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9"/>
  </p:notesMasterIdLst>
  <p:sldIdLst>
    <p:sldId id="524" r:id="rId3"/>
    <p:sldId id="579" r:id="rId4"/>
    <p:sldId id="580" r:id="rId5"/>
    <p:sldId id="578" r:id="rId6"/>
    <p:sldId id="575" r:id="rId7"/>
    <p:sldId id="533" r:id="rId8"/>
    <p:sldId id="551" r:id="rId9"/>
    <p:sldId id="538" r:id="rId10"/>
    <p:sldId id="581" r:id="rId11"/>
    <p:sldId id="567" r:id="rId12"/>
    <p:sldId id="593" r:id="rId13"/>
    <p:sldId id="591" r:id="rId14"/>
    <p:sldId id="584" r:id="rId15"/>
    <p:sldId id="531" r:id="rId16"/>
    <p:sldId id="530" r:id="rId17"/>
    <p:sldId id="532" r:id="rId18"/>
    <p:sldId id="585" r:id="rId19"/>
    <p:sldId id="586" r:id="rId20"/>
    <p:sldId id="587" r:id="rId21"/>
    <p:sldId id="588" r:id="rId22"/>
    <p:sldId id="573" r:id="rId23"/>
    <p:sldId id="589" r:id="rId24"/>
    <p:sldId id="592" r:id="rId25"/>
    <p:sldId id="594" r:id="rId26"/>
    <p:sldId id="595" r:id="rId27"/>
    <p:sldId id="294" r:id="rId28"/>
    <p:sldId id="596" r:id="rId29"/>
    <p:sldId id="597" r:id="rId30"/>
    <p:sldId id="598" r:id="rId31"/>
    <p:sldId id="599" r:id="rId32"/>
    <p:sldId id="260" r:id="rId33"/>
    <p:sldId id="264" r:id="rId34"/>
    <p:sldId id="265" r:id="rId35"/>
    <p:sldId id="305" r:id="rId36"/>
    <p:sldId id="266" r:id="rId37"/>
    <p:sldId id="5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sorterViewPr>
    <p:cViewPr>
      <p:scale>
        <a:sx n="100" d="100"/>
        <a:sy n="100" d="100"/>
      </p:scale>
      <p:origin x="0" y="-111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2F516-5595-4E72-82E5-DC1DB5184D83}"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7EFCD-E8F6-473A-90E0-F9C8E233FC87}" type="slidenum">
              <a:rPr lang="en-US" smtClean="0"/>
              <a:t>‹#›</a:t>
            </a:fld>
            <a:endParaRPr lang="en-US"/>
          </a:p>
        </p:txBody>
      </p:sp>
    </p:spTree>
    <p:extLst>
      <p:ext uri="{BB962C8B-B14F-4D97-AF65-F5344CB8AC3E}">
        <p14:creationId xmlns:p14="http://schemas.microsoft.com/office/powerpoint/2010/main" val="274742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8</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3253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69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743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45229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35193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056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45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4504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15</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3420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1520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7</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1870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8</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938092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6404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3429414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73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4070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4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5049990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7738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1465566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a16="http://schemas.microsoft.com/office/drawing/2014/main" id="{1D75E724-D182-4DC5-B85E-476A0E8D3E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2749330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8" r:id="rId4"/>
    <p:sldLayoutId id="2147483669" r:id="rId5"/>
    <p:sldLayoutId id="2147483670" r:id="rId6"/>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a16="http://schemas.microsoft.com/office/drawing/2014/main" id="{BEE36955-F33B-4288-9D51-0C57B0101A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34085409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54.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0.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60.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0.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60.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63.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84.jp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7CEDDD4-D3A0-4006-84ED-BF998678241B}"/>
              </a:ext>
            </a:extLst>
          </p:cNvPr>
          <p:cNvPicPr>
            <a:picLocks noChangeAspect="1"/>
          </p:cNvPicPr>
          <p:nvPr/>
        </p:nvPicPr>
        <p:blipFill>
          <a:blip r:embed="rId7"/>
          <a:stretch>
            <a:fillRect/>
          </a:stretch>
        </p:blipFill>
        <p:spPr>
          <a:xfrm>
            <a:off x="4825637" y="884873"/>
            <a:ext cx="2834886" cy="859611"/>
          </a:xfrm>
          <a:prstGeom prst="rect">
            <a:avLst/>
          </a:prstGeom>
        </p:spPr>
      </p:pic>
      <p:pic>
        <p:nvPicPr>
          <p:cNvPr id="4" name="Picture 3">
            <a:extLst>
              <a:ext uri="{FF2B5EF4-FFF2-40B4-BE49-F238E27FC236}">
                <a16:creationId xmlns:a16="http://schemas.microsoft.com/office/drawing/2014/main" id="{8ADBAD64-1254-498D-BB68-42ED155EAF75}"/>
              </a:ext>
            </a:extLst>
          </p:cNvPr>
          <p:cNvPicPr>
            <a:picLocks noChangeAspect="1"/>
          </p:cNvPicPr>
          <p:nvPr/>
        </p:nvPicPr>
        <p:blipFill>
          <a:blip r:embed="rId8"/>
          <a:stretch>
            <a:fillRect/>
          </a:stretch>
        </p:blipFill>
        <p:spPr>
          <a:xfrm>
            <a:off x="1377507" y="1843647"/>
            <a:ext cx="10242168" cy="2060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F:\1-原创素材\1_mm1102\PPT\PPT_014\materaials\pageimg_g16.png">
            <a:extLst>
              <a:ext uri="{FF2B5EF4-FFF2-40B4-BE49-F238E27FC236}">
                <a16:creationId xmlns:a16="http://schemas.microsoft.com/office/drawing/2014/main" id="{AC44C3FD-B53C-4040-9E86-373CE192E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840"/>
            <a:ext cx="12401550" cy="71932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4" name="Group 223">
            <a:extLst>
              <a:ext uri="{FF2B5EF4-FFF2-40B4-BE49-F238E27FC236}">
                <a16:creationId xmlns:a16="http://schemas.microsoft.com/office/drawing/2014/main" id="{5E6044C1-CF68-4E25-B71E-6067EB1057FC}"/>
              </a:ext>
            </a:extLst>
          </p:cNvPr>
          <p:cNvGrpSpPr/>
          <p:nvPr/>
        </p:nvGrpSpPr>
        <p:grpSpPr>
          <a:xfrm>
            <a:off x="4191907" y="84731"/>
            <a:ext cx="5455796" cy="707886"/>
            <a:chOff x="1053394" y="206467"/>
            <a:chExt cx="2880723" cy="489398"/>
          </a:xfrm>
        </p:grpSpPr>
        <p:sp>
          <p:nvSpPr>
            <p:cNvPr id="225" name="Rectangle: Rounded Corners 43">
              <a:extLst>
                <a:ext uri="{FF2B5EF4-FFF2-40B4-BE49-F238E27FC236}">
                  <a16:creationId xmlns:a16="http://schemas.microsoft.com/office/drawing/2014/main" id="{BD92367F-2F47-4973-A862-640AB2AB5BB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6" name="Rectangle 225">
              <a:extLst>
                <a:ext uri="{FF2B5EF4-FFF2-40B4-BE49-F238E27FC236}">
                  <a16:creationId xmlns:a16="http://schemas.microsoft.com/office/drawing/2014/main" id="{728DE946-FB23-4AF8-A207-91AD432AD86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42" name="TextBox 241">
            <a:extLst>
              <a:ext uri="{FF2B5EF4-FFF2-40B4-BE49-F238E27FC236}">
                <a16:creationId xmlns:a16="http://schemas.microsoft.com/office/drawing/2014/main" id="{8E36516F-2DDB-4CA9-83DF-D538C35196A1}"/>
              </a:ext>
            </a:extLst>
          </p:cNvPr>
          <p:cNvSpPr txBox="1"/>
          <p:nvPr/>
        </p:nvSpPr>
        <p:spPr>
          <a:xfrm>
            <a:off x="1005840" y="1528087"/>
            <a:ext cx="10546080" cy="4267515"/>
          </a:xfrm>
          <a:prstGeom prst="rect">
            <a:avLst/>
          </a:prstGeom>
          <a:noFill/>
        </p:spPr>
        <p:txBody>
          <a:bodyPr wrap="square">
            <a:spAutoFit/>
          </a:bodyPr>
          <a:lstStyle/>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Hằng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ngày,nắng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xuyên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qua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tán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thành</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vệt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lóng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lánh</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sáng,khi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dạo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đồng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cỏ,Na</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ấm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tóc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a:effectLst/>
                <a:latin typeface="Arial-Rounded" panose="020B0500000000000000" pitchFamily="34" charset="0"/>
                <a:ea typeface="Arial-Rounded" panose="020B0500000000000000" pitchFamily="34" charset="0"/>
                <a:cs typeface="Arial-Rounded" panose="020B0500000000000000" pitchFamily="34" charset="0"/>
              </a:rPr>
              <a:t>mình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ngảy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nhót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vạt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F:\1-原创素材\1_mm1102\PPT\PPT_014\materaials\pageimg_g16.png">
            <a:extLst>
              <a:ext uri="{FF2B5EF4-FFF2-40B4-BE49-F238E27FC236}">
                <a16:creationId xmlns:a16="http://schemas.microsoft.com/office/drawing/2014/main" id="{AC44C3FD-B53C-4040-9E86-373CE192E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840"/>
            <a:ext cx="12401550" cy="71932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4" name="Group 223">
            <a:extLst>
              <a:ext uri="{FF2B5EF4-FFF2-40B4-BE49-F238E27FC236}">
                <a16:creationId xmlns:a16="http://schemas.microsoft.com/office/drawing/2014/main" id="{5E6044C1-CF68-4E25-B71E-6067EB1057FC}"/>
              </a:ext>
            </a:extLst>
          </p:cNvPr>
          <p:cNvGrpSpPr/>
          <p:nvPr/>
        </p:nvGrpSpPr>
        <p:grpSpPr>
          <a:xfrm>
            <a:off x="4191907" y="84731"/>
            <a:ext cx="5455796" cy="707886"/>
            <a:chOff x="1053394" y="206467"/>
            <a:chExt cx="2880723" cy="489398"/>
          </a:xfrm>
        </p:grpSpPr>
        <p:sp>
          <p:nvSpPr>
            <p:cNvPr id="225" name="Rectangle: Rounded Corners 43">
              <a:extLst>
                <a:ext uri="{FF2B5EF4-FFF2-40B4-BE49-F238E27FC236}">
                  <a16:creationId xmlns:a16="http://schemas.microsoft.com/office/drawing/2014/main" id="{BD92367F-2F47-4973-A862-640AB2AB5BB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6" name="Rectangle 225">
              <a:extLst>
                <a:ext uri="{FF2B5EF4-FFF2-40B4-BE49-F238E27FC236}">
                  <a16:creationId xmlns:a16="http://schemas.microsoft.com/office/drawing/2014/main" id="{728DE946-FB23-4AF8-A207-91AD432AD86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42" name="TextBox 241">
            <a:extLst>
              <a:ext uri="{FF2B5EF4-FFF2-40B4-BE49-F238E27FC236}">
                <a16:creationId xmlns:a16="http://schemas.microsoft.com/office/drawing/2014/main" id="{8E36516F-2DDB-4CA9-83DF-D538C35196A1}"/>
              </a:ext>
            </a:extLst>
          </p:cNvPr>
          <p:cNvSpPr txBox="1"/>
          <p:nvPr/>
        </p:nvSpPr>
        <p:spPr>
          <a:xfrm>
            <a:off x="1005840" y="1528087"/>
            <a:ext cx="10546080" cy="4267515"/>
          </a:xfrm>
          <a:prstGeom prst="rect">
            <a:avLst/>
          </a:prstGeom>
          <a:noFill/>
        </p:spPr>
        <p:txBody>
          <a:bodyPr wrap="square">
            <a:spAutoFit/>
          </a:bodyPr>
          <a:lstStyle/>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Hằng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xuyên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qua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tán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thành</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vệt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lóng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dạo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đồng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Na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sưởi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ấm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tóc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nhót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vạt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áo</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53826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87344" y="838928"/>
            <a:ext cx="120466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9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40" name="Picture 39">
            <a:extLst>
              <a:ext uri="{FF2B5EF4-FFF2-40B4-BE49-F238E27FC236}">
                <a16:creationId xmlns:a16="http://schemas.microsoft.com/office/drawing/2014/main" id="{22D6A653-3018-4796-BF2B-E2F8B0FA802E}"/>
              </a:ext>
            </a:extLst>
          </p:cNvPr>
          <p:cNvPicPr>
            <a:picLocks noChangeAspect="1"/>
          </p:cNvPicPr>
          <p:nvPr/>
        </p:nvPicPr>
        <p:blipFill>
          <a:blip r:embed="rId11"/>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343521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 descr="图片包含 室内, 物体&#10;&#10;描述已自动生成">
            <a:extLst>
              <a:ext uri="{FF2B5EF4-FFF2-40B4-BE49-F238E27FC236}">
                <a16:creationId xmlns:a16="http://schemas.microsoft.com/office/drawing/2014/main" id="{4F7260AB-4A3A-43A2-92D3-E7EFA166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42" name="PA_图片 3">
            <a:extLst>
              <a:ext uri="{FF2B5EF4-FFF2-40B4-BE49-F238E27FC236}">
                <a16:creationId xmlns:a16="http://schemas.microsoft.com/office/drawing/2014/main" id="{91687902-5A51-4AE2-BEE6-CD0F7B51995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43" name="TextBox 42">
            <a:extLst>
              <a:ext uri="{FF2B5EF4-FFF2-40B4-BE49-F238E27FC236}">
                <a16:creationId xmlns:a16="http://schemas.microsoft.com/office/drawing/2014/main" id="{699E56D7-1944-4856-884A-860B62FAE488}"/>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Tia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nắng</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95;p2">
            <a:extLst>
              <a:ext uri="{FF2B5EF4-FFF2-40B4-BE49-F238E27FC236}">
                <a16:creationId xmlns:a16="http://schemas.microsoft.com/office/drawing/2014/main" id="{D138EE36-A1E9-4C88-B1F2-6AA6043E5B10}"/>
              </a:ext>
            </a:extLst>
          </p:cNvPr>
          <p:cNvPicPr preferRelativeResize="0"/>
          <p:nvPr/>
        </p:nvPicPr>
        <p:blipFill rotWithShape="1">
          <a:blip r:embed="rId3">
            <a:alphaModFix/>
          </a:blip>
          <a:srcRect/>
          <a:stretch/>
        </p:blipFill>
        <p:spPr>
          <a:xfrm>
            <a:off x="3559467" y="-66090"/>
            <a:ext cx="1733333" cy="1191816"/>
          </a:xfrm>
          <a:prstGeom prst="rect">
            <a:avLst/>
          </a:prstGeom>
          <a:noFill/>
          <a:ln>
            <a:noFill/>
          </a:ln>
        </p:spPr>
      </p:pic>
      <p:sp>
        <p:nvSpPr>
          <p:cNvPr id="31" name="TextBox 30">
            <a:extLst>
              <a:ext uri="{FF2B5EF4-FFF2-40B4-BE49-F238E27FC236}">
                <a16:creationId xmlns:a16="http://schemas.microsoft.com/office/drawing/2014/main" id="{BE4B4F8A-4C89-4026-96CD-60612F9EA255}"/>
              </a:ext>
            </a:extLst>
          </p:cNvPr>
          <p:cNvSpPr txBox="1"/>
          <p:nvPr/>
        </p:nvSpPr>
        <p:spPr>
          <a:xfrm>
            <a:off x="2268191" y="1526344"/>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Xổ: </a:t>
            </a:r>
            <a:r>
              <a:rPr lang="vi-VN" sz="3600" b="1" kern="0" dirty="0">
                <a:solidFill>
                  <a:srgbClr val="000000"/>
                </a:solidFill>
                <a:cs typeface="Arial"/>
                <a:sym typeface="Arial"/>
              </a:rPr>
              <a:t>mở tung ra, tháo tung ra</a:t>
            </a:r>
            <a:endParaRPr lang="vi-VN" sz="3600" kern="0" dirty="0">
              <a:solidFill>
                <a:srgbClr val="000000"/>
              </a:solidFill>
              <a:cs typeface="Arial"/>
              <a:sym typeface="Arial"/>
            </a:endParaRPr>
          </a:p>
        </p:txBody>
      </p:sp>
      <p:grpSp>
        <p:nvGrpSpPr>
          <p:cNvPr id="32" name="Group 31">
            <a:extLst>
              <a:ext uri="{FF2B5EF4-FFF2-40B4-BE49-F238E27FC236}">
                <a16:creationId xmlns:a16="http://schemas.microsoft.com/office/drawing/2014/main" id="{C695A75D-B9D4-49F1-B998-A5BB3596A105}"/>
              </a:ext>
            </a:extLst>
          </p:cNvPr>
          <p:cNvGrpSpPr/>
          <p:nvPr/>
        </p:nvGrpSpPr>
        <p:grpSpPr>
          <a:xfrm>
            <a:off x="5292800" y="377824"/>
            <a:ext cx="2933816" cy="747902"/>
            <a:chOff x="7783121" y="104148"/>
            <a:chExt cx="3911755" cy="997202"/>
          </a:xfrm>
        </p:grpSpPr>
        <p:sp>
          <p:nvSpPr>
            <p:cNvPr id="33" name="Rectangle: Rounded Corners 43">
              <a:extLst>
                <a:ext uri="{FF2B5EF4-FFF2-40B4-BE49-F238E27FC236}">
                  <a16:creationId xmlns:a16="http://schemas.microsoft.com/office/drawing/2014/main" id="{935DF4EF-C3A9-4110-9AF3-28E85CB75E85}"/>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4" name="Rectangle 33">
              <a:extLst>
                <a:ext uri="{FF2B5EF4-FFF2-40B4-BE49-F238E27FC236}">
                  <a16:creationId xmlns:a16="http://schemas.microsoft.com/office/drawing/2014/main" id="{6A25B0A4-837A-4563-A5A9-49EE844E522B}"/>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35" name="TextBox 34">
            <a:extLst>
              <a:ext uri="{FF2B5EF4-FFF2-40B4-BE49-F238E27FC236}">
                <a16:creationId xmlns:a16="http://schemas.microsoft.com/office/drawing/2014/main" id="{CF260F1A-6F35-4742-B951-38764CC917CF}"/>
              </a:ext>
            </a:extLst>
          </p:cNvPr>
          <p:cNvSpPr txBox="1"/>
          <p:nvPr/>
        </p:nvSpPr>
        <p:spPr>
          <a:xfrm>
            <a:off x="2291978" y="2443294"/>
            <a:ext cx="782786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Mắt long lanh: </a:t>
            </a:r>
            <a:r>
              <a:rPr lang="vi-VN" sz="3600" b="1" kern="0" dirty="0">
                <a:cs typeface="Arial"/>
                <a:sym typeface="Arial"/>
              </a:rPr>
              <a:t>mắt như có ánh sáng chiếu vào, trông sinh động</a:t>
            </a:r>
            <a:r>
              <a:rPr lang="en-US" sz="3600" b="1" kern="0" dirty="0">
                <a:cs typeface="Arial"/>
                <a:sym typeface="Arial"/>
              </a:rPr>
              <a:t>.</a:t>
            </a:r>
            <a:endParaRPr lang="vi-VN" sz="3600" b="1" kern="0" dirty="0">
              <a:cs typeface="Arial"/>
              <a:sym typeface="Arial"/>
            </a:endParaRPr>
          </a:p>
        </p:txBody>
      </p:sp>
      <p:pic>
        <p:nvPicPr>
          <p:cNvPr id="2050" name="Picture 2" descr="Mèo cưng gây thương nhớ với ánh mắt long lanh - VnExpress">
            <a:extLst>
              <a:ext uri="{FF2B5EF4-FFF2-40B4-BE49-F238E27FC236}">
                <a16:creationId xmlns:a16="http://schemas.microsoft.com/office/drawing/2014/main" id="{A22CB555-8020-4317-9931-FFE38FDC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9" y="3931636"/>
            <a:ext cx="4760595" cy="2856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797402" y="52201"/>
            <a:ext cx="3038525" cy="5828932"/>
          </a:xfrm>
          <a:prstGeom prst="rect">
            <a:avLst/>
          </a:prstGeom>
        </p:spPr>
      </p:pic>
      <p:grpSp>
        <p:nvGrpSpPr>
          <p:cNvPr id="62" name="Group 61">
            <a:extLst>
              <a:ext uri="{FF2B5EF4-FFF2-40B4-BE49-F238E27FC236}">
                <a16:creationId xmlns:a16="http://schemas.microsoft.com/office/drawing/2014/main" id="{70873AD8-589E-489E-A32C-93597F61AC7A}"/>
              </a:ext>
            </a:extLst>
          </p:cNvPr>
          <p:cNvGrpSpPr/>
          <p:nvPr/>
        </p:nvGrpSpPr>
        <p:grpSpPr>
          <a:xfrm>
            <a:off x="596303" y="632947"/>
            <a:ext cx="8910553"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1847933" y="632149"/>
              <a:ext cx="6033972" cy="1077218"/>
            </a:xfrm>
            <a:prstGeom prst="rect">
              <a:avLst/>
            </a:prstGeom>
          </p:spPr>
          <p:txBody>
            <a:bodyPr wrap="square">
              <a:spAutoFit/>
            </a:bodyPr>
            <a:lstStyle/>
            <a:p>
              <a:pPr algn="ct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246743" y="3880185"/>
            <a:ext cx="9942285" cy="1661993"/>
          </a:xfrm>
          <a:prstGeom prst="rect">
            <a:avLst/>
          </a:prstGeom>
        </p:spPr>
        <p:txBody>
          <a:bodyPr wrap="square">
            <a:spAutoFit/>
          </a:bodyPr>
          <a:lstStyle/>
          <a:p>
            <a:pPr algn="just"/>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lọt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additive="base">
                                        <p:cTn id="16" dur="500" fill="hold"/>
                                        <p:tgtEl>
                                          <p:spTgt spid="65"/>
                                        </p:tgtEl>
                                        <p:attrNameLst>
                                          <p:attrName>ppt_x</p:attrName>
                                        </p:attrNameLst>
                                      </p:cBhvr>
                                      <p:tavLst>
                                        <p:tav tm="0">
                                          <p:val>
                                            <p:strVal val="0-#ppt_w/2"/>
                                          </p:val>
                                        </p:tav>
                                        <p:tav tm="100000">
                                          <p:val>
                                            <p:strVal val="#ppt_x"/>
                                          </p:val>
                                        </p:tav>
                                      </p:tavLst>
                                    </p:anim>
                                    <p:anim calcmode="lin" valueType="num">
                                      <p:cBhvr additive="base">
                                        <p:cTn id="17"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897260" y="-96305"/>
            <a:ext cx="3038525" cy="5828932"/>
          </a:xfrm>
          <a:prstGeom prst="rect">
            <a:avLst/>
          </a:prstGeom>
        </p:spPr>
      </p:pic>
      <p:grpSp>
        <p:nvGrpSpPr>
          <p:cNvPr id="62" name="Group 61">
            <a:extLst>
              <a:ext uri="{FF2B5EF4-FFF2-40B4-BE49-F238E27FC236}">
                <a16:creationId xmlns:a16="http://schemas.microsoft.com/office/drawing/2014/main" id="{70873AD8-589E-489E-A32C-93597F61AC7A}"/>
              </a:ext>
            </a:extLst>
          </p:cNvPr>
          <p:cNvGrpSpPr/>
          <p:nvPr/>
        </p:nvGrpSpPr>
        <p:grpSpPr>
          <a:xfrm>
            <a:off x="362857" y="632947"/>
            <a:ext cx="8563429" cy="3653846"/>
            <a:chOff x="706902" y="-624353"/>
            <a:chExt cx="8172031"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902" y="-624353"/>
              <a:ext cx="8172031"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1745721" y="588607"/>
              <a:ext cx="606669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16000" y="3851153"/>
            <a:ext cx="8868228" cy="113877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 nghĩ ra cách bắt nắng trên vạt áo mang về cho bà.</a:t>
            </a:r>
          </a:p>
        </p:txBody>
      </p:sp>
    </p:spTree>
    <p:extLst>
      <p:ext uri="{BB962C8B-B14F-4D97-AF65-F5344CB8AC3E}">
        <p14:creationId xmlns:p14="http://schemas.microsoft.com/office/powerpoint/2010/main" val="1095127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additive="base">
                                        <p:cTn id="16" dur="500" fill="hold"/>
                                        <p:tgtEl>
                                          <p:spTgt spid="65"/>
                                        </p:tgtEl>
                                        <p:attrNameLst>
                                          <p:attrName>ppt_x</p:attrName>
                                        </p:attrNameLst>
                                      </p:cBhvr>
                                      <p:tavLst>
                                        <p:tav tm="0">
                                          <p:val>
                                            <p:strVal val="0-#ppt_w/2"/>
                                          </p:val>
                                        </p:tav>
                                        <p:tav tm="100000">
                                          <p:val>
                                            <p:strVal val="#ppt_x"/>
                                          </p:val>
                                        </p:tav>
                                      </p:tavLst>
                                    </p:anim>
                                    <p:anim calcmode="lin" valueType="num">
                                      <p:cBhvr additive="base">
                                        <p:cTn id="17"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696960" y="90151"/>
            <a:ext cx="3495040"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2185214"/>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không mang được nắng về cho bà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vạt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chứ</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5977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62" name="Group 61">
            <a:extLst>
              <a:ext uri="{FF2B5EF4-FFF2-40B4-BE49-F238E27FC236}">
                <a16:creationId xmlns:a16="http://schemas.microsoft.com/office/drawing/2014/main" id="{70873AD8-589E-489E-A32C-93597F61AC7A}"/>
              </a:ext>
            </a:extLst>
          </p:cNvPr>
          <p:cNvGrpSpPr/>
          <p:nvPr/>
        </p:nvGrpSpPr>
        <p:grpSpPr>
          <a:xfrm>
            <a:off x="586144" y="-933074"/>
            <a:ext cx="7949254" cy="7303394"/>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489059"/>
              <a:ext cx="5391192" cy="1538848"/>
            </a:xfrm>
            <a:prstGeom prst="rect">
              <a:avLst/>
            </a:prstGeom>
          </p:spPr>
          <p:txBody>
            <a:bodyPr wrap="square">
              <a:spAutoFit/>
            </a:bodyPr>
            <a:lstStyle/>
            <a:p>
              <a:pPr algn="just"/>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buồn</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Oval 2">
            <a:extLst>
              <a:ext uri="{FF2B5EF4-FFF2-40B4-BE49-F238E27FC236}">
                <a16:creationId xmlns:a16="http://schemas.microsoft.com/office/drawing/2014/main" id="{11768FFE-0C76-4EFF-94D4-08AB44AE8782}"/>
              </a:ext>
            </a:extLst>
          </p:cNvPr>
          <p:cNvSpPr/>
          <p:nvPr/>
        </p:nvSpPr>
        <p:spPr>
          <a:xfrm>
            <a:off x="1767840" y="2830383"/>
            <a:ext cx="568960" cy="491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53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8566717" y="1027773"/>
            <a:ext cx="1154514" cy="1440678"/>
          </a:xfrm>
          <a:prstGeom prst="rect">
            <a:avLst/>
          </a:prstGeom>
        </p:spPr>
      </p:pic>
      <p:pic>
        <p:nvPicPr>
          <p:cNvPr id="2" name="Picture 1">
            <a:extLst>
              <a:ext uri="{FF2B5EF4-FFF2-40B4-BE49-F238E27FC236}">
                <a16:creationId xmlns:a16="http://schemas.microsoft.com/office/drawing/2014/main" id="{24824C61-D28E-4669-8A1F-604DB5D55911}"/>
              </a:ext>
            </a:extLst>
          </p:cNvPr>
          <p:cNvPicPr>
            <a:picLocks noChangeAspect="1"/>
          </p:cNvPicPr>
          <p:nvPr/>
        </p:nvPicPr>
        <p:blipFill>
          <a:blip r:embed="rId4"/>
          <a:stretch>
            <a:fillRect/>
          </a:stretch>
        </p:blipFill>
        <p:spPr>
          <a:xfrm>
            <a:off x="2290675" y="1103082"/>
            <a:ext cx="9248181" cy="4174593"/>
          </a:xfrm>
          <a:prstGeom prst="rect">
            <a:avLst/>
          </a:prstGeom>
        </p:spPr>
      </p:pic>
    </p:spTree>
    <p:extLst>
      <p:ext uri="{BB962C8B-B14F-4D97-AF65-F5344CB8AC3E}">
        <p14:creationId xmlns:p14="http://schemas.microsoft.com/office/powerpoint/2010/main" val="2928304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557171" y="159657"/>
            <a:ext cx="3038525" cy="5828932"/>
          </a:xfrm>
          <a:prstGeom prst="rect">
            <a:avLst/>
          </a:prstGeom>
        </p:spPr>
      </p:pic>
      <p:grpSp>
        <p:nvGrpSpPr>
          <p:cNvPr id="62" name="Group 61">
            <a:extLst>
              <a:ext uri="{FF2B5EF4-FFF2-40B4-BE49-F238E27FC236}">
                <a16:creationId xmlns:a16="http://schemas.microsoft.com/office/drawing/2014/main" id="{70873AD8-589E-489E-A32C-93597F61AC7A}"/>
              </a:ext>
            </a:extLst>
          </p:cNvPr>
          <p:cNvGrpSpPr/>
          <p:nvPr/>
        </p:nvGrpSpPr>
        <p:grpSpPr>
          <a:xfrm>
            <a:off x="203200" y="632947"/>
            <a:ext cx="9144000"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1811946" y="632149"/>
              <a:ext cx="60913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704165" y="3691498"/>
            <a:ext cx="9144000" cy="113877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là Na, em sẽ dùng bút màu vẽ một bức tranh có thật nhiều tia nắng để tặng bà.</a:t>
            </a:r>
          </a:p>
        </p:txBody>
      </p:sp>
    </p:spTree>
    <p:extLst>
      <p:ext uri="{BB962C8B-B14F-4D97-AF65-F5344CB8AC3E}">
        <p14:creationId xmlns:p14="http://schemas.microsoft.com/office/powerpoint/2010/main" val="1913268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additive="base">
                                        <p:cTn id="16" dur="500" fill="hold"/>
                                        <p:tgtEl>
                                          <p:spTgt spid="65"/>
                                        </p:tgtEl>
                                        <p:attrNameLst>
                                          <p:attrName>ppt_x</p:attrName>
                                        </p:attrNameLst>
                                      </p:cBhvr>
                                      <p:tavLst>
                                        <p:tav tm="0">
                                          <p:val>
                                            <p:strVal val="0-#ppt_w/2"/>
                                          </p:val>
                                        </p:tav>
                                        <p:tav tm="100000">
                                          <p:val>
                                            <p:strVal val="#ppt_x"/>
                                          </p:val>
                                        </p:tav>
                                      </p:tavLst>
                                    </p:anim>
                                    <p:anim calcmode="lin" valueType="num">
                                      <p:cBhvr additive="base">
                                        <p:cTn id="17"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9">
            <a:extLst>
              <a:ext uri="{FF2B5EF4-FFF2-40B4-BE49-F238E27FC236}">
                <a16:creationId xmlns:a16="http://schemas.microsoft.com/office/drawing/2014/main" id="{359FCC94-2EED-44CB-8687-13BDAFA94173}"/>
              </a:ext>
            </a:extLst>
          </p:cNvPr>
          <p:cNvGrpSpPr/>
          <p:nvPr/>
        </p:nvGrpSpPr>
        <p:grpSpPr>
          <a:xfrm>
            <a:off x="1532645" y="185343"/>
            <a:ext cx="7509755" cy="1353345"/>
            <a:chOff x="1603464" y="2459552"/>
            <a:chExt cx="9533109" cy="856397"/>
          </a:xfrm>
        </p:grpSpPr>
        <p:sp>
          <p:nvSpPr>
            <p:cNvPr id="18" name="矩形 30">
              <a:extLst>
                <a:ext uri="{FF2B5EF4-FFF2-40B4-BE49-F238E27FC236}">
                  <a16:creationId xmlns:a16="http://schemas.microsoft.com/office/drawing/2014/main" id="{7D6F3107-7A3C-4EFA-882C-C7D564DE9A1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19" name="箭头: 五边形 29">
              <a:extLst>
                <a:ext uri="{FF2B5EF4-FFF2-40B4-BE49-F238E27FC236}">
                  <a16:creationId xmlns:a16="http://schemas.microsoft.com/office/drawing/2014/main" id="{90EE49C6-4AA9-439A-83CF-F4F4E8E6526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20" name="TextBox 19">
            <a:extLst>
              <a:ext uri="{FF2B5EF4-FFF2-40B4-BE49-F238E27FC236}">
                <a16:creationId xmlns:a16="http://schemas.microsoft.com/office/drawing/2014/main" id="{71DF733B-DD22-4BE6-81C2-9F2769A08F47}"/>
              </a:ext>
            </a:extLst>
          </p:cNvPr>
          <p:cNvSpPr txBox="1"/>
          <p:nvPr/>
        </p:nvSpPr>
        <p:spPr>
          <a:xfrm>
            <a:off x="2167358" y="488742"/>
            <a:ext cx="7397556"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D88CD620-C3B2-422B-ABAE-9E3AF880EF7E}"/>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Tia nắng bé nhỏ cho các em thấy tình cảm gia đình là tình cảm thiêng liêng, quý giá nhất. Các em cần biết quan tâm, yêu thương mọi người trong gia đình và học cách thể hiện tình yêu thương, quan tâm đó.</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3" name="Picture 2">
            <a:extLst>
              <a:ext uri="{FF2B5EF4-FFF2-40B4-BE49-F238E27FC236}">
                <a16:creationId xmlns:a16="http://schemas.microsoft.com/office/drawing/2014/main" id="{4FC75706-5B46-4A8F-8615-764A9DE3F65E}"/>
              </a:ext>
            </a:extLst>
          </p:cNvPr>
          <p:cNvPicPr>
            <a:picLocks noChangeAspect="1"/>
          </p:cNvPicPr>
          <p:nvPr/>
        </p:nvPicPr>
        <p:blipFill>
          <a:blip r:embed="rId11"/>
          <a:stretch>
            <a:fillRect/>
          </a:stretch>
        </p:blipFill>
        <p:spPr>
          <a:xfrm>
            <a:off x="4035036" y="2113100"/>
            <a:ext cx="5316173" cy="2938527"/>
          </a:xfrm>
          <a:prstGeom prst="rect">
            <a:avLst/>
          </a:prstGeom>
        </p:spPr>
      </p:pic>
    </p:spTree>
    <p:extLst>
      <p:ext uri="{BB962C8B-B14F-4D97-AF65-F5344CB8AC3E}">
        <p14:creationId xmlns:p14="http://schemas.microsoft.com/office/powerpoint/2010/main" val="327943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1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497950"/>
            <a:ext cx="3665220" cy="1507791"/>
          </a:xfrm>
          <a:prstGeom prst="rect">
            <a:avLst/>
          </a:prstGeom>
        </p:spPr>
      </p:pic>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1657210" y="1416001"/>
            <a:ext cx="8576196" cy="5312995"/>
          </a:xfrm>
          <a:prstGeom prst="rect">
            <a:avLst/>
          </a:prstGeom>
        </p:spPr>
      </p:pic>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A91E13-956B-4E42-B87F-6D8C72F7DF32}"/>
              </a:ext>
            </a:extLst>
          </p:cNvPr>
          <p:cNvPicPr>
            <a:picLocks noChangeAspect="1"/>
          </p:cNvPicPr>
          <p:nvPr/>
        </p:nvPicPr>
        <p:blipFill>
          <a:blip r:embed="rId15"/>
          <a:stretch>
            <a:fillRect/>
          </a:stretch>
        </p:blipFill>
        <p:spPr>
          <a:xfrm>
            <a:off x="4356241" y="1958394"/>
            <a:ext cx="3411021" cy="2375727"/>
          </a:xfrm>
          <a:prstGeom prst="rect">
            <a:avLst/>
          </a:prstGeom>
        </p:spPr>
      </p:pic>
    </p:spTree>
    <p:extLst>
      <p:ext uri="{BB962C8B-B14F-4D97-AF65-F5344CB8AC3E}">
        <p14:creationId xmlns:p14="http://schemas.microsoft.com/office/powerpoint/2010/main" val="404783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a Nắng Hạt Mưa">
            <a:hlinkClick r:id="" action="ppaction://media"/>
            <a:extLst>
              <a:ext uri="{FF2B5EF4-FFF2-40B4-BE49-F238E27FC236}">
                <a16:creationId xmlns:a16="http://schemas.microsoft.com/office/drawing/2014/main" id="{F199D7E6-548A-4F2B-A236-43D2731ADD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 y="0"/>
            <a:ext cx="12273280" cy="6858000"/>
          </a:xfrm>
          <a:prstGeom prst="rect">
            <a:avLst/>
          </a:prstGeom>
        </p:spPr>
      </p:pic>
    </p:spTree>
    <p:extLst>
      <p:ext uri="{BB962C8B-B14F-4D97-AF65-F5344CB8AC3E}">
        <p14:creationId xmlns:p14="http://schemas.microsoft.com/office/powerpoint/2010/main" val="3668581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5"/>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193054"/>
            <a:ext cx="62522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8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8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952342" y="847880"/>
            <a:ext cx="4749547"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074959" y="2009289"/>
              <a:ext cx="3886632"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4836446" cy="1055608"/>
          </a:xfrm>
          <a:prstGeom prst="roundRect">
            <a:avLst/>
          </a:prstGeom>
          <a:solidFill>
            <a:srgbClr val="FFF2CD"/>
          </a:solidFill>
          <a:ln w="28575">
            <a:solidFill>
              <a:schemeClr val="accent4"/>
            </a:solidFill>
            <a:prstDash val="lgDash"/>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4"/>
          <a:stretch>
            <a:fillRect/>
          </a:stretch>
        </p:blipFill>
        <p:spPr>
          <a:xfrm>
            <a:off x="155718" y="921035"/>
            <a:ext cx="5832038" cy="4957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995886" y="713126"/>
            <a:ext cx="469920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4475917" cy="1055608"/>
          </a:xfrm>
          <a:prstGeom prst="roundRect">
            <a:avLst/>
          </a:prstGeom>
          <a:solidFill>
            <a:srgbClr val="FFF2CD"/>
          </a:solidFill>
          <a:ln w="28575">
            <a:solidFill>
              <a:schemeClr val="accent4"/>
            </a:solidFill>
            <a:prstDash val="lgDash"/>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4"/>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8396171" cy="4530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B35976-0A76-4A68-9379-4BB1ADEE4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60" y="143568"/>
            <a:ext cx="8194993" cy="44443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342DBB9-F288-4E48-AC07-2500AF6B06C9}"/>
              </a:ext>
            </a:extLst>
          </p:cNvPr>
          <p:cNvGrpSpPr/>
          <p:nvPr/>
        </p:nvGrpSpPr>
        <p:grpSpPr>
          <a:xfrm>
            <a:off x="2407920" y="4933341"/>
            <a:ext cx="7579359" cy="1233779"/>
            <a:chOff x="1053394" y="206467"/>
            <a:chExt cx="3583143" cy="432581"/>
          </a:xfrm>
        </p:grpSpPr>
        <p:sp>
          <p:nvSpPr>
            <p:cNvPr id="19" name="Rectangle: Rounded Corners 43">
              <a:extLst>
                <a:ext uri="{FF2B5EF4-FFF2-40B4-BE49-F238E27FC236}">
                  <a16:creationId xmlns:a16="http://schemas.microsoft.com/office/drawing/2014/main" id="{A9731917-6363-43A3-B4A2-F49936E5A9AF}"/>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56ADB8B4-597B-43B3-96A4-7865413BE245}"/>
                </a:ext>
              </a:extLst>
            </p:cNvPr>
            <p:cNvSpPr/>
            <p:nvPr/>
          </p:nvSpPr>
          <p:spPr>
            <a:xfrm>
              <a:off x="1053394" y="206467"/>
              <a:ext cx="3530107" cy="3776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Arial" panose="020B0604020202020204" pitchFamily="34" charset="0"/>
                  <a:cs typeface="Arial" panose="020B0604020202020204" pitchFamily="34" charset="0"/>
                </a:rPr>
                <a:t>Em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quan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kĩ</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bức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cho</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biết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hành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động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của</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nhỏ</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0" y="5413676"/>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AFAF"/>
          </a:solidFill>
          <a:ln w="9525">
            <a:noFill/>
            <a:round/>
          </a:ln>
        </p:spPr>
        <p:txBody>
          <a:bodyPr vert="horz" wrap="square" lIns="121920" tIns="60960" rIns="121920" bIns="60960" numCol="1" anchor="t" anchorCtr="0" compatLnSpc="1">
            <a:no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35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6" name="Picture 2" descr="F:\1-原创素材\1_mm1102\PPT\PPT_014\materaials\pageimg_g16.png">
            <a:extLst>
              <a:ext uri="{FF2B5EF4-FFF2-40B4-BE49-F238E27FC236}">
                <a16:creationId xmlns:a16="http://schemas.microsoft.com/office/drawing/2014/main" id="{D1616769-4230-47EB-BEE6-D6770B25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2" descr="E:\丫头\png\小人\卡通类素材\yunf.png">
            <a:extLst>
              <a:ext uri="{FF2B5EF4-FFF2-40B4-BE49-F238E27FC236}">
                <a16:creationId xmlns:a16="http://schemas.microsoft.com/office/drawing/2014/main" id="{C7ACB9AD-CBFE-4E7E-8A76-C5C369DDCC1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4">
            <a:extLst>
              <a:ext uri="{FF2B5EF4-FFF2-40B4-BE49-F238E27FC236}">
                <a16:creationId xmlns:a16="http://schemas.microsoft.com/office/drawing/2014/main" id="{5FBF6AE1-ACAE-4029-8B33-FBF0C8B4CEED}"/>
              </a:ext>
            </a:extLst>
          </p:cNvPr>
          <p:cNvGrpSpPr/>
          <p:nvPr/>
        </p:nvGrpSpPr>
        <p:grpSpPr>
          <a:xfrm>
            <a:off x="8792784" y="1807027"/>
            <a:ext cx="463503" cy="619473"/>
            <a:chOff x="-2033679" y="889419"/>
            <a:chExt cx="463503" cy="619473"/>
          </a:xfrm>
        </p:grpSpPr>
        <p:pic>
          <p:nvPicPr>
            <p:cNvPr id="74" name="Picture 10" descr="E:\丫头\png\小人\卡通类素材\ry.png">
              <a:extLst>
                <a:ext uri="{FF2B5EF4-FFF2-40B4-BE49-F238E27FC236}">
                  <a16:creationId xmlns:a16="http://schemas.microsoft.com/office/drawing/2014/main" id="{338D6FF9-8E40-4045-99CB-59963D5934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E:\丫头\png\小人\卡通类素材\ry.png">
              <a:extLst>
                <a:ext uri="{FF2B5EF4-FFF2-40B4-BE49-F238E27FC236}">
                  <a16:creationId xmlns:a16="http://schemas.microsoft.com/office/drawing/2014/main" id="{C6D4B755-68F3-4047-AB34-837E44D19C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2" descr="E:\丫头\png\小人\卡通类素材\yunf.png">
            <a:extLst>
              <a:ext uri="{FF2B5EF4-FFF2-40B4-BE49-F238E27FC236}">
                <a16:creationId xmlns:a16="http://schemas.microsoft.com/office/drawing/2014/main" id="{B4815F00-76F9-4776-9C3A-C3476D172932}"/>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7" name="组合 21">
            <a:extLst>
              <a:ext uri="{FF2B5EF4-FFF2-40B4-BE49-F238E27FC236}">
                <a16:creationId xmlns:a16="http://schemas.microsoft.com/office/drawing/2014/main" id="{36532FF5-1943-4943-880A-EA8A3686D826}"/>
              </a:ext>
            </a:extLst>
          </p:cNvPr>
          <p:cNvGrpSpPr/>
          <p:nvPr/>
        </p:nvGrpSpPr>
        <p:grpSpPr>
          <a:xfrm>
            <a:off x="3305148" y="4182334"/>
            <a:ext cx="463503" cy="619473"/>
            <a:chOff x="-2033679" y="889419"/>
            <a:chExt cx="463503" cy="619473"/>
          </a:xfrm>
        </p:grpSpPr>
        <p:pic>
          <p:nvPicPr>
            <p:cNvPr id="78" name="Picture 10" descr="E:\丫头\png\小人\卡通类素材\ry.png">
              <a:extLst>
                <a:ext uri="{FF2B5EF4-FFF2-40B4-BE49-F238E27FC236}">
                  <a16:creationId xmlns:a16="http://schemas.microsoft.com/office/drawing/2014/main" id="{F3A1E8B5-6FE9-4ABA-B186-41C3126A51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E:\丫头\png\小人\卡通类素材\ry.png">
              <a:extLst>
                <a:ext uri="{FF2B5EF4-FFF2-40B4-BE49-F238E27FC236}">
                  <a16:creationId xmlns:a16="http://schemas.microsoft.com/office/drawing/2014/main" id="{EDA21B8C-0962-4E74-BC0B-0044293D71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图片 25">
            <a:extLst>
              <a:ext uri="{FF2B5EF4-FFF2-40B4-BE49-F238E27FC236}">
                <a16:creationId xmlns:a16="http://schemas.microsoft.com/office/drawing/2014/main" id="{9DF324EA-B32E-4501-A61F-6FE23841C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81" name="图片 26">
            <a:extLst>
              <a:ext uri="{FF2B5EF4-FFF2-40B4-BE49-F238E27FC236}">
                <a16:creationId xmlns:a16="http://schemas.microsoft.com/office/drawing/2014/main" id="{C87D9198-85D8-4375-AF0F-DCFF276CF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82" name="Picture 81">
            <a:extLst>
              <a:ext uri="{FF2B5EF4-FFF2-40B4-BE49-F238E27FC236}">
                <a16:creationId xmlns:a16="http://schemas.microsoft.com/office/drawing/2014/main" id="{F931444D-1E5D-4E4F-91FB-E968F42273AB}"/>
              </a:ext>
            </a:extLst>
          </p:cNvPr>
          <p:cNvPicPr>
            <a:picLocks noChangeAspect="1"/>
          </p:cNvPicPr>
          <p:nvPr/>
        </p:nvPicPr>
        <p:blipFill>
          <a:blip r:embed="rId10"/>
          <a:stretch>
            <a:fillRect/>
          </a:stretch>
        </p:blipFill>
        <p:spPr>
          <a:xfrm>
            <a:off x="3852943" y="1661048"/>
            <a:ext cx="6147400" cy="3441797"/>
          </a:xfrm>
          <a:prstGeom prst="rect">
            <a:avLst/>
          </a:prstGeom>
        </p:spPr>
      </p:pic>
      <p:grpSp>
        <p:nvGrpSpPr>
          <p:cNvPr id="83" name="Group 82">
            <a:extLst>
              <a:ext uri="{FF2B5EF4-FFF2-40B4-BE49-F238E27FC236}">
                <a16:creationId xmlns:a16="http://schemas.microsoft.com/office/drawing/2014/main" id="{0F4B1F70-800C-411F-A6EC-E376DFE41618}"/>
              </a:ext>
            </a:extLst>
          </p:cNvPr>
          <p:cNvGrpSpPr/>
          <p:nvPr/>
        </p:nvGrpSpPr>
        <p:grpSpPr>
          <a:xfrm>
            <a:off x="-215774" y="2347510"/>
            <a:ext cx="5315675" cy="4504460"/>
            <a:chOff x="-215774" y="2347510"/>
            <a:chExt cx="5315675" cy="4504460"/>
          </a:xfrm>
        </p:grpSpPr>
        <p:pic>
          <p:nvPicPr>
            <p:cNvPr id="84" name="图片 3" descr="图片包含 餐桌&#10;&#10;描述已自动生成">
              <a:extLst>
                <a:ext uri="{FF2B5EF4-FFF2-40B4-BE49-F238E27FC236}">
                  <a16:creationId xmlns:a16="http://schemas.microsoft.com/office/drawing/2014/main" id="{9914FAE4-7E39-426E-885F-012ECE8BF4C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85" name="Rectangle 84">
              <a:extLst>
                <a:ext uri="{FF2B5EF4-FFF2-40B4-BE49-F238E27FC236}">
                  <a16:creationId xmlns:a16="http://schemas.microsoft.com/office/drawing/2014/main" id="{EF9E0D96-BB1A-4CDF-9262-8A432F4D26E4}"/>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F605031C-7A60-4D20-83B7-20235262B089}"/>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B27BF9CD-3210-4284-B352-5D8DD173C619}"/>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E7208695-45B7-4270-B9ED-6117A7DEFF52}"/>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7" name="文本框 18">
            <a:extLst>
              <a:ext uri="{FF2B5EF4-FFF2-40B4-BE49-F238E27FC236}">
                <a16:creationId xmlns:a16="http://schemas.microsoft.com/office/drawing/2014/main" id="{1BCE98D8-0016-4C83-A5EE-22AE21AF7D45}"/>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3705E4-6BC8-4856-BF82-218CA013360E}"/>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30" name="图片 2">
            <a:extLst>
              <a:ext uri="{FF2B5EF4-FFF2-40B4-BE49-F238E27FC236}">
                <a16:creationId xmlns:a16="http://schemas.microsoft.com/office/drawing/2014/main" id="{3BE19673-C10F-40E8-9975-8D89A837C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1" name="Picture 30" descr="A close-up of a toy&#10;&#10;Description automatically generated with medium confidence">
            <a:extLst>
              <a:ext uri="{FF2B5EF4-FFF2-40B4-BE49-F238E27FC236}">
                <a16:creationId xmlns:a16="http://schemas.microsoft.com/office/drawing/2014/main" id="{90A80991-D407-46DA-8DCB-F685228E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2" name="TextBox 28">
            <a:extLst>
              <a:ext uri="{FF2B5EF4-FFF2-40B4-BE49-F238E27FC236}">
                <a16:creationId xmlns:a16="http://schemas.microsoft.com/office/drawing/2014/main" id="{4B6FED99-AC40-4BE7-A943-18A77032C523}"/>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191E85A7-9914-4811-B545-54F229FEFE3D}"/>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3CF27CAA-EEA5-43B9-8AA0-94CE35077A29}"/>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654369E6-ECE8-4BD5-963F-FC80CA276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1F8BC073-7EF5-4B29-9C08-BEEF53C53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26CDFD45-2BBF-41FE-BC1F-BF7357429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04AF047-0627-4885-B959-89F075F7F0BB}"/>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441371" y="1"/>
            <a:ext cx="4114525" cy="1074056"/>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toy, vector graphics&#10;&#10;Description automatically generated">
            <a:extLst>
              <a:ext uri="{FF2B5EF4-FFF2-40B4-BE49-F238E27FC236}">
                <a16:creationId xmlns:a16="http://schemas.microsoft.com/office/drawing/2014/main" id="{528DF763-77D0-41F6-A2B3-51A554903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2" name="Group 31">
            <a:extLst>
              <a:ext uri="{FF2B5EF4-FFF2-40B4-BE49-F238E27FC236}">
                <a16:creationId xmlns:a16="http://schemas.microsoft.com/office/drawing/2014/main" id="{560AFF72-2B80-41A2-BE16-3BDE44C107D5}"/>
              </a:ext>
            </a:extLst>
          </p:cNvPr>
          <p:cNvGrpSpPr/>
          <p:nvPr/>
        </p:nvGrpSpPr>
        <p:grpSpPr>
          <a:xfrm>
            <a:off x="6438997" y="1849007"/>
            <a:ext cx="4322439" cy="1121761"/>
            <a:chOff x="6410789" y="819970"/>
            <a:chExt cx="4322439" cy="1121761"/>
          </a:xfrm>
        </p:grpSpPr>
        <p:pic>
          <p:nvPicPr>
            <p:cNvPr id="33" name="Picture 32">
              <a:extLst>
                <a:ext uri="{FF2B5EF4-FFF2-40B4-BE49-F238E27FC236}">
                  <a16:creationId xmlns:a16="http://schemas.microsoft.com/office/drawing/2014/main" id="{C92A4EFA-2FAA-4826-B7C3-08D69212B86B}"/>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4" name="TextBox 33">
              <a:extLst>
                <a:ext uri="{FF2B5EF4-FFF2-40B4-BE49-F238E27FC236}">
                  <a16:creationId xmlns:a16="http://schemas.microsoft.com/office/drawing/2014/main" id="{D1347017-92A2-4341-8EDD-F090F74590F3}"/>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tán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65EBD9D7-AF57-4CF8-9EF8-161B8BBAC8EF}"/>
              </a:ext>
            </a:extLst>
          </p:cNvPr>
          <p:cNvGrpSpPr/>
          <p:nvPr/>
        </p:nvGrpSpPr>
        <p:grpSpPr>
          <a:xfrm>
            <a:off x="6404693" y="3240689"/>
            <a:ext cx="4322439" cy="1121761"/>
            <a:chOff x="6410789" y="2733385"/>
            <a:chExt cx="4322439" cy="1121761"/>
          </a:xfrm>
        </p:grpSpPr>
        <p:pic>
          <p:nvPicPr>
            <p:cNvPr id="63" name="Picture 62">
              <a:extLst>
                <a:ext uri="{FF2B5EF4-FFF2-40B4-BE49-F238E27FC236}">
                  <a16:creationId xmlns:a16="http://schemas.microsoft.com/office/drawing/2014/main" id="{275C4CAD-6280-40FF-A4F5-1B30D331DF6B}"/>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64" name="TextBox 63">
              <a:extLst>
                <a:ext uri="{FF2B5EF4-FFF2-40B4-BE49-F238E27FC236}">
                  <a16:creationId xmlns:a16="http://schemas.microsoft.com/office/drawing/2014/main" id="{353CBFB7-C2A4-4577-8AD7-06790A42A91F}"/>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5" name="Rectangle 64">
            <a:extLst>
              <a:ext uri="{FF2B5EF4-FFF2-40B4-BE49-F238E27FC236}">
                <a16:creationId xmlns:a16="http://schemas.microsoft.com/office/drawing/2014/main" id="{EEF72F8C-F43B-46C6-987D-9AB80F3EEDE2}"/>
              </a:ext>
            </a:extLst>
          </p:cNvPr>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id="{B2C22837-73CC-4535-8D99-500138AC6982}"/>
              </a:ext>
            </a:extLst>
          </p:cNvPr>
          <p:cNvGrpSpPr/>
          <p:nvPr/>
        </p:nvGrpSpPr>
        <p:grpSpPr>
          <a:xfrm>
            <a:off x="6404692" y="533085"/>
            <a:ext cx="4322439" cy="1121761"/>
            <a:chOff x="6410789" y="819970"/>
            <a:chExt cx="4322439" cy="1121761"/>
          </a:xfrm>
        </p:grpSpPr>
        <p:pic>
          <p:nvPicPr>
            <p:cNvPr id="67" name="Picture 66">
              <a:extLst>
                <a:ext uri="{FF2B5EF4-FFF2-40B4-BE49-F238E27FC236}">
                  <a16:creationId xmlns:a16="http://schemas.microsoft.com/office/drawing/2014/main" id="{F6747964-08C2-407F-A167-C6A4999A011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8" name="TextBox 67">
              <a:extLst>
                <a:ext uri="{FF2B5EF4-FFF2-40B4-BE49-F238E27FC236}">
                  <a16:creationId xmlns:a16="http://schemas.microsoft.com/office/drawing/2014/main" id="{BCBC964D-6DEE-4141-98B8-6C23F85AFC18}"/>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Group 68">
            <a:extLst>
              <a:ext uri="{FF2B5EF4-FFF2-40B4-BE49-F238E27FC236}">
                <a16:creationId xmlns:a16="http://schemas.microsoft.com/office/drawing/2014/main" id="{79E033BC-2CB0-42C7-842B-2F5F4D2BE96E}"/>
              </a:ext>
            </a:extLst>
          </p:cNvPr>
          <p:cNvGrpSpPr/>
          <p:nvPr/>
        </p:nvGrpSpPr>
        <p:grpSpPr>
          <a:xfrm>
            <a:off x="6456149" y="4724049"/>
            <a:ext cx="4322439" cy="1121761"/>
            <a:chOff x="6410789" y="2733385"/>
            <a:chExt cx="4322439" cy="1121761"/>
          </a:xfrm>
        </p:grpSpPr>
        <p:pic>
          <p:nvPicPr>
            <p:cNvPr id="70" name="Picture 69">
              <a:extLst>
                <a:ext uri="{FF2B5EF4-FFF2-40B4-BE49-F238E27FC236}">
                  <a16:creationId xmlns:a16="http://schemas.microsoft.com/office/drawing/2014/main" id="{A685394C-0CF0-4204-8E12-820170E904C4}"/>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71" name="TextBox 70">
              <a:extLst>
                <a:ext uri="{FF2B5EF4-FFF2-40B4-BE49-F238E27FC236}">
                  <a16:creationId xmlns:a16="http://schemas.microsoft.com/office/drawing/2014/main" id="{BCF1F8B8-71B2-483F-B435-582493B866B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lóng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p:tgtEl>
                                          <p:spTgt spid="32"/>
                                        </p:tgtEl>
                                        <p:attrNameLst>
                                          <p:attrName>ppt_x</p:attrName>
                                        </p:attrNameLst>
                                      </p:cBhvr>
                                      <p:tavLst>
                                        <p:tav tm="0">
                                          <p:val>
                                            <p:strVal val="#ppt_x-#ppt_w*1.125000"/>
                                          </p:val>
                                        </p:tav>
                                        <p:tav tm="100000">
                                          <p:val>
                                            <p:strVal val="#ppt_x"/>
                                          </p:val>
                                        </p:tav>
                                      </p:tavLst>
                                    </p:anim>
                                    <p:animEffect transition="in" filter="wipe(right)">
                                      <p:cBhvr>
                                        <p:cTn id="13" dur="500"/>
                                        <p:tgtEl>
                                          <p:spTgt spid="32"/>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p:tgtEl>
                                          <p:spTgt spid="40"/>
                                        </p:tgtEl>
                                        <p:attrNameLst>
                                          <p:attrName>ppt_x</p:attrName>
                                        </p:attrNameLst>
                                      </p:cBhvr>
                                      <p:tavLst>
                                        <p:tav tm="0">
                                          <p:val>
                                            <p:strVal val="#ppt_x-#ppt_w*1.125000"/>
                                          </p:val>
                                        </p:tav>
                                        <p:tav tm="100000">
                                          <p:val>
                                            <p:strVal val="#ppt_x"/>
                                          </p:val>
                                        </p:tav>
                                      </p:tavLst>
                                    </p:anim>
                                    <p:animEffect transition="in" filter="wipe(right)">
                                      <p:cBhvr>
                                        <p:cTn id="18" dur="500"/>
                                        <p:tgtEl>
                                          <p:spTgt spid="40"/>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p:tgtEl>
                                          <p:spTgt spid="69"/>
                                        </p:tgtEl>
                                        <p:attrNameLst>
                                          <p:attrName>ppt_x</p:attrName>
                                        </p:attrNameLst>
                                      </p:cBhvr>
                                      <p:tavLst>
                                        <p:tav tm="0">
                                          <p:val>
                                            <p:strVal val="#ppt_x-#ppt_w*1.125000"/>
                                          </p:val>
                                        </p:tav>
                                        <p:tav tm="100000">
                                          <p:val>
                                            <p:strVal val="#ppt_x"/>
                                          </p:val>
                                        </p:tav>
                                      </p:tavLst>
                                    </p:anim>
                                    <p:animEffect transition="in" filter="wipe(righ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05AC7-E5FC-4FF9-B83E-C3CEC499833A}"/>
              </a:ext>
            </a:extLst>
          </p:cNvPr>
          <p:cNvSpPr txBox="1"/>
          <p:nvPr/>
        </p:nvSpPr>
        <p:spPr>
          <a:xfrm>
            <a:off x="528320" y="955040"/>
            <a:ext cx="11663680" cy="6324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a16="http://schemas.microsoft.com/office/drawing/2014/main" id="{5B3F531A-755D-4DA4-B6E4-6505B2407656}"/>
              </a:ext>
            </a:extLst>
          </p:cNvPr>
          <p:cNvPicPr>
            <a:picLocks noChangeAspect="1"/>
          </p:cNvPicPr>
          <p:nvPr/>
        </p:nvPicPr>
        <p:blipFill>
          <a:blip r:embed="rId3"/>
          <a:stretch>
            <a:fillRect/>
          </a:stretch>
        </p:blipFill>
        <p:spPr>
          <a:xfrm>
            <a:off x="4625274" y="189256"/>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9">
            <a:extLst>
              <a:ext uri="{FF2B5EF4-FFF2-40B4-BE49-F238E27FC236}">
                <a16:creationId xmlns:a16="http://schemas.microsoft.com/office/drawing/2014/main" id="{9523F6FA-AA56-4FC0-9055-25476781BDAE}"/>
              </a:ext>
            </a:extLst>
          </p:cNvPr>
          <p:cNvSpPr txBox="1"/>
          <p:nvPr/>
        </p:nvSpPr>
        <p:spPr>
          <a:xfrm>
            <a:off x="398608" y="-41011"/>
            <a:ext cx="4120026"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7" name="Oval 6">
            <a:extLst>
              <a:ext uri="{FF2B5EF4-FFF2-40B4-BE49-F238E27FC236}">
                <a16:creationId xmlns:a16="http://schemas.microsoft.com/office/drawing/2014/main" id="{8EE64D49-3B8D-4021-96D7-9ABE15485C01}"/>
              </a:ext>
            </a:extLst>
          </p:cNvPr>
          <p:cNvSpPr/>
          <p:nvPr/>
        </p:nvSpPr>
        <p:spPr>
          <a:xfrm>
            <a:off x="183677" y="8883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9" name="Oval 8">
            <a:extLst>
              <a:ext uri="{FF2B5EF4-FFF2-40B4-BE49-F238E27FC236}">
                <a16:creationId xmlns:a16="http://schemas.microsoft.com/office/drawing/2014/main" id="{2F93F537-CC8C-478D-844A-647E5C67A84D}"/>
              </a:ext>
            </a:extLst>
          </p:cNvPr>
          <p:cNvSpPr/>
          <p:nvPr/>
        </p:nvSpPr>
        <p:spPr>
          <a:xfrm>
            <a:off x="241733" y="3205974"/>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1" name="Oval 10">
            <a:extLst>
              <a:ext uri="{FF2B5EF4-FFF2-40B4-BE49-F238E27FC236}">
                <a16:creationId xmlns:a16="http://schemas.microsoft.com/office/drawing/2014/main" id="{4DA3D4E4-6487-4725-A2BB-F3A36EA8C449}"/>
              </a:ext>
            </a:extLst>
          </p:cNvPr>
          <p:cNvSpPr/>
          <p:nvPr/>
        </p:nvSpPr>
        <p:spPr>
          <a:xfrm>
            <a:off x="262202" y="537479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2957022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1968</Words>
  <Application>Microsoft Office PowerPoint</Application>
  <PresentationFormat>Widescreen</PresentationFormat>
  <Paragraphs>140</Paragraphs>
  <Slides>36</Slides>
  <Notes>35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等线</vt:lpstr>
      <vt:lpstr>微软雅黑</vt:lpstr>
      <vt:lpstr>宋体</vt:lpstr>
      <vt:lpstr>Arial</vt:lpstr>
      <vt:lpstr>Arial-Rounded</vt:lpstr>
      <vt:lpstr>Calibri</vt:lpstr>
      <vt:lpstr>Calibri Light</vt:lpstr>
      <vt:lpstr>Coiny</vt:lpstr>
      <vt:lpstr>Georgia</vt:lpstr>
      <vt:lpstr>inpin heiti</vt:lpstr>
      <vt:lpstr>Times New Roman</vt:lpstr>
      <vt:lpstr>字魂59号-创粗黑</vt:lpstr>
      <vt:lpstr>站酷快乐体2016修订版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47</cp:revision>
  <dcterms:created xsi:type="dcterms:W3CDTF">2022-08-17T10:42:26Z</dcterms:created>
  <dcterms:modified xsi:type="dcterms:W3CDTF">2023-04-11T04:29:17Z</dcterms:modified>
</cp:coreProperties>
</file>