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Lst>
  <p:notesMasterIdLst>
    <p:notesMasterId r:id="rId30"/>
  </p:notesMasterIdLst>
  <p:sldIdLst>
    <p:sldId id="2735" r:id="rId5"/>
    <p:sldId id="2736" r:id="rId6"/>
    <p:sldId id="324" r:id="rId7"/>
    <p:sldId id="257" r:id="rId8"/>
    <p:sldId id="294" r:id="rId9"/>
    <p:sldId id="306" r:id="rId10"/>
    <p:sldId id="558" r:id="rId11"/>
    <p:sldId id="2726" r:id="rId12"/>
    <p:sldId id="2737" r:id="rId13"/>
    <p:sldId id="2751" r:id="rId14"/>
    <p:sldId id="298" r:id="rId15"/>
    <p:sldId id="2734" r:id="rId16"/>
    <p:sldId id="2745" r:id="rId17"/>
    <p:sldId id="2746" r:id="rId18"/>
    <p:sldId id="2747" r:id="rId19"/>
    <p:sldId id="2748" r:id="rId20"/>
    <p:sldId id="2730" r:id="rId21"/>
    <p:sldId id="2749" r:id="rId22"/>
    <p:sldId id="2738" r:id="rId23"/>
    <p:sldId id="273" r:id="rId24"/>
    <p:sldId id="2744" r:id="rId25"/>
    <p:sldId id="262" r:id="rId26"/>
    <p:sldId id="279" r:id="rId27"/>
    <p:sldId id="278" r:id="rId28"/>
    <p:sldId id="5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2023/4/11</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2023/4/11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2023/4/11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2023/4/11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2023/4/11</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2023/4/11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2023/4/11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D62D007-3E81-4DE3-9426-7BDD41DC3CF4}"/>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4/11/2023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gif"/><Relationship Id="rId1" Type="http://schemas.openxmlformats.org/officeDocument/2006/relationships/slideLayout" Target="../slideLayouts/slideLayout5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8.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76.xml"/><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16.png"/><Relationship Id="rId2" Type="http://schemas.openxmlformats.org/officeDocument/2006/relationships/audio" Target="../media/media3.mp3"/><Relationship Id="rId16" Type="http://schemas.openxmlformats.org/officeDocument/2006/relationships/image" Target="../media/image58.png"/><Relationship Id="rId1" Type="http://schemas.microsoft.com/office/2007/relationships/media" Target="../media/media3.mp3"/><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63.png"/><Relationship Id="rId26" Type="http://schemas.openxmlformats.org/officeDocument/2006/relationships/image" Target="../media/image66.png"/><Relationship Id="rId3" Type="http://schemas.openxmlformats.org/officeDocument/2006/relationships/audio" Target="../media/audio2.wav"/><Relationship Id="rId21" Type="http://schemas.openxmlformats.org/officeDocument/2006/relationships/image" Target="../media/image55.png"/><Relationship Id="rId7" Type="http://schemas.openxmlformats.org/officeDocument/2006/relationships/image" Target="../media/image60.png"/><Relationship Id="rId12" Type="http://schemas.openxmlformats.org/officeDocument/2006/relationships/image" Target="../media/image51.png"/><Relationship Id="rId17" Type="http://schemas.openxmlformats.org/officeDocument/2006/relationships/image" Target="../media/image62.png"/><Relationship Id="rId25" Type="http://schemas.openxmlformats.org/officeDocument/2006/relationships/image" Target="../media/image65.png"/><Relationship Id="rId2" Type="http://schemas.openxmlformats.org/officeDocument/2006/relationships/audio" Target="../media/audio1.wav"/><Relationship Id="rId16" Type="http://schemas.openxmlformats.org/officeDocument/2006/relationships/image" Target="../media/image53.png"/><Relationship Id="rId20" Type="http://schemas.openxmlformats.org/officeDocument/2006/relationships/image" Target="../media/image54.png"/><Relationship Id="rId1" Type="http://schemas.openxmlformats.org/officeDocument/2006/relationships/slideLayout" Target="../slideLayouts/slideLayout76.xml"/><Relationship Id="rId6" Type="http://schemas.openxmlformats.org/officeDocument/2006/relationships/image" Target="../media/image59.png"/><Relationship Id="rId11" Type="http://schemas.openxmlformats.org/officeDocument/2006/relationships/image" Target="../media/image50.png"/><Relationship Id="rId24" Type="http://schemas.openxmlformats.org/officeDocument/2006/relationships/slide" Target="slide22.xml"/><Relationship Id="rId5" Type="http://schemas.openxmlformats.org/officeDocument/2006/relationships/image" Target="../media/image47.png"/><Relationship Id="rId15" Type="http://schemas.openxmlformats.org/officeDocument/2006/relationships/slide" Target="slide23.xml"/><Relationship Id="rId23" Type="http://schemas.openxmlformats.org/officeDocument/2006/relationships/image" Target="../media/image57.png"/><Relationship Id="rId28" Type="http://schemas.openxmlformats.org/officeDocument/2006/relationships/image" Target="../media/image67.png"/><Relationship Id="rId10" Type="http://schemas.openxmlformats.org/officeDocument/2006/relationships/image" Target="../media/image61.png"/><Relationship Id="rId19" Type="http://schemas.openxmlformats.org/officeDocument/2006/relationships/image" Target="../media/image64.png"/><Relationship Id="rId4" Type="http://schemas.openxmlformats.org/officeDocument/2006/relationships/image" Target="../media/image46.jpeg"/><Relationship Id="rId9" Type="http://schemas.openxmlformats.org/officeDocument/2006/relationships/image" Target="../media/image49.png"/><Relationship Id="rId14" Type="http://schemas.openxmlformats.org/officeDocument/2006/relationships/slide" Target="slide24.xml"/><Relationship Id="rId22" Type="http://schemas.openxmlformats.org/officeDocument/2006/relationships/image" Target="../media/image56.png"/><Relationship Id="rId27"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7.png"/><Relationship Id="rId5" Type="http://schemas.openxmlformats.org/officeDocument/2006/relationships/slide" Target="slide21.xml"/><Relationship Id="rId4" Type="http://schemas.openxmlformats.org/officeDocument/2006/relationships/image" Target="../media/image46.jpe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7.png"/><Relationship Id="rId5" Type="http://schemas.openxmlformats.org/officeDocument/2006/relationships/slide" Target="slide21.xml"/><Relationship Id="rId4" Type="http://schemas.openxmlformats.org/officeDocument/2006/relationships/image" Target="../media/image46.jpe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6.jpeg"/><Relationship Id="rId1" Type="http://schemas.openxmlformats.org/officeDocument/2006/relationships/slideLayout" Target="../slideLayouts/slideLayout76.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74.png"/><Relationship Id="rId4" Type="http://schemas.openxmlformats.org/officeDocument/2006/relationships/notesSlide" Target="../notesSlides/notesSlide9.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mp3"/><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017451"/>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537010"/>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7394438" y="1929929"/>
            <a:ext cx="1892839" cy="219097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7629086" y="2524417"/>
            <a:ext cx="2835712"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3951"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54508" y="3432034"/>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25887" y="446841"/>
            <a:ext cx="11553681"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pic>
        <p:nvPicPr>
          <p:cNvPr id="2" name="Picture 1">
            <a:extLst>
              <a:ext uri="{FF2B5EF4-FFF2-40B4-BE49-F238E27FC236}">
                <a16:creationId xmlns:a16="http://schemas.microsoft.com/office/drawing/2014/main" id="{48A76C77-B391-4457-B0FE-287E0EFC63C0}"/>
              </a:ext>
            </a:extLst>
          </p:cNvPr>
          <p:cNvPicPr>
            <a:picLocks noChangeAspect="1"/>
          </p:cNvPicPr>
          <p:nvPr/>
        </p:nvPicPr>
        <p:blipFill>
          <a:blip r:embed="rId7"/>
          <a:stretch>
            <a:fillRect/>
          </a:stretch>
        </p:blipFill>
        <p:spPr>
          <a:xfrm>
            <a:off x="442034" y="0"/>
            <a:ext cx="11276353" cy="6858000"/>
          </a:xfrm>
          <a:prstGeom prst="rect">
            <a:avLst/>
          </a:prstGeom>
        </p:spPr>
      </p:pic>
    </p:spTree>
    <p:extLst>
      <p:ext uri="{BB962C8B-B14F-4D97-AF65-F5344CB8AC3E}">
        <p14:creationId xmlns:p14="http://schemas.microsoft.com/office/powerpoint/2010/main" val="228097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315B537-B972-452C-B898-63B29A9C5D56}"/>
              </a:ext>
            </a:extLst>
          </p:cNvPr>
          <p:cNvCxnSpPr/>
          <p:nvPr/>
        </p:nvCxnSpPr>
        <p:spPr>
          <a:xfrm>
            <a:off x="1971675" y="2046997"/>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D1337D-CD45-4DD8-B1F8-10B48F97CF05}"/>
              </a:ext>
            </a:extLst>
          </p:cNvPr>
          <p:cNvCxnSpPr/>
          <p:nvPr/>
        </p:nvCxnSpPr>
        <p:spPr>
          <a:xfrm>
            <a:off x="1981200" y="2489690"/>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id="{66197C4F-295C-4596-B752-37811D5CE8F6}"/>
              </a:ext>
            </a:extLst>
          </p:cNvPr>
          <p:cNvCxnSpPr>
            <a:cxnSpLocks/>
          </p:cNvCxnSpPr>
          <p:nvPr/>
        </p:nvCxnSpPr>
        <p:spPr>
          <a:xfrm>
            <a:off x="1866900" y="474711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a:t>
            </a:r>
            <a:r>
              <a:rPr lang="nl-NL" sz="3200" b="1">
                <a:solidFill>
                  <a:srgbClr val="FF0000"/>
                </a:solidFill>
                <a:latin typeface="Calibri" panose="020F0502020204030204" pitchFamily="34" charset="0"/>
                <a:cs typeface="Calibri" panose="020F0502020204030204" pitchFamily="34" charset="0"/>
              </a:rPr>
              <a:t>của các hình </a:t>
            </a:r>
            <a:r>
              <a:rPr lang="nl-NL" sz="3200" b="1" dirty="0">
                <a:solidFill>
                  <a:srgbClr val="FF0000"/>
                </a:solidFill>
                <a:latin typeface="Calibri" panose="020F0502020204030204" pitchFamily="34" charset="0"/>
                <a:cs typeface="Calibri" panose="020F0502020204030204" pitchFamily="34" charset="0"/>
              </a:rPr>
              <a:t>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audio>
              <p:cMediaNode vol="80000" numSld="2">
                <p:cTn id="2"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a:extLst>
              <a:ext uri="{FF2B5EF4-FFF2-40B4-BE49-F238E27FC236}">
                <a16:creationId xmlns:a16="http://schemas.microsoft.com/office/drawing/2014/main" id="{02A140C0-1FD7-4878-A28F-DF42121A2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940791" y="837282"/>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314750" y="1039232"/>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4"/>
                </p:tgtEl>
              </p:cMediaNode>
            </p:audio>
          </p:childTnLst>
        </p:cTn>
      </p:par>
    </p:tnLst>
    <p:bldLst>
      <p:bldP spid="6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29E72E-DC30-4EAE-826F-DD5B7DF308F1}"/>
              </a:ext>
            </a:extLst>
          </p:cNvPr>
          <p:cNvSpPr txBox="1"/>
          <p:nvPr/>
        </p:nvSpPr>
        <p:spPr>
          <a:xfrm>
            <a:off x="2090058" y="1188467"/>
            <a:ext cx="6473356"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10"/>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id="{528A09DB-7124-45A0-9780-2BF281AA67CE}"/>
              </a:ext>
            </a:extLst>
          </p:cNvPr>
          <p:cNvPicPr>
            <a:picLocks noChangeAspect="1"/>
          </p:cNvPicPr>
          <p:nvPr/>
        </p:nvPicPr>
        <p:blipFill>
          <a:blip r:embed="rId11"/>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12"/>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25"/>
                </p:tgtEl>
              </p:cMediaNode>
            </p:audio>
          </p:childTnLst>
        </p:cTn>
      </p:par>
    </p:tnLst>
    <p:bldLst>
      <p:bldP spid="6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1836</TotalTime>
  <Words>507</Words>
  <Application>Microsoft Office PowerPoint</Application>
  <PresentationFormat>Widescreen</PresentationFormat>
  <Paragraphs>62</Paragraphs>
  <Slides>25</Slides>
  <Notes>9</Notes>
  <HiddenSlides>0</HiddenSlides>
  <MMClips>7</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等线</vt:lpstr>
      <vt:lpstr>等线 Light</vt:lpstr>
      <vt:lpstr>微软雅黑</vt:lpstr>
      <vt:lpstr>宋体</vt:lpstr>
      <vt:lpstr>.VnBlack</vt:lpstr>
      <vt:lpstr>Arial</vt:lpstr>
      <vt:lpstr>Arial-Rounded</vt:lpstr>
      <vt:lpstr>Calibri</vt:lpstr>
      <vt:lpstr>Calibri Light</vt:lpstr>
      <vt:lpstr>Times New Roman</vt:lpstr>
      <vt:lpstr>方正卡通简体</vt:lpstr>
      <vt:lpstr>方正清刻本悦宋简体</vt:lpstr>
      <vt:lpstr>office</vt:lpstr>
      <vt:lpstr>1_第一PPT，www.1ppt.com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Dương Nhật Long</cp:lastModifiedBy>
  <cp:revision>40</cp:revision>
  <dcterms:created xsi:type="dcterms:W3CDTF">2022-09-02T04:10:45Z</dcterms:created>
  <dcterms:modified xsi:type="dcterms:W3CDTF">2023-04-11T04:32:42Z</dcterms:modified>
</cp:coreProperties>
</file>