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45"/>
  </p:notesMasterIdLst>
  <p:sldIdLst>
    <p:sldId id="257" r:id="rId6"/>
    <p:sldId id="258" r:id="rId7"/>
    <p:sldId id="261" r:id="rId8"/>
    <p:sldId id="288" r:id="rId9"/>
    <p:sldId id="259" r:id="rId10"/>
    <p:sldId id="290" r:id="rId11"/>
    <p:sldId id="291" r:id="rId12"/>
    <p:sldId id="287" r:id="rId13"/>
    <p:sldId id="260" r:id="rId14"/>
    <p:sldId id="556" r:id="rId15"/>
    <p:sldId id="292" r:id="rId16"/>
    <p:sldId id="293" r:id="rId17"/>
    <p:sldId id="265" r:id="rId18"/>
    <p:sldId id="269" r:id="rId19"/>
    <p:sldId id="267" r:id="rId20"/>
    <p:sldId id="550" r:id="rId21"/>
    <p:sldId id="510" r:id="rId22"/>
    <p:sldId id="511" r:id="rId23"/>
    <p:sldId id="551" r:id="rId24"/>
    <p:sldId id="552" r:id="rId25"/>
    <p:sldId id="553" r:id="rId26"/>
    <p:sldId id="276" r:id="rId27"/>
    <p:sldId id="369" r:id="rId28"/>
    <p:sldId id="270" r:id="rId29"/>
    <p:sldId id="268" r:id="rId30"/>
    <p:sldId id="554" r:id="rId31"/>
    <p:sldId id="555" r:id="rId32"/>
    <p:sldId id="275" r:id="rId33"/>
    <p:sldId id="278" r:id="rId34"/>
    <p:sldId id="564" r:id="rId35"/>
    <p:sldId id="283" r:id="rId36"/>
    <p:sldId id="557" r:id="rId37"/>
    <p:sldId id="558" r:id="rId38"/>
    <p:sldId id="559" r:id="rId39"/>
    <p:sldId id="560" r:id="rId40"/>
    <p:sldId id="277" r:id="rId41"/>
    <p:sldId id="561" r:id="rId42"/>
    <p:sldId id="562" r:id="rId43"/>
    <p:sldId id="56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5153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1900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72710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4767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6290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24325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4669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9846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786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09286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3973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 Id="rId14"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microsoft.com/office/2007/relationships/hdphoto" Target="../media/hdphoto2.wdp"/><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Master" Target="../slideMasters/slideMaster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7.png"/><Relationship Id="rId11"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4/11/2023</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96.png"/><Relationship Id="rId4" Type="http://schemas.openxmlformats.org/officeDocument/2006/relationships/image" Target="../media/image95.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30.xml"/><Relationship Id="rId5" Type="http://schemas.openxmlformats.org/officeDocument/2006/relationships/image" Target="../media/image100.svg"/><Relationship Id="rId4" Type="http://schemas.openxmlformats.org/officeDocument/2006/relationships/image" Target="../media/image99.pn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3.png"/><Relationship Id="rId18" Type="http://schemas.openxmlformats.org/officeDocument/2006/relationships/image" Target="../media/image105.png"/><Relationship Id="rId26" Type="http://schemas.openxmlformats.org/officeDocument/2006/relationships/image" Target="../media/image111.png"/><Relationship Id="rId3" Type="http://schemas.openxmlformats.org/officeDocument/2006/relationships/audio" Target="../media/audio3.wav"/><Relationship Id="rId21" Type="http://schemas.openxmlformats.org/officeDocument/2006/relationships/image" Target="../media/image107.png"/><Relationship Id="rId7" Type="http://schemas.openxmlformats.org/officeDocument/2006/relationships/audio" Target="../media/audio7.wav"/><Relationship Id="rId12" Type="http://schemas.openxmlformats.org/officeDocument/2006/relationships/slide" Target="slide19.xml"/><Relationship Id="rId17" Type="http://schemas.openxmlformats.org/officeDocument/2006/relationships/slide" Target="slide21.xml"/><Relationship Id="rId25" Type="http://schemas.microsoft.com/office/2007/relationships/hdphoto" Target="../media/hdphoto8.wdp"/><Relationship Id="rId2" Type="http://schemas.openxmlformats.org/officeDocument/2006/relationships/audio" Target="../media/audio2.wav"/><Relationship Id="rId16" Type="http://schemas.openxmlformats.org/officeDocument/2006/relationships/image" Target="../media/image104.png"/><Relationship Id="rId20" Type="http://schemas.openxmlformats.org/officeDocument/2006/relationships/image" Target="../media/image106.png"/><Relationship Id="rId29" Type="http://schemas.openxmlformats.org/officeDocument/2006/relationships/image" Target="../media/image112.png"/><Relationship Id="rId1" Type="http://schemas.openxmlformats.org/officeDocument/2006/relationships/slideLayout" Target="../slideLayouts/slideLayout30.xml"/><Relationship Id="rId6" Type="http://schemas.openxmlformats.org/officeDocument/2006/relationships/audio" Target="../media/audio6.wav"/><Relationship Id="rId11" Type="http://schemas.microsoft.com/office/2007/relationships/hdphoto" Target="../media/hdphoto5.wdp"/><Relationship Id="rId24" Type="http://schemas.openxmlformats.org/officeDocument/2006/relationships/image" Target="../media/image110.png"/><Relationship Id="rId5" Type="http://schemas.openxmlformats.org/officeDocument/2006/relationships/audio" Target="../media/audio5.wav"/><Relationship Id="rId15" Type="http://schemas.openxmlformats.org/officeDocument/2006/relationships/slide" Target="slide20.xml"/><Relationship Id="rId23" Type="http://schemas.openxmlformats.org/officeDocument/2006/relationships/image" Target="../media/image109.png"/><Relationship Id="rId28" Type="http://schemas.openxmlformats.org/officeDocument/2006/relationships/slide" Target="slide22.xml"/><Relationship Id="rId10" Type="http://schemas.openxmlformats.org/officeDocument/2006/relationships/image" Target="../media/image102.png"/><Relationship Id="rId19" Type="http://schemas.microsoft.com/office/2007/relationships/hdphoto" Target="../media/hdphoto7.wdp"/><Relationship Id="rId31" Type="http://schemas.openxmlformats.org/officeDocument/2006/relationships/image" Target="../media/image100.svg"/><Relationship Id="rId4" Type="http://schemas.openxmlformats.org/officeDocument/2006/relationships/audio" Target="../media/audio4.wav"/><Relationship Id="rId9" Type="http://schemas.openxmlformats.org/officeDocument/2006/relationships/slide" Target="slide18.xml"/><Relationship Id="rId14" Type="http://schemas.microsoft.com/office/2007/relationships/hdphoto" Target="../media/hdphoto6.wdp"/><Relationship Id="rId22" Type="http://schemas.openxmlformats.org/officeDocument/2006/relationships/image" Target="../media/image108.png"/><Relationship Id="rId27" Type="http://schemas.microsoft.com/office/2007/relationships/hdphoto" Target="../media/hdphoto9.wdp"/><Relationship Id="rId30" Type="http://schemas.openxmlformats.org/officeDocument/2006/relationships/image" Target="../media/image9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5" Type="http://schemas.openxmlformats.org/officeDocument/2006/relationships/slide" Target="slide17.xml"/><Relationship Id="rId4" Type="http://schemas.openxmlformats.org/officeDocument/2006/relationships/image" Target="../media/image1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3.png"/><Relationship Id="rId5" Type="http://schemas.openxmlformats.org/officeDocument/2006/relationships/slide" Target="slide17.xml"/><Relationship Id="rId4" Type="http://schemas.openxmlformats.org/officeDocument/2006/relationships/image" Target="../media/image1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16.png"/><Relationship Id="rId7" Type="http://schemas.openxmlformats.org/officeDocument/2006/relationships/image" Target="../media/image119.png"/><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18.png"/><Relationship Id="rId4" Type="http://schemas.openxmlformats.org/officeDocument/2006/relationships/image" Target="../media/image117.emf"/><Relationship Id="rId9" Type="http://schemas.openxmlformats.org/officeDocument/2006/relationships/image" Target="../media/image1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4.png"/></Relationships>
</file>

<file path=ppt/slides/_rels/slide31.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128.emf"/></Relationships>
</file>

<file path=ppt/slides/_rels/slide33.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4516999" y="0"/>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5460804" y="1159283"/>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141270" y="2023790"/>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680793"/>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1712687" y="1164344"/>
            <a:ext cx="8636000"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8973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191657" y="409575"/>
            <a:ext cx="672374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336800" y="2253553"/>
            <a:ext cx="9622971" cy="1732318"/>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a:off x="2657469" y="928640"/>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677431" y="1735364"/>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giống</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hạnh</a:t>
            </a:r>
            <a:r>
              <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 </a:t>
            </a:r>
            <a:r>
              <a:rPr kumimoji="0" lang="en-US" sz="3200" b="1" i="0" u="none" strike="noStrike" kern="1200" cap="none" spc="0" normalizeH="0" baseline="0" noProof="0" dirty="0" err="1">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phúc</a:t>
            </a:r>
            <a:endParaRPr kumimoji="0" lang="en-US" sz="3200" b="1" i="0" u="none" strike="noStrike" kern="1200" cap="none" spc="0" normalizeH="0" baseline="0" noProof="0" dirty="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endParaRP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595107" y="5500601"/>
            <a:ext cx="10406722" cy="907980"/>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585307"/>
            <a:ext cx="12735970" cy="7610221"/>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4508463"/>
            <a:chOff x="713044" y="1083856"/>
            <a:chExt cx="10174695" cy="4022271"/>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509051"/>
              <a:ext cx="8880266" cy="3597076"/>
            </a:xfrm>
            <a:prstGeom prst="rect">
              <a:avLst/>
            </a:prstGeom>
            <a:noFill/>
          </p:spPr>
          <p:txBody>
            <a:bodyPr wrap="square" rtlCol="0">
              <a:spAutoFit/>
            </a:bodyPr>
            <a:lstStyle/>
            <a:p>
              <a:pPr algn="just"/>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a:t>
              </a:r>
              <a:r>
                <a:rPr lang="vi-VN" sz="3200" b="1" dirty="0">
                  <a:latin typeface="Arial-Rounded" panose="020B0500000000000000" pitchFamily="34" charset="0"/>
                  <a:ea typeface="Arial-Rounded" panose="020B0500000000000000" pitchFamily="34" charset="0"/>
                  <a:cs typeface="Arial-Rounded" panose="020B0500000000000000" pitchFamily="34" charset="0"/>
                </a:rPr>
                <a:t> Vì lên núi kiếm củi đỡ vất vả hơn đánh cá.</a:t>
              </a:r>
            </a:p>
            <a:p>
              <a:pPr algn="just"/>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a:t>
              </a:r>
              <a:r>
                <a:rPr lang="vi-VN" sz="3200" b="1" dirty="0">
                  <a:latin typeface="Arial-Rounded" panose="020B0500000000000000" pitchFamily="34" charset="0"/>
                  <a:ea typeface="Arial-Rounded" panose="020B0500000000000000" pitchFamily="34" charset="0"/>
                  <a:cs typeface="Arial-Rounded" panose="020B0500000000000000" pitchFamily="34" charset="0"/>
                </a:rPr>
                <a:t> Vì vùng biển gắn bó thường xuyên có bão lớn.</a:t>
              </a:r>
            </a:p>
            <a:p>
              <a:pPr algn="just"/>
              <a:r>
                <a:rPr lang="en-US" sz="32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a:t>
              </a:r>
              <a:r>
                <a:rPr lang="vi-VN" sz="3200" b="1" dirty="0">
                  <a:latin typeface="Arial-Rounded" panose="020B0500000000000000" pitchFamily="34" charset="0"/>
                  <a:ea typeface="Arial-Rounded" panose="020B0500000000000000" pitchFamily="34" charset="0"/>
                  <a:cs typeface="Arial-Rounded" panose="020B0500000000000000" pitchFamily="34" charset="0"/>
                </a:rPr>
                <a:t>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702411" y="2155021"/>
            <a:ext cx="10284903" cy="4904677"/>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nSpc>
                <a:spcPct val="150000"/>
              </a:lnSpc>
            </a:pPr>
            <a:r>
              <a:rPr lang="vi-VN"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1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2770343" y="1391090"/>
            <a:ext cx="7926685" cy="3805023"/>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47980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675124"/>
            <a:ext cx="11064150" cy="27411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1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2989943" y="870857"/>
            <a:ext cx="6618514" cy="3932295"/>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2249714" y="409575"/>
            <a:ext cx="59608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C2092A4-DCCA-44DC-8D6B-CEF4BC2EC3F4}"/>
              </a:ext>
            </a:extLst>
          </p:cNvPr>
          <p:cNvSpPr/>
          <p:nvPr/>
        </p:nvSpPr>
        <p:spPr>
          <a:xfrm>
            <a:off x="3147237" y="1716257"/>
            <a:ext cx="8367823" cy="2568663"/>
          </a:xfrm>
          <a:prstGeom prst="roundRect">
            <a:avLst/>
          </a:prstGeom>
          <a:ln w="28575"/>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DFFC8380-5892-46F5-AE88-2267569CF4AF}"/>
              </a:ext>
            </a:extLst>
          </p:cNvPr>
          <p:cNvPicPr>
            <a:picLocks noChangeAspect="1"/>
          </p:cNvPicPr>
          <p:nvPr/>
        </p:nvPicPr>
        <p:blipFill>
          <a:blip r:embed="rId3"/>
          <a:stretch>
            <a:fillRect/>
          </a:stretch>
        </p:blipFill>
        <p:spPr>
          <a:xfrm>
            <a:off x="1998650" y="1850058"/>
            <a:ext cx="10742083" cy="2285843"/>
          </a:xfrm>
          <a:prstGeom prst="rect">
            <a:avLst/>
          </a:prstGeom>
        </p:spPr>
      </p:pic>
    </p:spTree>
    <p:extLst>
      <p:ext uri="{BB962C8B-B14F-4D97-AF65-F5344CB8AC3E}">
        <p14:creationId xmlns:p14="http://schemas.microsoft.com/office/powerpoint/2010/main" val="409726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对话气泡: 圆角矩形 8">
            <a:extLst>
              <a:ext uri="{FF2B5EF4-FFF2-40B4-BE49-F238E27FC236}">
                <a16:creationId xmlns:a16="http://schemas.microsoft.com/office/drawing/2014/main" id="{91A9791A-7B8C-43A3-BDC2-C77E12E55E24}"/>
              </a:ext>
            </a:extLst>
          </p:cNvPr>
          <p:cNvSpPr/>
          <p:nvPr/>
        </p:nvSpPr>
        <p:spPr>
          <a:xfrm>
            <a:off x="1148317" y="127591"/>
            <a:ext cx="10069032" cy="587829"/>
          </a:xfrm>
          <a:prstGeom prst="roundRect">
            <a:avLst/>
          </a:prstGeom>
          <a:solidFill>
            <a:schemeClr val="accent4">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Quan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sát</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tranh</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minh</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họa</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nói</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về</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sự</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việc</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trong</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từng</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tranh</a:t>
            </a: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rPr>
              <a:t>.</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思源宋体 SemiBold" panose="02020600000000000000" pitchFamily="18" charset="-122"/>
              <a:cs typeface="Calibri" panose="020F0502020204030204" pitchFamily="34" charset="0"/>
            </a:endParaRPr>
          </a:p>
        </p:txBody>
      </p:sp>
      <p:pic>
        <p:nvPicPr>
          <p:cNvPr id="10" name="Picture 9">
            <a:extLst>
              <a:ext uri="{FF2B5EF4-FFF2-40B4-BE49-F238E27FC236}">
                <a16:creationId xmlns:a16="http://schemas.microsoft.com/office/drawing/2014/main" id="{CC721A45-B810-459C-8B24-9E26C42DAB79}"/>
              </a:ext>
            </a:extLst>
          </p:cNvPr>
          <p:cNvPicPr>
            <a:picLocks noChangeAspect="1"/>
          </p:cNvPicPr>
          <p:nvPr/>
        </p:nvPicPr>
        <p:blipFill>
          <a:blip r:embed="rId3"/>
          <a:stretch>
            <a:fillRect/>
          </a:stretch>
        </p:blipFill>
        <p:spPr>
          <a:xfrm>
            <a:off x="3030943" y="924700"/>
            <a:ext cx="5993208" cy="5454835"/>
          </a:xfrm>
          <a:prstGeom prst="rect">
            <a:avLst/>
          </a:prstGeom>
        </p:spPr>
      </p:pic>
    </p:spTree>
    <p:extLst>
      <p:ext uri="{BB962C8B-B14F-4D97-AF65-F5344CB8AC3E}">
        <p14:creationId xmlns:p14="http://schemas.microsoft.com/office/powerpoint/2010/main" val="9801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2743200" y="1203781"/>
            <a:ext cx="5368034"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prstClr val="black"/>
                </a:solidFill>
                <a:latin typeface="Calibri" panose="020F0502020204030204" pitchFamily="34" charset="0"/>
                <a:cs typeface="Calibri" panose="020F0502020204030204" pitchFamily="34" charset="0"/>
              </a:rPr>
              <a:t>Kể</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về</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một</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người</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mà</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em</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cảm</a:t>
            </a:r>
            <a:r>
              <a:rPr lang="en-US" sz="5400" b="1" dirty="0">
                <a:solidFill>
                  <a:prstClr val="black"/>
                </a:solidFill>
                <a:latin typeface="Calibri" panose="020F0502020204030204" pitchFamily="34" charset="0"/>
                <a:cs typeface="Calibri" panose="020F0502020204030204" pitchFamily="34" charset="0"/>
              </a:rPr>
              <a:t> </a:t>
            </a:r>
            <a:r>
              <a:rPr lang="en-US" sz="5400" b="1" dirty="0" err="1">
                <a:solidFill>
                  <a:prstClr val="black"/>
                </a:solidFill>
                <a:latin typeface="Calibri" panose="020F0502020204030204" pitchFamily="34" charset="0"/>
                <a:cs typeface="Calibri" panose="020F0502020204030204" pitchFamily="34" charset="0"/>
              </a:rPr>
              <a:t>phục</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6807200" y="2017486"/>
            <a:ext cx="4240627" cy="4157809"/>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bậc đá chạm mây - Tiếng Việt 3 - Tập 1 - Kết nối tri thức với cuộc sống - 10 Phút Học Bài">
            <a:hlinkClick r:id="" action="ppaction://media"/>
            <a:extLst>
              <a:ext uri="{FF2B5EF4-FFF2-40B4-BE49-F238E27FC236}">
                <a16:creationId xmlns:a16="http://schemas.microsoft.com/office/drawing/2014/main" id="{9E875E70-982E-46E4-BDB6-6F9A584541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520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実は自分が苦手な内容の方が教えやすい・・？">
            <a:extLst>
              <a:ext uri="{FF2B5EF4-FFF2-40B4-BE49-F238E27FC236}">
                <a16:creationId xmlns:a16="http://schemas.microsoft.com/office/drawing/2014/main" id="{DB1BF61B-D498-4913-B021-E1C777F31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843" y="1853263"/>
            <a:ext cx="4558566" cy="46291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36C6E8-AB8D-4416-ADDF-A13628013A9B}"/>
              </a:ext>
            </a:extLst>
          </p:cNvPr>
          <p:cNvSpPr txBox="1"/>
          <p:nvPr/>
        </p:nvSpPr>
        <p:spPr>
          <a:xfrm>
            <a:off x="893136" y="2841152"/>
            <a:ext cx="356343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Nói</a:t>
            </a:r>
            <a:r>
              <a:rPr kumimoji="0" lang="en-US" sz="36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US" sz="36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6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việc</a:t>
            </a:r>
            <a:r>
              <a:rPr kumimoji="0" lang="en-US" sz="36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6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từng</a:t>
            </a:r>
            <a:r>
              <a:rPr kumimoji="0" lang="en-US" sz="36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6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6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C79C1506-7528-4415-9F0A-5EFD5C0FB5A9}"/>
              </a:ext>
            </a:extLst>
          </p:cNvPr>
          <p:cNvPicPr>
            <a:picLocks noChangeAspect="1"/>
          </p:cNvPicPr>
          <p:nvPr/>
        </p:nvPicPr>
        <p:blipFill>
          <a:blip r:embed="rId4"/>
          <a:stretch>
            <a:fillRect/>
          </a:stretch>
        </p:blipFill>
        <p:spPr>
          <a:xfrm>
            <a:off x="4161654" y="897829"/>
            <a:ext cx="4889416" cy="1255885"/>
          </a:xfrm>
          <a:prstGeom prst="rect">
            <a:avLst/>
          </a:prstGeom>
        </p:spPr>
      </p:pic>
    </p:spTree>
    <p:extLst>
      <p:ext uri="{BB962C8B-B14F-4D97-AF65-F5344CB8AC3E}">
        <p14:creationId xmlns:p14="http://schemas.microsoft.com/office/powerpoint/2010/main" val="131740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AF7B0-DA73-4C68-BF31-8F496B483510}"/>
              </a:ext>
            </a:extLst>
          </p:cNvPr>
          <p:cNvPicPr>
            <a:picLocks noChangeAspect="1"/>
          </p:cNvPicPr>
          <p:nvPr/>
        </p:nvPicPr>
        <p:blipFill>
          <a:blip r:embed="rId3"/>
          <a:stretch>
            <a:fillRect/>
          </a:stretch>
        </p:blipFill>
        <p:spPr>
          <a:xfrm>
            <a:off x="654013" y="1612938"/>
            <a:ext cx="5187595" cy="4532682"/>
          </a:xfrm>
          <a:prstGeom prst="rect">
            <a:avLst/>
          </a:prstGeom>
        </p:spPr>
      </p:pic>
      <p:pic>
        <p:nvPicPr>
          <p:cNvPr id="7" name="Picture 6">
            <a:extLst>
              <a:ext uri="{FF2B5EF4-FFF2-40B4-BE49-F238E27FC236}">
                <a16:creationId xmlns:a16="http://schemas.microsoft.com/office/drawing/2014/main" id="{7258F146-8360-4B53-824B-0EB36326FB2D}"/>
              </a:ext>
            </a:extLst>
          </p:cNvPr>
          <p:cNvPicPr>
            <a:picLocks noChangeAspect="1"/>
          </p:cNvPicPr>
          <p:nvPr/>
        </p:nvPicPr>
        <p:blipFill>
          <a:blip r:embed="rId4"/>
          <a:stretch>
            <a:fillRect/>
          </a:stretch>
        </p:blipFill>
        <p:spPr>
          <a:xfrm>
            <a:off x="2079765" y="428397"/>
            <a:ext cx="7010400" cy="943704"/>
          </a:xfrm>
          <a:prstGeom prst="rect">
            <a:avLst/>
          </a:prstGeom>
        </p:spPr>
      </p:pic>
      <p:sp>
        <p:nvSpPr>
          <p:cNvPr id="10" name="Speech Bubble: Rectangle with Corners Rounded 4">
            <a:extLst>
              <a:ext uri="{FF2B5EF4-FFF2-40B4-BE49-F238E27FC236}">
                <a16:creationId xmlns:a16="http://schemas.microsoft.com/office/drawing/2014/main" id="{908F9D4D-BC87-4C1C-A75D-35C53E1671DF}"/>
              </a:ext>
            </a:extLst>
          </p:cNvPr>
          <p:cNvSpPr/>
          <p:nvPr/>
        </p:nvSpPr>
        <p:spPr>
          <a:xfrm flipH="1">
            <a:off x="6017310" y="1509305"/>
            <a:ext cx="5529647" cy="351989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ngày mưa bão, gió to sóng lớn cuốn trôi mất thuyền bè, chài lưới của dân làng chài.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1336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8F146-8360-4B53-824B-0EB36326FB2D}"/>
              </a:ext>
            </a:extLst>
          </p:cNvPr>
          <p:cNvPicPr>
            <a:picLocks noChangeAspect="1"/>
          </p:cNvPicPr>
          <p:nvPr/>
        </p:nvPicPr>
        <p:blipFill>
          <a:blip r:embed="rId3"/>
          <a:stretch>
            <a:fillRect/>
          </a:stretch>
        </p:blipFill>
        <p:spPr>
          <a:xfrm>
            <a:off x="2079765" y="428397"/>
            <a:ext cx="7010400" cy="943704"/>
          </a:xfrm>
          <a:prstGeom prst="rect">
            <a:avLst/>
          </a:prstGeom>
        </p:spPr>
      </p:pic>
      <p:sp>
        <p:nvSpPr>
          <p:cNvPr id="10" name="Speech Bubble: Rectangle with Corners Rounded 4">
            <a:extLst>
              <a:ext uri="{FF2B5EF4-FFF2-40B4-BE49-F238E27FC236}">
                <a16:creationId xmlns:a16="http://schemas.microsoft.com/office/drawing/2014/main" id="{908F9D4D-BC87-4C1C-A75D-35C53E1671DF}"/>
              </a:ext>
            </a:extLst>
          </p:cNvPr>
          <p:cNvSpPr/>
          <p:nvPr/>
        </p:nvSpPr>
        <p:spPr>
          <a:xfrm flipH="1">
            <a:off x="6017310" y="1509305"/>
            <a:ext cx="5529647" cy="351989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dân đi kiếm củi mưu sinh. Song, con đường lên núi Hồng Lĩnh rất xa và bất tiện.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E8C000DB-DFF6-4236-913F-5D33D08887C7}"/>
              </a:ext>
            </a:extLst>
          </p:cNvPr>
          <p:cNvPicPr>
            <a:picLocks noChangeAspect="1"/>
          </p:cNvPicPr>
          <p:nvPr/>
        </p:nvPicPr>
        <p:blipFill>
          <a:blip r:embed="rId4"/>
          <a:stretch>
            <a:fillRect/>
          </a:stretch>
        </p:blipFill>
        <p:spPr>
          <a:xfrm>
            <a:off x="1096150" y="1701319"/>
            <a:ext cx="4551288" cy="4178486"/>
          </a:xfrm>
          <a:prstGeom prst="rect">
            <a:avLst/>
          </a:prstGeom>
        </p:spPr>
      </p:pic>
    </p:spTree>
    <p:extLst>
      <p:ext uri="{BB962C8B-B14F-4D97-AF65-F5344CB8AC3E}">
        <p14:creationId xmlns:p14="http://schemas.microsoft.com/office/powerpoint/2010/main" val="200931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8F146-8360-4B53-824B-0EB36326FB2D}"/>
              </a:ext>
            </a:extLst>
          </p:cNvPr>
          <p:cNvPicPr>
            <a:picLocks noChangeAspect="1"/>
          </p:cNvPicPr>
          <p:nvPr/>
        </p:nvPicPr>
        <p:blipFill>
          <a:blip r:embed="rId3"/>
          <a:stretch>
            <a:fillRect/>
          </a:stretch>
        </p:blipFill>
        <p:spPr>
          <a:xfrm>
            <a:off x="2079765" y="428397"/>
            <a:ext cx="7010400" cy="943704"/>
          </a:xfrm>
          <a:prstGeom prst="rect">
            <a:avLst/>
          </a:prstGeom>
        </p:spPr>
      </p:pic>
      <p:sp>
        <p:nvSpPr>
          <p:cNvPr id="10" name="Speech Bubble: Rectangle with Corners Rounded 4">
            <a:extLst>
              <a:ext uri="{FF2B5EF4-FFF2-40B4-BE49-F238E27FC236}">
                <a16:creationId xmlns:a16="http://schemas.microsoft.com/office/drawing/2014/main" id="{908F9D4D-BC87-4C1C-A75D-35C53E1671DF}"/>
              </a:ext>
            </a:extLst>
          </p:cNvPr>
          <p:cNvSpPr/>
          <p:nvPr/>
        </p:nvSpPr>
        <p:spPr>
          <a:xfrm flipH="1">
            <a:off x="6017310" y="1509305"/>
            <a:ext cx="5529647" cy="351989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Cố Đương thấy bà con vất vả, liền nảy ý định ghép đá thành bậc thang đi lên núi.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0D424E3C-7B9F-43D7-98F6-E83DA58E4272}"/>
              </a:ext>
            </a:extLst>
          </p:cNvPr>
          <p:cNvPicPr>
            <a:picLocks noChangeAspect="1"/>
          </p:cNvPicPr>
          <p:nvPr/>
        </p:nvPicPr>
        <p:blipFill>
          <a:blip r:embed="rId4"/>
          <a:stretch>
            <a:fillRect/>
          </a:stretch>
        </p:blipFill>
        <p:spPr>
          <a:xfrm>
            <a:off x="881284" y="1642619"/>
            <a:ext cx="4722074" cy="4231893"/>
          </a:xfrm>
          <a:prstGeom prst="rect">
            <a:avLst/>
          </a:prstGeom>
        </p:spPr>
      </p:pic>
    </p:spTree>
    <p:extLst>
      <p:ext uri="{BB962C8B-B14F-4D97-AF65-F5344CB8AC3E}">
        <p14:creationId xmlns:p14="http://schemas.microsoft.com/office/powerpoint/2010/main" val="170519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58F146-8360-4B53-824B-0EB36326FB2D}"/>
              </a:ext>
            </a:extLst>
          </p:cNvPr>
          <p:cNvPicPr>
            <a:picLocks noChangeAspect="1"/>
          </p:cNvPicPr>
          <p:nvPr/>
        </p:nvPicPr>
        <p:blipFill>
          <a:blip r:embed="rId3"/>
          <a:stretch>
            <a:fillRect/>
          </a:stretch>
        </p:blipFill>
        <p:spPr>
          <a:xfrm>
            <a:off x="2079765" y="428397"/>
            <a:ext cx="7010400" cy="943704"/>
          </a:xfrm>
          <a:prstGeom prst="rect">
            <a:avLst/>
          </a:prstGeom>
        </p:spPr>
      </p:pic>
      <p:sp>
        <p:nvSpPr>
          <p:cNvPr id="10" name="Speech Bubble: Rectangle with Corners Rounded 4">
            <a:extLst>
              <a:ext uri="{FF2B5EF4-FFF2-40B4-BE49-F238E27FC236}">
                <a16:creationId xmlns:a16="http://schemas.microsoft.com/office/drawing/2014/main" id="{908F9D4D-BC87-4C1C-A75D-35C53E1671DF}"/>
              </a:ext>
            </a:extLst>
          </p:cNvPr>
          <p:cNvSpPr/>
          <p:nvPr/>
        </p:nvSpPr>
        <p:spPr>
          <a:xfrm flipH="1">
            <a:off x="6017310" y="1509305"/>
            <a:ext cx="5529647" cy="351989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Dân trong làng thấy ý tưởng cố Đương hiệu quả, ra tay giúp sức để làm đường lên núi từ việc ghép đá.</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0EBE482-41C8-4A6C-A6FB-EB5F06B9CD9F}"/>
              </a:ext>
            </a:extLst>
          </p:cNvPr>
          <p:cNvPicPr>
            <a:picLocks noChangeAspect="1"/>
          </p:cNvPicPr>
          <p:nvPr/>
        </p:nvPicPr>
        <p:blipFill>
          <a:blip r:embed="rId4"/>
          <a:stretch>
            <a:fillRect/>
          </a:stretch>
        </p:blipFill>
        <p:spPr>
          <a:xfrm>
            <a:off x="967452" y="1767994"/>
            <a:ext cx="4546698" cy="3984220"/>
          </a:xfrm>
          <a:prstGeom prst="rect">
            <a:avLst/>
          </a:prstGeom>
        </p:spPr>
      </p:pic>
    </p:spTree>
    <p:extLst>
      <p:ext uri="{BB962C8B-B14F-4D97-AF65-F5344CB8AC3E}">
        <p14:creationId xmlns:p14="http://schemas.microsoft.com/office/powerpoint/2010/main" val="1082814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8" descr="6e3e461d6fe4261ffac34bab182ac1ed">
            <a:extLst>
              <a:ext uri="{FF2B5EF4-FFF2-40B4-BE49-F238E27FC236}">
                <a16:creationId xmlns:a16="http://schemas.microsoft.com/office/drawing/2014/main" id="{ADFEB761-C4F7-47B8-B425-0BBAC7DC4046}"/>
              </a:ext>
            </a:extLst>
          </p:cNvPr>
          <p:cNvPicPr>
            <a:picLocks noChangeAspect="1"/>
          </p:cNvPicPr>
          <p:nvPr/>
        </p:nvPicPr>
        <p:blipFill>
          <a:blip r:embed="rId3"/>
          <a:stretch>
            <a:fillRect/>
          </a:stretch>
        </p:blipFill>
        <p:spPr>
          <a:xfrm>
            <a:off x="1510665" y="0"/>
            <a:ext cx="8569960" cy="5057775"/>
          </a:xfrm>
          <a:prstGeom prst="rect">
            <a:avLst/>
          </a:prstGeom>
        </p:spPr>
      </p:pic>
      <p:sp>
        <p:nvSpPr>
          <p:cNvPr id="16" name="文本框 9">
            <a:extLst>
              <a:ext uri="{FF2B5EF4-FFF2-40B4-BE49-F238E27FC236}">
                <a16:creationId xmlns:a16="http://schemas.microsoft.com/office/drawing/2014/main" id="{0E9C2E89-0A0B-4F7B-B0DC-3B277E0ABBB0}"/>
              </a:ext>
            </a:extLst>
          </p:cNvPr>
          <p:cNvSpPr txBox="1"/>
          <p:nvPr/>
        </p:nvSpPr>
        <p:spPr>
          <a:xfrm>
            <a:off x="2551814" y="1454309"/>
            <a:ext cx="724077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theo</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trang</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图片 7" descr="图片包含 玩具, 玩偶&#10;&#10;自动生成的说明">
            <a:extLst>
              <a:ext uri="{FF2B5EF4-FFF2-40B4-BE49-F238E27FC236}">
                <a16:creationId xmlns:a16="http://schemas.microsoft.com/office/drawing/2014/main" id="{CF98F15F-DB82-4DBA-B376-5884E2A07F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357802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405F27-5D8A-48AE-BAB3-71F774B954E5}"/>
              </a:ext>
            </a:extLst>
          </p:cNvPr>
          <p:cNvGrpSpPr/>
          <p:nvPr/>
        </p:nvGrpSpPr>
        <p:grpSpPr>
          <a:xfrm>
            <a:off x="6146208" y="847880"/>
            <a:ext cx="5555682" cy="938408"/>
            <a:chOff x="8074959" y="1866151"/>
            <a:chExt cx="3934904" cy="938408"/>
          </a:xfrm>
        </p:grpSpPr>
        <p:sp>
          <p:nvSpPr>
            <p:cNvPr id="6" name="Rounded Rectangular Callout 15">
              <a:extLst>
                <a:ext uri="{FF2B5EF4-FFF2-40B4-BE49-F238E27FC236}">
                  <a16:creationId xmlns:a16="http://schemas.microsoft.com/office/drawing/2014/main" id="{C2D1A127-5FB3-49D6-8C46-55467F211C75}"/>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16">
              <a:extLst>
                <a:ext uri="{FF2B5EF4-FFF2-40B4-BE49-F238E27FC236}">
                  <a16:creationId xmlns:a16="http://schemas.microsoft.com/office/drawing/2014/main" id="{D115D275-F775-49E5-BA6A-ABB47A840B11}"/>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9" name="Rounded Rectangle 35">
            <a:extLst>
              <a:ext uri="{FF2B5EF4-FFF2-40B4-BE49-F238E27FC236}">
                <a16:creationId xmlns:a16="http://schemas.microsoft.com/office/drawing/2014/main" id="{5D1924F9-6FC5-40C4-A6CF-55B32929082F}"/>
              </a:ext>
            </a:extLst>
          </p:cNvPr>
          <p:cNvSpPr/>
          <p:nvPr/>
        </p:nvSpPr>
        <p:spPr>
          <a:xfrm>
            <a:off x="6527410" y="2192419"/>
            <a:ext cx="3826412" cy="715089"/>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1" name="Rounded Rectangle 36">
            <a:extLst>
              <a:ext uri="{FF2B5EF4-FFF2-40B4-BE49-F238E27FC236}">
                <a16:creationId xmlns:a16="http://schemas.microsoft.com/office/drawing/2014/main" id="{742D95DF-A02F-46F5-BBF4-F3F101D43CF9}"/>
              </a:ext>
            </a:extLst>
          </p:cNvPr>
          <p:cNvSpPr/>
          <p:nvPr/>
        </p:nvSpPr>
        <p:spPr>
          <a:xfrm>
            <a:off x="6637125" y="3319587"/>
            <a:ext cx="4363810" cy="1328023"/>
          </a:xfrm>
          <a:prstGeom prst="roundRect">
            <a:avLst/>
          </a:prstGeom>
          <a:solidFill>
            <a:srgbClr val="FFF2CD"/>
          </a:solidFill>
          <a:ln w="28575">
            <a:solidFill>
              <a:schemeClr val="accent4"/>
            </a:solidFill>
            <a:prstDash val="lgDash"/>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D1B30049-EFF9-48EF-A3BB-931225807A19}"/>
              </a:ext>
            </a:extLst>
          </p:cNvPr>
          <p:cNvPicPr>
            <a:picLocks noChangeAspect="1"/>
          </p:cNvPicPr>
          <p:nvPr/>
        </p:nvPicPr>
        <p:blipFill>
          <a:blip r:embed="rId3"/>
          <a:stretch>
            <a:fillRect/>
          </a:stretch>
        </p:blipFill>
        <p:spPr>
          <a:xfrm>
            <a:off x="723678" y="690784"/>
            <a:ext cx="5210517" cy="4742453"/>
          </a:xfrm>
          <a:prstGeom prst="rect">
            <a:avLst/>
          </a:prstGeom>
        </p:spPr>
      </p:pic>
    </p:spTree>
    <p:extLst>
      <p:ext uri="{BB962C8B-B14F-4D97-AF65-F5344CB8AC3E}">
        <p14:creationId xmlns:p14="http://schemas.microsoft.com/office/powerpoint/2010/main" val="234123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D05F06C-F23E-4CF6-AA48-2ED58A3D3ED9}"/>
              </a:ext>
            </a:extLst>
          </p:cNvPr>
          <p:cNvGrpSpPr/>
          <p:nvPr/>
        </p:nvGrpSpPr>
        <p:grpSpPr>
          <a:xfrm>
            <a:off x="6139406" y="713126"/>
            <a:ext cx="4988139" cy="1328023"/>
            <a:chOff x="8074959" y="1553241"/>
            <a:chExt cx="3934904" cy="1328023"/>
          </a:xfrm>
        </p:grpSpPr>
        <p:sp>
          <p:nvSpPr>
            <p:cNvPr id="12" name="Rounded Rectangular Callout 15">
              <a:extLst>
                <a:ext uri="{FF2B5EF4-FFF2-40B4-BE49-F238E27FC236}">
                  <a16:creationId xmlns:a16="http://schemas.microsoft.com/office/drawing/2014/main" id="{C0B0FEA9-EBA9-4EA4-B668-BF11E5D14170}"/>
                </a:ext>
              </a:extLst>
            </p:cNvPr>
            <p:cNvSpPr/>
            <p:nvPr/>
          </p:nvSpPr>
          <p:spPr>
            <a:xfrm>
              <a:off x="8074959" y="1605455"/>
              <a:ext cx="3934904" cy="1199104"/>
            </a:xfrm>
            <a:prstGeom prst="roundRect">
              <a:avLst/>
            </a:prstGeom>
            <a:solidFill>
              <a:srgbClr val="FFFFFF"/>
            </a:solidFill>
            <a:ln w="28575" cap="flat" cmpd="sng" algn="ctr">
              <a:solidFill>
                <a:srgbClr val="00B0F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6">
              <a:extLst>
                <a:ext uri="{FF2B5EF4-FFF2-40B4-BE49-F238E27FC236}">
                  <a16:creationId xmlns:a16="http://schemas.microsoft.com/office/drawing/2014/main" id="{85B06CA9-42B5-4801-BEC7-FCFAF92560B3}"/>
                </a:ext>
              </a:extLst>
            </p:cNvPr>
            <p:cNvSpPr/>
            <p:nvPr/>
          </p:nvSpPr>
          <p:spPr>
            <a:xfrm>
              <a:off x="8165843" y="1553241"/>
              <a:ext cx="3471939"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FC34742-100E-4C67-8470-50CADD9F5B38}"/>
              </a:ext>
            </a:extLst>
          </p:cNvPr>
          <p:cNvPicPr>
            <a:picLocks noChangeAspect="1"/>
          </p:cNvPicPr>
          <p:nvPr/>
        </p:nvPicPr>
        <p:blipFill>
          <a:blip r:embed="rId3"/>
          <a:stretch>
            <a:fillRect/>
          </a:stretch>
        </p:blipFill>
        <p:spPr>
          <a:xfrm>
            <a:off x="744943" y="690784"/>
            <a:ext cx="5210517" cy="4742453"/>
          </a:xfrm>
          <a:prstGeom prst="rect">
            <a:avLst/>
          </a:prstGeom>
        </p:spPr>
      </p:pic>
      <p:sp>
        <p:nvSpPr>
          <p:cNvPr id="8" name="Rounded Rectangle 35">
            <a:extLst>
              <a:ext uri="{FF2B5EF4-FFF2-40B4-BE49-F238E27FC236}">
                <a16:creationId xmlns:a16="http://schemas.microsoft.com/office/drawing/2014/main" id="{D5A650AE-BC22-4C81-91BA-01E56867B2D7}"/>
              </a:ext>
            </a:extLst>
          </p:cNvPr>
          <p:cNvSpPr/>
          <p:nvPr/>
        </p:nvSpPr>
        <p:spPr>
          <a:xfrm>
            <a:off x="6527410" y="2375300"/>
            <a:ext cx="3826412" cy="715089"/>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9" name="Rounded Rectangle 36">
            <a:extLst>
              <a:ext uri="{FF2B5EF4-FFF2-40B4-BE49-F238E27FC236}">
                <a16:creationId xmlns:a16="http://schemas.microsoft.com/office/drawing/2014/main" id="{19D9C9E7-A8C9-49B4-AC91-51A11CBD8152}"/>
              </a:ext>
            </a:extLst>
          </p:cNvPr>
          <p:cNvSpPr/>
          <p:nvPr/>
        </p:nvSpPr>
        <p:spPr>
          <a:xfrm>
            <a:off x="6637125" y="3502468"/>
            <a:ext cx="4363810" cy="1328023"/>
          </a:xfrm>
          <a:prstGeom prst="roundRect">
            <a:avLst/>
          </a:prstGeom>
          <a:solidFill>
            <a:srgbClr val="FFF2CD"/>
          </a:solidFill>
          <a:ln w="28575">
            <a:solidFill>
              <a:schemeClr val="accent4"/>
            </a:solidFill>
            <a:prstDash val="lgDash"/>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6328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1905946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922488" y="409575"/>
            <a:ext cx="5308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185043" cy="93759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62369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896621"/>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680793"/>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1320800" y="1077260"/>
            <a:ext cx="8781143"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 hễ gặp</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 gì khó,ông đều đảm đương gánh vác</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1615</Words>
  <Application>Microsoft Office PowerPoint</Application>
  <PresentationFormat>Widescreen</PresentationFormat>
  <Paragraphs>117</Paragraphs>
  <Slides>39</Slides>
  <Notes>32</Notes>
  <HiddenSlides>0</HiddenSlides>
  <MMClips>5</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39</vt:i4>
      </vt:variant>
    </vt:vector>
  </HeadingPairs>
  <TitlesOfParts>
    <vt:vector size="60" baseType="lpstr">
      <vt:lpstr>等线</vt:lpstr>
      <vt:lpstr>宋体</vt:lpstr>
      <vt:lpstr>#9Slide02 Noi dung dai</vt:lpstr>
      <vt:lpstr>#9Slide03 SVNCintra</vt:lpstr>
      <vt:lpstr>#9Slide05 Angelline</vt:lpstr>
      <vt:lpstr>#9Slide05 HLT AphroditeSlimPro</vt:lpstr>
      <vt:lpstr>Arial</vt:lpstr>
      <vt:lpstr>Arial-Rounded</vt:lpstr>
      <vt:lpstr>Calibri</vt:lpstr>
      <vt:lpstr>Calibri Light</vt:lpstr>
      <vt:lpstr>FZHei-B01S</vt:lpstr>
      <vt:lpstr>Mali</vt:lpstr>
      <vt:lpstr>Times New Roman</vt:lpstr>
      <vt:lpstr>思源宋体 SemiBold</vt:lpstr>
      <vt:lpstr>方正少儿简体</vt:lpstr>
      <vt:lpstr>方正静蕾简体</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Dương Nhật Long</cp:lastModifiedBy>
  <cp:revision>57</cp:revision>
  <dcterms:created xsi:type="dcterms:W3CDTF">2022-09-17T00:32:52Z</dcterms:created>
  <dcterms:modified xsi:type="dcterms:W3CDTF">2023-04-11T04:36:02Z</dcterms:modified>
</cp:coreProperties>
</file>