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5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0" r:id="rId3"/>
    <p:sldId id="258" r:id="rId4"/>
    <p:sldId id="292" r:id="rId5"/>
    <p:sldId id="269" r:id="rId6"/>
    <p:sldId id="290" r:id="rId7"/>
    <p:sldId id="262" r:id="rId8"/>
    <p:sldId id="270" r:id="rId9"/>
    <p:sldId id="271" r:id="rId10"/>
    <p:sldId id="299" r:id="rId11"/>
    <p:sldId id="279" r:id="rId12"/>
    <p:sldId id="272" r:id="rId13"/>
    <p:sldId id="273" r:id="rId14"/>
    <p:sldId id="293" r:id="rId15"/>
    <p:sldId id="294" r:id="rId16"/>
    <p:sldId id="295" r:id="rId17"/>
    <p:sldId id="285" r:id="rId18"/>
    <p:sldId id="289" r:id="rId19"/>
    <p:sldId id="296" r:id="rId20"/>
    <p:sldId id="297" r:id="rId21"/>
    <p:sldId id="298" r:id="rId22"/>
    <p:sldId id="274" r:id="rId23"/>
    <p:sldId id="275" r:id="rId24"/>
    <p:sldId id="280" r:id="rId25"/>
    <p:sldId id="281" r:id="rId26"/>
    <p:sldId id="282" r:id="rId27"/>
    <p:sldId id="283" r:id="rId28"/>
    <p:sldId id="276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 snapToGrid="0">
      <p:cViewPr varScale="1">
        <p:scale>
          <a:sx n="55" d="100"/>
          <a:sy n="55" d="100"/>
        </p:scale>
        <p:origin x="133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EB50A-D57E-4CEF-8701-AFCBE3919C46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5FA4C-589F-476F-9A45-D19FBDF50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6798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89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86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buồn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chịu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altLang="zh-CN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2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10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111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587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3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11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ép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buộc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vi-VN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hãy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vi-VN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đáng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tin </a:t>
            </a:r>
            <a:r>
              <a:rPr lang="en-US" altLang="zh-CN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cậy</a:t>
            </a:r>
            <a:r>
              <a:rPr lang="en-US" altLang="zh-CN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altLang="zh-CN" sz="12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977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lặp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lặp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khiến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chịu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5FA4C-589F-476F-9A45-D19FBDF500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6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Ngoài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cahcs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`111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5FA4C-589F-476F-9A45-D19FBDF500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995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82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400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0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thoát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nạt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38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7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23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065711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7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9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3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8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0B00-4EFB-4E2E-B7F9-895D53B71660}" type="datetimeFigureOut">
              <a:rPr lang="en-US" smtClean="0"/>
              <a:t>15-Dec-20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B03D7-9FAD-4510-BE80-F21C0280D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Bui%20Cong%20Yen.CZF3GFQPTDS0LRQ\My%20Documents\TIEN%20LEN.mp3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image" Target="../media/image34.png"/><Relationship Id="rId3" Type="http://schemas.openxmlformats.org/officeDocument/2006/relationships/audio" Target="../media/media3.mp3"/><Relationship Id="rId21" Type="http://schemas.openxmlformats.org/officeDocument/2006/relationships/image" Target="../media/image36.jpeg"/><Relationship Id="rId7" Type="http://schemas.openxmlformats.org/officeDocument/2006/relationships/notesSlide" Target="../notesSlides/notesSlide16.xml"/><Relationship Id="rId12" Type="http://schemas.openxmlformats.org/officeDocument/2006/relationships/audio" Target="../media/audio6.wav"/><Relationship Id="rId17" Type="http://schemas.openxmlformats.org/officeDocument/2006/relationships/image" Target="../media/image33.gif"/><Relationship Id="rId2" Type="http://schemas.microsoft.com/office/2007/relationships/media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5.wav"/><Relationship Id="rId5" Type="http://schemas.microsoft.com/office/2007/relationships/media" Target="../media/media4.mp4"/><Relationship Id="rId15" Type="http://schemas.openxmlformats.org/officeDocument/2006/relationships/image" Target="../media/image31.wmf"/><Relationship Id="rId10" Type="http://schemas.openxmlformats.org/officeDocument/2006/relationships/audio" Target="../media/audio4.wav"/><Relationship Id="rId19" Type="http://schemas.openxmlformats.org/officeDocument/2006/relationships/image" Target="../media/image35.png"/><Relationship Id="rId4" Type="http://schemas.openxmlformats.org/officeDocument/2006/relationships/video" Target="NULL" TargetMode="External"/><Relationship Id="rId9" Type="http://schemas.openxmlformats.org/officeDocument/2006/relationships/audio" Target="../media/audio3.wav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image" Target="../media/image33.gif"/><Relationship Id="rId3" Type="http://schemas.openxmlformats.org/officeDocument/2006/relationships/audio" Target="../media/media3.mp3"/><Relationship Id="rId21" Type="http://schemas.openxmlformats.org/officeDocument/2006/relationships/image" Target="../media/image35.png"/><Relationship Id="rId7" Type="http://schemas.openxmlformats.org/officeDocument/2006/relationships/notesSlide" Target="../notesSlides/notesSlide17.xml"/><Relationship Id="rId12" Type="http://schemas.openxmlformats.org/officeDocument/2006/relationships/audio" Target="../media/audio6.wav"/><Relationship Id="rId17" Type="http://schemas.openxmlformats.org/officeDocument/2006/relationships/image" Target="../media/image32.png"/><Relationship Id="rId2" Type="http://schemas.microsoft.com/office/2007/relationships/media" Target="../media/media3.mp3"/><Relationship Id="rId16" Type="http://schemas.openxmlformats.org/officeDocument/2006/relationships/image" Target="../media/image31.wmf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5.wav"/><Relationship Id="rId5" Type="http://schemas.microsoft.com/office/2007/relationships/media" Target="../media/media5.mp4"/><Relationship Id="rId15" Type="http://schemas.openxmlformats.org/officeDocument/2006/relationships/oleObject" Target="../embeddings/oleObject2.bin"/><Relationship Id="rId10" Type="http://schemas.openxmlformats.org/officeDocument/2006/relationships/audio" Target="../media/audio4.wav"/><Relationship Id="rId19" Type="http://schemas.openxmlformats.org/officeDocument/2006/relationships/image" Target="../media/image34.png"/><Relationship Id="rId4" Type="http://schemas.openxmlformats.org/officeDocument/2006/relationships/video" Target="NULL" TargetMode="External"/><Relationship Id="rId9" Type="http://schemas.openxmlformats.org/officeDocument/2006/relationships/audio" Target="../media/audio3.wav"/><Relationship Id="rId14" Type="http://schemas.openxmlformats.org/officeDocument/2006/relationships/image" Target="../media/image36.jpeg"/><Relationship Id="rId2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image" Target="../media/image34.png"/><Relationship Id="rId3" Type="http://schemas.openxmlformats.org/officeDocument/2006/relationships/audio" Target="../media/media3.mp3"/><Relationship Id="rId21" Type="http://schemas.openxmlformats.org/officeDocument/2006/relationships/image" Target="../media/image36.jpeg"/><Relationship Id="rId7" Type="http://schemas.openxmlformats.org/officeDocument/2006/relationships/notesSlide" Target="../notesSlides/notesSlide18.xml"/><Relationship Id="rId12" Type="http://schemas.openxmlformats.org/officeDocument/2006/relationships/audio" Target="../media/audio6.wav"/><Relationship Id="rId17" Type="http://schemas.openxmlformats.org/officeDocument/2006/relationships/image" Target="../media/image33.gif"/><Relationship Id="rId2" Type="http://schemas.microsoft.com/office/2007/relationships/media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5.wav"/><Relationship Id="rId5" Type="http://schemas.openxmlformats.org/officeDocument/2006/relationships/video" Target="../media/media6.mp4"/><Relationship Id="rId15" Type="http://schemas.openxmlformats.org/officeDocument/2006/relationships/image" Target="../media/image31.wmf"/><Relationship Id="rId10" Type="http://schemas.openxmlformats.org/officeDocument/2006/relationships/audio" Target="../media/audio4.wav"/><Relationship Id="rId19" Type="http://schemas.openxmlformats.org/officeDocument/2006/relationships/image" Target="../media/image35.png"/><Relationship Id="rId4" Type="http://schemas.microsoft.com/office/2007/relationships/media" Target="../media/media6.mp4"/><Relationship Id="rId9" Type="http://schemas.openxmlformats.org/officeDocument/2006/relationships/audio" Target="../media/audio3.wav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V1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r="1667" b="33185"/>
          <a:stretch/>
        </p:blipFill>
        <p:spPr bwMode="auto">
          <a:xfrm>
            <a:off x="3268757" y="2152128"/>
            <a:ext cx="4876801" cy="20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WordArt 9"/>
          <p:cNvSpPr>
            <a:spLocks noChangeArrowheads="1" noChangeShapeType="1" noTextEdit="1"/>
          </p:cNvSpPr>
          <p:nvPr/>
        </p:nvSpPr>
        <p:spPr bwMode="auto">
          <a:xfrm>
            <a:off x="1524000" y="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6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vÒ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dù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giê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líp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1A4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pic>
        <p:nvPicPr>
          <p:cNvPr id="13317" name="Picture 5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5463">
            <a:off x="10687146" y="85661"/>
            <a:ext cx="1546225" cy="13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4" y="-10252"/>
            <a:ext cx="16033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1802609" y="5504658"/>
            <a:ext cx="1455737" cy="12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9277349" y="5467349"/>
            <a:ext cx="1517651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flower1_div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0" y="6096000"/>
            <a:ext cx="4800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TIEN L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19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95894EFF-2D8D-44C5-80C4-6E6812D677AD}"/>
              </a:ext>
            </a:extLst>
          </p:cNvPr>
          <p:cNvSpPr txBox="1">
            <a:spLocks noChangeArrowheads="1"/>
          </p:cNvSpPr>
          <p:nvPr/>
        </p:nvSpPr>
        <p:spPr>
          <a:xfrm>
            <a:off x="2290433" y="4366651"/>
            <a:ext cx="7226959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</a:t>
            </a:r>
          </a:p>
        </p:txBody>
      </p:sp>
      <p:sp>
        <p:nvSpPr>
          <p:cNvPr id="3" name="Tiêu đề 2">
            <a:extLst>
              <a:ext uri="{FF2B5EF4-FFF2-40B4-BE49-F238E27FC236}">
                <a16:creationId xmlns="" xmlns:a16="http://schemas.microsoft.com/office/drawing/2014/main" id="{FFBE2963-1238-4C48-A3D6-439E00509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12" y="4527485"/>
            <a:ext cx="10363200" cy="1470025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72686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3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4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83" y="944207"/>
            <a:ext cx="2910063" cy="2168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4553"/>
          <a:stretch/>
        </p:blipFill>
        <p:spPr>
          <a:xfrm>
            <a:off x="4475707" y="3877643"/>
            <a:ext cx="2894053" cy="2019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" t="7515" r="790" b="-586"/>
          <a:stretch/>
        </p:blipFill>
        <p:spPr>
          <a:xfrm>
            <a:off x="8826740" y="3679629"/>
            <a:ext cx="2629289" cy="2729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780" y="944207"/>
            <a:ext cx="3109210" cy="2331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5881624" y="2893600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88427" y="5733029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998143" y="6219517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9967912" y="3016735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xmlns="" id="{28D79EED-4026-443A-AE3C-A239AD56CAF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7554" y="33980"/>
            <a:ext cx="8138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ác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36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855" y="4565032"/>
            <a:ext cx="1247373" cy="2092367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64306" y="1828800"/>
            <a:ext cx="4103248" cy="284870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xmlns="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5" y="1814998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76035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4137" y="425364"/>
            <a:ext cx="227917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4498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b="1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THỰC HÀNH</a:t>
                </a:r>
                <a:endParaRPr lang="zh-CN" altLang="en-US" sz="32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60950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099" y="2057617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5599" y="2057617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2099" y="2052496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973" y="3104058"/>
            <a:ext cx="2658299" cy="1993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059" y="3104058"/>
            <a:ext cx="2668343" cy="1775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r="4553"/>
          <a:stretch/>
        </p:blipFill>
        <p:spPr>
          <a:xfrm>
            <a:off x="4915599" y="3073364"/>
            <a:ext cx="2719901" cy="1897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1313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5599" y="1801070"/>
            <a:ext cx="321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021" y="2508956"/>
            <a:ext cx="6324594" cy="42087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662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537" y="1849025"/>
            <a:ext cx="386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4553"/>
          <a:stretch/>
        </p:blipFill>
        <p:spPr>
          <a:xfrm>
            <a:off x="3358837" y="2743355"/>
            <a:ext cx="5837917" cy="40735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4510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868" y="1908406"/>
            <a:ext cx="321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718" y="2638097"/>
            <a:ext cx="5582097" cy="4186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4904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1765738"/>
            <a:ext cx="3605912" cy="428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1615" y="169571"/>
            <a:ext cx="739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VIỆC THEO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37661">
            <a:off x="5630351" y="2005936"/>
            <a:ext cx="2778702" cy="3918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29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099" y="2057617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5599" y="2057617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2099" y="2052496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099" y="3104058"/>
            <a:ext cx="2658299" cy="1993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059" y="3104058"/>
            <a:ext cx="2668343" cy="1775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r="4553"/>
          <a:stretch/>
        </p:blipFill>
        <p:spPr>
          <a:xfrm>
            <a:off x="4784619" y="3104058"/>
            <a:ext cx="2719901" cy="1897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5549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5599" y="1801070"/>
            <a:ext cx="321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021" y="2508956"/>
            <a:ext cx="6324594" cy="42087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206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H TRAI BẮT EM GÁI PHỤC VỤ NHƯ NGƯỜI 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9868.4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3537" y="1849025"/>
            <a:ext cx="386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4553"/>
          <a:stretch/>
        </p:blipFill>
        <p:spPr>
          <a:xfrm>
            <a:off x="3358837" y="2743355"/>
            <a:ext cx="5837917" cy="40735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049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3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868" y="1908406"/>
            <a:ext cx="321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8545" y="882814"/>
            <a:ext cx="1923455" cy="973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718" y="2638097"/>
            <a:ext cx="5582097" cy="4186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5062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b="1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32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820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86294" y="605814"/>
            <a:ext cx="1558324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89320" y="1427773"/>
            <a:ext cx="975094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ứng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phù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4267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endParaRPr lang="zh-CN" altLang="en-US" sz="4267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6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6804" y="2833414"/>
            <a:ext cx="893928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04" y="2795438"/>
            <a:ext cx="731407" cy="12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76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HUÔNG VÀNG</a:t>
            </a:r>
          </a:p>
        </p:txBody>
      </p:sp>
    </p:spTree>
    <p:extLst>
      <p:ext uri="{BB962C8B-B14F-4D97-AF65-F5344CB8AC3E}">
        <p14:creationId xmlns:p14="http://schemas.microsoft.com/office/powerpoint/2010/main" val="35000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125662" y="196372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1 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14" imgW="114120" imgH="177480" progId="Equation.DSMT4">
                  <p:embed/>
                </p:oleObj>
              </mc:Choice>
              <mc:Fallback>
                <p:oleObj name="Equation" r:id="rId14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084537" y="1635423"/>
            <a:ext cx="1075213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7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 </a:t>
            </a: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39" descr="Classicmode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2578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196850" y="14288"/>
            <a:ext cx="320675" cy="6858000"/>
            <a:chOff x="202295" y="-322943"/>
            <a:chExt cx="319314" cy="7180943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000">
                <a:latin typeface=".VnTime" panose="020B7200000000000000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28" name="AutoShape 51"/>
          <p:cNvSpPr>
            <a:spLocks noChangeArrowheads="1"/>
          </p:cNvSpPr>
          <p:nvPr/>
        </p:nvSpPr>
        <p:spPr bwMode="auto">
          <a:xfrm>
            <a:off x="1903413" y="3240088"/>
            <a:ext cx="503078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Classicmode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2766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WordArt 226"/>
          <p:cNvSpPr>
            <a:spLocks noChangeArrowheads="1" noChangeShapeType="1" noTextEdit="1"/>
          </p:cNvSpPr>
          <p:nvPr/>
        </p:nvSpPr>
        <p:spPr bwMode="auto">
          <a:xfrm>
            <a:off x="830263" y="34623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65325" y="4230688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2672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WordArt 226"/>
          <p:cNvSpPr>
            <a:spLocks noChangeArrowheads="1" noChangeShapeType="1" noTextEdit="1"/>
          </p:cNvSpPr>
          <p:nvPr/>
        </p:nvSpPr>
        <p:spPr bwMode="auto">
          <a:xfrm>
            <a:off x="811213" y="44529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1965325" y="5221288"/>
            <a:ext cx="50450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811213" y="54435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chơi đồ chơ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1407.3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51731" y="-50494"/>
            <a:ext cx="5679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-2.22222E-6 L 1.38889E-6 -0.07222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/>
      <p:bldP spid="36" grpId="0" animBg="1"/>
      <p:bldP spid="30" grpId="0" animBg="1"/>
      <p:bldP spid="31" grpId="0" animBg="1"/>
      <p:bldP spid="31" grpId="1" animBg="1"/>
      <p:bldP spid="50" grpId="0" animBg="1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Classicmod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3" y="3043730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15" imgW="114120" imgH="177480" progId="Equation.DSMT4">
                  <p:embed/>
                </p:oleObj>
              </mc:Choice>
              <mc:Fallback>
                <p:oleObj name="Equation" r:id="rId15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315528" y="1556752"/>
            <a:ext cx="1063699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8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 </a:t>
            </a: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1982408" y="5138545"/>
            <a:ext cx="8771133" cy="100866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330200" y="-4763"/>
            <a:ext cx="320675" cy="6858001"/>
            <a:chOff x="202295" y="-322943"/>
            <a:chExt cx="319314" cy="718094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000">
                <a:latin typeface=".VnTime" panose="020B7200000000000000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27" name="AutoShape 51"/>
          <p:cNvSpPr>
            <a:spLocks noChangeArrowheads="1"/>
          </p:cNvSpPr>
          <p:nvPr/>
        </p:nvSpPr>
        <p:spPr bwMode="auto">
          <a:xfrm>
            <a:off x="2009774" y="2971800"/>
            <a:ext cx="8743767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Hùa</a:t>
            </a:r>
            <a:r>
              <a:rPr lang="en-US" alt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vi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831849" y="322341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0" name="AutoShape 51"/>
          <p:cNvSpPr>
            <a:spLocks noChangeArrowheads="1"/>
          </p:cNvSpPr>
          <p:nvPr/>
        </p:nvSpPr>
        <p:spPr bwMode="auto">
          <a:xfrm>
            <a:off x="1962151" y="3960813"/>
            <a:ext cx="8760016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9" descr="Classicmod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01161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915988" y="4197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23855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727075" y="544572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736602981155196143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123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39516" y="1529557"/>
            <a:ext cx="8167185" cy="45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81481E-6 L 4.375E-6 -0.07223 " pathEditMode="relative" rAng="0" ptsTypes="AA">
                                      <p:cBhvr>
                                        <p:cTn id="1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/>
      <p:bldP spid="36" grpId="0" animBg="1"/>
      <p:bldP spid="22" grpId="0" animBg="1"/>
      <p:bldP spid="22" grpId="1" animBg="1"/>
      <p:bldP spid="29" grpId="0" animBg="1"/>
      <p:bldP spid="30" grpId="0" animBg="1"/>
      <p:bldP spid="49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953719" y="121693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3 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14" imgW="114120" imgH="177480" progId="Equation.DSMT4">
                  <p:embed/>
                </p:oleObj>
              </mc:Choice>
              <mc:Fallback>
                <p:oleObj name="Equation" r:id="rId14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476088" y="954767"/>
            <a:ext cx="1047643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7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200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 </a:t>
            </a: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grpSp>
        <p:nvGrpSpPr>
          <p:cNvPr id="22" name="Group 51"/>
          <p:cNvGrpSpPr>
            <a:grpSpLocks/>
          </p:cNvGrpSpPr>
          <p:nvPr/>
        </p:nvGrpSpPr>
        <p:grpSpPr bwMode="auto">
          <a:xfrm>
            <a:off x="430842" y="-209204"/>
            <a:ext cx="320675" cy="6858000"/>
            <a:chOff x="202295" y="-322943"/>
            <a:chExt cx="319314" cy="718094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000">
                <a:latin typeface=".VnTime" panose="020B7200000000000000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27" name="AutoShape 51"/>
          <p:cNvSpPr>
            <a:spLocks noChangeArrowheads="1"/>
          </p:cNvSpPr>
          <p:nvPr/>
        </p:nvSpPr>
        <p:spPr bwMode="auto">
          <a:xfrm>
            <a:off x="2213605" y="3557933"/>
            <a:ext cx="637083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Classicmode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0" y="354682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1064255" y="374525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0" name="AutoShape 51"/>
          <p:cNvSpPr>
            <a:spLocks noChangeArrowheads="1"/>
          </p:cNvSpPr>
          <p:nvPr/>
        </p:nvSpPr>
        <p:spPr bwMode="auto">
          <a:xfrm>
            <a:off x="2199317" y="4513608"/>
            <a:ext cx="648065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Picture 39" descr="Classicmode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0" y="453742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1045205" y="473585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2199317" y="5504208"/>
            <a:ext cx="6480659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0" y="552802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1045205" y="572645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đòi tiề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2926" y="0"/>
            <a:ext cx="5825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07407E-6 L -3.75E-6 -0.07223 " pathEditMode="relative" rAng="0" ptsTypes="AA">
                                      <p:cBhvr>
                                        <p:cTn id="1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video>
              <p:cMediaNode vol="80000">
                <p:cTn id="1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2" grpId="0"/>
      <p:bldP spid="36" grpId="0" animBg="1"/>
      <p:bldP spid="29" grpId="0" animBg="1"/>
      <p:bldP spid="30" grpId="0" animBg="1"/>
      <p:bldP spid="30" grpId="1" animBg="1"/>
      <p:bldP spid="49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199" y="291284"/>
            <a:ext cx="4198500" cy="1213222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53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2199" y="3173674"/>
            <a:ext cx="2993138" cy="2394613"/>
            <a:chOff x="132199" y="3173674"/>
            <a:chExt cx="2993138" cy="23946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-1" r="770" b="10213"/>
            <a:stretch/>
          </p:blipFill>
          <p:spPr>
            <a:xfrm>
              <a:off x="667887" y="3173674"/>
              <a:ext cx="2457450" cy="239461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2199" y="3889612"/>
              <a:ext cx="1328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-287" t="-8141" r="287" b="8141"/>
          <a:stretch/>
        </p:blipFill>
        <p:spPr>
          <a:xfrm>
            <a:off x="3539129" y="2628980"/>
            <a:ext cx="3340122" cy="2939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400" y="2339934"/>
            <a:ext cx="2367480" cy="351739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126639" y="3219692"/>
            <a:ext cx="1924335" cy="18015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538" y="1777700"/>
            <a:ext cx="1032216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70" y="432516"/>
            <a:ext cx="8636000" cy="4619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9477" y="5928612"/>
            <a:ext cx="1249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26645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3.7037E-6 L 1.45833E-6 -0.07223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63257" y="2402167"/>
            <a:ext cx="12125667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PHÒNG TRÁNH BỊ BẮT NẠT</a:t>
            </a:r>
          </a:p>
          <a:p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       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929106" y="1051421"/>
            <a:ext cx="2586985" cy="1077219"/>
            <a:chOff x="3000274" y="1663328"/>
            <a:chExt cx="3581400" cy="359073"/>
          </a:xfrm>
        </p:grpSpPr>
        <p:sp>
          <p:nvSpPr>
            <p:cNvPr id="7" name="圆角矩形 6"/>
            <p:cNvSpPr/>
            <p:nvPr/>
          </p:nvSpPr>
          <p:spPr>
            <a:xfrm>
              <a:off x="3106156" y="1676885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3581400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BÀI 9</a:t>
              </a:r>
              <a:endParaRPr lang="zh-CN" altLang="en-US" sz="6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8038"/>
          <a:stretch/>
        </p:blipFill>
        <p:spPr>
          <a:xfrm>
            <a:off x="1063257" y="4026440"/>
            <a:ext cx="5449284" cy="28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63" y="3987666"/>
            <a:ext cx="3433536" cy="2746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38484" y="416511"/>
            <a:ext cx="6327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BÀI HỌC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1" y="1647870"/>
            <a:ext cx="6897807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1.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Nhận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biết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và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ứng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xử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với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các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hành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bi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bắt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nạt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.</a:t>
            </a:r>
            <a:endParaRPr lang="en-US" sz="4000" b="1" i="1" dirty="0">
              <a:latin typeface="r0c0i Linotte" pitchFamily="2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1" y="3371672"/>
            <a:ext cx="6723992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2.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Đóng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vai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xử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lý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tình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r0c0i Linotte" pitchFamily="2" charset="0"/>
                <a:ea typeface="Cambria" panose="02040503050406030204" pitchFamily="18" charset="0"/>
              </a:rPr>
              <a:t>huống</a:t>
            </a:r>
            <a:r>
              <a:rPr lang="en-US" sz="4000" b="1" i="1" dirty="0" smtClean="0">
                <a:latin typeface="r0c0i Linotte" pitchFamily="2" charset="0"/>
                <a:ea typeface="Cambria" panose="02040503050406030204" pitchFamily="18" charset="0"/>
              </a:rPr>
              <a:t>.</a:t>
            </a:r>
            <a:endParaRPr lang="en-US" sz="4000" b="1" i="1" dirty="0" smtClean="0">
              <a:solidFill>
                <a:srgbClr val="C00000"/>
              </a:solidFill>
              <a:latin typeface="r0c0i Linotte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1754" y="4655556"/>
            <a:ext cx="67239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r0c0i Linotte" pitchFamily="2" charset="0"/>
                <a:ea typeface="Cambria" panose="02040503050406030204" pitchFamily="18" charset="0"/>
              </a:rPr>
              <a:t>3</a:t>
            </a:r>
            <a:r>
              <a:rPr lang="en-US" sz="4000" b="1" i="1" dirty="0" smtClean="0">
                <a:solidFill>
                  <a:schemeClr val="bg1"/>
                </a:solidFill>
                <a:latin typeface="r0c0i Linotte" pitchFamily="2" charset="0"/>
                <a:ea typeface="Cambria" panose="02040503050406030204" pitchFamily="18" charset="0"/>
              </a:rPr>
              <a:t>. </a:t>
            </a:r>
            <a:r>
              <a:rPr lang="en-US" sz="4000" b="1" i="1" dirty="0" err="1" smtClean="0">
                <a:solidFill>
                  <a:schemeClr val="bg1"/>
                </a:solidFill>
                <a:latin typeface="r0c0i Linotte" pitchFamily="2" charset="0"/>
                <a:ea typeface="Cambria" panose="02040503050406030204" pitchFamily="18" charset="0"/>
              </a:rPr>
              <a:t>Vận</a:t>
            </a:r>
            <a:r>
              <a:rPr lang="en-US" sz="4000" b="1" i="1" dirty="0" smtClean="0">
                <a:solidFill>
                  <a:schemeClr val="bg1"/>
                </a:solidFill>
                <a:latin typeface="r0c0i Linotte" pitchFamily="2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r0c0i Linotte" pitchFamily="2" charset="0"/>
                <a:ea typeface="Cambria" panose="02040503050406030204" pitchFamily="18" charset="0"/>
              </a:rPr>
              <a:t>dụng</a:t>
            </a:r>
            <a:endParaRPr lang="en-US" sz="4000" b="1" i="1" dirty="0" smtClean="0">
              <a:solidFill>
                <a:schemeClr val="bg1"/>
              </a:solidFill>
              <a:latin typeface="r0c0i Linotte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19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5257709" y="360225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36485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00" y="3869955"/>
            <a:ext cx="2852707" cy="2293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89" y="1290901"/>
            <a:ext cx="2910063" cy="2168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8779" b="626"/>
          <a:stretch/>
        </p:blipFill>
        <p:spPr>
          <a:xfrm>
            <a:off x="3126022" y="1290901"/>
            <a:ext cx="2813791" cy="2168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060" y="1290901"/>
            <a:ext cx="3122259" cy="2168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r="4553"/>
          <a:stretch/>
        </p:blipFill>
        <p:spPr>
          <a:xfrm>
            <a:off x="146379" y="3869955"/>
            <a:ext cx="2894053" cy="2019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" t="7515" r="790" b="-586"/>
          <a:stretch/>
        </p:blipFill>
        <p:spPr>
          <a:xfrm>
            <a:off x="3126022" y="3869955"/>
            <a:ext cx="2629289" cy="2729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0901" y="3869954"/>
            <a:ext cx="3109210" cy="2331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0566" y="1290901"/>
            <a:ext cx="2910064" cy="2168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1262130" y="3240294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40385" y="3209636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41346" y="3266051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519601" y="3235393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59099" y="5725341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313976" y="6418352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7292234" y="5982919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Oval 20"/>
          <p:cNvSpPr/>
          <p:nvPr/>
        </p:nvSpPr>
        <p:spPr>
          <a:xfrm>
            <a:off x="10517765" y="5944282"/>
            <a:ext cx="437882" cy="4378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79575" y="68361"/>
            <a:ext cx="7729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ứng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803773" y="191471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xmlns="" id="{28D79EED-4026-443A-AE3C-A239AD56CAF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3820" y="693887"/>
            <a:ext cx="8138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nạt</a:t>
            </a:r>
            <a:endParaRPr lang="zh-CN" altLang="en-US" sz="36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6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3059" y="1068947"/>
            <a:ext cx="341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065" y="296215"/>
            <a:ext cx="341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9324" y="1600233"/>
            <a:ext cx="10380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85267" y="2343953"/>
            <a:ext cx="0" cy="42229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8791" y="3190986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2539" y="3203864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159" y="5084593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1519" y="5084592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0308" y="3216748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85668" y="3216747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60556" y="5084593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325916" y="5084592"/>
            <a:ext cx="2446985" cy="15226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636" y="-170808"/>
            <a:ext cx="2247900" cy="1857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99210" y="2459200"/>
            <a:ext cx="350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BẮT NẠT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1299" y="2459200"/>
            <a:ext cx="390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KHÔNG BẮT NẠT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1765738"/>
            <a:ext cx="3605912" cy="428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1615" y="169571"/>
            <a:ext cx="739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VIỆC THEO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37661">
            <a:off x="6522739" y="2005938"/>
            <a:ext cx="2778702" cy="3918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65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4"/>
          <a:stretch/>
        </p:blipFill>
        <p:spPr bwMode="auto">
          <a:xfrm>
            <a:off x="4038600" y="228600"/>
            <a:ext cx="4876800" cy="679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271234" y="228600"/>
            <a:ext cx="6253766" cy="1066800"/>
          </a:xfrm>
          <a:prstGeom prst="roundRect">
            <a:avLst/>
          </a:prstGeom>
          <a:solidFill>
            <a:srgbClr val="FF006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CỦA NHÓM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923</Words>
  <Application>Microsoft Office PowerPoint</Application>
  <PresentationFormat>Widescreen</PresentationFormat>
  <Paragraphs>170</Paragraphs>
  <Slides>29</Slides>
  <Notes>19</Notes>
  <HiddenSlides>0</HiddenSlides>
  <MMClips>9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微软雅黑</vt:lpstr>
      <vt:lpstr>宋体</vt:lpstr>
      <vt:lpstr>.VnAristote</vt:lpstr>
      <vt:lpstr>.VnTime</vt:lpstr>
      <vt:lpstr>Arial</vt:lpstr>
      <vt:lpstr>Arial-Rounded</vt:lpstr>
      <vt:lpstr>Calibri</vt:lpstr>
      <vt:lpstr>Calibri Light</vt:lpstr>
      <vt:lpstr>Cambria</vt:lpstr>
      <vt:lpstr>r0c0i Linotte</vt:lpstr>
      <vt:lpstr>Tahoma</vt:lpstr>
      <vt:lpstr>Times New Roman</vt:lpstr>
      <vt:lpstr>Office Theme</vt:lpstr>
      <vt:lpstr>Equation</vt:lpstr>
      <vt:lpstr>Giáo viên: Bùi Thu 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viên: Bùi Thu Nga</dc:title>
  <dc:creator>Computer</dc:creator>
  <cp:lastModifiedBy>Computer</cp:lastModifiedBy>
  <cp:revision>43</cp:revision>
  <dcterms:created xsi:type="dcterms:W3CDTF">2020-12-10T02:54:55Z</dcterms:created>
  <dcterms:modified xsi:type="dcterms:W3CDTF">2020-12-15T07:32:21Z</dcterms:modified>
</cp:coreProperties>
</file>