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696" r:id="rId4"/>
    <p:sldMasterId id="2147483708" r:id="rId5"/>
    <p:sldMasterId id="2147483720" r:id="rId6"/>
  </p:sldMasterIdLst>
  <p:notesMasterIdLst>
    <p:notesMasterId r:id="rId37"/>
  </p:notesMasterIdLst>
  <p:sldIdLst>
    <p:sldId id="405" r:id="rId7"/>
    <p:sldId id="379" r:id="rId8"/>
    <p:sldId id="380" r:id="rId9"/>
    <p:sldId id="382" r:id="rId10"/>
    <p:sldId id="393" r:id="rId11"/>
    <p:sldId id="386" r:id="rId12"/>
    <p:sldId id="387" r:id="rId13"/>
    <p:sldId id="390" r:id="rId14"/>
    <p:sldId id="339" r:id="rId15"/>
    <p:sldId id="395" r:id="rId16"/>
    <p:sldId id="397" r:id="rId17"/>
    <p:sldId id="398" r:id="rId18"/>
    <p:sldId id="399" r:id="rId19"/>
    <p:sldId id="404" r:id="rId20"/>
    <p:sldId id="407" r:id="rId21"/>
    <p:sldId id="410" r:id="rId22"/>
    <p:sldId id="411" r:id="rId23"/>
    <p:sldId id="414" r:id="rId24"/>
    <p:sldId id="417" r:id="rId25"/>
    <p:sldId id="418" r:id="rId26"/>
    <p:sldId id="423" r:id="rId27"/>
    <p:sldId id="424" r:id="rId28"/>
    <p:sldId id="425" r:id="rId29"/>
    <p:sldId id="428" r:id="rId30"/>
    <p:sldId id="426" r:id="rId31"/>
    <p:sldId id="434" r:id="rId32"/>
    <p:sldId id="442" r:id="rId33"/>
    <p:sldId id="439" r:id="rId34"/>
    <p:sldId id="354" r:id="rId35"/>
    <p:sldId id="309"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Great Vibes" panose="020B0604020202020204" charset="0"/>
      <p:regular r:id="rId44"/>
    </p:embeddedFont>
    <p:embeddedFont>
      <p:font typeface="Nunito Black"/>
      <p:bold r:id="rId45"/>
      <p:boldItalic r:id="rId46"/>
    </p:embeddedFont>
    <p:embeddedFont>
      <p:font typeface="Sigmar One" panose="020B0604020202020204" charset="0"/>
      <p:regular r:id="rId47"/>
    </p:embeddedFont>
    <p:embeddedFont>
      <p:font typeface="Sriracha" panose="020B0604020202020204" charset="-34"/>
      <p:regular r:id="rId48"/>
    </p:embeddedFont>
    <p:embeddedFont>
      <p:font typeface="Tahoma" panose="020B0604030504040204" pitchFamily="34" charset="0"/>
      <p:regular r:id="rId49"/>
      <p:bold r:id="rId5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9"/>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25"/>
            <p14:sldId id="428"/>
            <p14:sldId id="426"/>
            <p14:sldId id="434"/>
            <p14:sldId id="442"/>
            <p14:sldId id="439"/>
            <p14:sldId id="354"/>
          </p14:sldIdLst>
        </p14:section>
        <p14:section name="Untitled Section" id="{E3C45DB0-CDD1-4C49-8990-6DF7C6D156F7}">
          <p14:sldIdLst>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792"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590800" y="1828800"/>
            <a:ext cx="8077200" cy="2152798"/>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2382981" y="2425350"/>
            <a:ext cx="8742219" cy="927450"/>
            <a:chOff x="1308154" y="3568825"/>
            <a:chExt cx="8562519" cy="927450"/>
          </a:xfrm>
        </p:grpSpPr>
        <p:sp>
          <p:nvSpPr>
            <p:cNvPr id="6" name="TextBox 5">
              <a:extLst>
                <a:ext uri="{FF2B5EF4-FFF2-40B4-BE49-F238E27FC236}">
                  <a16:creationId xmlns:a16="http://schemas.microsoft.com/office/drawing/2014/main" id="{FDF99F60-2DEC-4DEF-9300-E3C8E7CE95D2}"/>
                </a:ext>
              </a:extLst>
            </p:cNvPr>
            <p:cNvSpPr txBox="1"/>
            <p:nvPr/>
          </p:nvSpPr>
          <p:spPr>
            <a:xfrm>
              <a:off x="3320512" y="3572945"/>
              <a:ext cx="6550161" cy="923330"/>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a:t>
              </a:r>
            </a:p>
          </p:txBody>
        </p:sp>
        <p:sp>
          <p:nvSpPr>
            <p:cNvPr id="7" name="TextBox 6">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455234" y="920298"/>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8000"/>
                </a:solidFill>
                <a:latin typeface="Nunito Black" pitchFamily="2" charset="0"/>
              </a:rPr>
              <a:t>Đường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của</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chú</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hải</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quân</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Mênh</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mông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trên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biển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cả</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Tới</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những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vùng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đảo</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xa</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Và</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những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bờ</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bến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lạ</a:t>
            </a:r>
            <a:r>
              <a:rPr lang="en-US" sz="2200" b="1"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a:solidFill>
                  <a:schemeClr val="accent2">
                    <a:lumMod val="50000"/>
                  </a:schemeClr>
                </a:solidFill>
                <a:latin typeface="Nunito Black" pitchFamily="2" charset="0"/>
              </a:rPr>
              <a:t>Con </a:t>
            </a:r>
            <a:r>
              <a:rPr lang="en-US" sz="2200" b="1" dirty="0" err="1">
                <a:solidFill>
                  <a:schemeClr val="accent2">
                    <a:lumMod val="50000"/>
                  </a:schemeClr>
                </a:solidFill>
                <a:latin typeface="Nunito Black" pitchFamily="2" charset="0"/>
              </a:rPr>
              <a:t>đường</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làm</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bằng</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sắt</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Là</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của</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bác</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lái</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tàu</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Chạy</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dài</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theo</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đất</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nước</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Đi</a:t>
            </a:r>
            <a:r>
              <a:rPr lang="en-US" sz="2200" b="1" dirty="0">
                <a:solidFill>
                  <a:schemeClr val="accent2">
                    <a:lumMod val="50000"/>
                  </a:schemeClr>
                </a:solidFill>
                <a:latin typeface="Nunito Black" pitchFamily="2" charset="0"/>
              </a:rPr>
              <a:t> song </a:t>
            </a:r>
            <a:r>
              <a:rPr lang="en-US" sz="2200" b="1" dirty="0" err="1">
                <a:solidFill>
                  <a:schemeClr val="accent2">
                    <a:lumMod val="50000"/>
                  </a:schemeClr>
                </a:solidFill>
                <a:latin typeface="Nunito Black" pitchFamily="2" charset="0"/>
              </a:rPr>
              <a:t>hành</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bên</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nhau</a:t>
            </a:r>
            <a:r>
              <a:rPr lang="en-US" sz="2200" b="1"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dirty="0" err="1">
                <a:solidFill>
                  <a:srgbClr val="FF0000"/>
                </a:solidFill>
                <a:latin typeface="Nunito Black" pitchFamily="2" charset="0"/>
                <a:sym typeface="Arial"/>
              </a:rPr>
              <a:t>Luyện</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đọc</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nối</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tiếp</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b="1" dirty="0" err="1">
                <a:solidFill>
                  <a:srgbClr val="0070C0"/>
                </a:solidFill>
                <a:latin typeface="Nunito Black" pitchFamily="2" charset="0"/>
              </a:rPr>
              <a:t>Còn</a:t>
            </a:r>
            <a:r>
              <a:rPr lang="en-US" sz="2000" b="1" dirty="0">
                <a:solidFill>
                  <a:srgbClr val="0070C0"/>
                </a:solidFill>
                <a:latin typeface="Nunito Black" pitchFamily="2" charset="0"/>
              </a:rPr>
              <a:t> con </a:t>
            </a:r>
            <a:r>
              <a:rPr lang="en-US" sz="2000" b="1" dirty="0" err="1">
                <a:solidFill>
                  <a:srgbClr val="0070C0"/>
                </a:solidFill>
                <a:latin typeface="Nunito Black" pitchFamily="2" charset="0"/>
              </a:rPr>
              <a:t>đường</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của</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bố</a:t>
            </a:r>
            <a:endParaRPr lang="en-US" sz="2000" b="1" dirty="0">
              <a:solidFill>
                <a:srgbClr val="0070C0"/>
              </a:solidFill>
              <a:latin typeface="Nunito Black" pitchFamily="2" charset="0"/>
            </a:endParaRPr>
          </a:p>
          <a:p>
            <a:pPr lvl="0" defTabSz="914400">
              <a:lnSpc>
                <a:spcPct val="90000"/>
              </a:lnSpc>
              <a:spcBef>
                <a:spcPct val="0"/>
              </a:spcBef>
              <a:spcAft>
                <a:spcPts val="600"/>
              </a:spcAft>
              <a:defRPr/>
            </a:pPr>
            <a:r>
              <a:rPr lang="en-US" sz="2000" b="1" dirty="0" err="1">
                <a:solidFill>
                  <a:srgbClr val="0070C0"/>
                </a:solidFill>
                <a:latin typeface="Nunito Black" pitchFamily="2" charset="0"/>
              </a:rPr>
              <a:t>Đi</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trên</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giàn</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giáo</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cao</a:t>
            </a:r>
            <a:endParaRPr lang="en-US" sz="2000" b="1" dirty="0">
              <a:solidFill>
                <a:srgbClr val="0070C0"/>
              </a:solidFill>
              <a:latin typeface="Nunito Black" pitchFamily="2" charset="0"/>
            </a:endParaRPr>
          </a:p>
          <a:p>
            <a:pPr lvl="0" defTabSz="914400">
              <a:lnSpc>
                <a:spcPct val="90000"/>
              </a:lnSpc>
              <a:spcBef>
                <a:spcPct val="0"/>
              </a:spcBef>
              <a:spcAft>
                <a:spcPts val="600"/>
              </a:spcAft>
              <a:defRPr/>
            </a:pPr>
            <a:r>
              <a:rPr lang="en-US" sz="2000" b="1" dirty="0" err="1">
                <a:solidFill>
                  <a:srgbClr val="0070C0"/>
                </a:solidFill>
                <a:latin typeface="Nunito Black" pitchFamily="2" charset="0"/>
              </a:rPr>
              <a:t>Những</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khung</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sắt</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nối</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nhau</a:t>
            </a:r>
            <a:endParaRPr lang="en-US" sz="2000" b="1" dirty="0">
              <a:solidFill>
                <a:srgbClr val="0070C0"/>
              </a:solidFill>
              <a:latin typeface="Nunito Black" pitchFamily="2" charset="0"/>
            </a:endParaRPr>
          </a:p>
          <a:p>
            <a:pPr lvl="0" defTabSz="914400">
              <a:lnSpc>
                <a:spcPct val="90000"/>
              </a:lnSpc>
              <a:spcBef>
                <a:spcPct val="0"/>
              </a:spcBef>
              <a:spcAft>
                <a:spcPts val="600"/>
              </a:spcAft>
              <a:defRPr/>
            </a:pPr>
            <a:r>
              <a:rPr lang="en-US" sz="2000" b="1" dirty="0" err="1">
                <a:solidFill>
                  <a:srgbClr val="0070C0"/>
                </a:solidFill>
                <a:latin typeface="Nunito Black" pitchFamily="2" charset="0"/>
              </a:rPr>
              <a:t>Dựng</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nên</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bao</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nhà</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mới</a:t>
            </a:r>
            <a:r>
              <a:rPr lang="en-US" sz="2000" b="1" dirty="0">
                <a:solidFill>
                  <a:srgbClr val="0070C0"/>
                </a:solidFill>
                <a:latin typeface="Nunito Black" pitchFamily="2" charset="0"/>
              </a:rPr>
              <a:t>.</a:t>
            </a:r>
          </a:p>
        </p:txBody>
      </p:sp>
      <p:sp>
        <p:nvSpPr>
          <p:cNvPr id="14" name="Rounded Rectangle 13"/>
          <p:cNvSpPr/>
          <p:nvPr/>
        </p:nvSpPr>
        <p:spPr>
          <a:xfrm>
            <a:off x="1219200" y="364821"/>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dirty="0" err="1">
                <a:solidFill>
                  <a:srgbClr val="FF0000"/>
                </a:solidFill>
                <a:latin typeface="Nunito Black" pitchFamily="2" charset="0"/>
                <a:sym typeface="Arial"/>
              </a:rPr>
              <a:t>Luyện</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đọc</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nối</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tiếp</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572000" y="292501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b="1" dirty="0" err="1">
                <a:solidFill>
                  <a:schemeClr val="accent2">
                    <a:lumMod val="50000"/>
                  </a:schemeClr>
                </a:solidFill>
                <a:latin typeface="Nunito Black" pitchFamily="2" charset="0"/>
              </a:rPr>
              <a:t>Và</a:t>
            </a:r>
            <a:r>
              <a:rPr lang="en-US" sz="2000" b="1" dirty="0">
                <a:solidFill>
                  <a:schemeClr val="accent2">
                    <a:lumMod val="50000"/>
                  </a:schemeClr>
                </a:solidFill>
                <a:latin typeface="Nunito Black" pitchFamily="2" charset="0"/>
              </a:rPr>
              <a:t> con </a:t>
            </a:r>
            <a:r>
              <a:rPr lang="en-US" sz="2000" b="1" dirty="0" err="1">
                <a:solidFill>
                  <a:schemeClr val="accent2">
                    <a:lumMod val="50000"/>
                  </a:schemeClr>
                </a:solidFill>
                <a:latin typeface="Nunito Black" pitchFamily="2" charset="0"/>
              </a:rPr>
              <a:t>đường</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của</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mẹ</a:t>
            </a:r>
            <a:endParaRPr lang="en-US" sz="20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2">
                    <a:lumMod val="50000"/>
                  </a:schemeClr>
                </a:solidFill>
                <a:latin typeface="Nunito Black" pitchFamily="2" charset="0"/>
              </a:rPr>
              <a:t>Là</a:t>
            </a:r>
            <a:r>
              <a:rPr lang="en-US" sz="2000" b="1" dirty="0">
                <a:solidFill>
                  <a:schemeClr val="accent2">
                    <a:lumMod val="50000"/>
                  </a:schemeClr>
                </a:solidFill>
                <a:latin typeface="Nunito Black" pitchFamily="2" charset="0"/>
              </a:rPr>
              <a:t> ở </a:t>
            </a:r>
            <a:r>
              <a:rPr lang="en-US" sz="2000" b="1" dirty="0" err="1">
                <a:solidFill>
                  <a:schemeClr val="accent2">
                    <a:lumMod val="50000"/>
                  </a:schemeClr>
                </a:solidFill>
                <a:latin typeface="Nunito Black" pitchFamily="2" charset="0"/>
              </a:rPr>
              <a:t>trên</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cánh</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đồng</a:t>
            </a:r>
            <a:endParaRPr lang="en-US" sz="20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2">
                    <a:lumMod val="50000"/>
                  </a:schemeClr>
                </a:solidFill>
                <a:latin typeface="Nunito Black" pitchFamily="2" charset="0"/>
              </a:rPr>
              <a:t>Cỏ</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ruộng</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dâu</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xanh</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tốt</a:t>
            </a:r>
            <a:endParaRPr lang="en-US" sz="20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2">
                    <a:lumMod val="50000"/>
                  </a:schemeClr>
                </a:solidFill>
                <a:latin typeface="Nunito Black" pitchFamily="2" charset="0"/>
              </a:rPr>
              <a:t>Thảm</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lúa</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vàng</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ngát</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hương</a:t>
            </a:r>
            <a:r>
              <a:rPr lang="en-US" sz="2000" b="1" dirty="0">
                <a:solidFill>
                  <a:schemeClr val="accent2">
                    <a:lumMod val="50000"/>
                  </a:schemeClr>
                </a:solidFill>
                <a:latin typeface="Nunito Black" pitchFamily="2" charset="0"/>
              </a:rPr>
              <a:t>.</a:t>
            </a: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b="1" dirty="0" err="1">
                <a:solidFill>
                  <a:schemeClr val="accent6">
                    <a:lumMod val="50000"/>
                  </a:schemeClr>
                </a:solidFill>
                <a:latin typeface="Nunito Black" pitchFamily="2" charset="0"/>
              </a:rPr>
              <a:t>Bà</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bảo</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đường</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của</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bé</a:t>
            </a:r>
            <a:endParaRPr lang="en-US" sz="2000" b="1"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6">
                    <a:lumMod val="50000"/>
                  </a:schemeClr>
                </a:solidFill>
                <a:latin typeface="Nunito Black" pitchFamily="2" charset="0"/>
              </a:rPr>
              <a:t>Chỉ</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đi</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đến</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trường</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thôi</a:t>
            </a:r>
            <a:endParaRPr lang="en-US" sz="2000" b="1"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6">
                    <a:lumMod val="50000"/>
                  </a:schemeClr>
                </a:solidFill>
                <a:latin typeface="Nunito Black" pitchFamily="2" charset="0"/>
              </a:rPr>
              <a:t>Bé</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tìm</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mỗi</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sớm</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mai</a:t>
            </a:r>
            <a:endParaRPr lang="en-US" sz="2000" b="1"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b="1" dirty="0">
                <a:solidFill>
                  <a:schemeClr val="accent6">
                    <a:lumMod val="50000"/>
                  </a:schemeClr>
                </a:solidFill>
                <a:latin typeface="Nunito Black" pitchFamily="2" charset="0"/>
              </a:rPr>
              <a:t>Con </a:t>
            </a:r>
            <a:r>
              <a:rPr lang="en-US" sz="2000" b="1" dirty="0" err="1">
                <a:solidFill>
                  <a:schemeClr val="accent6">
                    <a:lumMod val="50000"/>
                  </a:schemeClr>
                </a:solidFill>
                <a:latin typeface="Nunito Black" pitchFamily="2" charset="0"/>
              </a:rPr>
              <a:t>đường</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trên</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trang</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sách</a:t>
            </a:r>
            <a:r>
              <a:rPr lang="en-US" sz="2000" b="1"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Thanh</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thảo</a:t>
            </a:r>
            <a:r>
              <a:rPr lang="en-US" sz="2000" b="1"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dirty="0" err="1">
                <a:solidFill>
                  <a:srgbClr val="FF0000"/>
                </a:solidFill>
                <a:latin typeface="Nunito Black" pitchFamily="2" charset="0"/>
                <a:sym typeface="Arial"/>
              </a:rPr>
              <a:t>Luyện</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đọc</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theo</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8000"/>
                </a:solidFill>
                <a:latin typeface="Nunito Black" pitchFamily="2" charset="0"/>
              </a:rPr>
              <a:t>Đường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của</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chú</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hải</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quân</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Mênh</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mông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trên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biển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cả</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Tới</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những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vùng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đảo</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xa</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Và</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những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bờ</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bến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lạ</a:t>
            </a:r>
            <a:r>
              <a:rPr lang="en-US" sz="2200" b="1"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a:solidFill>
                  <a:schemeClr val="accent2">
                    <a:lumMod val="50000"/>
                  </a:schemeClr>
                </a:solidFill>
                <a:latin typeface="Nunito Black" pitchFamily="2" charset="0"/>
              </a:rPr>
              <a:t>Con </a:t>
            </a:r>
            <a:r>
              <a:rPr lang="en-US" sz="2200" b="1" dirty="0" err="1">
                <a:solidFill>
                  <a:schemeClr val="accent2">
                    <a:lumMod val="50000"/>
                  </a:schemeClr>
                </a:solidFill>
                <a:latin typeface="Nunito Black" pitchFamily="2" charset="0"/>
              </a:rPr>
              <a:t>đường</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làm</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bằng</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sắt</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Là</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của</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bác</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lái</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tàu</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Chạy</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dài</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theo</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đất</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nước</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Đi</a:t>
            </a:r>
            <a:r>
              <a:rPr lang="en-US" sz="2200" b="1" dirty="0">
                <a:solidFill>
                  <a:schemeClr val="accent2">
                    <a:lumMod val="50000"/>
                  </a:schemeClr>
                </a:solidFill>
                <a:latin typeface="Nunito Black" pitchFamily="2" charset="0"/>
              </a:rPr>
              <a:t> song </a:t>
            </a:r>
            <a:r>
              <a:rPr lang="en-US" sz="2200" b="1" dirty="0" err="1">
                <a:solidFill>
                  <a:schemeClr val="accent2">
                    <a:lumMod val="50000"/>
                  </a:schemeClr>
                </a:solidFill>
                <a:latin typeface="Nunito Black" pitchFamily="2" charset="0"/>
              </a:rPr>
              <a:t>hành</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bên</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nhau</a:t>
            </a:r>
            <a:r>
              <a:rPr lang="en-US" sz="2200" b="1"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b="1" dirty="0" err="1">
                <a:solidFill>
                  <a:srgbClr val="0070C0"/>
                </a:solidFill>
                <a:latin typeface="Nunito Black" pitchFamily="2" charset="0"/>
              </a:rPr>
              <a:t>Còn</a:t>
            </a:r>
            <a:r>
              <a:rPr lang="en-US" sz="2000" b="1" dirty="0">
                <a:solidFill>
                  <a:srgbClr val="0070C0"/>
                </a:solidFill>
                <a:latin typeface="Nunito Black" pitchFamily="2" charset="0"/>
              </a:rPr>
              <a:t> con </a:t>
            </a:r>
            <a:r>
              <a:rPr lang="en-US" sz="2000" b="1" dirty="0" err="1">
                <a:solidFill>
                  <a:srgbClr val="0070C0"/>
                </a:solidFill>
                <a:latin typeface="Nunito Black" pitchFamily="2" charset="0"/>
              </a:rPr>
              <a:t>đường</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của</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bố</a:t>
            </a:r>
            <a:endParaRPr lang="en-US" sz="2000" b="1" dirty="0">
              <a:solidFill>
                <a:srgbClr val="0070C0"/>
              </a:solidFill>
              <a:latin typeface="Nunito Black" pitchFamily="2" charset="0"/>
            </a:endParaRPr>
          </a:p>
          <a:p>
            <a:pPr lvl="0" defTabSz="914400">
              <a:lnSpc>
                <a:spcPct val="90000"/>
              </a:lnSpc>
              <a:spcBef>
                <a:spcPct val="0"/>
              </a:spcBef>
              <a:spcAft>
                <a:spcPts val="600"/>
              </a:spcAft>
              <a:defRPr/>
            </a:pPr>
            <a:r>
              <a:rPr lang="en-US" sz="2000" b="1" dirty="0" err="1">
                <a:solidFill>
                  <a:srgbClr val="0070C0"/>
                </a:solidFill>
                <a:latin typeface="Nunito Black" pitchFamily="2" charset="0"/>
              </a:rPr>
              <a:t>Đi</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trên</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giàn</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giáo</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cao</a:t>
            </a:r>
            <a:endParaRPr lang="en-US" sz="2000" b="1" dirty="0">
              <a:solidFill>
                <a:srgbClr val="0070C0"/>
              </a:solidFill>
              <a:latin typeface="Nunito Black" pitchFamily="2" charset="0"/>
            </a:endParaRPr>
          </a:p>
          <a:p>
            <a:pPr lvl="0" defTabSz="914400">
              <a:lnSpc>
                <a:spcPct val="90000"/>
              </a:lnSpc>
              <a:spcBef>
                <a:spcPct val="0"/>
              </a:spcBef>
              <a:spcAft>
                <a:spcPts val="600"/>
              </a:spcAft>
              <a:defRPr/>
            </a:pPr>
            <a:r>
              <a:rPr lang="en-US" sz="2000" b="1" dirty="0" err="1">
                <a:solidFill>
                  <a:srgbClr val="0070C0"/>
                </a:solidFill>
                <a:latin typeface="Nunito Black" pitchFamily="2" charset="0"/>
              </a:rPr>
              <a:t>Những</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khung</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sắt</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nối</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nhau</a:t>
            </a:r>
            <a:endParaRPr lang="en-US" sz="2000" b="1" dirty="0">
              <a:solidFill>
                <a:srgbClr val="0070C0"/>
              </a:solidFill>
              <a:latin typeface="Nunito Black" pitchFamily="2" charset="0"/>
            </a:endParaRPr>
          </a:p>
          <a:p>
            <a:pPr lvl="0" defTabSz="914400">
              <a:lnSpc>
                <a:spcPct val="90000"/>
              </a:lnSpc>
              <a:spcBef>
                <a:spcPct val="0"/>
              </a:spcBef>
              <a:spcAft>
                <a:spcPts val="600"/>
              </a:spcAft>
              <a:defRPr/>
            </a:pPr>
            <a:r>
              <a:rPr lang="en-US" sz="2000" b="1" dirty="0" err="1">
                <a:solidFill>
                  <a:srgbClr val="0070C0"/>
                </a:solidFill>
                <a:latin typeface="Nunito Black" pitchFamily="2" charset="0"/>
              </a:rPr>
              <a:t>Dựng</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nên</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bao</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nhà</a:t>
            </a:r>
            <a:r>
              <a:rPr lang="en-US" sz="2000" b="1" dirty="0">
                <a:solidFill>
                  <a:srgbClr val="0070C0"/>
                </a:solidFill>
                <a:latin typeface="Nunito Black" pitchFamily="2" charset="0"/>
              </a:rPr>
              <a:t> </a:t>
            </a:r>
            <a:r>
              <a:rPr lang="en-US" sz="2000" b="1" dirty="0" err="1">
                <a:solidFill>
                  <a:srgbClr val="0070C0"/>
                </a:solidFill>
                <a:latin typeface="Nunito Black" pitchFamily="2" charset="0"/>
              </a:rPr>
              <a:t>mới</a:t>
            </a:r>
            <a:r>
              <a:rPr lang="en-US" sz="2000" b="1"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b="1" dirty="0" err="1">
                <a:solidFill>
                  <a:schemeClr val="accent2">
                    <a:lumMod val="50000"/>
                  </a:schemeClr>
                </a:solidFill>
                <a:latin typeface="Nunito Black" pitchFamily="2" charset="0"/>
              </a:rPr>
              <a:t>Và</a:t>
            </a:r>
            <a:r>
              <a:rPr lang="en-US" sz="2000" b="1" dirty="0">
                <a:solidFill>
                  <a:schemeClr val="accent2">
                    <a:lumMod val="50000"/>
                  </a:schemeClr>
                </a:solidFill>
                <a:latin typeface="Nunito Black" pitchFamily="2" charset="0"/>
              </a:rPr>
              <a:t> con </a:t>
            </a:r>
            <a:r>
              <a:rPr lang="en-US" sz="2000" b="1" dirty="0" err="1">
                <a:solidFill>
                  <a:schemeClr val="accent2">
                    <a:lumMod val="50000"/>
                  </a:schemeClr>
                </a:solidFill>
                <a:latin typeface="Nunito Black" pitchFamily="2" charset="0"/>
              </a:rPr>
              <a:t>đường</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của</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mẹ</a:t>
            </a:r>
            <a:endParaRPr lang="en-US" sz="20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2">
                    <a:lumMod val="50000"/>
                  </a:schemeClr>
                </a:solidFill>
                <a:latin typeface="Nunito Black" pitchFamily="2" charset="0"/>
              </a:rPr>
              <a:t>Là</a:t>
            </a:r>
            <a:r>
              <a:rPr lang="en-US" sz="2000" b="1" dirty="0">
                <a:solidFill>
                  <a:schemeClr val="accent2">
                    <a:lumMod val="50000"/>
                  </a:schemeClr>
                </a:solidFill>
                <a:latin typeface="Nunito Black" pitchFamily="2" charset="0"/>
              </a:rPr>
              <a:t> ở </a:t>
            </a:r>
            <a:r>
              <a:rPr lang="en-US" sz="2000" b="1" dirty="0" err="1">
                <a:solidFill>
                  <a:schemeClr val="accent2">
                    <a:lumMod val="50000"/>
                  </a:schemeClr>
                </a:solidFill>
                <a:latin typeface="Nunito Black" pitchFamily="2" charset="0"/>
              </a:rPr>
              <a:t>trên</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cánh</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đồng</a:t>
            </a:r>
            <a:endParaRPr lang="en-US" sz="20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2">
                    <a:lumMod val="50000"/>
                  </a:schemeClr>
                </a:solidFill>
                <a:latin typeface="Nunito Black" pitchFamily="2" charset="0"/>
              </a:rPr>
              <a:t>Cỏ</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ruộng</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dâu</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xanh</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tốt</a:t>
            </a:r>
            <a:endParaRPr lang="en-US" sz="20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2">
                    <a:lumMod val="50000"/>
                  </a:schemeClr>
                </a:solidFill>
                <a:latin typeface="Nunito Black" pitchFamily="2" charset="0"/>
              </a:rPr>
              <a:t>Thảm</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lúa</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vàng</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ngát</a:t>
            </a:r>
            <a:r>
              <a:rPr lang="en-US" sz="2000" b="1" dirty="0">
                <a:solidFill>
                  <a:schemeClr val="accent2">
                    <a:lumMod val="50000"/>
                  </a:schemeClr>
                </a:solidFill>
                <a:latin typeface="Nunito Black" pitchFamily="2" charset="0"/>
              </a:rPr>
              <a:t> </a:t>
            </a:r>
            <a:r>
              <a:rPr lang="en-US" sz="2000" b="1" dirty="0" err="1">
                <a:solidFill>
                  <a:schemeClr val="accent2">
                    <a:lumMod val="50000"/>
                  </a:schemeClr>
                </a:solidFill>
                <a:latin typeface="Nunito Black" pitchFamily="2" charset="0"/>
              </a:rPr>
              <a:t>hương</a:t>
            </a:r>
            <a:r>
              <a:rPr lang="en-US" sz="2000" b="1"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b="1" dirty="0" err="1">
                <a:solidFill>
                  <a:schemeClr val="accent6">
                    <a:lumMod val="50000"/>
                  </a:schemeClr>
                </a:solidFill>
                <a:latin typeface="Nunito Black" pitchFamily="2" charset="0"/>
              </a:rPr>
              <a:t>Bà</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bảo</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đường</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của</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bé</a:t>
            </a:r>
            <a:endParaRPr lang="en-US" sz="2000" b="1"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6">
                    <a:lumMod val="50000"/>
                  </a:schemeClr>
                </a:solidFill>
                <a:latin typeface="Nunito Black" pitchFamily="2" charset="0"/>
              </a:rPr>
              <a:t>Chỉ</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đi</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đến</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trường</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thôi</a:t>
            </a:r>
            <a:endParaRPr lang="en-US" sz="2000" b="1"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b="1" dirty="0" err="1">
                <a:solidFill>
                  <a:schemeClr val="accent6">
                    <a:lumMod val="50000"/>
                  </a:schemeClr>
                </a:solidFill>
                <a:latin typeface="Nunito Black" pitchFamily="2" charset="0"/>
              </a:rPr>
              <a:t>Bé</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tìm</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mỗi</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sớm</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mai</a:t>
            </a:r>
            <a:endParaRPr lang="en-US" sz="2000" b="1"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b="1" dirty="0">
                <a:solidFill>
                  <a:schemeClr val="accent6">
                    <a:lumMod val="50000"/>
                  </a:schemeClr>
                </a:solidFill>
                <a:latin typeface="Nunito Black" pitchFamily="2" charset="0"/>
              </a:rPr>
              <a:t>Con </a:t>
            </a:r>
            <a:r>
              <a:rPr lang="en-US" sz="2000" b="1" dirty="0" err="1">
                <a:solidFill>
                  <a:schemeClr val="accent6">
                    <a:lumMod val="50000"/>
                  </a:schemeClr>
                </a:solidFill>
                <a:latin typeface="Nunito Black" pitchFamily="2" charset="0"/>
              </a:rPr>
              <a:t>đường</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trên</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trang</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sách</a:t>
            </a:r>
            <a:r>
              <a:rPr lang="en-US" sz="2000" b="1"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Thanh</a:t>
            </a:r>
            <a:r>
              <a:rPr lang="en-US" sz="2000" b="1" dirty="0">
                <a:solidFill>
                  <a:schemeClr val="accent6">
                    <a:lumMod val="50000"/>
                  </a:schemeClr>
                </a:solidFill>
                <a:latin typeface="Nunito Black" pitchFamily="2" charset="0"/>
              </a:rPr>
              <a:t> </a:t>
            </a:r>
            <a:r>
              <a:rPr lang="en-US" sz="2000" b="1" dirty="0" err="1">
                <a:solidFill>
                  <a:schemeClr val="accent6">
                    <a:lumMod val="50000"/>
                  </a:schemeClr>
                </a:solidFill>
                <a:latin typeface="Nunito Black" pitchFamily="2" charset="0"/>
              </a:rPr>
              <a:t>thảo</a:t>
            </a:r>
            <a:r>
              <a:rPr lang="en-US" sz="2000" b="1"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219200" y="288696"/>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sym typeface="Arial"/>
              </a:rPr>
              <a:t>Luyện</a:t>
            </a:r>
            <a:r>
              <a:rPr kumimoji="0" lang="en-US" sz="2800" b="1" i="0" u="none" strike="noStrike" kern="1200" cap="none" spc="0" normalizeH="0" baseline="0" noProof="0" dirty="0">
                <a:ln>
                  <a:noFill/>
                </a:ln>
                <a:solidFill>
                  <a:srgbClr val="FF0000"/>
                </a:solidFill>
                <a:effectLst/>
                <a:uLnTx/>
                <a:uFillTx/>
                <a:latin typeface="Nunito Black" pitchFamily="2" charset="0"/>
                <a:ea typeface="+mn-ea"/>
                <a:sym typeface="Arial"/>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sym typeface="Arial"/>
              </a:rPr>
              <a:t>đọc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sym typeface="Arial"/>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sym typeface="Arial"/>
              </a:rPr>
              <a:t>toàn</a:t>
            </a:r>
            <a:r>
              <a:rPr kumimoji="0" lang="en-US" sz="2800" b="1" i="0" u="none" strike="noStrike" kern="1200" cap="none" spc="0" normalizeH="0" noProof="0" dirty="0">
                <a:ln>
                  <a:noFill/>
                </a:ln>
                <a:solidFill>
                  <a:srgbClr val="FF0000"/>
                </a:solidFill>
                <a:effectLst/>
                <a:uLnTx/>
                <a:uFillTx/>
                <a:latin typeface="Nunito Black" pitchFamily="2" charset="0"/>
                <a:ea typeface="+mn-ea"/>
                <a:sym typeface="Arial"/>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a:ln>
                  <a:noFill/>
                </a:ln>
                <a:solidFill>
                  <a:srgbClr val="FF0000"/>
                </a:solidFill>
                <a:effectLst/>
                <a:uLnTx/>
                <a:uFillTx/>
                <a:latin typeface="Nunito Black" pitchFamily="2" charset="0"/>
                <a:ea typeface="+mn-ea"/>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sym typeface="Arial"/>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sym typeface="Arial"/>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sym typeface="Arial"/>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sym typeface="Arial"/>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b="1" dirty="0" err="1">
                <a:solidFill>
                  <a:srgbClr val="FF0000"/>
                </a:solidFill>
                <a:latin typeface="Great Vibes" pitchFamily="2" charset="0"/>
              </a:rPr>
              <a:t>Giàn</a:t>
            </a:r>
            <a:r>
              <a:rPr lang="en-US" sz="2800" b="1" dirty="0">
                <a:solidFill>
                  <a:srgbClr val="FF0000"/>
                </a:solidFill>
                <a:latin typeface="Great Vibes" pitchFamily="2" charset="0"/>
              </a:rPr>
              <a:t> </a:t>
            </a:r>
            <a:r>
              <a:rPr lang="en-US" sz="2800" b="1" dirty="0" err="1">
                <a:solidFill>
                  <a:srgbClr val="FF0000"/>
                </a:solidFill>
                <a:latin typeface="Great Vibes" pitchFamily="2" charset="0"/>
              </a:rPr>
              <a:t>giáo</a:t>
            </a:r>
            <a:r>
              <a:rPr lang="en-US" sz="2800" b="1" dirty="0">
                <a:solidFill>
                  <a:srgbClr val="FF0000"/>
                </a:solidFill>
                <a:latin typeface="Great Vibes" pitchFamily="2" charset="0"/>
              </a:rPr>
              <a:t>:</a:t>
            </a:r>
            <a:r>
              <a:rPr lang="en-US" sz="2800" b="1" dirty="0">
                <a:solidFill>
                  <a:srgbClr val="FF0000"/>
                </a:solidFill>
                <a:latin typeface="OpenSans"/>
              </a:rPr>
              <a:t> </a:t>
            </a:r>
            <a:r>
              <a:rPr lang="en-US" sz="2200" b="1" dirty="0" err="1">
                <a:solidFill>
                  <a:schemeClr val="bg1"/>
                </a:solidFill>
                <a:latin typeface="Nunito Black" pitchFamily="2" charset="0"/>
              </a:rPr>
              <a:t>giàn</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bằng</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sắt</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hoặc</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bằng</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gỗ</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cho</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thợ</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xây</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thi</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công</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các</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công</a:t>
            </a:r>
            <a:r>
              <a:rPr lang="en-US" sz="2200" b="1" dirty="0">
                <a:solidFill>
                  <a:schemeClr val="bg1"/>
                </a:solidFill>
                <a:latin typeface="Nunito Black" pitchFamily="2" charset="0"/>
              </a:rPr>
              <a:t> </a:t>
            </a:r>
            <a:r>
              <a:rPr lang="en-US" sz="2200" b="1" dirty="0" err="1">
                <a:solidFill>
                  <a:schemeClr val="bg1"/>
                </a:solidFill>
                <a:latin typeface="Nunito Black" pitchFamily="2" charset="0"/>
              </a:rPr>
              <a:t>trình</a:t>
            </a:r>
            <a:r>
              <a:rPr lang="en-US" sz="2200" b="1"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b="1" dirty="0">
                <a:solidFill>
                  <a:srgbClr val="FF0000"/>
                </a:solidFill>
                <a:latin typeface="Great Vibes" pitchFamily="2" charset="0"/>
              </a:rPr>
              <a:t>Song </a:t>
            </a:r>
            <a:r>
              <a:rPr lang="en-US" sz="3200" b="1" dirty="0" err="1">
                <a:solidFill>
                  <a:srgbClr val="FF0000"/>
                </a:solidFill>
                <a:latin typeface="Great Vibes" pitchFamily="2" charset="0"/>
              </a:rPr>
              <a:t>hành</a:t>
            </a:r>
            <a:r>
              <a:rPr lang="en-US" sz="3200" b="1" dirty="0">
                <a:solidFill>
                  <a:srgbClr val="FF0000"/>
                </a:solidFill>
                <a:latin typeface="Great Vibes" pitchFamily="2" charset="0"/>
              </a:rPr>
              <a:t>: </a:t>
            </a:r>
            <a:r>
              <a:rPr lang="en-US" sz="2400" b="1" dirty="0" err="1">
                <a:solidFill>
                  <a:schemeClr val="bg1"/>
                </a:solidFill>
                <a:latin typeface="Nunito Black" pitchFamily="2" charset="0"/>
              </a:rPr>
              <a:t>đi</a:t>
            </a:r>
            <a:r>
              <a:rPr lang="en-US" sz="2400" b="1" dirty="0">
                <a:solidFill>
                  <a:schemeClr val="bg1"/>
                </a:solidFill>
                <a:latin typeface="Nunito Black" pitchFamily="2" charset="0"/>
              </a:rPr>
              <a:t> song </a:t>
            </a:r>
            <a:r>
              <a:rPr lang="en-US" sz="2400" b="1" dirty="0" err="1">
                <a:solidFill>
                  <a:schemeClr val="bg1"/>
                </a:solidFill>
                <a:latin typeface="Nunito Black" pitchFamily="2" charset="0"/>
              </a:rPr>
              <a:t>song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nhau</a:t>
            </a:r>
            <a:endParaRPr lang="en-US" sz="2400" b="1"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1</a:t>
              </a:r>
              <a:r>
                <a:rPr lang="en-US" sz="2400" dirty="0">
                  <a:solidFill>
                    <a:schemeClr val="tx1"/>
                  </a:solidFill>
                  <a:latin typeface="Nunito Black" pitchFamily="2" charset="0"/>
                </a:rPr>
                <a:t>: </a:t>
              </a:r>
              <a:r>
                <a:rPr lang="vi-VN" sz="2400" b="1" dirty="0">
                  <a:solidFill>
                    <a:schemeClr val="tx1"/>
                  </a:solidFill>
                  <a:latin typeface="Nunito Black" pitchFamily="2" charset="0"/>
                </a:rPr>
                <a:t>Ba khổ thơ đầu nhắc đến những ai? Công việc </a:t>
              </a:r>
              <a:endParaRPr lang="en-US" sz="2400" b="1" dirty="0">
                <a:solidFill>
                  <a:schemeClr val="tx1"/>
                </a:solidFill>
                <a:latin typeface="Nunito Black" pitchFamily="2" charset="0"/>
              </a:endParaRPr>
            </a:p>
            <a:p>
              <a:r>
                <a:rPr lang="vi-VN" sz="2400" b="1" dirty="0">
                  <a:solidFill>
                    <a:schemeClr val="tx1"/>
                  </a:solidFill>
                  <a:latin typeface="Nunito Black" pitchFamily="2" charset="0"/>
                </a:rPr>
                <a:t>của họ là 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8000"/>
                </a:solidFill>
                <a:latin typeface="Nunito Black" pitchFamily="2" charset="0"/>
              </a:rPr>
              <a:t>Đường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của</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chú</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hải</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quân</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Mênh</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mông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trên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biển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cả</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Tới</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những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vùng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đảo</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xa</a:t>
            </a:r>
            <a:endParaRPr lang="en-US" sz="2200" b="1" dirty="0">
              <a:solidFill>
                <a:srgbClr val="008000"/>
              </a:solidFill>
              <a:latin typeface="Nunito Black" pitchFamily="2" charset="0"/>
            </a:endParaRPr>
          </a:p>
          <a:p>
            <a:pPr lvl="0" defTabSz="914400">
              <a:lnSpc>
                <a:spcPct val="90000"/>
              </a:lnSpc>
              <a:spcBef>
                <a:spcPct val="0"/>
              </a:spcBef>
              <a:spcAft>
                <a:spcPts val="600"/>
              </a:spcAft>
              <a:defRPr/>
            </a:pPr>
            <a:r>
              <a:rPr lang="en-US" sz="2200" b="1" dirty="0" err="1">
                <a:solidFill>
                  <a:srgbClr val="008000"/>
                </a:solidFill>
                <a:latin typeface="Nunito Black" pitchFamily="2" charset="0"/>
              </a:rPr>
              <a:t>Và</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những</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bờ</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bến</a:t>
            </a:r>
            <a:r>
              <a:rPr lang="en-US" sz="2200" b="1" dirty="0">
                <a:solidFill>
                  <a:srgbClr val="008000"/>
                </a:solidFill>
                <a:latin typeface="Nunito Black" pitchFamily="2" charset="0"/>
              </a:rPr>
              <a:t> </a:t>
            </a:r>
            <a:r>
              <a:rPr lang="en-US" sz="2200" b="1" dirty="0" err="1">
                <a:solidFill>
                  <a:srgbClr val="008000"/>
                </a:solidFill>
                <a:latin typeface="Nunito Black" pitchFamily="2" charset="0"/>
              </a:rPr>
              <a:t>lạ</a:t>
            </a:r>
            <a:r>
              <a:rPr lang="en-US" sz="2200" b="1"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a:solidFill>
                  <a:schemeClr val="accent2">
                    <a:lumMod val="50000"/>
                  </a:schemeClr>
                </a:solidFill>
                <a:latin typeface="Nunito Black" pitchFamily="2" charset="0"/>
              </a:rPr>
              <a:t>Con </a:t>
            </a:r>
            <a:r>
              <a:rPr lang="en-US" sz="2200" b="1" dirty="0" err="1">
                <a:solidFill>
                  <a:schemeClr val="accent2">
                    <a:lumMod val="50000"/>
                  </a:schemeClr>
                </a:solidFill>
                <a:latin typeface="Nunito Black" pitchFamily="2" charset="0"/>
              </a:rPr>
              <a:t>đường</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làm</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bằng</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sắt</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Là</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của</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bác</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lái</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tàu</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Chạy</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dài</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theo</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đất</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nước</a:t>
            </a:r>
            <a:endParaRPr lang="en-US" sz="2200" b="1"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b="1" dirty="0" err="1">
                <a:solidFill>
                  <a:schemeClr val="accent2">
                    <a:lumMod val="50000"/>
                  </a:schemeClr>
                </a:solidFill>
                <a:latin typeface="Nunito Black" pitchFamily="2" charset="0"/>
              </a:rPr>
              <a:t>Đi</a:t>
            </a:r>
            <a:r>
              <a:rPr lang="en-US" sz="2200" b="1" dirty="0">
                <a:solidFill>
                  <a:schemeClr val="accent2">
                    <a:lumMod val="50000"/>
                  </a:schemeClr>
                </a:solidFill>
                <a:latin typeface="Nunito Black" pitchFamily="2" charset="0"/>
              </a:rPr>
              <a:t> song </a:t>
            </a:r>
            <a:r>
              <a:rPr lang="en-US" sz="2200" b="1" dirty="0" err="1">
                <a:solidFill>
                  <a:schemeClr val="accent2">
                    <a:lumMod val="50000"/>
                  </a:schemeClr>
                </a:solidFill>
                <a:latin typeface="Nunito Black" pitchFamily="2" charset="0"/>
              </a:rPr>
              <a:t>hành</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bên</a:t>
            </a:r>
            <a:r>
              <a:rPr lang="en-US" sz="2200" b="1" dirty="0">
                <a:solidFill>
                  <a:schemeClr val="accent2">
                    <a:lumMod val="50000"/>
                  </a:schemeClr>
                </a:solidFill>
                <a:latin typeface="Nunito Black" pitchFamily="2" charset="0"/>
              </a:rPr>
              <a:t> </a:t>
            </a:r>
            <a:r>
              <a:rPr lang="en-US" sz="2200" b="1" dirty="0" err="1">
                <a:solidFill>
                  <a:schemeClr val="accent2">
                    <a:lumMod val="50000"/>
                  </a:schemeClr>
                </a:solidFill>
                <a:latin typeface="Nunito Black" pitchFamily="2" charset="0"/>
              </a:rPr>
              <a:t>nhau</a:t>
            </a:r>
            <a:r>
              <a:rPr lang="en-US" sz="2200" b="1" dirty="0">
                <a:solidFill>
                  <a:schemeClr val="accent2">
                    <a:lumMod val="50000"/>
                  </a:schemeClr>
                </a:solidFill>
                <a:latin typeface="Nunito Black" pitchFamily="2" charset="0"/>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Ba khổ thơ đầu nhắc đến những ai? Công việc </a:t>
              </a:r>
              <a:endParaRPr kumimoji="0" lang="en-US" sz="2400" b="1"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của họ là 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b="1"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b="1"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b="1" dirty="0">
                <a:solidFill>
                  <a:srgbClr val="FF0000"/>
                </a:solidFill>
                <a:latin typeface="Nunito Black" pitchFamily="2" charset="0"/>
              </a:rPr>
              <a:t>Khổ thơ thứ 3 nhắc đến người lái tàu. Công việc của họ là lái những chuyến tàu chạy dài </a:t>
            </a:r>
            <a:r>
              <a:rPr lang="en-US" sz="2000" b="1" dirty="0" err="1">
                <a:solidFill>
                  <a:srgbClr val="FF0000"/>
                </a:solidFill>
                <a:latin typeface="Nunito Black" pitchFamily="2" charset="0"/>
              </a:rPr>
              <a:t>theo</a:t>
            </a:r>
            <a:r>
              <a:rPr lang="en-US" sz="2000" b="1" dirty="0">
                <a:solidFill>
                  <a:srgbClr val="FF0000"/>
                </a:solidFill>
                <a:latin typeface="Nunito Black" pitchFamily="2" charset="0"/>
              </a:rPr>
              <a:t> </a:t>
            </a:r>
            <a:r>
              <a:rPr lang="vi-VN" sz="2000" b="1" dirty="0">
                <a:solidFill>
                  <a:srgbClr val="FF0000"/>
                </a:solidFill>
                <a:latin typeface="Nunito Black" pitchFamily="2" charset="0"/>
              </a:rPr>
              <a:t>đất nước.</a:t>
            </a:r>
          </a:p>
        </p:txBody>
      </p:sp>
    </p:spTree>
    <p:extLst>
      <p:ext uri="{BB962C8B-B14F-4D97-AF65-F5344CB8AC3E}">
        <p14:creationId xmlns:p14="http://schemas.microsoft.com/office/powerpoint/2010/main" val="34140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95265"/>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800" b="1" dirty="0" err="1">
                <a:solidFill>
                  <a:schemeClr val="tx2">
                    <a:lumMod val="50000"/>
                  </a:schemeClr>
                </a:solidFill>
                <a:latin typeface="Nunito Black" pitchFamily="2" charset="0"/>
              </a:rPr>
              <a:t>Câu</a:t>
            </a:r>
            <a:r>
              <a:rPr lang="en-US" sz="2800" b="1" dirty="0">
                <a:solidFill>
                  <a:schemeClr val="tx2">
                    <a:lumMod val="50000"/>
                  </a:schemeClr>
                </a:solidFill>
                <a:latin typeface="Nunito Black" pitchFamily="2" charset="0"/>
              </a:rPr>
              <a:t> 2 </a:t>
            </a:r>
            <a:r>
              <a:rPr lang="en-US" sz="2800" b="1" dirty="0" err="1">
                <a:solidFill>
                  <a:schemeClr val="tx2">
                    <a:lumMod val="50000"/>
                  </a:schemeClr>
                </a:solidFill>
                <a:latin typeface="Nunito Black" pitchFamily="2" charset="0"/>
              </a:rPr>
              <a:t>Bạn</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nhỏ</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kể</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những</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gì</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về</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công</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việc</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của</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bố</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mẹ</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mình</a:t>
            </a:r>
            <a:r>
              <a:rPr lang="en-US" sz="2800" b="1" dirty="0">
                <a:solidFill>
                  <a:schemeClr val="tx2">
                    <a:lumMod val="50000"/>
                  </a:schemeClr>
                </a:solidFill>
                <a:latin typeface="Nunito Black" pitchFamily="2" charset="0"/>
              </a:rPr>
              <a:t>?</a:t>
            </a:r>
            <a:endParaRPr lang="en-US" sz="2800" dirty="0">
              <a:solidFill>
                <a:schemeClr val="tx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b="1" dirty="0" err="1">
                <a:solidFill>
                  <a:srgbClr val="FF0000"/>
                </a:solidFill>
                <a:latin typeface="Nunito Black" pitchFamily="2" charset="0"/>
              </a:rPr>
              <a:t>Bạn</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nhỏ</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kể</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về</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nghề</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nghiệp</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của</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bố</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mẹ</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và</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những</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công</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việc</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mà</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bố</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mẹ</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phải</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làm</a:t>
            </a:r>
            <a:endParaRPr lang="en-US" sz="2300" b="1" dirty="0">
              <a:solidFill>
                <a:srgbClr val="FF0000"/>
              </a:solidFill>
              <a:latin typeface="Nunito Black" pitchFamily="2" charset="0"/>
            </a:endParaRPr>
          </a:p>
          <a:p>
            <a:pPr algn="just"/>
            <a:r>
              <a:rPr lang="en-US" sz="2300" b="1" dirty="0" err="1">
                <a:solidFill>
                  <a:srgbClr val="FF0000"/>
                </a:solidFill>
                <a:latin typeface="Nunito Black" pitchFamily="2" charset="0"/>
              </a:rPr>
              <a:t>Bố</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làm</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việc</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trên</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những</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giàn</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giáo</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cao</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xây</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nên</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những</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ngôi</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nhà</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mới</a:t>
            </a:r>
            <a:endParaRPr lang="en-US" sz="2300" b="1" dirty="0">
              <a:solidFill>
                <a:srgbClr val="FF0000"/>
              </a:solidFill>
              <a:latin typeface="Nunito Black" pitchFamily="2" charset="0"/>
            </a:endParaRPr>
          </a:p>
          <a:p>
            <a:pPr algn="just"/>
            <a:r>
              <a:rPr lang="en-US" sz="2300" b="1" dirty="0" err="1">
                <a:solidFill>
                  <a:srgbClr val="FF0000"/>
                </a:solidFill>
                <a:latin typeface="Nunito Black" pitchFamily="2" charset="0"/>
              </a:rPr>
              <a:t>Mẹ</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làm</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việc</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trên</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cánh</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đồng</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làm</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ra</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những</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hạt</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gạo</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trắng</a:t>
            </a:r>
            <a:r>
              <a:rPr lang="en-US" sz="2300" b="1" dirty="0">
                <a:solidFill>
                  <a:srgbClr val="FF0000"/>
                </a:solidFill>
                <a:latin typeface="Nunito Black" pitchFamily="2" charset="0"/>
              </a:rPr>
              <a:t> </a:t>
            </a:r>
            <a:r>
              <a:rPr lang="en-US" sz="2300" b="1" dirty="0" err="1">
                <a:solidFill>
                  <a:srgbClr val="FF0000"/>
                </a:solidFill>
                <a:latin typeface="Nunito Black" pitchFamily="2" charset="0"/>
              </a:rPr>
              <a:t>ngần</a:t>
            </a:r>
            <a:endParaRPr lang="en-US" sz="2300" b="1"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endParaRPr lang="en-US" sz="2400" b="1" dirty="0">
              <a:solidFill>
                <a:srgbClr val="002060"/>
              </a:solidFill>
              <a:latin typeface="Nunito Black" pitchFamily="2" charset="0"/>
            </a:endParaRPr>
          </a:p>
          <a:p>
            <a:pPr algn="just"/>
            <a:r>
              <a:rPr lang="vi-VN" sz="2400" b="1" dirty="0">
                <a:solidFill>
                  <a:srgbClr val="002060"/>
                </a:solidFill>
                <a:latin typeface="Nunito Black" pitchFamily="2" charset="0"/>
              </a:rPr>
              <a:t>a. Nói về nghề nghiệp</a:t>
            </a:r>
          </a:p>
          <a:p>
            <a:pPr algn="just"/>
            <a:r>
              <a:rPr lang="vi-VN" sz="2400" b="1" dirty="0">
                <a:solidFill>
                  <a:srgbClr val="002060"/>
                </a:solidFill>
                <a:latin typeface="Nunito Black" pitchFamily="2" charset="0"/>
              </a:rPr>
              <a:t>b. Nói về cảnh đẹp thiên nhiên</a:t>
            </a:r>
          </a:p>
          <a:p>
            <a:pPr algn="just"/>
            <a:r>
              <a:rPr lang="vi-VN" sz="2400" b="1"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6" name="Oval 15"/>
          <p:cNvSpPr/>
          <p:nvPr/>
        </p:nvSpPr>
        <p:spPr>
          <a:xfrm>
            <a:off x="1371600" y="1215925"/>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133600"/>
            <a:ext cx="5486400" cy="4332452"/>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4</a:t>
            </a:r>
            <a:r>
              <a:rPr lang="en-US" sz="2400" dirty="0">
                <a:solidFill>
                  <a:srgbClr val="002060"/>
                </a:solidFill>
                <a:latin typeface="Nunito Black" pitchFamily="2" charset="0"/>
              </a:rPr>
              <a:t>: </a:t>
            </a:r>
            <a:r>
              <a:rPr lang="vi-VN" sz="2400" b="1" dirty="0">
                <a:solidFill>
                  <a:srgbClr val="002060"/>
                </a:solidFill>
                <a:latin typeface="Nunito Black" pitchFamily="2" charset="0"/>
              </a:rPr>
              <a:t>Em hiểu “con đường trên trang sách” có nghĩa là gì?</a:t>
            </a:r>
            <a:endParaRPr lang="vi-VN" sz="2400" dirty="0">
              <a:solidFill>
                <a:srgbClr val="002060"/>
              </a:solidFill>
              <a:latin typeface="Nunito Black" pitchFamily="2" charset="0"/>
            </a:endParaRPr>
          </a:p>
          <a:p>
            <a:pPr algn="just"/>
            <a:r>
              <a:rPr lang="vi-VN" sz="2400" b="1" dirty="0">
                <a:solidFill>
                  <a:srgbClr val="002060"/>
                </a:solidFill>
                <a:latin typeface="Nunito Black" pitchFamily="2" charset="0"/>
              </a:rPr>
              <a:t>a. Con đường được được vẽ trong sách</a:t>
            </a:r>
          </a:p>
          <a:p>
            <a:pPr algn="just"/>
            <a:r>
              <a:rPr lang="vi-VN" sz="2400" b="1" dirty="0">
                <a:solidFill>
                  <a:srgbClr val="002060"/>
                </a:solidFill>
                <a:latin typeface="Nunito Black" pitchFamily="2" charset="0"/>
              </a:rPr>
              <a:t>b. Con đường khám phá kiến thức</a:t>
            </a:r>
          </a:p>
          <a:p>
            <a:pPr algn="just"/>
            <a:r>
              <a:rPr lang="vi-VN" sz="2400" b="1" dirty="0">
                <a:solidFill>
                  <a:srgbClr val="002060"/>
                </a:solidFill>
                <a:latin typeface="Nunito Black" pitchFamily="2" charset="0"/>
              </a:rPr>
              <a:t>c. Con đường ta đi lại hằng ngày</a:t>
            </a: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95265"/>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95265"/>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a:ln>
                  <a:noFill/>
                </a:ln>
                <a:solidFill>
                  <a:srgbClr val="FF0000"/>
                </a:solidFill>
                <a:effectLst/>
                <a:uLnTx/>
                <a:uFillTx/>
                <a:latin typeface="Nunito Black" pitchFamily="2" charset="0"/>
                <a:ea typeface="+mn-ea"/>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1"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1"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1"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98796" y="4759130"/>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1"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dirty="0" err="1">
                <a:solidFill>
                  <a:srgbClr val="FF0000"/>
                </a:solidFill>
                <a:latin typeface="Nunito Black" pitchFamily="2" charset="0"/>
                <a:sym typeface="Arial"/>
              </a:rPr>
              <a:t>Luyện</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đọc</a:t>
            </a:r>
            <a:r>
              <a:rPr lang="en-US" sz="2800" b="1" dirty="0">
                <a:solidFill>
                  <a:srgbClr val="FF0000"/>
                </a:solidFill>
                <a:latin typeface="Nunito Black" pitchFamily="2" charset="0"/>
                <a:sym typeface="Arial"/>
              </a:rPr>
              <a:t> </a:t>
            </a:r>
            <a:r>
              <a:rPr lang="en-US" sz="2800" b="1" dirty="0" err="1">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1</a:t>
            </a:r>
            <a:r>
              <a:rPr kumimoji="0" lang="en-US"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Đọc 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err="1">
                <a:solidFill>
                  <a:schemeClr val="accent2">
                    <a:lumMod val="50000"/>
                  </a:schemeClr>
                </a:solidFill>
                <a:latin typeface="Nunito Black" pitchFamily="2" charset="0"/>
              </a:rPr>
              <a:t>Gợi</a:t>
            </a:r>
            <a:r>
              <a:rPr lang="en-US" sz="2800" b="1" dirty="0">
                <a:solidFill>
                  <a:schemeClr val="accent2">
                    <a:lumMod val="50000"/>
                  </a:schemeClr>
                </a:solidFill>
                <a:latin typeface="Nunito Black" pitchFamily="2" charset="0"/>
              </a:rPr>
              <a:t> ý: </a:t>
            </a:r>
            <a:r>
              <a:rPr lang="vi-VN" sz="2800" b="1"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800" b="1" dirty="0">
                <a:solidFill>
                  <a:schemeClr val="accent2">
                    <a:lumMod val="50000"/>
                  </a:schemeClr>
                </a:solidFill>
                <a:latin typeface="OpenSans"/>
              </a:rPr>
              <a:t>.</a:t>
            </a:r>
            <a:endParaRPr lang="en-US" sz="2800" b="1"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8000"/>
                </a:solidFill>
                <a:latin typeface="Nunito Black" pitchFamily="2" charset="0"/>
              </a:rPr>
              <a:t>Em tham khảo bài đọc sau:</a:t>
            </a:r>
          </a:p>
          <a:p>
            <a:pPr algn="ctr"/>
            <a:r>
              <a:rPr lang="vi-VN" sz="2800" b="1" dirty="0">
                <a:solidFill>
                  <a:srgbClr val="FF0000"/>
                </a:solidFill>
                <a:latin typeface="Nunito Black" pitchFamily="2" charset="0"/>
              </a:rPr>
              <a:t>Đi bừa</a:t>
            </a:r>
          </a:p>
          <a:p>
            <a:r>
              <a:rPr lang="vi-VN" sz="2800" b="1" dirty="0">
                <a:solidFill>
                  <a:srgbClr val="0070C0"/>
                </a:solidFill>
                <a:latin typeface="Nunito Black" pitchFamily="2" charset="0"/>
              </a:rPr>
              <a:t>Sáng nay mẹ dậy sớm</a:t>
            </a:r>
            <a:br>
              <a:rPr lang="vi-VN" sz="2800" b="1" dirty="0">
                <a:solidFill>
                  <a:srgbClr val="0070C0"/>
                </a:solidFill>
                <a:latin typeface="Nunito Black" pitchFamily="2" charset="0"/>
              </a:rPr>
            </a:br>
            <a:r>
              <a:rPr lang="vi-VN" sz="2800" b="1" dirty="0">
                <a:solidFill>
                  <a:srgbClr val="0070C0"/>
                </a:solidFill>
                <a:latin typeface="Nunito Black" pitchFamily="2" charset="0"/>
              </a:rPr>
              <a:t>Dắt trâu đen đi bừa</a:t>
            </a:r>
            <a:br>
              <a:rPr lang="vi-VN" sz="2800" b="1" dirty="0">
                <a:solidFill>
                  <a:srgbClr val="0070C0"/>
                </a:solidFill>
                <a:latin typeface="Nunito Black" pitchFamily="2" charset="0"/>
              </a:rPr>
            </a:br>
            <a:r>
              <a:rPr lang="vi-VN" sz="2800" b="1" dirty="0">
                <a:solidFill>
                  <a:srgbClr val="0070C0"/>
                </a:solidFill>
                <a:latin typeface="Nunito Black" pitchFamily="2" charset="0"/>
              </a:rPr>
              <a:t>Mẹ không quản xóm trưa</a:t>
            </a:r>
            <a:br>
              <a:rPr lang="vi-VN" sz="2800" b="1" dirty="0">
                <a:solidFill>
                  <a:srgbClr val="0070C0"/>
                </a:solidFill>
                <a:latin typeface="Nunito Black" pitchFamily="2" charset="0"/>
              </a:rPr>
            </a:br>
            <a:r>
              <a:rPr lang="vi-VN" sz="2800" b="1" dirty="0">
                <a:solidFill>
                  <a:srgbClr val="0070C0"/>
                </a:solidFill>
                <a:latin typeface="Nunito Black" pitchFamily="2" charset="0"/>
              </a:rPr>
              <a:t>Bừa đất tơi thành luống</a:t>
            </a:r>
            <a:br>
              <a:rPr lang="vi-VN" sz="2800" b="1" dirty="0">
                <a:solidFill>
                  <a:srgbClr val="0070C0"/>
                </a:solidFill>
                <a:latin typeface="Nunito Black" pitchFamily="2" charset="0"/>
              </a:rPr>
            </a:br>
            <a:r>
              <a:rPr lang="vi-VN" sz="2800" b="1" dirty="0">
                <a:solidFill>
                  <a:srgbClr val="0070C0"/>
                </a:solidFill>
                <a:latin typeface="Nunito Black" pitchFamily="2" charset="0"/>
              </a:rPr>
              <a:t>Để trồng  ngô khoai sắn</a:t>
            </a:r>
            <a:br>
              <a:rPr lang="vi-VN" sz="2800" b="1" dirty="0">
                <a:solidFill>
                  <a:srgbClr val="0070C0"/>
                </a:solidFill>
                <a:latin typeface="Nunito Black" pitchFamily="2" charset="0"/>
              </a:rPr>
            </a:br>
            <a:r>
              <a:rPr lang="vi-VN" sz="2800" b="1" dirty="0">
                <a:solidFill>
                  <a:srgbClr val="0070C0"/>
                </a:solidFill>
                <a:latin typeface="Nunito Black" pitchFamily="2" charset="0"/>
              </a:rPr>
              <a:t>Trồng quả ngọt rau tới</a:t>
            </a:r>
            <a:br>
              <a:rPr lang="vi-VN" sz="2800" b="1" dirty="0">
                <a:solidFill>
                  <a:srgbClr val="0070C0"/>
                </a:solidFill>
                <a:latin typeface="Nunito Black" pitchFamily="2" charset="0"/>
              </a:rPr>
            </a:br>
            <a:r>
              <a:rPr lang="vi-VN" sz="2800" b="1" dirty="0">
                <a:solidFill>
                  <a:srgbClr val="0070C0"/>
                </a:solidFill>
                <a:latin typeface="Nunito Black" pitchFamily="2" charset="0"/>
              </a:rPr>
              <a:t>Cho thức ăn mọi người</a:t>
            </a:r>
            <a:br>
              <a:rPr lang="vi-VN" sz="2800" b="1" dirty="0">
                <a:solidFill>
                  <a:srgbClr val="0070C0"/>
                </a:solidFill>
                <a:latin typeface="Nunito Black" pitchFamily="2" charset="0"/>
              </a:rPr>
            </a:br>
            <a:r>
              <a:rPr lang="vi-VN" sz="2800" b="1" dirty="0">
                <a:solidFill>
                  <a:srgbClr val="0070C0"/>
                </a:solidFill>
                <a:latin typeface="Nunito Black" pitchFamily="2" charset="0"/>
              </a:rPr>
              <a:t>Giữ môi trường xanh sạch</a:t>
            </a:r>
            <a:br>
              <a:rPr lang="vi-VN" sz="2800" b="1" dirty="0">
                <a:solidFill>
                  <a:srgbClr val="0070C0"/>
                </a:solidFill>
                <a:latin typeface="Nunito Black" pitchFamily="2" charset="0"/>
              </a:rPr>
            </a:br>
            <a:r>
              <a:rPr lang="vi-VN" sz="2800" b="1" dirty="0">
                <a:solidFill>
                  <a:srgbClr val="0070C0"/>
                </a:solidFill>
                <a:latin typeface="Nunito Black" pitchFamily="2" charset="0"/>
              </a:rPr>
              <a:t>Sáng mai mẹ lại dắt</a:t>
            </a:r>
            <a:br>
              <a:rPr lang="vi-VN" sz="2800" b="1" dirty="0">
                <a:solidFill>
                  <a:srgbClr val="0070C0"/>
                </a:solidFill>
                <a:latin typeface="Nunito Black" pitchFamily="2" charset="0"/>
              </a:rPr>
            </a:br>
            <a:r>
              <a:rPr lang="vi-VN" sz="2800" b="1"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br>
              <a:rPr lang="en-US" dirty="0">
                <a:solidFill>
                  <a:srgbClr val="000000"/>
                </a:solidFill>
                <a:latin typeface="OpenSans"/>
              </a:rPr>
            </a:b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br>
              <a:rPr lang="vi-VN" dirty="0">
                <a:solidFill>
                  <a:srgbClr val="000000"/>
                </a:solidFill>
                <a:latin typeface="OpenSans"/>
              </a:rPr>
            </a:br>
            <a:br>
              <a:rPr lang="vi-VN" dirty="0">
                <a:solidFill>
                  <a:srgbClr val="000000"/>
                </a:solidFill>
                <a:latin typeface="OpenSans"/>
              </a:rPr>
            </a:br>
            <a:endParaRPr lang="en-US" dirty="0"/>
          </a:p>
        </p:txBody>
      </p:sp>
      <p:sp>
        <p:nvSpPr>
          <p:cNvPr id="7" name="Rounded Rectangle 6"/>
          <p:cNvSpPr/>
          <p:nvPr/>
        </p:nvSpPr>
        <p:spPr>
          <a:xfrm>
            <a:off x="1144524" y="228600"/>
            <a:ext cx="9371076" cy="1055608"/>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800" b="1" dirty="0" err="1">
                <a:solidFill>
                  <a:schemeClr val="bg1"/>
                </a:solidFill>
                <a:latin typeface="Nunito Black" pitchFamily="2" charset="0"/>
              </a:rPr>
              <a:t>Câu</a:t>
            </a:r>
            <a:r>
              <a:rPr lang="en-US" sz="2800" b="1" dirty="0">
                <a:solidFill>
                  <a:schemeClr val="bg1"/>
                </a:solidFill>
                <a:latin typeface="Nunito Black" pitchFamily="2" charset="0"/>
              </a:rPr>
              <a:t> 2</a:t>
            </a:r>
            <a:r>
              <a:rPr lang="en-US" sz="2800" dirty="0">
                <a:solidFill>
                  <a:schemeClr val="bg1"/>
                </a:solidFill>
                <a:latin typeface="Nunito Black" pitchFamily="2" charset="0"/>
              </a:rPr>
              <a:t>: </a:t>
            </a:r>
            <a:r>
              <a:rPr lang="en-US" sz="2800" b="1" dirty="0" err="1">
                <a:solidFill>
                  <a:schemeClr val="bg1"/>
                </a:solidFill>
                <a:latin typeface="Nunito Black" pitchFamily="2" charset="0"/>
              </a:rPr>
              <a:t>Trao</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đổi</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thêm</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với</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bạn</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về</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lợi</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ích</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mà</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nghề</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đó</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mang</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lại</a:t>
            </a:r>
            <a:endParaRPr lang="en-US" sz="2800" b="1" dirty="0">
              <a:solidFill>
                <a:schemeClr val="bg1"/>
              </a:solidFill>
              <a:latin typeface="Nunito Black" pitchFamily="2" charset="0"/>
            </a:endParaRPr>
          </a:p>
          <a:p>
            <a:r>
              <a:rPr lang="en-US" sz="2800" b="1" dirty="0">
                <a:solidFill>
                  <a:schemeClr val="bg1"/>
                </a:solidFill>
                <a:latin typeface="Nunito Black" pitchFamily="2" charset="0"/>
              </a:rPr>
              <a:t> </a:t>
            </a:r>
            <a:r>
              <a:rPr lang="en-US" sz="2800" b="1" dirty="0" err="1">
                <a:solidFill>
                  <a:schemeClr val="bg1"/>
                </a:solidFill>
                <a:latin typeface="Nunito Black" pitchFamily="2" charset="0"/>
              </a:rPr>
              <a:t>cho</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cuộc</a:t>
            </a:r>
            <a:r>
              <a:rPr lang="en-US" sz="2800" b="1" dirty="0">
                <a:solidFill>
                  <a:schemeClr val="bg1"/>
                </a:solidFill>
                <a:latin typeface="Nunito Black" pitchFamily="2" charset="0"/>
              </a:rPr>
              <a:t> </a:t>
            </a:r>
            <a:r>
              <a:rPr lang="en-US" sz="2800" b="1" dirty="0" err="1">
                <a:solidFill>
                  <a:schemeClr val="bg1"/>
                </a:solidFill>
                <a:latin typeface="Nunito Black" pitchFamily="2" charset="0"/>
              </a:rPr>
              <a:t>sống</a:t>
            </a:r>
            <a:r>
              <a:rPr lang="en-US" sz="2800" b="1" dirty="0">
                <a:solidFill>
                  <a:schemeClr val="bg1"/>
                </a:solidFill>
                <a:latin typeface="Nunito Black" pitchFamily="2" charset="0"/>
              </a:rPr>
              <a:t>.</a:t>
            </a:r>
            <a:endParaRPr lang="en-US" sz="28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b="1" dirty="0" err="1">
                <a:solidFill>
                  <a:schemeClr val="bg1"/>
                </a:solidFill>
                <a:latin typeface="Nunito Black" pitchFamily="2" charset="0"/>
              </a:rPr>
              <a:t>Gợi</a:t>
            </a:r>
            <a:r>
              <a:rPr lang="en-US" sz="2400" b="1" dirty="0">
                <a:solidFill>
                  <a:schemeClr val="bg1"/>
                </a:solidFill>
                <a:latin typeface="Nunito Black" pitchFamily="2" charset="0"/>
              </a:rPr>
              <a:t> ý: </a:t>
            </a:r>
            <a:r>
              <a:rPr lang="vi-VN" sz="2400" b="1" dirty="0">
                <a:solidFill>
                  <a:schemeClr val="bg1"/>
                </a:solidFill>
                <a:latin typeface="Nunito Black" pitchFamily="2" charset="0"/>
              </a:rPr>
              <a:t>Em dựa vào nghề nghiệp trong bài đọc em vừa chia sẻ ở bài tập trước để hoàn thành.</a:t>
            </a:r>
            <a:endParaRPr kumimoji="0" lang="en-US" sz="2400" b="1"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b="1"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6000" b="1"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60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a:solidFill>
                    <a:srgbClr val="002060"/>
                  </a:solidFill>
                  <a:latin typeface="Nunito Black" pitchFamily="2" charset="0"/>
                </a:rPr>
                <a:t>Cùng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nhau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giải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đố</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Bác</a:t>
              </a:r>
              <a:r>
                <a:rPr kumimoji="0" lang="en-US" alt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800" b="1" i="0" u="none" strike="noStrike" kern="1200" cap="none" spc="0" normalizeH="0" noProof="0" dirty="0" err="1">
                  <a:ln>
                    <a:noFill/>
                  </a:ln>
                  <a:solidFill>
                    <a:srgbClr val="FF0000"/>
                  </a:solidFill>
                  <a:effectLst/>
                  <a:uLnTx/>
                  <a:uFillTx/>
                  <a:latin typeface="Nunito Black" pitchFamily="2" charset="0"/>
                  <a:ea typeface="+mn-ea"/>
                  <a:cs typeface="+mn-cs"/>
                </a:rPr>
                <a:t>sĩ</a:t>
              </a:r>
              <a:endPar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4909923"/>
              <a:ext cx="1561222" cy="93696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Giáo</a:t>
              </a:r>
              <a:r>
                <a:rPr kumimoji="0" lang="en-US" altLang="en-US" sz="2800" b="1" i="0" u="none" strike="noStrike" kern="1200" cap="none" spc="0" normalizeH="0" noProof="0" dirty="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noProof="0" dirty="0" err="1">
                  <a:ln>
                    <a:noFill/>
                  </a:ln>
                  <a:solidFill>
                    <a:srgbClr val="FF0000"/>
                  </a:solidFill>
                  <a:effectLst/>
                  <a:uLnTx/>
                  <a:uFillTx/>
                  <a:latin typeface="Nunito Black" pitchFamily="2" charset="0"/>
                  <a:ea typeface="+mn-ea"/>
                  <a:cs typeface="+mn-cs"/>
                </a:rPr>
                <a:t>viên</a:t>
              </a:r>
              <a:endParaRPr kumimoji="0" lang="en-US" alt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  </a:t>
            </a:r>
            <a:r>
              <a:rPr lang="en-US" sz="4000" b="1" dirty="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7200" b="1"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72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600200" y="1096703"/>
            <a:ext cx="4062525"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b="1" noProof="0" dirty="0" err="1">
                <a:solidFill>
                  <a:srgbClr val="002060"/>
                </a:solidFill>
                <a:latin typeface="Nunito Black" pitchFamily="2" charset="0"/>
              </a:rPr>
              <a:t>Đường</a:t>
            </a:r>
            <a:r>
              <a:rPr lang="en-US" sz="2400" b="1" noProof="0" dirty="0">
                <a:solidFill>
                  <a:srgbClr val="002060"/>
                </a:solidFill>
                <a:latin typeface="Nunito Black" pitchFamily="2" charset="0"/>
              </a:rPr>
              <a:t> </a:t>
            </a:r>
            <a:r>
              <a:rPr lang="en-US" sz="2400" b="1" noProof="0" dirty="0" err="1">
                <a:solidFill>
                  <a:srgbClr val="002060"/>
                </a:solidFill>
                <a:latin typeface="Nunito Black" pitchFamily="2" charset="0"/>
              </a:rPr>
              <a:t>của</a:t>
            </a:r>
            <a:r>
              <a:rPr lang="en-US" sz="2400" b="1" noProof="0" dirty="0">
                <a:solidFill>
                  <a:srgbClr val="002060"/>
                </a:solidFill>
                <a:latin typeface="Nunito Black" pitchFamily="2" charset="0"/>
              </a:rPr>
              <a:t> </a:t>
            </a:r>
            <a:r>
              <a:rPr lang="en-US" sz="2400" b="1" noProof="0" dirty="0" err="1">
                <a:solidFill>
                  <a:srgbClr val="002060"/>
                </a:solidFill>
                <a:latin typeface="Nunito Black" pitchFamily="2" charset="0"/>
              </a:rPr>
              <a:t>chú</a:t>
            </a:r>
            <a:r>
              <a:rPr lang="en-US" sz="2400" b="1" noProof="0" dirty="0">
                <a:solidFill>
                  <a:srgbClr val="002060"/>
                </a:solidFill>
                <a:latin typeface="Nunito Black" pitchFamily="2" charset="0"/>
              </a:rPr>
              <a:t> phi </a:t>
            </a:r>
            <a:r>
              <a:rPr lang="en-US" sz="2400" b="1" noProof="0" dirty="0" err="1">
                <a:solidFill>
                  <a:srgbClr val="002060"/>
                </a:solidFill>
                <a:latin typeface="Nunito Black" pitchFamily="2" charset="0"/>
              </a:rPr>
              <a:t>công</a:t>
            </a:r>
            <a:endParaRPr lang="en-US" sz="2400" b="1"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dirty="0" err="1">
                <a:ln>
                  <a:noFill/>
                </a:ln>
                <a:solidFill>
                  <a:srgbClr val="002060"/>
                </a:solidFill>
                <a:effectLst/>
                <a:uLnTx/>
                <a:uFillTx/>
                <a:latin typeface="Nunito Black" pitchFamily="2" charset="0"/>
              </a:rPr>
              <a:t>Lẫn</a:t>
            </a:r>
            <a:r>
              <a:rPr kumimoji="0" lang="en-US" sz="2400" b="1" i="0" u="none" strike="noStrike" kern="1200" cap="none" spc="0" normalizeH="0" dirty="0">
                <a:ln>
                  <a:noFill/>
                </a:ln>
                <a:solidFill>
                  <a:srgbClr val="002060"/>
                </a:solidFill>
                <a:effectLst/>
                <a:uLnTx/>
                <a:uFillTx/>
                <a:latin typeface="Nunito Black" pitchFamily="2" charset="0"/>
              </a:rPr>
              <a:t> </a:t>
            </a:r>
            <a:r>
              <a:rPr kumimoji="0" lang="en-US" sz="2400" b="1" i="0" u="none" strike="noStrike" kern="1200" cap="none" spc="0" normalizeH="0" dirty="0" err="1">
                <a:ln>
                  <a:noFill/>
                </a:ln>
                <a:solidFill>
                  <a:srgbClr val="002060"/>
                </a:solidFill>
                <a:effectLst/>
                <a:uLnTx/>
                <a:uFillTx/>
                <a:latin typeface="Nunito Black" pitchFamily="2" charset="0"/>
              </a:rPr>
              <a:t>trong</a:t>
            </a:r>
            <a:r>
              <a:rPr kumimoji="0" lang="en-US" sz="2400" b="1" i="0" u="none" strike="noStrike" kern="1200" cap="none" spc="0" normalizeH="0" dirty="0">
                <a:ln>
                  <a:noFill/>
                </a:ln>
                <a:solidFill>
                  <a:srgbClr val="002060"/>
                </a:solidFill>
                <a:effectLst/>
                <a:uLnTx/>
                <a:uFillTx/>
                <a:latin typeface="Nunito Black" pitchFamily="2" charset="0"/>
              </a:rPr>
              <a:t> </a:t>
            </a:r>
            <a:r>
              <a:rPr kumimoji="0" lang="en-US" sz="2400" b="1" i="0" u="none" strike="noStrike" kern="1200" cap="none" spc="0" normalizeH="0" dirty="0" err="1">
                <a:ln>
                  <a:noFill/>
                </a:ln>
                <a:solidFill>
                  <a:srgbClr val="002060"/>
                </a:solidFill>
                <a:effectLst/>
                <a:uLnTx/>
                <a:uFillTx/>
                <a:latin typeface="Nunito Black" pitchFamily="2" charset="0"/>
              </a:rPr>
              <a:t>mây</a:t>
            </a:r>
            <a:r>
              <a:rPr kumimoji="0" lang="en-US" sz="2400" b="1" i="0" u="none" strike="noStrike" kern="1200" cap="none" spc="0" normalizeH="0" dirty="0">
                <a:ln>
                  <a:noFill/>
                </a:ln>
                <a:solidFill>
                  <a:srgbClr val="002060"/>
                </a:solidFill>
                <a:effectLst/>
                <a:uLnTx/>
                <a:uFillTx/>
                <a:latin typeface="Nunito Black" pitchFamily="2" charset="0"/>
              </a:rPr>
              <a:t> </a:t>
            </a:r>
            <a:r>
              <a:rPr kumimoji="0" lang="en-US" sz="2400" b="1" i="0" u="none" strike="noStrike" kern="1200" cap="none" spc="0" normalizeH="0" dirty="0" err="1">
                <a:ln>
                  <a:noFill/>
                </a:ln>
                <a:solidFill>
                  <a:srgbClr val="002060"/>
                </a:solidFill>
                <a:effectLst/>
                <a:uLnTx/>
                <a:uFillTx/>
                <a:latin typeface="Nunito Black" pitchFamily="2" charset="0"/>
              </a:rPr>
              <a:t>cao</a:t>
            </a:r>
            <a:r>
              <a:rPr kumimoji="0" lang="en-US" sz="2400" b="1" i="0" u="none" strike="noStrike" kern="1200" cap="none" spc="0" normalizeH="0" dirty="0">
                <a:ln>
                  <a:noFill/>
                </a:ln>
                <a:solidFill>
                  <a:srgbClr val="002060"/>
                </a:solidFill>
                <a:effectLst/>
                <a:uLnTx/>
                <a:uFillTx/>
                <a:latin typeface="Nunito Black" pitchFamily="2" charset="0"/>
              </a:rPr>
              <a:t> </a:t>
            </a:r>
            <a:r>
              <a:rPr kumimoji="0" lang="en-US" sz="2400" b="1" i="0" u="none" strike="noStrike" kern="1200" cap="none" spc="0" normalizeH="0" dirty="0" err="1">
                <a:ln>
                  <a:noFill/>
                </a:ln>
                <a:solidFill>
                  <a:srgbClr val="002060"/>
                </a:solidFill>
                <a:effectLst/>
                <a:uLnTx/>
                <a:uFillTx/>
                <a:latin typeface="Nunito Black" pitchFamily="2" charset="0"/>
              </a:rPr>
              <a:t>tít</a:t>
            </a:r>
            <a:endParaRPr kumimoji="0" lang="en-US" sz="2400" b="1" i="0" u="none" strike="noStrike" kern="1200" cap="none" spc="0" normalizeH="0" dirty="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1" baseline="0" noProof="0" dirty="0" err="1">
                <a:solidFill>
                  <a:srgbClr val="002060"/>
                </a:solidFill>
                <a:latin typeface="Nunito Black" pitchFamily="2" charset="0"/>
              </a:rPr>
              <a:t>Khắp</a:t>
            </a:r>
            <a:r>
              <a:rPr lang="en-US" sz="2400" b="1" noProof="0" dirty="0">
                <a:solidFill>
                  <a:srgbClr val="002060"/>
                </a:solidFill>
                <a:latin typeface="Nunito Black" pitchFamily="2" charset="0"/>
              </a:rPr>
              <a:t> </a:t>
            </a:r>
            <a:r>
              <a:rPr lang="en-US" sz="2400" b="1" noProof="0" dirty="0" err="1">
                <a:solidFill>
                  <a:srgbClr val="002060"/>
                </a:solidFill>
                <a:latin typeface="Nunito Black" pitchFamily="2" charset="0"/>
              </a:rPr>
              <a:t>những</a:t>
            </a:r>
            <a:r>
              <a:rPr lang="en-US" sz="2400" b="1" noProof="0" dirty="0">
                <a:solidFill>
                  <a:srgbClr val="002060"/>
                </a:solidFill>
                <a:latin typeface="Nunito Black" pitchFamily="2" charset="0"/>
              </a:rPr>
              <a:t> </a:t>
            </a:r>
            <a:r>
              <a:rPr lang="en-US" sz="2400" b="1" noProof="0" dirty="0" err="1">
                <a:solidFill>
                  <a:srgbClr val="002060"/>
                </a:solidFill>
                <a:latin typeface="Nunito Black" pitchFamily="2" charset="0"/>
              </a:rPr>
              <a:t>vùng</a:t>
            </a:r>
            <a:r>
              <a:rPr lang="en-US" sz="2400" b="1" noProof="0" dirty="0">
                <a:solidFill>
                  <a:srgbClr val="002060"/>
                </a:solidFill>
                <a:latin typeface="Nunito Black" pitchFamily="2" charset="0"/>
              </a:rPr>
              <a:t> </a:t>
            </a:r>
            <a:r>
              <a:rPr lang="en-US" sz="2400" b="1" noProof="0" dirty="0" err="1">
                <a:solidFill>
                  <a:srgbClr val="002060"/>
                </a:solidFill>
                <a:latin typeface="Nunito Black" pitchFamily="2" charset="0"/>
              </a:rPr>
              <a:t>trời</a:t>
            </a:r>
            <a:r>
              <a:rPr lang="en-US" sz="2400" b="1" noProof="0" dirty="0">
                <a:solidFill>
                  <a:srgbClr val="002060"/>
                </a:solidFill>
                <a:latin typeface="Nunito Black" pitchFamily="2" charset="0"/>
              </a:rPr>
              <a:t> </a:t>
            </a:r>
            <a:r>
              <a:rPr lang="en-US" sz="2400" b="1" noProof="0" dirty="0" err="1">
                <a:solidFill>
                  <a:srgbClr val="002060"/>
                </a:solidFill>
                <a:latin typeface="Nunito Black" pitchFamily="2" charset="0"/>
              </a:rPr>
              <a:t>xanh</a:t>
            </a:r>
            <a:endParaRPr lang="en-US" sz="2400" b="1"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dirty="0" err="1">
                <a:ln>
                  <a:noFill/>
                </a:ln>
                <a:solidFill>
                  <a:srgbClr val="002060"/>
                </a:solidFill>
                <a:effectLst/>
                <a:uLnTx/>
                <a:uFillTx/>
                <a:latin typeface="Nunito Black" pitchFamily="2" charset="0"/>
              </a:rPr>
              <a:t>Những</a:t>
            </a:r>
            <a:r>
              <a:rPr kumimoji="0" lang="en-US" sz="2400" b="1" i="0" u="none" strike="noStrike" kern="1200" cap="none" spc="0" normalizeH="0" dirty="0">
                <a:ln>
                  <a:noFill/>
                </a:ln>
                <a:solidFill>
                  <a:srgbClr val="002060"/>
                </a:solidFill>
                <a:effectLst/>
                <a:uLnTx/>
                <a:uFillTx/>
                <a:latin typeface="Nunito Black" pitchFamily="2" charset="0"/>
              </a:rPr>
              <a:t> </a:t>
            </a:r>
            <a:r>
              <a:rPr kumimoji="0" lang="en-US" sz="2400" b="1" i="0" u="none" strike="noStrike" kern="1200" cap="none" spc="0" normalizeH="0" dirty="0" err="1">
                <a:ln>
                  <a:noFill/>
                </a:ln>
                <a:solidFill>
                  <a:srgbClr val="002060"/>
                </a:solidFill>
                <a:effectLst/>
                <a:uLnTx/>
                <a:uFillTx/>
                <a:latin typeface="Nunito Black" pitchFamily="2" charset="0"/>
              </a:rPr>
              <a:t>vì</a:t>
            </a:r>
            <a:r>
              <a:rPr kumimoji="0" lang="en-US" sz="2400" b="1" i="0" u="none" strike="noStrike" kern="1200" cap="none" spc="0" normalizeH="0" dirty="0">
                <a:ln>
                  <a:noFill/>
                </a:ln>
                <a:solidFill>
                  <a:srgbClr val="002060"/>
                </a:solidFill>
                <a:effectLst/>
                <a:uLnTx/>
                <a:uFillTx/>
                <a:latin typeface="Nunito Black" pitchFamily="2" charset="0"/>
              </a:rPr>
              <a:t> </a:t>
            </a:r>
            <a:r>
              <a:rPr kumimoji="0" lang="en-US" sz="2400" b="1" i="0" u="none" strike="noStrike" kern="1200" cap="none" spc="0" normalizeH="0" dirty="0" err="1">
                <a:ln>
                  <a:noFill/>
                </a:ln>
                <a:solidFill>
                  <a:srgbClr val="002060"/>
                </a:solidFill>
                <a:effectLst/>
                <a:uLnTx/>
                <a:uFillTx/>
                <a:latin typeface="Nunito Black" pitchFamily="2" charset="0"/>
              </a:rPr>
              <a:t>sao</a:t>
            </a:r>
            <a:r>
              <a:rPr kumimoji="0" lang="en-US" sz="2400" b="1" i="0" u="none" strike="noStrike" kern="1200" cap="none" spc="0" normalizeH="0" dirty="0">
                <a:ln>
                  <a:noFill/>
                </a:ln>
                <a:solidFill>
                  <a:srgbClr val="002060"/>
                </a:solidFill>
                <a:effectLst/>
                <a:uLnTx/>
                <a:uFillTx/>
                <a:latin typeface="Nunito Black" pitchFamily="2" charset="0"/>
              </a:rPr>
              <a:t> chi </a:t>
            </a:r>
            <a:r>
              <a:rPr kumimoji="0" lang="en-US" sz="2400" b="1" i="0" u="none" strike="noStrike" kern="1200" cap="none" spc="0" normalizeH="0" dirty="0" err="1">
                <a:ln>
                  <a:noFill/>
                </a:ln>
                <a:solidFill>
                  <a:srgbClr val="002060"/>
                </a:solidFill>
                <a:effectLst/>
                <a:uLnTx/>
                <a:uFillTx/>
                <a:latin typeface="Nunito Black" pitchFamily="2" charset="0"/>
              </a:rPr>
              <a:t>chít</a:t>
            </a:r>
            <a:r>
              <a:rPr kumimoji="0" lang="en-US" sz="2400" b="1" i="0" u="none" strike="noStrike" kern="1200" cap="none" spc="0" normalizeH="0" dirty="0">
                <a:ln>
                  <a:noFill/>
                </a:ln>
                <a:solidFill>
                  <a:srgbClr val="002060"/>
                </a:solidFill>
                <a:effectLst/>
                <a:uLnTx/>
                <a:uFillTx/>
                <a:latin typeface="Nunito Black" pitchFamily="2" charset="0"/>
              </a:rPr>
              <a:t>.</a:t>
            </a:r>
            <a:endParaRPr kumimoji="0" lang="en-US" sz="2400" b="1"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2362200" y="3123290"/>
            <a:ext cx="3776327"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b="1" noProof="0" dirty="0" err="1">
                <a:latin typeface="Nunito Black" pitchFamily="2" charset="0"/>
              </a:rPr>
              <a:t>Đường</a:t>
            </a:r>
            <a:r>
              <a:rPr lang="en-US" sz="2400" b="1" noProof="0" dirty="0">
                <a:latin typeface="Nunito Black" pitchFamily="2" charset="0"/>
              </a:rPr>
              <a:t> </a:t>
            </a:r>
            <a:r>
              <a:rPr lang="en-US" sz="2400" b="1" noProof="0" dirty="0" err="1">
                <a:latin typeface="Nunito Black" pitchFamily="2" charset="0"/>
              </a:rPr>
              <a:t>của</a:t>
            </a:r>
            <a:r>
              <a:rPr lang="en-US" sz="2400" b="1" noProof="0" dirty="0">
                <a:latin typeface="Nunito Black" pitchFamily="2" charset="0"/>
              </a:rPr>
              <a:t> </a:t>
            </a:r>
            <a:r>
              <a:rPr lang="en-US" sz="2400" b="1" noProof="0" dirty="0" err="1">
                <a:latin typeface="Nunito Black" pitchFamily="2" charset="0"/>
              </a:rPr>
              <a:t>chú</a:t>
            </a:r>
            <a:r>
              <a:rPr lang="en-US" sz="2400" b="1" noProof="0" dirty="0">
                <a:latin typeface="Nunito Black" pitchFamily="2" charset="0"/>
              </a:rPr>
              <a:t> </a:t>
            </a:r>
            <a:r>
              <a:rPr lang="en-US" sz="2400" b="1" noProof="0" dirty="0" err="1">
                <a:latin typeface="Nunito Black" pitchFamily="2" charset="0"/>
              </a:rPr>
              <a:t>hải</a:t>
            </a:r>
            <a:r>
              <a:rPr lang="en-US" sz="2400" b="1" noProof="0" dirty="0">
                <a:latin typeface="Nunito Black" pitchFamily="2" charset="0"/>
              </a:rPr>
              <a:t> </a:t>
            </a:r>
            <a:r>
              <a:rPr lang="en-US" sz="2400" b="1" noProof="0" dirty="0" err="1">
                <a:latin typeface="Nunito Black" pitchFamily="2" charset="0"/>
              </a:rPr>
              <a:t>quân</a:t>
            </a:r>
            <a:endParaRPr lang="en-US" sz="2400" b="1"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dirty="0" err="1">
                <a:ln>
                  <a:noFill/>
                </a:ln>
                <a:effectLst/>
                <a:uLnTx/>
                <a:uFillTx/>
                <a:latin typeface="Nunito Black" pitchFamily="2" charset="0"/>
              </a:rPr>
              <a:t>Mênh</a:t>
            </a:r>
            <a:r>
              <a:rPr kumimoji="0" lang="en-US" sz="2400" b="1" i="0" u="none" strike="noStrike" kern="1200" cap="none" spc="0" normalizeH="0" dirty="0">
                <a:ln>
                  <a:noFill/>
                </a:ln>
                <a:effectLst/>
                <a:uLnTx/>
                <a:uFillTx/>
                <a:latin typeface="Nunito Black" pitchFamily="2" charset="0"/>
              </a:rPr>
              <a:t> </a:t>
            </a:r>
            <a:r>
              <a:rPr kumimoji="0" lang="en-US" sz="2400" b="1" i="0" u="none" strike="noStrike" kern="1200" cap="none" spc="0" normalizeH="0" dirty="0" err="1">
                <a:ln>
                  <a:noFill/>
                </a:ln>
                <a:effectLst/>
                <a:uLnTx/>
                <a:uFillTx/>
                <a:latin typeface="Nunito Black" pitchFamily="2" charset="0"/>
              </a:rPr>
              <a:t>mông</a:t>
            </a:r>
            <a:r>
              <a:rPr kumimoji="0" lang="en-US" sz="2400" b="1" i="0" u="none" strike="noStrike" kern="1200" cap="none" spc="0" normalizeH="0" dirty="0">
                <a:ln>
                  <a:noFill/>
                </a:ln>
                <a:effectLst/>
                <a:uLnTx/>
                <a:uFillTx/>
                <a:latin typeface="Nunito Black" pitchFamily="2" charset="0"/>
              </a:rPr>
              <a:t> </a:t>
            </a:r>
            <a:r>
              <a:rPr kumimoji="0" lang="en-US" sz="2400" b="1" i="0" u="none" strike="noStrike" kern="1200" cap="none" spc="0" normalizeH="0" dirty="0" err="1">
                <a:ln>
                  <a:noFill/>
                </a:ln>
                <a:effectLst/>
                <a:uLnTx/>
                <a:uFillTx/>
                <a:latin typeface="Nunito Black" pitchFamily="2" charset="0"/>
              </a:rPr>
              <a:t>trên</a:t>
            </a:r>
            <a:r>
              <a:rPr kumimoji="0" lang="en-US" sz="2400" b="1" i="0" u="none" strike="noStrike" kern="1200" cap="none" spc="0" normalizeH="0" dirty="0">
                <a:ln>
                  <a:noFill/>
                </a:ln>
                <a:effectLst/>
                <a:uLnTx/>
                <a:uFillTx/>
                <a:latin typeface="Nunito Black" pitchFamily="2" charset="0"/>
              </a:rPr>
              <a:t> </a:t>
            </a:r>
            <a:r>
              <a:rPr kumimoji="0" lang="en-US" sz="2400" b="1" i="0" u="none" strike="noStrike" kern="1200" cap="none" spc="0" normalizeH="0" dirty="0" err="1">
                <a:ln>
                  <a:noFill/>
                </a:ln>
                <a:effectLst/>
                <a:uLnTx/>
                <a:uFillTx/>
                <a:latin typeface="Nunito Black" pitchFamily="2" charset="0"/>
              </a:rPr>
              <a:t>biển</a:t>
            </a:r>
            <a:r>
              <a:rPr kumimoji="0" lang="en-US" sz="2400" b="1" i="0" u="none" strike="noStrike" kern="1200" cap="none" spc="0" normalizeH="0" dirty="0">
                <a:ln>
                  <a:noFill/>
                </a:ln>
                <a:effectLst/>
                <a:uLnTx/>
                <a:uFillTx/>
                <a:latin typeface="Nunito Black" pitchFamily="2" charset="0"/>
              </a:rPr>
              <a:t> </a:t>
            </a:r>
            <a:r>
              <a:rPr kumimoji="0" lang="en-US" sz="2400" b="1" i="0" u="none" strike="noStrike" kern="1200" cap="none" spc="0" normalizeH="0" dirty="0" err="1">
                <a:ln>
                  <a:noFill/>
                </a:ln>
                <a:effectLst/>
                <a:uLnTx/>
                <a:uFillTx/>
                <a:latin typeface="Nunito Black" pitchFamily="2" charset="0"/>
              </a:rPr>
              <a:t>cả</a:t>
            </a:r>
            <a:endParaRPr kumimoji="0" lang="en-US" sz="2400" b="1" i="0" u="none" strike="noStrike" kern="1200" cap="none" spc="0" normalizeH="0" dirty="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1" baseline="0" noProof="0" dirty="0" err="1">
                <a:latin typeface="Nunito Black" pitchFamily="2" charset="0"/>
              </a:rPr>
              <a:t>Tới</a:t>
            </a:r>
            <a:r>
              <a:rPr lang="en-US" sz="2400" b="1" noProof="0" dirty="0">
                <a:latin typeface="Nunito Black" pitchFamily="2" charset="0"/>
              </a:rPr>
              <a:t> </a:t>
            </a:r>
            <a:r>
              <a:rPr lang="en-US" sz="2400" b="1" noProof="0" dirty="0" err="1">
                <a:latin typeface="Nunito Black" pitchFamily="2" charset="0"/>
              </a:rPr>
              <a:t>những</a:t>
            </a:r>
            <a:r>
              <a:rPr lang="en-US" sz="2400" b="1" noProof="0" dirty="0">
                <a:latin typeface="Nunito Black" pitchFamily="2" charset="0"/>
              </a:rPr>
              <a:t> </a:t>
            </a:r>
            <a:r>
              <a:rPr lang="en-US" sz="2400" b="1" noProof="0" dirty="0" err="1">
                <a:latin typeface="Nunito Black" pitchFamily="2" charset="0"/>
              </a:rPr>
              <a:t>vùng</a:t>
            </a:r>
            <a:r>
              <a:rPr lang="en-US" sz="2400" b="1" noProof="0" dirty="0">
                <a:latin typeface="Nunito Black" pitchFamily="2" charset="0"/>
              </a:rPr>
              <a:t> </a:t>
            </a:r>
            <a:r>
              <a:rPr lang="en-US" sz="2400" b="1" noProof="0" dirty="0" err="1">
                <a:latin typeface="Nunito Black" pitchFamily="2" charset="0"/>
              </a:rPr>
              <a:t>đảo</a:t>
            </a:r>
            <a:r>
              <a:rPr lang="en-US" sz="2400" b="1" noProof="0" dirty="0">
                <a:latin typeface="Nunito Black" pitchFamily="2" charset="0"/>
              </a:rPr>
              <a:t> </a:t>
            </a:r>
            <a:r>
              <a:rPr lang="en-US" sz="2400" b="1" noProof="0" dirty="0" err="1">
                <a:latin typeface="Nunito Black" pitchFamily="2" charset="0"/>
              </a:rPr>
              <a:t>xa</a:t>
            </a:r>
            <a:endParaRPr lang="en-US" sz="2400" b="1"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dirty="0" err="1">
                <a:ln>
                  <a:noFill/>
                </a:ln>
                <a:effectLst/>
                <a:uLnTx/>
                <a:uFillTx/>
                <a:latin typeface="Nunito Black" pitchFamily="2" charset="0"/>
              </a:rPr>
              <a:t>Và</a:t>
            </a:r>
            <a:r>
              <a:rPr kumimoji="0" lang="en-US" sz="2400" b="1" i="0" u="none" strike="noStrike" kern="1200" cap="none" spc="0" normalizeH="0" dirty="0">
                <a:ln>
                  <a:noFill/>
                </a:ln>
                <a:effectLst/>
                <a:uLnTx/>
                <a:uFillTx/>
                <a:latin typeface="Nunito Black" pitchFamily="2" charset="0"/>
              </a:rPr>
              <a:t> </a:t>
            </a:r>
            <a:r>
              <a:rPr kumimoji="0" lang="en-US" sz="2400" b="1" i="0" u="none" strike="noStrike" kern="1200" cap="none" spc="0" normalizeH="0" dirty="0" err="1">
                <a:ln>
                  <a:noFill/>
                </a:ln>
                <a:effectLst/>
                <a:uLnTx/>
                <a:uFillTx/>
                <a:latin typeface="Nunito Black" pitchFamily="2" charset="0"/>
              </a:rPr>
              <a:t>những</a:t>
            </a:r>
            <a:r>
              <a:rPr kumimoji="0" lang="en-US" sz="2400" b="1" i="0" u="none" strike="noStrike" kern="1200" cap="none" spc="0" normalizeH="0" dirty="0">
                <a:ln>
                  <a:noFill/>
                </a:ln>
                <a:effectLst/>
                <a:uLnTx/>
                <a:uFillTx/>
                <a:latin typeface="Nunito Black" pitchFamily="2" charset="0"/>
              </a:rPr>
              <a:t> </a:t>
            </a:r>
            <a:r>
              <a:rPr kumimoji="0" lang="en-US" sz="2400" b="1" i="0" u="none" strike="noStrike" kern="1200" cap="none" spc="0" normalizeH="0" dirty="0" err="1">
                <a:ln>
                  <a:noFill/>
                </a:ln>
                <a:effectLst/>
                <a:uLnTx/>
                <a:uFillTx/>
                <a:latin typeface="Nunito Black" pitchFamily="2" charset="0"/>
              </a:rPr>
              <a:t>bờ</a:t>
            </a:r>
            <a:r>
              <a:rPr kumimoji="0" lang="en-US" sz="2400" b="1" i="0" u="none" strike="noStrike" kern="1200" cap="none" spc="0" normalizeH="0" dirty="0">
                <a:ln>
                  <a:noFill/>
                </a:ln>
                <a:effectLst/>
                <a:uLnTx/>
                <a:uFillTx/>
                <a:latin typeface="Nunito Black" pitchFamily="2" charset="0"/>
              </a:rPr>
              <a:t> </a:t>
            </a:r>
            <a:r>
              <a:rPr kumimoji="0" lang="en-US" sz="2400" b="1" i="0" u="none" strike="noStrike" kern="1200" cap="none" spc="0" normalizeH="0" dirty="0" err="1">
                <a:ln>
                  <a:noFill/>
                </a:ln>
                <a:effectLst/>
                <a:uLnTx/>
                <a:uFillTx/>
                <a:latin typeface="Nunito Black" pitchFamily="2" charset="0"/>
              </a:rPr>
              <a:t>bến</a:t>
            </a:r>
            <a:r>
              <a:rPr kumimoji="0" lang="en-US" sz="2400" b="1" i="0" u="none" strike="noStrike" kern="1200" cap="none" spc="0" normalizeH="0" dirty="0">
                <a:ln>
                  <a:noFill/>
                </a:ln>
                <a:effectLst/>
                <a:uLnTx/>
                <a:uFillTx/>
                <a:latin typeface="Nunito Black" pitchFamily="2" charset="0"/>
              </a:rPr>
              <a:t> </a:t>
            </a:r>
            <a:r>
              <a:rPr kumimoji="0" lang="en-US" sz="2400" b="1" i="0" u="none" strike="noStrike" kern="1200" cap="none" spc="0" normalizeH="0" dirty="0" err="1">
                <a:ln>
                  <a:noFill/>
                </a:ln>
                <a:effectLst/>
                <a:uLnTx/>
                <a:uFillTx/>
                <a:latin typeface="Nunito Black" pitchFamily="2" charset="0"/>
              </a:rPr>
              <a:t>lạ</a:t>
            </a:r>
            <a:r>
              <a:rPr kumimoji="0" lang="en-US" sz="2400" b="1" i="0" u="none" strike="noStrike" kern="1200" cap="none" spc="0" normalizeH="0" dirty="0">
                <a:ln>
                  <a:noFill/>
                </a:ln>
                <a:effectLst/>
                <a:uLnTx/>
                <a:uFillTx/>
                <a:latin typeface="Nunito Black" pitchFamily="2" charset="0"/>
              </a:rPr>
              <a:t>.</a:t>
            </a:r>
            <a:endParaRPr kumimoji="0" lang="en-US" sz="2400" b="1"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986554" y="4952090"/>
            <a:ext cx="3776327"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b="1" noProof="0" dirty="0">
                <a:solidFill>
                  <a:schemeClr val="accent4">
                    <a:lumMod val="50000"/>
                  </a:schemeClr>
                </a:solidFill>
                <a:latin typeface="Nunito Black" pitchFamily="2" charset="0"/>
              </a:rPr>
              <a:t>Con </a:t>
            </a:r>
            <a:r>
              <a:rPr lang="en-US" sz="2400" b="1" noProof="0" dirty="0" err="1">
                <a:solidFill>
                  <a:schemeClr val="accent4">
                    <a:lumMod val="50000"/>
                  </a:schemeClr>
                </a:solidFill>
                <a:latin typeface="Nunito Black" pitchFamily="2" charset="0"/>
              </a:rPr>
              <a:t>đường</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làm</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bằng</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sắt</a:t>
            </a:r>
            <a:endParaRPr lang="en-US" sz="2400" b="1"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dirty="0" err="1">
                <a:ln>
                  <a:noFill/>
                </a:ln>
                <a:solidFill>
                  <a:schemeClr val="accent4">
                    <a:lumMod val="50000"/>
                  </a:schemeClr>
                </a:solidFill>
                <a:effectLst/>
                <a:uLnTx/>
                <a:uFillTx/>
                <a:latin typeface="Nunito Black" pitchFamily="2" charset="0"/>
              </a:rPr>
              <a:t>Là</a:t>
            </a:r>
            <a:r>
              <a:rPr kumimoji="0" lang="en-US" sz="2400" b="1"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1" i="0" u="none" strike="noStrike" kern="1200" cap="none" spc="0" normalizeH="0" dirty="0" err="1">
                <a:ln>
                  <a:noFill/>
                </a:ln>
                <a:solidFill>
                  <a:schemeClr val="accent4">
                    <a:lumMod val="50000"/>
                  </a:schemeClr>
                </a:solidFill>
                <a:effectLst/>
                <a:uLnTx/>
                <a:uFillTx/>
                <a:latin typeface="Nunito Black" pitchFamily="2" charset="0"/>
              </a:rPr>
              <a:t>của</a:t>
            </a:r>
            <a:r>
              <a:rPr kumimoji="0" lang="en-US" sz="2400" b="1"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1" i="0" u="none" strike="noStrike" kern="1200" cap="none" spc="0" normalizeH="0" dirty="0" err="1">
                <a:ln>
                  <a:noFill/>
                </a:ln>
                <a:solidFill>
                  <a:schemeClr val="accent4">
                    <a:lumMod val="50000"/>
                  </a:schemeClr>
                </a:solidFill>
                <a:effectLst/>
                <a:uLnTx/>
                <a:uFillTx/>
                <a:latin typeface="Nunito Black" pitchFamily="2" charset="0"/>
              </a:rPr>
              <a:t>bác</a:t>
            </a:r>
            <a:r>
              <a:rPr kumimoji="0" lang="en-US" sz="2400" b="1"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1" i="0" u="none" strike="noStrike" kern="1200" cap="none" spc="0" normalizeH="0" dirty="0" err="1">
                <a:ln>
                  <a:noFill/>
                </a:ln>
                <a:solidFill>
                  <a:schemeClr val="accent4">
                    <a:lumMod val="50000"/>
                  </a:schemeClr>
                </a:solidFill>
                <a:effectLst/>
                <a:uLnTx/>
                <a:uFillTx/>
                <a:latin typeface="Nunito Black" pitchFamily="2" charset="0"/>
              </a:rPr>
              <a:t>lái</a:t>
            </a:r>
            <a:r>
              <a:rPr kumimoji="0" lang="en-US" sz="2400" b="1"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1" i="0" u="none" strike="noStrike" kern="1200" cap="none" spc="0" normalizeH="0" dirty="0" err="1">
                <a:ln>
                  <a:noFill/>
                </a:ln>
                <a:solidFill>
                  <a:schemeClr val="accent4">
                    <a:lumMod val="50000"/>
                  </a:schemeClr>
                </a:solidFill>
                <a:effectLst/>
                <a:uLnTx/>
                <a:uFillTx/>
                <a:latin typeface="Nunito Black" pitchFamily="2" charset="0"/>
              </a:rPr>
              <a:t>tàu</a:t>
            </a:r>
            <a:endParaRPr kumimoji="0" lang="en-US" sz="2400" b="1" i="0" u="none" strike="noStrike" kern="1200" cap="none" spc="0" normalizeH="0" dirty="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1" baseline="0" noProof="0" dirty="0" err="1">
                <a:solidFill>
                  <a:schemeClr val="accent4">
                    <a:lumMod val="50000"/>
                  </a:schemeClr>
                </a:solidFill>
                <a:latin typeface="Nunito Black" pitchFamily="2" charset="0"/>
              </a:rPr>
              <a:t>Chạy</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dài</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theo</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đất</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nước</a:t>
            </a:r>
            <a:endParaRPr lang="en-US" sz="2400" b="1"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1" noProof="0" dirty="0" err="1">
                <a:solidFill>
                  <a:schemeClr val="accent4">
                    <a:lumMod val="50000"/>
                  </a:schemeClr>
                </a:solidFill>
                <a:latin typeface="Nunito Black" pitchFamily="2" charset="0"/>
              </a:rPr>
              <a:t>Đi</a:t>
            </a:r>
            <a:r>
              <a:rPr lang="en-US" sz="2400" b="1" noProof="0" dirty="0">
                <a:solidFill>
                  <a:schemeClr val="accent4">
                    <a:lumMod val="50000"/>
                  </a:schemeClr>
                </a:solidFill>
                <a:latin typeface="Nunito Black" pitchFamily="2" charset="0"/>
              </a:rPr>
              <a:t> song </a:t>
            </a:r>
            <a:r>
              <a:rPr lang="en-US" sz="2400" b="1" noProof="0" dirty="0" err="1">
                <a:solidFill>
                  <a:schemeClr val="accent4">
                    <a:lumMod val="50000"/>
                  </a:schemeClr>
                </a:solidFill>
                <a:latin typeface="Nunito Black" pitchFamily="2" charset="0"/>
              </a:rPr>
              <a:t>hành</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bên</a:t>
            </a:r>
            <a:r>
              <a:rPr lang="en-US" sz="2400" b="1" noProof="0" dirty="0">
                <a:solidFill>
                  <a:schemeClr val="accent4">
                    <a:lumMod val="50000"/>
                  </a:schemeClr>
                </a:solidFill>
                <a:latin typeface="Nunito Black" pitchFamily="2" charset="0"/>
              </a:rPr>
              <a:t> </a:t>
            </a:r>
            <a:r>
              <a:rPr lang="en-US" sz="2400" b="1" noProof="0" dirty="0" err="1">
                <a:solidFill>
                  <a:schemeClr val="accent4">
                    <a:lumMod val="50000"/>
                  </a:schemeClr>
                </a:solidFill>
                <a:latin typeface="Nunito Black" pitchFamily="2" charset="0"/>
              </a:rPr>
              <a:t>nhau</a:t>
            </a:r>
            <a:r>
              <a:rPr lang="en-US" sz="2400" b="1" noProof="0" dirty="0">
                <a:solidFill>
                  <a:schemeClr val="accent4">
                    <a:lumMod val="50000"/>
                  </a:schemeClr>
                </a:solidFill>
                <a:latin typeface="Nunito Black" pitchFamily="2" charset="0"/>
              </a:rPr>
              <a:t>.</a:t>
            </a:r>
            <a:endParaRPr kumimoji="0" lang="en-US" sz="2400" b="1"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400" b="1" dirty="0" err="1">
                <a:solidFill>
                  <a:schemeClr val="accent4">
                    <a:lumMod val="50000"/>
                  </a:schemeClr>
                </a:solidFill>
                <a:latin typeface="Nunito Black" pitchFamily="2" charset="0"/>
              </a:rPr>
              <a:t>Còn</a:t>
            </a:r>
            <a:r>
              <a:rPr lang="en-US" sz="2400" b="1" dirty="0">
                <a:solidFill>
                  <a:schemeClr val="accent4">
                    <a:lumMod val="50000"/>
                  </a:schemeClr>
                </a:solidFill>
                <a:latin typeface="Nunito Black" pitchFamily="2" charset="0"/>
              </a:rPr>
              <a:t> con </a:t>
            </a:r>
            <a:r>
              <a:rPr lang="en-US" sz="2400" b="1" dirty="0" err="1">
                <a:solidFill>
                  <a:schemeClr val="accent4">
                    <a:lumMod val="50000"/>
                  </a:schemeClr>
                </a:solidFill>
                <a:latin typeface="Nunito Black" pitchFamily="2" charset="0"/>
              </a:rPr>
              <a:t>đường</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của</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bố</a:t>
            </a:r>
            <a:endParaRPr lang="en-US" sz="2400" b="1"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400" b="1" dirty="0" err="1">
                <a:solidFill>
                  <a:schemeClr val="accent4">
                    <a:lumMod val="50000"/>
                  </a:schemeClr>
                </a:solidFill>
                <a:latin typeface="Nunito Black" pitchFamily="2" charset="0"/>
              </a:rPr>
              <a:t>Đi</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trên</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giàn</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giáo</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cao</a:t>
            </a:r>
            <a:endParaRPr lang="en-US" sz="2400" b="1"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chemeClr val="accent4">
                    <a:lumMod val="50000"/>
                  </a:schemeClr>
                </a:solidFill>
                <a:effectLst/>
                <a:uLnTx/>
                <a:uFillTx/>
                <a:latin typeface="Nunito Black" pitchFamily="2" charset="0"/>
              </a:rPr>
              <a:t>Những</a:t>
            </a:r>
            <a:r>
              <a:rPr kumimoji="0" lang="en-US" sz="2400" b="1"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4">
                    <a:lumMod val="50000"/>
                  </a:schemeClr>
                </a:solidFill>
                <a:effectLst/>
                <a:uLnTx/>
                <a:uFillTx/>
                <a:latin typeface="Nunito Black" pitchFamily="2" charset="0"/>
              </a:rPr>
              <a:t>khung</a:t>
            </a:r>
            <a:r>
              <a:rPr kumimoji="0" lang="en-US" sz="2400" b="1"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4">
                    <a:lumMod val="50000"/>
                  </a:schemeClr>
                </a:solidFill>
                <a:effectLst/>
                <a:uLnTx/>
                <a:uFillTx/>
                <a:latin typeface="Nunito Black" pitchFamily="2" charset="0"/>
              </a:rPr>
              <a:t>sắt</a:t>
            </a:r>
            <a:r>
              <a:rPr kumimoji="0" lang="en-US" sz="2400" b="1"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4">
                    <a:lumMod val="50000"/>
                  </a:schemeClr>
                </a:solidFill>
                <a:effectLst/>
                <a:uLnTx/>
                <a:uFillTx/>
                <a:latin typeface="Nunito Black" pitchFamily="2" charset="0"/>
              </a:rPr>
              <a:t>nối</a:t>
            </a:r>
            <a:r>
              <a:rPr kumimoji="0" lang="en-US" sz="2400" b="1"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4">
                    <a:lumMod val="50000"/>
                  </a:schemeClr>
                </a:solidFill>
                <a:effectLst/>
                <a:uLnTx/>
                <a:uFillTx/>
                <a:latin typeface="Nunito Black" pitchFamily="2" charset="0"/>
              </a:rPr>
              <a:t>nhau</a:t>
            </a:r>
            <a:endParaRPr kumimoji="0" lang="en-US" sz="2400" b="1" i="0" u="none" strike="noStrike" kern="1200" cap="none" spc="0" normalizeH="0" noProof="0" dirty="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400" b="1" baseline="0" dirty="0" err="1">
                <a:solidFill>
                  <a:schemeClr val="accent4">
                    <a:lumMod val="50000"/>
                  </a:schemeClr>
                </a:solidFill>
                <a:latin typeface="Nunito Black" pitchFamily="2" charset="0"/>
              </a:rPr>
              <a:t>Dựng</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nên</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bao</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nhà</a:t>
            </a:r>
            <a:r>
              <a:rPr lang="en-US" sz="2400" b="1" dirty="0">
                <a:solidFill>
                  <a:schemeClr val="accent4">
                    <a:lumMod val="50000"/>
                  </a:schemeClr>
                </a:solidFill>
                <a:latin typeface="Nunito Black" pitchFamily="2" charset="0"/>
              </a:rPr>
              <a:t> </a:t>
            </a:r>
            <a:r>
              <a:rPr lang="en-US" sz="2400" b="1" dirty="0" err="1">
                <a:solidFill>
                  <a:schemeClr val="accent4">
                    <a:lumMod val="50000"/>
                  </a:schemeClr>
                </a:solidFill>
                <a:latin typeface="Nunito Black" pitchFamily="2" charset="0"/>
              </a:rPr>
              <a:t>mới</a:t>
            </a:r>
            <a:r>
              <a:rPr lang="en-US" sz="2400" b="1" dirty="0">
                <a:solidFill>
                  <a:schemeClr val="accent4">
                    <a:lumMod val="50000"/>
                  </a:schemeClr>
                </a:solidFill>
                <a:latin typeface="Nunito Black" pitchFamily="2" charset="0"/>
              </a:rPr>
              <a:t>.</a:t>
            </a:r>
            <a:endParaRPr kumimoji="0" lang="en-US" sz="2300" b="1"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1" y="2592431"/>
            <a:ext cx="3886200"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chemeClr val="accent2">
                    <a:lumMod val="50000"/>
                  </a:schemeClr>
                </a:solidFill>
                <a:effectLst/>
                <a:uLnTx/>
                <a:uFillTx/>
                <a:latin typeface="Nunito Black" pitchFamily="2" charset="0"/>
              </a:rPr>
              <a:t>Và</a:t>
            </a:r>
            <a:r>
              <a:rPr kumimoji="0" lang="en-US" sz="2400" b="1" i="0" u="none" strike="noStrike" kern="1200" cap="none" spc="0" normalizeH="0" noProof="0" dirty="0">
                <a:ln>
                  <a:noFill/>
                </a:ln>
                <a:solidFill>
                  <a:schemeClr val="accent2">
                    <a:lumMod val="50000"/>
                  </a:schemeClr>
                </a:solidFill>
                <a:effectLst/>
                <a:uLnTx/>
                <a:uFillTx/>
                <a:latin typeface="Nunito Black" pitchFamily="2" charset="0"/>
              </a:rPr>
              <a:t> con </a:t>
            </a:r>
            <a:r>
              <a:rPr kumimoji="0" lang="en-US" sz="2400" b="1" i="0" u="none" strike="noStrike" kern="1200" cap="none" spc="0" normalizeH="0" noProof="0" dirty="0" err="1">
                <a:ln>
                  <a:noFill/>
                </a:ln>
                <a:solidFill>
                  <a:schemeClr val="accent2">
                    <a:lumMod val="50000"/>
                  </a:schemeClr>
                </a:solidFill>
                <a:effectLst/>
                <a:uLnTx/>
                <a:uFillTx/>
                <a:latin typeface="Nunito Black" pitchFamily="2" charset="0"/>
              </a:rPr>
              <a:t>đường</a:t>
            </a:r>
            <a:r>
              <a:rPr kumimoji="0" lang="en-US" sz="2400" b="1"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2">
                    <a:lumMod val="50000"/>
                  </a:schemeClr>
                </a:solidFill>
                <a:effectLst/>
                <a:uLnTx/>
                <a:uFillTx/>
                <a:latin typeface="Nunito Black" pitchFamily="2" charset="0"/>
              </a:rPr>
              <a:t>của</a:t>
            </a:r>
            <a:r>
              <a:rPr kumimoji="0" lang="en-US" sz="2400" b="1"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2">
                    <a:lumMod val="50000"/>
                  </a:schemeClr>
                </a:solidFill>
                <a:effectLst/>
                <a:uLnTx/>
                <a:uFillTx/>
                <a:latin typeface="Nunito Black" pitchFamily="2" charset="0"/>
              </a:rPr>
              <a:t>mẹ</a:t>
            </a:r>
            <a:endParaRPr kumimoji="0" lang="en-US" sz="2400" b="1"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400" b="1" baseline="0" dirty="0" err="1">
                <a:solidFill>
                  <a:schemeClr val="accent2">
                    <a:lumMod val="50000"/>
                  </a:schemeClr>
                </a:solidFill>
                <a:latin typeface="Nunito Black" pitchFamily="2" charset="0"/>
              </a:rPr>
              <a:t>Là</a:t>
            </a:r>
            <a:r>
              <a:rPr lang="en-US" sz="2400" b="1" dirty="0">
                <a:solidFill>
                  <a:schemeClr val="accent2">
                    <a:lumMod val="50000"/>
                  </a:schemeClr>
                </a:solidFill>
                <a:latin typeface="Nunito Black" pitchFamily="2" charset="0"/>
              </a:rPr>
              <a:t> ở </a:t>
            </a:r>
            <a:r>
              <a:rPr lang="en-US" sz="2400" b="1" dirty="0" err="1">
                <a:solidFill>
                  <a:schemeClr val="accent2">
                    <a:lumMod val="50000"/>
                  </a:schemeClr>
                </a:solidFill>
                <a:latin typeface="Nunito Black" pitchFamily="2" charset="0"/>
              </a:rPr>
              <a:t>trên</a:t>
            </a:r>
            <a:r>
              <a:rPr lang="en-US" sz="2400" b="1" dirty="0">
                <a:solidFill>
                  <a:schemeClr val="accent2">
                    <a:lumMod val="50000"/>
                  </a:schemeClr>
                </a:solidFill>
                <a:latin typeface="Nunito Black" pitchFamily="2" charset="0"/>
              </a:rPr>
              <a:t> </a:t>
            </a:r>
            <a:r>
              <a:rPr lang="en-US" sz="2400" b="1" dirty="0" err="1">
                <a:solidFill>
                  <a:schemeClr val="accent2">
                    <a:lumMod val="50000"/>
                  </a:schemeClr>
                </a:solidFill>
                <a:latin typeface="Nunito Black" pitchFamily="2" charset="0"/>
              </a:rPr>
              <a:t>cánh</a:t>
            </a:r>
            <a:r>
              <a:rPr lang="en-US" sz="2400" b="1" dirty="0">
                <a:solidFill>
                  <a:schemeClr val="accent2">
                    <a:lumMod val="50000"/>
                  </a:schemeClr>
                </a:solidFill>
                <a:latin typeface="Nunito Black" pitchFamily="2" charset="0"/>
              </a:rPr>
              <a:t> </a:t>
            </a:r>
            <a:r>
              <a:rPr lang="en-US" sz="2400" b="1" dirty="0" err="1">
                <a:solidFill>
                  <a:schemeClr val="accent2">
                    <a:lumMod val="50000"/>
                  </a:schemeClr>
                </a:solidFill>
                <a:latin typeface="Nunito Black" pitchFamily="2" charset="0"/>
              </a:rPr>
              <a:t>đồng</a:t>
            </a:r>
            <a:endParaRPr lang="en-US" sz="2400" b="1" dirty="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chemeClr val="accent2">
                    <a:lumMod val="50000"/>
                  </a:schemeClr>
                </a:solidFill>
                <a:effectLst/>
                <a:uLnTx/>
                <a:uFillTx/>
                <a:latin typeface="Nunito Black" pitchFamily="2" charset="0"/>
              </a:rPr>
              <a:t>Cỏ</a:t>
            </a:r>
            <a:r>
              <a:rPr kumimoji="0" lang="en-US" sz="2400" b="1"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2">
                    <a:lumMod val="50000"/>
                  </a:schemeClr>
                </a:solidFill>
                <a:effectLst/>
                <a:uLnTx/>
                <a:uFillTx/>
                <a:latin typeface="Nunito Black" pitchFamily="2" charset="0"/>
              </a:rPr>
              <a:t>ruộng</a:t>
            </a:r>
            <a:r>
              <a:rPr kumimoji="0" lang="en-US" sz="2400" b="1"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2">
                    <a:lumMod val="50000"/>
                  </a:schemeClr>
                </a:solidFill>
                <a:effectLst/>
                <a:uLnTx/>
                <a:uFillTx/>
                <a:latin typeface="Nunito Black" pitchFamily="2" charset="0"/>
              </a:rPr>
              <a:t>dâu</a:t>
            </a:r>
            <a:r>
              <a:rPr kumimoji="0" lang="en-US" sz="2400" b="1"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2">
                    <a:lumMod val="50000"/>
                  </a:schemeClr>
                </a:solidFill>
                <a:effectLst/>
                <a:uLnTx/>
                <a:uFillTx/>
                <a:latin typeface="Nunito Black" pitchFamily="2" charset="0"/>
              </a:rPr>
              <a:t>xanh</a:t>
            </a:r>
            <a:r>
              <a:rPr kumimoji="0" lang="en-US" sz="2400" b="1"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2">
                    <a:lumMod val="50000"/>
                  </a:schemeClr>
                </a:solidFill>
                <a:effectLst/>
                <a:uLnTx/>
                <a:uFillTx/>
                <a:latin typeface="Nunito Black" pitchFamily="2" charset="0"/>
              </a:rPr>
              <a:t>tốt</a:t>
            </a:r>
            <a:endParaRPr kumimoji="0" lang="en-US" sz="2400" b="1"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400" b="1" baseline="0" dirty="0" err="1">
                <a:solidFill>
                  <a:schemeClr val="accent2">
                    <a:lumMod val="50000"/>
                  </a:schemeClr>
                </a:solidFill>
                <a:latin typeface="Nunito Black" pitchFamily="2" charset="0"/>
              </a:rPr>
              <a:t>Thảm</a:t>
            </a:r>
            <a:r>
              <a:rPr lang="en-US" sz="2400" b="1" dirty="0">
                <a:solidFill>
                  <a:schemeClr val="accent2">
                    <a:lumMod val="50000"/>
                  </a:schemeClr>
                </a:solidFill>
                <a:latin typeface="Nunito Black" pitchFamily="2" charset="0"/>
              </a:rPr>
              <a:t> </a:t>
            </a:r>
            <a:r>
              <a:rPr lang="en-US" sz="2400" b="1" dirty="0" err="1">
                <a:solidFill>
                  <a:schemeClr val="accent2">
                    <a:lumMod val="50000"/>
                  </a:schemeClr>
                </a:solidFill>
                <a:latin typeface="Nunito Black" pitchFamily="2" charset="0"/>
              </a:rPr>
              <a:t>lúa</a:t>
            </a:r>
            <a:r>
              <a:rPr lang="en-US" sz="2400" b="1" dirty="0">
                <a:solidFill>
                  <a:schemeClr val="accent2">
                    <a:lumMod val="50000"/>
                  </a:schemeClr>
                </a:solidFill>
                <a:latin typeface="Nunito Black" pitchFamily="2" charset="0"/>
              </a:rPr>
              <a:t> </a:t>
            </a:r>
            <a:r>
              <a:rPr lang="en-US" sz="2400" b="1" dirty="0" err="1">
                <a:solidFill>
                  <a:schemeClr val="accent2">
                    <a:lumMod val="50000"/>
                  </a:schemeClr>
                </a:solidFill>
                <a:latin typeface="Nunito Black" pitchFamily="2" charset="0"/>
              </a:rPr>
              <a:t>vàng</a:t>
            </a:r>
            <a:r>
              <a:rPr lang="en-US" sz="2400" b="1" dirty="0">
                <a:solidFill>
                  <a:schemeClr val="accent2">
                    <a:lumMod val="50000"/>
                  </a:schemeClr>
                </a:solidFill>
                <a:latin typeface="Nunito Black" pitchFamily="2" charset="0"/>
              </a:rPr>
              <a:t> </a:t>
            </a:r>
            <a:r>
              <a:rPr lang="en-US" sz="2400" b="1" dirty="0" err="1">
                <a:solidFill>
                  <a:schemeClr val="accent2">
                    <a:lumMod val="50000"/>
                  </a:schemeClr>
                </a:solidFill>
                <a:latin typeface="Nunito Black" pitchFamily="2" charset="0"/>
              </a:rPr>
              <a:t>ngát</a:t>
            </a:r>
            <a:r>
              <a:rPr lang="en-US" sz="2400" b="1" dirty="0">
                <a:solidFill>
                  <a:schemeClr val="accent2">
                    <a:lumMod val="50000"/>
                  </a:schemeClr>
                </a:solidFill>
                <a:latin typeface="Nunito Black" pitchFamily="2" charset="0"/>
              </a:rPr>
              <a:t> </a:t>
            </a:r>
            <a:r>
              <a:rPr lang="en-US" sz="2400" b="1" dirty="0" err="1">
                <a:solidFill>
                  <a:schemeClr val="accent2">
                    <a:lumMod val="50000"/>
                  </a:schemeClr>
                </a:solidFill>
                <a:latin typeface="Nunito Black" pitchFamily="2" charset="0"/>
              </a:rPr>
              <a:t>hương</a:t>
            </a:r>
            <a:r>
              <a:rPr lang="en-US" sz="2400" b="1" dirty="0">
                <a:solidFill>
                  <a:schemeClr val="accent2">
                    <a:lumMod val="50000"/>
                  </a:schemeClr>
                </a:solidFill>
                <a:latin typeface="Nunito Black" pitchFamily="2" charset="0"/>
              </a:rPr>
              <a:t>.</a:t>
            </a:r>
            <a:endParaRPr kumimoji="0" lang="en-US" sz="2400" b="1"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431751"/>
            <a:ext cx="4835682" cy="2226131"/>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chemeClr val="accent5">
                    <a:lumMod val="50000"/>
                  </a:schemeClr>
                </a:solidFill>
                <a:effectLst/>
                <a:uLnTx/>
                <a:uFillTx/>
                <a:latin typeface="Nunito Black" pitchFamily="2" charset="0"/>
              </a:rPr>
              <a:t>Bà</a:t>
            </a:r>
            <a:r>
              <a:rPr kumimoji="0" lang="en-US" sz="2400" b="1"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5">
                    <a:lumMod val="50000"/>
                  </a:schemeClr>
                </a:solidFill>
                <a:effectLst/>
                <a:uLnTx/>
                <a:uFillTx/>
                <a:latin typeface="Nunito Black" pitchFamily="2" charset="0"/>
              </a:rPr>
              <a:t>bảo</a:t>
            </a:r>
            <a:r>
              <a:rPr kumimoji="0" lang="en-US" sz="2400" b="1"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5">
                    <a:lumMod val="50000"/>
                  </a:schemeClr>
                </a:solidFill>
                <a:effectLst/>
                <a:uLnTx/>
                <a:uFillTx/>
                <a:latin typeface="Nunito Black" pitchFamily="2" charset="0"/>
              </a:rPr>
              <a:t>đường</a:t>
            </a:r>
            <a:r>
              <a:rPr kumimoji="0" lang="en-US" sz="2400" b="1"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5">
                    <a:lumMod val="50000"/>
                  </a:schemeClr>
                </a:solidFill>
                <a:effectLst/>
                <a:uLnTx/>
                <a:uFillTx/>
                <a:latin typeface="Nunito Black" pitchFamily="2" charset="0"/>
              </a:rPr>
              <a:t>của</a:t>
            </a:r>
            <a:r>
              <a:rPr kumimoji="0" lang="en-US" sz="2400" b="1"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5">
                    <a:lumMod val="50000"/>
                  </a:schemeClr>
                </a:solidFill>
                <a:effectLst/>
                <a:uLnTx/>
                <a:uFillTx/>
                <a:latin typeface="Nunito Black" pitchFamily="2" charset="0"/>
              </a:rPr>
              <a:t>bé</a:t>
            </a:r>
            <a:endParaRPr kumimoji="0" lang="en-US" sz="2400" b="1"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400" b="1" baseline="0" dirty="0" err="1">
                <a:solidFill>
                  <a:schemeClr val="accent5">
                    <a:lumMod val="50000"/>
                  </a:schemeClr>
                </a:solidFill>
                <a:latin typeface="Nunito Black" pitchFamily="2" charset="0"/>
              </a:rPr>
              <a:t>Chỉ</a:t>
            </a:r>
            <a:r>
              <a:rPr lang="en-US" sz="2400" b="1" dirty="0">
                <a:solidFill>
                  <a:schemeClr val="accent5">
                    <a:lumMod val="50000"/>
                  </a:schemeClr>
                </a:solidFill>
                <a:latin typeface="Nunito Black" pitchFamily="2" charset="0"/>
              </a:rPr>
              <a:t> </a:t>
            </a:r>
            <a:r>
              <a:rPr lang="en-US" sz="2400" b="1" dirty="0" err="1">
                <a:solidFill>
                  <a:schemeClr val="accent5">
                    <a:lumMod val="50000"/>
                  </a:schemeClr>
                </a:solidFill>
                <a:latin typeface="Nunito Black" pitchFamily="2" charset="0"/>
              </a:rPr>
              <a:t>đi</a:t>
            </a:r>
            <a:r>
              <a:rPr lang="en-US" sz="2400" b="1" dirty="0">
                <a:solidFill>
                  <a:schemeClr val="accent5">
                    <a:lumMod val="50000"/>
                  </a:schemeClr>
                </a:solidFill>
                <a:latin typeface="Nunito Black" pitchFamily="2" charset="0"/>
              </a:rPr>
              <a:t> </a:t>
            </a:r>
            <a:r>
              <a:rPr lang="en-US" sz="2400" b="1" dirty="0" err="1">
                <a:solidFill>
                  <a:schemeClr val="accent5">
                    <a:lumMod val="50000"/>
                  </a:schemeClr>
                </a:solidFill>
                <a:latin typeface="Nunito Black" pitchFamily="2" charset="0"/>
              </a:rPr>
              <a:t>đến</a:t>
            </a:r>
            <a:r>
              <a:rPr lang="en-US" sz="2400" b="1" dirty="0">
                <a:solidFill>
                  <a:schemeClr val="accent5">
                    <a:lumMod val="50000"/>
                  </a:schemeClr>
                </a:solidFill>
                <a:latin typeface="Nunito Black" pitchFamily="2" charset="0"/>
              </a:rPr>
              <a:t> </a:t>
            </a:r>
            <a:r>
              <a:rPr lang="en-US" sz="2400" b="1" dirty="0" err="1">
                <a:solidFill>
                  <a:schemeClr val="accent5">
                    <a:lumMod val="50000"/>
                  </a:schemeClr>
                </a:solidFill>
                <a:latin typeface="Nunito Black" pitchFamily="2" charset="0"/>
              </a:rPr>
              <a:t>trường</a:t>
            </a:r>
            <a:r>
              <a:rPr lang="en-US" sz="2400" b="1" dirty="0">
                <a:solidFill>
                  <a:schemeClr val="accent5">
                    <a:lumMod val="50000"/>
                  </a:schemeClr>
                </a:solidFill>
                <a:latin typeface="Nunito Black" pitchFamily="2" charset="0"/>
              </a:rPr>
              <a:t> </a:t>
            </a:r>
            <a:r>
              <a:rPr lang="en-US" sz="2400" b="1" dirty="0" err="1">
                <a:solidFill>
                  <a:schemeClr val="accent5">
                    <a:lumMod val="50000"/>
                  </a:schemeClr>
                </a:solidFill>
                <a:latin typeface="Nunito Black" pitchFamily="2" charset="0"/>
              </a:rPr>
              <a:t>thôi</a:t>
            </a:r>
            <a:endParaRPr lang="en-US" sz="2400" b="1" dirty="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chemeClr val="accent5">
                    <a:lumMod val="50000"/>
                  </a:schemeClr>
                </a:solidFill>
                <a:effectLst/>
                <a:uLnTx/>
                <a:uFillTx/>
                <a:latin typeface="Nunito Black" pitchFamily="2" charset="0"/>
              </a:rPr>
              <a:t>Bé</a:t>
            </a:r>
            <a:r>
              <a:rPr kumimoji="0" lang="en-US" sz="2400" b="1"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5">
                    <a:lumMod val="50000"/>
                  </a:schemeClr>
                </a:solidFill>
                <a:effectLst/>
                <a:uLnTx/>
                <a:uFillTx/>
                <a:latin typeface="Nunito Black" pitchFamily="2" charset="0"/>
              </a:rPr>
              <a:t>tìm</a:t>
            </a:r>
            <a:r>
              <a:rPr kumimoji="0" lang="en-US" sz="2400" b="1"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5">
                    <a:lumMod val="50000"/>
                  </a:schemeClr>
                </a:solidFill>
                <a:effectLst/>
                <a:uLnTx/>
                <a:uFillTx/>
                <a:latin typeface="Nunito Black" pitchFamily="2" charset="0"/>
              </a:rPr>
              <a:t>mỗi</a:t>
            </a:r>
            <a:r>
              <a:rPr kumimoji="0" lang="en-US" sz="2400" b="1"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5">
                    <a:lumMod val="50000"/>
                  </a:schemeClr>
                </a:solidFill>
                <a:effectLst/>
                <a:uLnTx/>
                <a:uFillTx/>
                <a:latin typeface="Nunito Black" pitchFamily="2" charset="0"/>
              </a:rPr>
              <a:t>sớm</a:t>
            </a:r>
            <a:r>
              <a:rPr kumimoji="0" lang="en-US" sz="2400" b="1"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noProof="0" dirty="0" err="1">
                <a:ln>
                  <a:noFill/>
                </a:ln>
                <a:solidFill>
                  <a:schemeClr val="accent5">
                    <a:lumMod val="50000"/>
                  </a:schemeClr>
                </a:solidFill>
                <a:effectLst/>
                <a:uLnTx/>
                <a:uFillTx/>
                <a:latin typeface="Nunito Black" pitchFamily="2" charset="0"/>
              </a:rPr>
              <a:t>mai</a:t>
            </a:r>
            <a:endParaRPr kumimoji="0" lang="en-US" sz="2400" b="1"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400" b="1" baseline="0" dirty="0">
                <a:solidFill>
                  <a:schemeClr val="accent5">
                    <a:lumMod val="50000"/>
                  </a:schemeClr>
                </a:solidFill>
                <a:latin typeface="Nunito Black" pitchFamily="2" charset="0"/>
              </a:rPr>
              <a:t>Con</a:t>
            </a:r>
            <a:r>
              <a:rPr lang="en-US" sz="2400" b="1" dirty="0">
                <a:solidFill>
                  <a:schemeClr val="accent5">
                    <a:lumMod val="50000"/>
                  </a:schemeClr>
                </a:solidFill>
                <a:latin typeface="Nunito Black" pitchFamily="2" charset="0"/>
              </a:rPr>
              <a:t> </a:t>
            </a:r>
            <a:r>
              <a:rPr lang="en-US" sz="2400" b="1" dirty="0" err="1">
                <a:solidFill>
                  <a:schemeClr val="accent5">
                    <a:lumMod val="50000"/>
                  </a:schemeClr>
                </a:solidFill>
                <a:latin typeface="Nunito Black" pitchFamily="2" charset="0"/>
              </a:rPr>
              <a:t>đường</a:t>
            </a:r>
            <a:r>
              <a:rPr lang="en-US" sz="2400" b="1" dirty="0">
                <a:solidFill>
                  <a:schemeClr val="accent5">
                    <a:lumMod val="50000"/>
                  </a:schemeClr>
                </a:solidFill>
                <a:latin typeface="Nunito Black" pitchFamily="2" charset="0"/>
              </a:rPr>
              <a:t> </a:t>
            </a:r>
            <a:r>
              <a:rPr lang="en-US" sz="2400" b="1" dirty="0" err="1">
                <a:solidFill>
                  <a:schemeClr val="accent5">
                    <a:lumMod val="50000"/>
                  </a:schemeClr>
                </a:solidFill>
                <a:latin typeface="Nunito Black" pitchFamily="2" charset="0"/>
              </a:rPr>
              <a:t>trên</a:t>
            </a:r>
            <a:r>
              <a:rPr lang="en-US" sz="2400" b="1" dirty="0">
                <a:solidFill>
                  <a:schemeClr val="accent5">
                    <a:lumMod val="50000"/>
                  </a:schemeClr>
                </a:solidFill>
                <a:latin typeface="Nunito Black" pitchFamily="2" charset="0"/>
              </a:rPr>
              <a:t> </a:t>
            </a:r>
            <a:r>
              <a:rPr lang="en-US" sz="2400" b="1" dirty="0" err="1">
                <a:solidFill>
                  <a:schemeClr val="accent5">
                    <a:lumMod val="50000"/>
                  </a:schemeClr>
                </a:solidFill>
                <a:latin typeface="Nunito Black" pitchFamily="2" charset="0"/>
              </a:rPr>
              <a:t>trang</a:t>
            </a:r>
            <a:r>
              <a:rPr lang="en-US" sz="2400" b="1" dirty="0">
                <a:solidFill>
                  <a:schemeClr val="accent5">
                    <a:lumMod val="50000"/>
                  </a:schemeClr>
                </a:solidFill>
                <a:latin typeface="Nunito Black" pitchFamily="2" charset="0"/>
              </a:rPr>
              <a:t> </a:t>
            </a:r>
            <a:r>
              <a:rPr lang="en-US" sz="2400" b="1" dirty="0" err="1">
                <a:solidFill>
                  <a:schemeClr val="accent5">
                    <a:lumMod val="50000"/>
                  </a:schemeClr>
                </a:solidFill>
                <a:latin typeface="Nunito Black" pitchFamily="2" charset="0"/>
              </a:rPr>
              <a:t>sách</a:t>
            </a:r>
            <a:r>
              <a:rPr lang="en-US" sz="2400" b="1" dirty="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baseline="0" noProof="0" dirty="0" err="1">
                <a:ln>
                  <a:noFill/>
                </a:ln>
                <a:solidFill>
                  <a:schemeClr val="accent5">
                    <a:lumMod val="50000"/>
                  </a:schemeClr>
                </a:solidFill>
                <a:effectLst/>
                <a:uLnTx/>
                <a:uFillTx/>
                <a:latin typeface="Nunito Black" pitchFamily="2" charset="0"/>
              </a:rPr>
              <a:t>Thanh</a:t>
            </a:r>
            <a:r>
              <a:rPr kumimoji="0" lang="en-US" sz="2400" b="1"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400" b="1" i="0" u="none" strike="noStrike" kern="1200" cap="none" spc="0" normalizeH="0" baseline="0" noProof="0" dirty="0" err="1">
                <a:ln>
                  <a:noFill/>
                </a:ln>
                <a:solidFill>
                  <a:schemeClr val="accent5">
                    <a:lumMod val="50000"/>
                  </a:schemeClr>
                </a:solidFill>
                <a:effectLst/>
                <a:uLnTx/>
                <a:uFillTx/>
                <a:latin typeface="Nunito Black" pitchFamily="2" charset="0"/>
              </a:rPr>
              <a:t>thảo</a:t>
            </a:r>
            <a:r>
              <a:rPr kumimoji="0" lang="en-US" sz="2400" b="1" i="0" u="none" strike="noStrike" kern="1200" cap="none" spc="0" normalizeH="0" baseline="0" noProof="0" dirty="0">
                <a:ln>
                  <a:noFill/>
                </a:ln>
                <a:solidFill>
                  <a:schemeClr val="accent5">
                    <a:lumMod val="50000"/>
                  </a:schemeClr>
                </a:solidFill>
                <a:effectLst/>
                <a:uLnTx/>
                <a:uFillTx/>
                <a:latin typeface="Nunito Black" pitchFamily="2" charset="0"/>
              </a:rPr>
              <a:t>)</a:t>
            </a: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dirty="0" err="1">
                <a:solidFill>
                  <a:srgbClr val="FF0000"/>
                </a:solidFill>
                <a:latin typeface="Nunito Black" pitchFamily="2" charset="0"/>
                <a:sym typeface="Arial"/>
              </a:rPr>
              <a:t>Luyện</a:t>
            </a:r>
            <a:r>
              <a:rPr lang="en-US" sz="3600" b="1" dirty="0">
                <a:solidFill>
                  <a:srgbClr val="FF0000"/>
                </a:solidFill>
                <a:latin typeface="Nunito Black" pitchFamily="2" charset="0"/>
                <a:sym typeface="Arial"/>
              </a:rPr>
              <a:t> </a:t>
            </a:r>
            <a:r>
              <a:rPr lang="en-US" sz="3600" b="1" dirty="0" err="1">
                <a:solidFill>
                  <a:srgbClr val="FF0000"/>
                </a:solidFill>
                <a:latin typeface="Nunito Black" pitchFamily="2" charset="0"/>
                <a:sym typeface="Arial"/>
              </a:rPr>
              <a:t>đọc</a:t>
            </a:r>
            <a:r>
              <a:rPr lang="en-US" sz="3600" b="1" dirty="0">
                <a:solidFill>
                  <a:srgbClr val="FF0000"/>
                </a:solidFill>
                <a:latin typeface="Nunito Black" pitchFamily="2" charset="0"/>
                <a:sym typeface="Arial"/>
              </a:rPr>
              <a:t> </a:t>
            </a:r>
            <a:r>
              <a:rPr lang="en-US" sz="3600" b="1" dirty="0" err="1">
                <a:solidFill>
                  <a:srgbClr val="FF0000"/>
                </a:solidFill>
                <a:latin typeface="Nunito Black" pitchFamily="2" charset="0"/>
                <a:sym typeface="Arial"/>
              </a:rPr>
              <a:t>từ</a:t>
            </a:r>
            <a:r>
              <a:rPr lang="en-US" sz="3600" b="1" dirty="0">
                <a:solidFill>
                  <a:srgbClr val="FF0000"/>
                </a:solidFill>
                <a:latin typeface="Nunito Black" pitchFamily="2" charset="0"/>
                <a:sym typeface="Arial"/>
              </a:rPr>
              <a:t> </a:t>
            </a:r>
            <a:r>
              <a:rPr lang="en-US" sz="3600" b="1" dirty="0" err="1">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707962" y="2590800"/>
            <a:ext cx="2362200" cy="62910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4400" b="1" dirty="0">
                <a:solidFill>
                  <a:srgbClr val="008000"/>
                </a:solidFill>
                <a:latin typeface="Nunito Black" pitchFamily="2" charset="0"/>
                <a:sym typeface="Arial"/>
              </a:rPr>
              <a:t>Chi </a:t>
            </a:r>
            <a:r>
              <a:rPr lang="en-US" sz="4400" b="1" dirty="0" err="1">
                <a:solidFill>
                  <a:srgbClr val="008000"/>
                </a:solidFill>
                <a:latin typeface="Nunito Black" pitchFamily="2" charset="0"/>
                <a:sym typeface="Arial"/>
              </a:rPr>
              <a:t>chít</a:t>
            </a:r>
            <a:endParaRPr lang="id-ID" sz="44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4000" b="1" dirty="0" err="1">
                <a:solidFill>
                  <a:srgbClr val="008000"/>
                </a:solidFill>
                <a:latin typeface="Nunito Black" pitchFamily="2" charset="0"/>
                <a:sym typeface="Arial"/>
              </a:rPr>
              <a:t>Giàn</a:t>
            </a:r>
            <a:r>
              <a:rPr lang="en-US" sz="4000" b="1" dirty="0">
                <a:solidFill>
                  <a:srgbClr val="008000"/>
                </a:solidFill>
                <a:latin typeface="Nunito Black" pitchFamily="2" charset="0"/>
                <a:sym typeface="Arial"/>
              </a:rPr>
              <a:t> </a:t>
            </a:r>
            <a:r>
              <a:rPr lang="en-US" sz="4000" b="1" dirty="0" err="1">
                <a:solidFill>
                  <a:srgbClr val="008000"/>
                </a:solidFill>
                <a:latin typeface="Nunito Black" pitchFamily="2" charset="0"/>
                <a:sym typeface="Arial"/>
              </a:rPr>
              <a:t>giáo</a:t>
            </a:r>
            <a:endParaRPr lang="id-ID" sz="40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13659</TotalTime>
  <Words>1495</Words>
  <Application>Microsoft Office PowerPoint</Application>
  <PresentationFormat>Widescreen</PresentationFormat>
  <Paragraphs>217</Paragraphs>
  <Slides>30</Slides>
  <Notes>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30</vt:i4>
      </vt:variant>
    </vt:vector>
  </HeadingPairs>
  <TitlesOfParts>
    <vt:vector size="47" baseType="lpstr">
      <vt:lpstr>Sriracha</vt:lpstr>
      <vt:lpstr>Tahoma</vt:lpstr>
      <vt:lpstr>#9Slide05 Bodega Script</vt:lpstr>
      <vt:lpstr>Chango</vt:lpstr>
      <vt:lpstr>Calibri</vt:lpstr>
      <vt:lpstr>OpenSans</vt:lpstr>
      <vt:lpstr>Calibri Light</vt:lpstr>
      <vt:lpstr>Sigmar One</vt:lpstr>
      <vt:lpstr>Great Vibes</vt:lpstr>
      <vt:lpstr>Nunito Black</vt:lpstr>
      <vt:lpstr>Arial</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Dương Nhật Long</cp:lastModifiedBy>
  <cp:revision>159</cp:revision>
  <dcterms:created xsi:type="dcterms:W3CDTF">2006-08-16T00:00:00Z</dcterms:created>
  <dcterms:modified xsi:type="dcterms:W3CDTF">2023-04-11T04:37:20Z</dcterms:modified>
  <dc:identifier>DAFDiO2oNAs</dc:identifier>
</cp:coreProperties>
</file>