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5" r:id="rId3"/>
    <p:sldId id="326" r:id="rId4"/>
    <p:sldId id="336" r:id="rId5"/>
    <p:sldId id="337" r:id="rId6"/>
    <p:sldId id="344" r:id="rId7"/>
    <p:sldId id="343" r:id="rId8"/>
    <p:sldId id="345" r:id="rId9"/>
    <p:sldId id="339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8" autoAdjust="0"/>
    <p:restoredTop sz="97691" autoAdjust="0"/>
  </p:normalViewPr>
  <p:slideViewPr>
    <p:cSldViewPr snapToGrid="0">
      <p:cViewPr>
        <p:scale>
          <a:sx n="66" d="100"/>
          <a:sy n="66" d="100"/>
        </p:scale>
        <p:origin x="-318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8433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Làm việc thật là vui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1518978"/>
            <a:ext cx="9695544" cy="3299765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4" y="824058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1446" y="1679959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1531216" y="2149730"/>
            <a:ext cx="9383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Quaζ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Ǉa, jĊ vật, jĊ wgưƟ Αϛu làm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νμİc. </a:t>
            </a:r>
            <a:endParaRPr lang="vi-VN" sz="3200" b="1" dirty="0">
              <a:latin typeface="HP001 4 hàng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Cái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đŬg hồ báo ιút, báo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gi.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CΪ gà Ǉrūg gáy vang báo ǇrƟ sắp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sáng. CΪ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Ǉu hú gĊ jùa vải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εín. Càζ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đào wở hΞ εo sắc xuân Όłm ǟực ǟỡ, wgày xuân Όłm Ǉưng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λẂng.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gà trống có nhiệm vụ làm gì?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151251" y="2805928"/>
            <a:ext cx="84059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gà trống gáy vang báo trời sắp sáng.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870265" y="7110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TextBox 50"/>
          <p:cNvSpPr txBox="1"/>
          <p:nvPr/>
        </p:nvSpPr>
        <p:spPr>
          <a:xfrm>
            <a:off x="4421402" y="886958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6931" y="359649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tu hú có nhiệm vụ gì?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0236" y="3497312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953" y="4211984"/>
            <a:ext cx="50857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tu hú gọi mùa vải chín.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việc, báo giờ, sắp sáng, sắc xuân, rực rỡ,...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cái đầu câu.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010" y="1113455"/>
            <a:ext cx="64081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2650192" y="2499810"/>
            <a:ext cx="893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Quaζ </a:t>
            </a:r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Ǉa, jĊ vật, jĊ wgưƟ Αϛu làm </a:t>
            </a:r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νμİc. </a:t>
            </a:r>
            <a:endParaRPr lang="vi-VN" sz="36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1289867" y="3180311"/>
            <a:ext cx="1143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Cái </a:t>
            </a:r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đŬg hồ báo ιút, báo </a:t>
            </a:r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gi. CΪ </a:t>
            </a:r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gà Ǉrūg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1973590" y="5216608"/>
            <a:ext cx="4729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xuân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Όłm Ǉưng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λẂng.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1430544" y="3882914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gáy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vang báo ǇrƟ sắp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sáng. CΪ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Ǉu hú gĊ jùa vải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εín.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2023285" y="4538029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Càζ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đào wở hΞ εo sắc xuân Όłm ǟực ǟỡ,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wgày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A76B35-C53E-4365-88B0-78505D3005E0}"/>
              </a:ext>
            </a:extLst>
          </p:cNvPr>
          <p:cNvSpPr txBox="1"/>
          <p:nvPr/>
        </p:nvSpPr>
        <p:spPr>
          <a:xfrm>
            <a:off x="164271" y="56926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Học </a:t>
            </a:r>
            <a:r>
              <a:rPr lang="en-US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 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35726"/>
              </p:ext>
            </p:extLst>
          </p:nvPr>
        </p:nvGraphicFramePr>
        <p:xfrm>
          <a:off x="1269144" y="1358277"/>
          <a:ext cx="4611603" cy="475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giê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11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hát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13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ca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r>
                        <a:rPr lang="en-US" sz="3200" spc="-150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– lờ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04802"/>
              </p:ext>
            </p:extLst>
          </p:nvPr>
        </p:nvGraphicFramePr>
        <p:xfrm>
          <a:off x="6174861" y="1444349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em-mờ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16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en-nờ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17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18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19" y="5198259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84973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542799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85548" y="31314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305510" y="39664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13853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96748" y="31314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41839" y="54126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41839" y="385896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13853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334249" y="55581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305510" y="39664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334249" y="55581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ơ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350947" y="340087"/>
            <a:ext cx="11432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Dựa vào chữ cái đầu tiên, sắp xếp tên các cuốn sách theo thứ tự bảng chữ cái.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D94991-54D7-47D7-8127-3D42C5E7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89" b="80599" l="5198" r="98902">
                        <a14:foregroundMark x1="11420" y1="64583" x2="49048" y2="63672"/>
                        <a14:foregroundMark x1="89385" y1="67057" x2="97072" y2="64583"/>
                        <a14:foregroundMark x1="92094" y1="58333" x2="91069" y2="65885"/>
                        <a14:foregroundMark x1="20498" y1="57682" x2="22548" y2="70182"/>
                        <a14:foregroundMark x1="17789" y1="62760" x2="25329" y2="56771"/>
                        <a14:foregroundMark x1="19327" y1="56120" x2="26501" y2="69531"/>
                        <a14:foregroundMark x1="19473" y1="62240" x2="19473" y2="62240"/>
                        <a14:foregroundMark x1="19473" y1="61589" x2="19473" y2="60677"/>
                        <a14:foregroundMark x1="19619" y1="60026" x2="20351" y2="59115"/>
                        <a14:foregroundMark x1="20498" y1="58854" x2="20498" y2="58854"/>
                      </a14:backgroundRemoval>
                    </a14:imgEffect>
                  </a14:imgLayer>
                </a14:imgProps>
              </a:ext>
            </a:extLst>
          </a:blip>
          <a:srcRect l="7024" t="36396" r="2262" b="23373"/>
          <a:stretch/>
        </p:blipFill>
        <p:spPr>
          <a:xfrm>
            <a:off x="2078035" y="1301191"/>
            <a:ext cx="7978778" cy="1989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D4C7FE-A097-4B86-8754-FA8DC5A5ED06}"/>
              </a:ext>
            </a:extLst>
          </p:cNvPr>
          <p:cNvSpPr txBox="1"/>
          <p:nvPr/>
        </p:nvSpPr>
        <p:spPr>
          <a:xfrm>
            <a:off x="876638" y="3538241"/>
            <a:ext cx="4682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trống nhanh trí.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màu gà.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 và chim bồ câu.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 tiên Ốc.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Cản Ngũ.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D518CB-BDA8-4AFC-AE58-1068B346E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654F54-5797-4934-89BF-6E2054300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507</Words>
  <Application>Microsoft Office PowerPoint</Application>
  <PresentationFormat>Custom</PresentationFormat>
  <Paragraphs>101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173</cp:revision>
  <dcterms:created xsi:type="dcterms:W3CDTF">2021-06-02T14:23:54Z</dcterms:created>
  <dcterms:modified xsi:type="dcterms:W3CDTF">2021-07-04T09:33:19Z</dcterms:modified>
</cp:coreProperties>
</file>