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8" r:id="rId3"/>
    <p:sldId id="257" r:id="rId4"/>
    <p:sldId id="258" r:id="rId5"/>
    <p:sldId id="259" r:id="rId6"/>
    <p:sldId id="269" r:id="rId7"/>
    <p:sldId id="270" r:id="rId8"/>
    <p:sldId id="273" r:id="rId9"/>
    <p:sldId id="274" r:id="rId10"/>
    <p:sldId id="275" r:id="rId11"/>
    <p:sldId id="272" r:id="rId12"/>
    <p:sldId id="271"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53" d="100"/>
          <a:sy n="53" d="100"/>
        </p:scale>
        <p:origin x="110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27/6/2021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hét</a:t>
            </a:r>
            <a:r>
              <a:rPr lang="en-US" dirty="0"/>
              <a:t> </a:t>
            </a:r>
            <a:r>
              <a:rPr lang="en-US" dirty="0" err="1"/>
              <a:t>bài</a:t>
            </a:r>
            <a:r>
              <a:rPr lang="en-US" dirty="0"/>
              <a:t> </a:t>
            </a:r>
            <a:r>
              <a:rPr lang="en-US" dirty="0" err="1"/>
              <a:t>tập</a:t>
            </a:r>
            <a:r>
              <a:rPr lang="en-US" dirty="0"/>
              <a:t> </a:t>
            </a:r>
            <a:r>
              <a:rPr lang="en-US" dirty="0" err="1"/>
              <a:t>tầm</a:t>
            </a:r>
            <a:r>
              <a:rPr lang="en-US" dirty="0"/>
              <a:t> </a:t>
            </a:r>
            <a:r>
              <a:rPr lang="en-US" dirty="0" err="1"/>
              <a:t>vông</a:t>
            </a:r>
            <a:r>
              <a:rPr lang="en-US" dirty="0"/>
              <a:t>. </a:t>
            </a:r>
            <a:r>
              <a:rPr lang="en-US" dirty="0" err="1"/>
              <a:t>Để</a:t>
            </a:r>
            <a:r>
              <a:rPr lang="en-US" dirty="0"/>
              <a:t> 1 </a:t>
            </a:r>
            <a:r>
              <a:rPr lang="en-US" dirty="0" err="1"/>
              <a:t>hạt</a:t>
            </a:r>
            <a:r>
              <a:rPr lang="en-US" dirty="0"/>
              <a:t> </a:t>
            </a:r>
            <a:r>
              <a:rPr lang="en-US" dirty="0" err="1"/>
              <a:t>đỗ</a:t>
            </a:r>
            <a:r>
              <a:rPr lang="en-US" dirty="0"/>
              <a:t> </a:t>
            </a:r>
            <a:r>
              <a:rPr lang="en-US" dirty="0" err="1"/>
              <a:t>trong</a:t>
            </a:r>
            <a:r>
              <a:rPr lang="en-US" dirty="0"/>
              <a:t> </a:t>
            </a:r>
            <a:r>
              <a:rPr lang="en-US" dirty="0" err="1"/>
              <a:t>tay</a:t>
            </a:r>
            <a:r>
              <a:rPr lang="en-US" dirty="0"/>
              <a:t> </a:t>
            </a:r>
            <a:r>
              <a:rPr lang="en-US" dirty="0" err="1"/>
              <a:t>và</a:t>
            </a:r>
            <a:r>
              <a:rPr lang="en-US" dirty="0"/>
              <a:t> </a:t>
            </a:r>
            <a:r>
              <a:rPr lang="en-US" dirty="0" err="1"/>
              <a:t>đố</a:t>
            </a:r>
            <a:r>
              <a:rPr lang="en-US" dirty="0"/>
              <a:t> HS </a:t>
            </a:r>
            <a:r>
              <a:rPr lang="en-US" dirty="0" err="1"/>
              <a:t>tay</a:t>
            </a:r>
            <a:r>
              <a:rPr lang="en-US" dirty="0"/>
              <a:t> </a:t>
            </a:r>
            <a:r>
              <a:rPr lang="en-US" dirty="0" err="1"/>
              <a:t>nào</a:t>
            </a:r>
            <a:r>
              <a:rPr lang="en-US" dirty="0"/>
              <a:t> </a:t>
            </a:r>
            <a:r>
              <a:rPr lang="en-US" dirty="0" err="1"/>
              <a:t>có</a:t>
            </a:r>
            <a:r>
              <a:rPr lang="en-US" dirty="0"/>
              <a:t>. =&gt; GT </a:t>
            </a:r>
            <a:r>
              <a:rPr lang="en-US" dirty="0" err="1"/>
              <a:t>bài</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2</a:t>
            </a:fld>
            <a:endParaRPr lang="en-US"/>
          </a:p>
        </p:txBody>
      </p:sp>
    </p:spTree>
    <p:extLst>
      <p:ext uri="{BB962C8B-B14F-4D97-AF65-F5344CB8AC3E}">
        <p14:creationId xmlns:p14="http://schemas.microsoft.com/office/powerpoint/2010/main" val="5668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3</a:t>
            </a:fld>
            <a:endParaRPr lang="en-US"/>
          </a:p>
        </p:txBody>
      </p:sp>
    </p:spTree>
    <p:extLst>
      <p:ext uri="{BB962C8B-B14F-4D97-AF65-F5344CB8AC3E}">
        <p14:creationId xmlns:p14="http://schemas.microsoft.com/office/powerpoint/2010/main" val="405106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fld id="{704F556B-8FEB-48C1-B5F8-F58043FC437D}" type="slidenum">
              <a:rPr lang="en-US" smtClean="0"/>
              <a:t>7</a:t>
            </a:fld>
            <a:endParaRPr lang="en-US"/>
          </a:p>
        </p:txBody>
      </p:sp>
    </p:spTree>
    <p:extLst>
      <p:ext uri="{BB962C8B-B14F-4D97-AF65-F5344CB8AC3E}">
        <p14:creationId xmlns:p14="http://schemas.microsoft.com/office/powerpoint/2010/main" val="126173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nghe</a:t>
            </a:r>
            <a:r>
              <a:rPr lang="en-US" dirty="0"/>
              <a:t> </a:t>
            </a:r>
            <a:r>
              <a:rPr lang="en-US" dirty="0" err="1"/>
              <a:t>lại</a:t>
            </a:r>
            <a:r>
              <a:rPr lang="en-US" dirty="0"/>
              <a:t> </a:t>
            </a:r>
            <a:r>
              <a:rPr lang="en-US" dirty="0" err="1"/>
              <a:t>một</a:t>
            </a:r>
            <a:r>
              <a:rPr lang="en-US" dirty="0"/>
              <a:t> </a:t>
            </a:r>
            <a:r>
              <a:rPr lang="en-US" dirty="0" err="1"/>
              <a:t>lần</a:t>
            </a:r>
            <a:r>
              <a:rPr lang="en-US" dirty="0"/>
              <a:t> </a:t>
            </a:r>
            <a:r>
              <a:rPr lang="en-US" dirty="0" err="1"/>
              <a:t>sau</a:t>
            </a:r>
            <a:r>
              <a:rPr lang="en-US" dirty="0"/>
              <a:t> </a:t>
            </a:r>
            <a:r>
              <a:rPr lang="en-US" dirty="0" err="1"/>
              <a:t>khi</a:t>
            </a:r>
            <a:r>
              <a:rPr lang="en-US" dirty="0"/>
              <a:t> </a:t>
            </a:r>
            <a:r>
              <a:rPr lang="en-US" dirty="0" err="1"/>
              <a:t>đã</a:t>
            </a:r>
            <a:r>
              <a:rPr lang="en-US" dirty="0"/>
              <a:t> </a:t>
            </a:r>
            <a:r>
              <a:rPr lang="en-US" dirty="0" err="1"/>
              <a:t>đọc</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gợi</a:t>
            </a:r>
            <a:r>
              <a:rPr lang="en-US" dirty="0"/>
              <a:t> ý </a:t>
            </a:r>
            <a:r>
              <a:rPr lang="en-US" dirty="0" err="1"/>
              <a:t>dưới</a:t>
            </a:r>
            <a:r>
              <a:rPr lang="en-US" dirty="0"/>
              <a:t> </a:t>
            </a:r>
            <a:r>
              <a:rPr lang="en-US" dirty="0" err="1"/>
              <a:t>tranh</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8</a:t>
            </a:fld>
            <a:endParaRPr lang="en-US"/>
          </a:p>
        </p:txBody>
      </p:sp>
    </p:spTree>
    <p:extLst>
      <p:ext uri="{BB962C8B-B14F-4D97-AF65-F5344CB8AC3E}">
        <p14:creationId xmlns:p14="http://schemas.microsoft.com/office/powerpoint/2010/main" val="383149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9</a:t>
            </a:fld>
            <a:endParaRPr lang="en-US"/>
          </a:p>
        </p:txBody>
      </p:sp>
    </p:spTree>
    <p:extLst>
      <p:ext uri="{BB962C8B-B14F-4D97-AF65-F5344CB8AC3E}">
        <p14:creationId xmlns:p14="http://schemas.microsoft.com/office/powerpoint/2010/main" val="237668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fld id="{704F556B-8FEB-48C1-B5F8-F58043FC437D}" type="slidenum">
              <a:rPr lang="en-US" smtClean="0"/>
              <a:t>10</a:t>
            </a:fld>
            <a:endParaRPr lang="en-US"/>
          </a:p>
        </p:txBody>
      </p:sp>
    </p:spTree>
    <p:extLst>
      <p:ext uri="{BB962C8B-B14F-4D97-AF65-F5344CB8AC3E}">
        <p14:creationId xmlns:p14="http://schemas.microsoft.com/office/powerpoint/2010/main" val="407880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12</a:t>
            </a:fld>
            <a:endParaRPr lang="en-US"/>
          </a:p>
        </p:txBody>
      </p:sp>
    </p:spTree>
    <p:extLst>
      <p:ext uri="{BB962C8B-B14F-4D97-AF65-F5344CB8AC3E}">
        <p14:creationId xmlns:p14="http://schemas.microsoft.com/office/powerpoint/2010/main" val="24757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13</a:t>
            </a:fld>
            <a:endParaRPr lang="en-US"/>
          </a:p>
        </p:txBody>
      </p:sp>
    </p:spTree>
    <p:extLst>
      <p:ext uri="{BB962C8B-B14F-4D97-AF65-F5344CB8AC3E}">
        <p14:creationId xmlns:p14="http://schemas.microsoft.com/office/powerpoint/2010/main" val="84985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altLang="zh-C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7</a:t>
            </a:r>
            <a:r>
              <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4920822" y="1314316"/>
            <a:ext cx="3825467"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Nói</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và</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nghe</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4171442" y="3623337"/>
            <a:ext cx="4731257" cy="1754326"/>
          </a:xfrm>
          <a:prstGeom prst="rect">
            <a:avLst/>
          </a:prstGeom>
          <a:noFill/>
        </p:spPr>
        <p:txBody>
          <a:bodyPr wrap="square" rtlCol="0">
            <a:spAutoFit/>
          </a:bodyPr>
          <a:lstStyle/>
          <a:p>
            <a:pPr algn="ctr"/>
            <a:r>
              <a:rPr lang="en-US" altLang="zh-CN" sz="5400" dirty="0" err="1">
                <a:solidFill>
                  <a:srgbClr val="FF0000"/>
                </a:solidFill>
                <a:latin typeface="iCiel Cadena" panose="02000503000000020004" pitchFamily="2" charset="0"/>
                <a:ea typeface="思源黑体 CN Bold" panose="020B0800000000000000" pitchFamily="34" charset="-122"/>
              </a:rPr>
              <a:t>Kể</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chuyện</a:t>
            </a:r>
            <a:endParaRPr lang="en-US" altLang="zh-CN" sz="5400" dirty="0">
              <a:solidFill>
                <a:srgbClr val="FF0000"/>
              </a:solidFill>
              <a:latin typeface="iCiel Cadena" panose="02000503000000020004" pitchFamily="2" charset="0"/>
              <a:ea typeface="思源黑体 CN Bold" panose="020B0800000000000000" pitchFamily="34" charset="-122"/>
            </a:endParaRPr>
          </a:p>
          <a:p>
            <a:pPr algn="ctr"/>
            <a:r>
              <a:rPr lang="en-US" altLang="zh-CN" sz="5400" dirty="0">
                <a:solidFill>
                  <a:srgbClr val="FF0000"/>
                </a:solidFill>
                <a:latin typeface="iCiel Cadena" panose="02000503000000020004" pitchFamily="2" charset="0"/>
                <a:ea typeface="思源黑体 CN Bold" panose="020B0800000000000000" pitchFamily="34" charset="-122"/>
              </a:rPr>
              <a:t>CHÚ ĐỖ CON</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F82FF45-B56A-47ED-918E-2A1332DA5C40}"/>
              </a:ext>
            </a:extLst>
          </p:cNvPr>
          <p:cNvSpPr txBox="1"/>
          <p:nvPr/>
        </p:nvSpPr>
        <p:spPr>
          <a:xfrm>
            <a:off x="302811" y="531623"/>
            <a:ext cx="3918763"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3" name="Picture 2">
            <a:extLst>
              <a:ext uri="{FF2B5EF4-FFF2-40B4-BE49-F238E27FC236}">
                <a16:creationId xmlns:a16="http://schemas.microsoft.com/office/drawing/2014/main" id="{DAC9E3B2-7254-4B6A-8ABA-B54656DFEA6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39682" y="3087475"/>
            <a:ext cx="4216688" cy="2618500"/>
          </a:xfrm>
          <a:prstGeom prst="rect">
            <a:avLst/>
          </a:prstGeom>
        </p:spPr>
      </p:pic>
    </p:spTree>
    <p:extLst>
      <p:ext uri="{BB962C8B-B14F-4D97-AF65-F5344CB8AC3E}">
        <p14:creationId xmlns:p14="http://schemas.microsoft.com/office/powerpoint/2010/main"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Tiêu</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chí</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đánh</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giá</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điệu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p>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0F9D28B9-63A5-4AC1-8A49-0FCDFAD7C9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59497" y="851674"/>
            <a:ext cx="1649531" cy="2079355"/>
          </a:xfrm>
          <a:prstGeom prst="rect">
            <a:avLst/>
          </a:prstGeom>
        </p:spPr>
      </p:pic>
      <p:pic>
        <p:nvPicPr>
          <p:cNvPr id="11" name="Picture 10">
            <a:extLst>
              <a:ext uri="{FF2B5EF4-FFF2-40B4-BE49-F238E27FC236}">
                <a16:creationId xmlns:a16="http://schemas.microsoft.com/office/drawing/2014/main" id="{65BFF372-B6BA-4688-92BD-5FAD399402B9}"/>
              </a:ext>
            </a:extLst>
          </p:cNvPr>
          <p:cNvPicPr>
            <a:picLocks noChangeAspect="1"/>
          </p:cNvPicPr>
          <p:nvPr/>
        </p:nvPicPr>
        <p:blipFill>
          <a:blip r:embed="rId8"/>
          <a:stretch>
            <a:fillRect/>
          </a:stretch>
        </p:blipFill>
        <p:spPr>
          <a:xfrm>
            <a:off x="84995" y="2747064"/>
            <a:ext cx="2798307" cy="2780017"/>
          </a:xfrm>
          <a:prstGeom prst="rect">
            <a:avLst/>
          </a:prstGeom>
        </p:spPr>
      </p:pic>
      <p:sp>
        <p:nvSpPr>
          <p:cNvPr id="12" name="Text Box 1736">
            <a:extLst>
              <a:ext uri="{FF2B5EF4-FFF2-40B4-BE49-F238E27FC236}">
                <a16:creationId xmlns:a16="http://schemas.microsoft.com/office/drawing/2014/main" id="{C3C74814-075E-4084-AF5F-321232C7AFF0}"/>
              </a:ext>
            </a:extLst>
          </p:cNvPr>
          <p:cNvSpPr txBox="1">
            <a:spLocks noChangeArrowheads="1"/>
          </p:cNvSpPr>
          <p:nvPr/>
        </p:nvSpPr>
        <p:spPr bwMode="auto">
          <a:xfrm>
            <a:off x="2084160" y="3844684"/>
            <a:ext cx="10107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 </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ỗ con lớn lên nhờ có đất, nước, ánh sáng, không khí.</a:t>
            </a:r>
          </a:p>
        </p:txBody>
      </p:sp>
      <p:grpSp>
        <p:nvGrpSpPr>
          <p:cNvPr id="13" name="Group 12">
            <a:extLst>
              <a:ext uri="{FF2B5EF4-FFF2-40B4-BE49-F238E27FC236}">
                <a16:creationId xmlns:a16="http://schemas.microsoft.com/office/drawing/2014/main" id="{3012AD46-2552-419D-A70B-A6E42D8FC514}"/>
              </a:ext>
            </a:extLst>
          </p:cNvPr>
          <p:cNvGrpSpPr/>
          <p:nvPr/>
        </p:nvGrpSpPr>
        <p:grpSpPr>
          <a:xfrm>
            <a:off x="2546099" y="290114"/>
            <a:ext cx="8228461" cy="3125573"/>
            <a:chOff x="5813967" y="540947"/>
            <a:chExt cx="5694730" cy="2293564"/>
          </a:xfrm>
        </p:grpSpPr>
        <p:pic>
          <p:nvPicPr>
            <p:cNvPr id="14" name="PA_图片 6">
              <a:extLst>
                <a:ext uri="{FF2B5EF4-FFF2-40B4-BE49-F238E27FC236}">
                  <a16:creationId xmlns:a16="http://schemas.microsoft.com/office/drawing/2014/main" id="{273C5EE2-E360-46F5-BF6E-F05F2C13F051}"/>
                </a:ext>
              </a:extLst>
            </p:cNvPr>
            <p:cNvPicPr>
              <a:picLocks noChangeAspect="1"/>
            </p:cNvPicPr>
            <p:nvPr>
              <p:custDataLst>
                <p:tags r:id="rId1"/>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13967" y="540947"/>
              <a:ext cx="5694730" cy="2293564"/>
            </a:xfrm>
            <a:prstGeom prst="rect">
              <a:avLst/>
            </a:prstGeom>
          </p:spPr>
        </p:pic>
        <p:sp>
          <p:nvSpPr>
            <p:cNvPr id="15" name="TextBox 14">
              <a:extLst>
                <a:ext uri="{FF2B5EF4-FFF2-40B4-BE49-F238E27FC236}">
                  <a16:creationId xmlns:a16="http://schemas.microsoft.com/office/drawing/2014/main" id="{13C086A4-A30D-4661-A368-FD913D013250}"/>
                </a:ext>
              </a:extLst>
            </p:cNvPr>
            <p:cNvSpPr txBox="1"/>
            <p:nvPr/>
          </p:nvSpPr>
          <p:spPr>
            <a:xfrm>
              <a:off x="6288872" y="1178285"/>
              <a:ext cx="4415435" cy="951622"/>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0" name="Text Box 1736">
            <a:extLst>
              <a:ext uri="{FF2B5EF4-FFF2-40B4-BE49-F238E27FC236}">
                <a16:creationId xmlns:a16="http://schemas.microsoft.com/office/drawing/2014/main" id="{8B259294-33DD-4FD5-A3CF-63D4DCF4D407}"/>
              </a:ext>
            </a:extLst>
          </p:cNvPr>
          <p:cNvSpPr txBox="1">
            <a:spLocks noChangeArrowheads="1"/>
          </p:cNvSpPr>
          <p:nvPr/>
        </p:nvSpPr>
        <p:spPr bwMode="auto">
          <a:xfrm>
            <a:off x="2084161" y="4690141"/>
            <a:ext cx="101078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biết được thế giới rộng lớn thế nào</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trưởng</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hãy mạnh mẽ và dũng cảm</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khám</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id="{1C6249FF-40ED-4813-9521-BA7C63C23B84}"/>
                </a:ext>
              </a:extLst>
            </p:cNvPr>
            <p:cNvSpPr/>
            <p:nvPr/>
          </p:nvSpPr>
          <p:spPr>
            <a:xfrm>
              <a:off x="1491916" y="1917798"/>
              <a:ext cx="9450893" cy="1200329"/>
            </a:xfrm>
            <a:prstGeom prst="rect">
              <a:avLst/>
            </a:prstGeom>
          </p:spPr>
          <p:txBody>
            <a:bodyPr wrap="square">
              <a:spAutoFit/>
            </a:bodyPr>
            <a:lstStyle/>
            <a:p>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trình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trở</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4BB6FCE6-B2E6-4DE9-B59D-948A8C80FD58}"/>
              </a:ext>
            </a:extLst>
          </p:cNvPr>
          <p:cNvSpPr txBox="1"/>
          <p:nvPr/>
        </p:nvSpPr>
        <p:spPr>
          <a:xfrm>
            <a:off x="596030" y="3558767"/>
            <a:ext cx="11321715" cy="2062103"/>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p>
          <a:p>
            <a:pPr marL="457200" indent="-457200">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góp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nằm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long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mầm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457200" indent="-457200">
              <a:buFontTx/>
              <a:buChar char="-"/>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Chia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ý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4B4E6A23-6C9F-46AB-91C1-C6EA47F21058}"/>
              </a:ext>
            </a:extLst>
          </p:cNvPr>
          <p:cNvSpPr txBox="1"/>
          <p:nvPr/>
        </p:nvSpPr>
        <p:spPr>
          <a:xfrm>
            <a:off x="227974" y="3634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Vận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dụng</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
        <p:nvSpPr>
          <p:cNvPr id="13" name="TextBox 12">
            <a:extLst>
              <a:ext uri="{FF2B5EF4-FFF2-40B4-BE49-F238E27FC236}">
                <a16:creationId xmlns:a16="http://schemas.microsoft.com/office/drawing/2014/main" id="{C6324E8F-D5CE-4CAF-8E78-A55312722AFC}"/>
              </a:ext>
            </a:extLst>
          </p:cNvPr>
          <p:cNvSpPr txBox="1"/>
          <p:nvPr/>
        </p:nvSpPr>
        <p:spPr>
          <a:xfrm>
            <a:off x="806339" y="2696206"/>
            <a:ext cx="10656658"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a:t>
            </a:r>
          </a:p>
          <a:p>
            <a:pPr marL="1371600" lvl="2"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lvl="3">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ham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42.</a:t>
            </a:r>
          </a:p>
        </p:txBody>
      </p:sp>
    </p:spTree>
    <p:extLst>
      <p:ext uri="{BB962C8B-B14F-4D97-AF65-F5344CB8AC3E}">
        <p14:creationId xmlns:p14="http://schemas.microsoft.com/office/powerpoint/2010/main"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ập Tầm Vông -">
            <a:hlinkClick r:id="" action="ppaction://media"/>
            <a:extLst>
              <a:ext uri="{FF2B5EF4-FFF2-40B4-BE49-F238E27FC236}">
                <a16:creationId xmlns:a16="http://schemas.microsoft.com/office/drawing/2014/main" id="{835986C4-398E-4B3A-B7FE-056F655F6A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363" y="267888"/>
            <a:ext cx="11407274" cy="6416592"/>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1"/>
            <a:ext cx="12192000" cy="229278"/>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44BE2941-CD96-42CA-AA2E-ADAB1D37455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id="{94FBE348-4460-488B-BE15-C9E05EE909C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id="{99A33A8F-9B7A-44F6-BCFF-3809E0F5CD5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id="{DBA828C6-917B-4BC4-9B10-EDEEE42D7B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id="{50B38C8A-1809-4019-8B4B-B9EC76639D93}"/>
              </a:ext>
            </a:extLst>
          </p:cNvPr>
          <p:cNvSpPr txBox="1"/>
          <p:nvPr/>
        </p:nvSpPr>
        <p:spPr>
          <a:xfrm>
            <a:off x="4755237" y="704220"/>
            <a:ext cx="2681526"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
        <p:nvSpPr>
          <p:cNvPr id="13" name="TextBox 12">
            <a:extLst>
              <a:ext uri="{FF2B5EF4-FFF2-40B4-BE49-F238E27FC236}">
                <a16:creationId xmlns:a16="http://schemas.microsoft.com/office/drawing/2014/main" id="{94BF5228-7131-4D42-9AEA-AD8F604C3B13}"/>
              </a:ext>
            </a:extLst>
          </p:cNvPr>
          <p:cNvSpPr txBox="1"/>
          <p:nvPr/>
        </p:nvSpPr>
        <p:spPr>
          <a:xfrm>
            <a:off x="3730140" y="1342996"/>
            <a:ext cx="2190600" cy="2246769"/>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B2056641-CF48-4B07-98D5-222B2DC58909}"/>
              </a:ext>
            </a:extLst>
          </p:cNvPr>
          <p:cNvSpPr txBox="1"/>
          <p:nvPr/>
        </p:nvSpPr>
        <p:spPr>
          <a:xfrm>
            <a:off x="9722118" y="1342996"/>
            <a:ext cx="2190600" cy="2246769"/>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52F417EE-02C3-4491-8855-8224220EC5AC}"/>
              </a:ext>
            </a:extLst>
          </p:cNvPr>
          <p:cNvSpPr txBox="1"/>
          <p:nvPr/>
        </p:nvSpPr>
        <p:spPr>
          <a:xfrm>
            <a:off x="3730140" y="4274001"/>
            <a:ext cx="2190600" cy="2246769"/>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9D1466E2-4ACD-47EB-B004-D0513746E71D}"/>
              </a:ext>
            </a:extLst>
          </p:cNvPr>
          <p:cNvSpPr txBox="1"/>
          <p:nvPr/>
        </p:nvSpPr>
        <p:spPr>
          <a:xfrm>
            <a:off x="9815160" y="4656258"/>
            <a:ext cx="2190600" cy="1384995"/>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0B5DFD67-B784-40A3-AC61-10EC9126AEA5}"/>
              </a:ext>
            </a:extLst>
          </p:cNvPr>
          <p:cNvSpPr txBox="1"/>
          <p:nvPr/>
        </p:nvSpPr>
        <p:spPr>
          <a:xfrm>
            <a:off x="0" y="138688"/>
            <a:ext cx="9980486"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2">
                                            <p:txEl>
                                              <p:pRg st="0" end="0"/>
                                            </p:txEl>
                                          </p:spTgt>
                                        </p:tgtEl>
                                        <p:attrNameLst>
                                          <p:attrName>ppt_w</p:attrName>
                                        </p:attrNameLst>
                                      </p:cBhvr>
                                    </p:anim>
                                    <p:anim by="(#ppt_w*0.50)" calcmode="lin" valueType="num">
                                      <p:cBhvr>
                                        <p:cTn id="8" dur="500" decel="50000" autoRev="1" fill="hold">
                                          <p:stCondLst>
                                            <p:cond delay="0"/>
                                          </p:stCondLst>
                                        </p:cTn>
                                        <p:tgtEl>
                                          <p:spTgt spid="12">
                                            <p:txEl>
                                              <p:pRg st="0" end="0"/>
                                            </p:txEl>
                                          </p:spTgt>
                                        </p:tgtEl>
                                        <p:attrNameLst>
                                          <p:attrName>ppt_x</p:attrName>
                                        </p:attrNameLst>
                                      </p:cBhvr>
                                    </p:anim>
                                    <p:anim from="(-#ppt_h/2)" to="(#ppt_y)" calcmode="lin" valueType="num">
                                      <p:cBhvr>
                                        <p:cTn id="9" dur="1000" fill="hold">
                                          <p:stCondLst>
                                            <p:cond delay="0"/>
                                          </p:stCondLst>
                                        </p:cTn>
                                        <p:tgtEl>
                                          <p:spTgt spid="12">
                                            <p:txEl>
                                              <p:pRg st="0" end="0"/>
                                            </p:txEl>
                                          </p:spTgt>
                                        </p:tgtEl>
                                        <p:attrNameLst>
                                          <p:attrName>ppt_y</p:attrName>
                                        </p:attrNameLst>
                                      </p:cBhvr>
                                    </p:anim>
                                    <p:animRot by="21600000">
                                      <p:cBhvr>
                                        <p:cTn id="10" dur="1000" fill="hold">
                                          <p:stCondLst>
                                            <p:cond delay="0"/>
                                          </p:stCondLst>
                                        </p:cTn>
                                        <p:tgtEl>
                                          <p:spTgt spid="12">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71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4A7D57E-FD18-4EBF-9A40-537071ECF73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8" name="Picture 7">
            <a:extLst>
              <a:ext uri="{FF2B5EF4-FFF2-40B4-BE49-F238E27FC236}">
                <a16:creationId xmlns:a16="http://schemas.microsoft.com/office/drawing/2014/main" id="{27C637B8-979E-4A3E-AAC1-3D0FEF58A7B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9" name="Picture 8">
            <a:extLst>
              <a:ext uri="{FF2B5EF4-FFF2-40B4-BE49-F238E27FC236}">
                <a16:creationId xmlns:a16="http://schemas.microsoft.com/office/drawing/2014/main" id="{FD0C7F49-F041-4E0E-8412-E83D9DF46AF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0" name="Picture 9">
            <a:extLst>
              <a:ext uri="{FF2B5EF4-FFF2-40B4-BE49-F238E27FC236}">
                <a16:creationId xmlns:a16="http://schemas.microsoft.com/office/drawing/2014/main" id="{4697EEDD-8F7A-4AA1-8D8A-64288DF7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1" name="文本框 22">
            <a:extLst>
              <a:ext uri="{FF2B5EF4-FFF2-40B4-BE49-F238E27FC236}">
                <a16:creationId xmlns:a16="http://schemas.microsoft.com/office/drawing/2014/main" id="{A0CAEC98-A50B-4BA5-963B-23C38DC2CFE6}"/>
              </a:ext>
            </a:extLst>
          </p:cNvPr>
          <p:cNvSpPr txBox="1"/>
          <p:nvPr/>
        </p:nvSpPr>
        <p:spPr>
          <a:xfrm>
            <a:off x="221814" y="108722"/>
            <a:ext cx="3548981"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
        <p:nvSpPr>
          <p:cNvPr id="12" name="TextBox 11">
            <a:extLst>
              <a:ext uri="{FF2B5EF4-FFF2-40B4-BE49-F238E27FC236}">
                <a16:creationId xmlns:a16="http://schemas.microsoft.com/office/drawing/2014/main" id="{2EE86D6D-7AFD-44E7-ACAB-96A0D9A77526}"/>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1481256F-42BE-454D-92CE-022FE4490884}"/>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8C8532F0-AB69-4581-B027-A82828FE13D5}"/>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FCB4975-C199-4156-AFA5-B843B3129901}"/>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2CFD3795-9361-4E08-9278-767244E269D4}"/>
              </a:ext>
            </a:extLst>
          </p:cNvPr>
          <p:cNvSpPr txBox="1"/>
          <p:nvPr/>
        </p:nvSpPr>
        <p:spPr>
          <a:xfrm>
            <a:off x="136273" y="1398984"/>
            <a:ext cx="3600120" cy="2554545"/>
          </a:xfrm>
          <a:prstGeom prst="rect">
            <a:avLst/>
          </a:prstGeom>
          <a:noFill/>
        </p:spPr>
        <p:txBody>
          <a:bodyPr wrap="square" rtlCol="0">
            <a:spAutoFit/>
          </a:bodyPr>
          <a:lstStyle/>
          <a:p>
            <a:pPr marL="457200" indent="-457200">
              <a:buFontTx/>
              <a:buChar char="-"/>
            </a:pP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Quan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sát</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buFontTx/>
              <a:buChar char="-"/>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Gọi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nhân</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buFontTx/>
              <a:buChar char="-"/>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dung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7A5E145C-576D-4D38-91CD-92010D60365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6274" y="4114829"/>
            <a:ext cx="3626324" cy="2103450"/>
          </a:xfrm>
          <a:prstGeom prst="rect">
            <a:avLst/>
          </a:prstGeom>
        </p:spPr>
      </p:pic>
    </p:spTree>
    <p:extLst>
      <p:ext uri="{BB962C8B-B14F-4D97-AF65-F5344CB8AC3E}">
        <p14:creationId xmlns:p14="http://schemas.microsoft.com/office/powerpoint/2010/main"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1">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1">
                                            <p:txEl>
                                              <p:pRg st="0" end="0"/>
                                            </p:txEl>
                                          </p:spTgt>
                                        </p:tgtEl>
                                        <p:attrNameLst>
                                          <p:attrName>ppt_w</p:attrName>
                                        </p:attrNameLst>
                                      </p:cBhvr>
                                    </p:anim>
                                    <p:anim by="(#ppt_w*0.50)" calcmode="lin" valueType="num">
                                      <p:cBhvr>
                                        <p:cTn id="8" dur="500" decel="50000" autoRev="1" fill="hold">
                                          <p:stCondLst>
                                            <p:cond delay="0"/>
                                          </p:stCondLst>
                                        </p:cTn>
                                        <p:tgtEl>
                                          <p:spTgt spid="11">
                                            <p:txEl>
                                              <p:pRg st="0" end="0"/>
                                            </p:txEl>
                                          </p:spTgt>
                                        </p:tgtEl>
                                        <p:attrNameLst>
                                          <p:attrName>ppt_x</p:attrName>
                                        </p:attrNameLst>
                                      </p:cBhvr>
                                    </p:anim>
                                    <p:anim from="(-#ppt_h/2)" to="(#ppt_y)" calcmode="lin" valueType="num">
                                      <p:cBhvr>
                                        <p:cTn id="9" dur="1000" fill="hold">
                                          <p:stCondLst>
                                            <p:cond delay="0"/>
                                          </p:stCondLst>
                                        </p:cTn>
                                        <p:tgtEl>
                                          <p:spTgt spid="11">
                                            <p:txEl>
                                              <p:pRg st="0" end="0"/>
                                            </p:txEl>
                                          </p:spTgt>
                                        </p:tgtEl>
                                        <p:attrNameLst>
                                          <p:attrName>ppt_y</p:attrName>
                                        </p:attrNameLst>
                                      </p:cBhvr>
                                    </p:anim>
                                    <p:animRot by="21600000">
                                      <p:cBhvr>
                                        <p:cTn id="10" dur="1000" fill="hold">
                                          <p:stCondLst>
                                            <p:cond delay="0"/>
                                          </p:stCondLst>
                                        </p:cTn>
                                        <p:tgtEl>
                                          <p:spTgt spid="11">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8A4C623A-12CB-4516-AC23-9D25F0FEE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2" name="Picture 11">
            <a:extLst>
              <a:ext uri="{FF2B5EF4-FFF2-40B4-BE49-F238E27FC236}">
                <a16:creationId xmlns:a16="http://schemas.microsoft.com/office/drawing/2014/main" id="{8B2C077D-F8E9-4BEF-8F73-95BD07EB0E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id="{53A67E1F-ACFA-4EB2-9F9D-093CB53DB43F}"/>
              </a:ext>
            </a:extLst>
          </p:cNvPr>
          <p:cNvSpPr txBox="1"/>
          <p:nvPr/>
        </p:nvSpPr>
        <p:spPr>
          <a:xfrm>
            <a:off x="4947967" y="1033852"/>
            <a:ext cx="6748734" cy="523220"/>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a:extLst>
              <a:ext uri="{FF2B5EF4-FFF2-40B4-BE49-F238E27FC236}">
                <a16:creationId xmlns:a16="http://schemas.microsoft.com/office/drawing/2014/main" id="{B14EFC55-C077-4EF7-A81E-F24B394B77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id="{91D0BF76-CEAD-4294-9197-D7592673A8B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id="{C69DD5C8-DCA5-4E81-AC76-4B06C9CF567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id="{F82BD9C9-1C98-4F6C-A912-13CD536CF69B}"/>
              </a:ext>
            </a:extLst>
          </p:cNvPr>
          <p:cNvSpPr txBox="1"/>
          <p:nvPr/>
        </p:nvSpPr>
        <p:spPr>
          <a:xfrm>
            <a:off x="3315487" y="2360049"/>
            <a:ext cx="8763000" cy="523220"/>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nảy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B4ED240D-3E89-456B-984D-C8EDE34BA50E}"/>
              </a:ext>
            </a:extLst>
          </p:cNvPr>
          <p:cNvSpPr txBox="1"/>
          <p:nvPr/>
        </p:nvSpPr>
        <p:spPr>
          <a:xfrm>
            <a:off x="5051776" y="3845466"/>
            <a:ext cx="6748734"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8E4F6BF6-5526-47B7-A0CD-2E6F1317DFD1}"/>
              </a:ext>
            </a:extLst>
          </p:cNvPr>
          <p:cNvSpPr txBox="1"/>
          <p:nvPr/>
        </p:nvSpPr>
        <p:spPr>
          <a:xfrm>
            <a:off x="3429000" y="5653833"/>
            <a:ext cx="8763000" cy="523220"/>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toả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Freeform 24">
            <a:extLst>
              <a:ext uri="{FF2B5EF4-FFF2-40B4-BE49-F238E27FC236}">
                <a16:creationId xmlns:a16="http://schemas.microsoft.com/office/drawing/2014/main"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25" name="Freeform 24">
            <a:extLst>
              <a:ext uri="{FF2B5EF4-FFF2-40B4-BE49-F238E27FC236}">
                <a16:creationId xmlns:a16="http://schemas.microsoft.com/office/drawing/2014/main"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29" name="Freeform 24">
            <a:extLst>
              <a:ext uri="{FF2B5EF4-FFF2-40B4-BE49-F238E27FC236}">
                <a16:creationId xmlns:a16="http://schemas.microsoft.com/office/drawing/2014/main"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30" name="TextBox 29">
            <a:extLst>
              <a:ext uri="{FF2B5EF4-FFF2-40B4-BE49-F238E27FC236}">
                <a16:creationId xmlns:a16="http://schemas.microsoft.com/office/drawing/2014/main" id="{5AAE160D-08ED-4AB0-BC7F-51DE1CEBDABE}"/>
              </a:ext>
            </a:extLst>
          </p:cNvPr>
          <p:cNvSpPr txBox="1"/>
          <p:nvPr/>
        </p:nvSpPr>
        <p:spPr>
          <a:xfrm>
            <a:off x="5836527" y="452022"/>
            <a:ext cx="4971613"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Diễn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9BBD667-3ABC-4A61-B8DC-AE35B8D7599D}"/>
              </a:ext>
            </a:extLst>
          </p:cNvPr>
          <p:cNvSpPr txBox="1"/>
          <p:nvPr/>
        </p:nvSpPr>
        <p:spPr>
          <a:xfrm>
            <a:off x="0" y="462179"/>
            <a:ext cx="4427621"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C9DFF4B7-3184-479F-935E-613700AE9A3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id="{706F8086-8459-425D-82F4-B2F8D2B9B1A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id="{22B1AE61-2754-4150-94A1-CE40AE83122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id="{16055AE1-510A-4C3F-91B0-F4F2BB89016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id="{943E6497-DB41-40C4-836B-9785F3AEFD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id="{9B553E6E-6C01-41F8-954A-2A2137AFD885}"/>
              </a:ext>
            </a:extLst>
          </p:cNvPr>
          <p:cNvSpPr txBox="1"/>
          <p:nvPr/>
        </p:nvSpPr>
        <p:spPr>
          <a:xfrm>
            <a:off x="254166" y="1466052"/>
            <a:ext cx="3548981"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5163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2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20">
                                            <p:txEl>
                                              <p:pRg st="0" end="0"/>
                                            </p:txEl>
                                          </p:spTgt>
                                        </p:tgtEl>
                                        <p:attrNameLst>
                                          <p:attrName>ppt_w</p:attrName>
                                        </p:attrNameLst>
                                      </p:cBhvr>
                                    </p:anim>
                                    <p:anim by="(#ppt_w*0.50)" calcmode="lin" valueType="num">
                                      <p:cBhvr>
                                        <p:cTn id="24" dur="500" decel="50000" autoRev="1" fill="hold">
                                          <p:stCondLst>
                                            <p:cond delay="0"/>
                                          </p:stCondLst>
                                        </p:cTn>
                                        <p:tgtEl>
                                          <p:spTgt spid="20">
                                            <p:txEl>
                                              <p:pRg st="0" end="0"/>
                                            </p:txEl>
                                          </p:spTgt>
                                        </p:tgtEl>
                                        <p:attrNameLst>
                                          <p:attrName>ppt_x</p:attrName>
                                        </p:attrNameLst>
                                      </p:cBhvr>
                                    </p:anim>
                                    <p:anim from="(-#ppt_h/2)" to="(#ppt_y)" calcmode="lin" valueType="num">
                                      <p:cBhvr>
                                        <p:cTn id="25" dur="1000" fill="hold">
                                          <p:stCondLst>
                                            <p:cond delay="0"/>
                                          </p:stCondLst>
                                        </p:cTn>
                                        <p:tgtEl>
                                          <p:spTgt spid="20">
                                            <p:txEl>
                                              <p:pRg st="0" end="0"/>
                                            </p:txEl>
                                          </p:spTgt>
                                        </p:tgtEl>
                                        <p:attrNameLst>
                                          <p:attrName>ppt_y</p:attrName>
                                        </p:attrNameLst>
                                      </p:cBhvr>
                                    </p:anim>
                                    <p:animRot by="21600000">
                                      <p:cBhvr>
                                        <p:cTn id="26" dur="1000" fill="hold">
                                          <p:stCondLst>
                                            <p:cond delay="0"/>
                                          </p:stCondLst>
                                        </p:cTn>
                                        <p:tgtEl>
                                          <p:spTgt spid="2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F82FF45-B56A-47ED-918E-2A1332DA5C40}"/>
              </a:ext>
            </a:extLst>
          </p:cNvPr>
          <p:cNvSpPr txBox="1"/>
          <p:nvPr/>
        </p:nvSpPr>
        <p:spPr>
          <a:xfrm>
            <a:off x="158432" y="336915"/>
            <a:ext cx="8744936"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885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388536A6-64C2-4EFE-AC1E-72F59FE1A75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id="{CCCAEB3F-24D0-47DC-9F02-AD8480185E2F}"/>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id="{12519515-8EA1-491A-A959-BB8D0E1C1194}"/>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0D3EDBA7-16E8-4CFD-AB6F-45FBB347E07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D649841E-327B-467C-9794-51E5793159C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13" name="Picture 12">
            <a:extLst>
              <a:ext uri="{FF2B5EF4-FFF2-40B4-BE49-F238E27FC236}">
                <a16:creationId xmlns:a16="http://schemas.microsoft.com/office/drawing/2014/main" id="{5BE441E7-FDD1-465E-ACA4-2B4A1E2DEF5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14" name="Picture 13">
            <a:extLst>
              <a:ext uri="{FF2B5EF4-FFF2-40B4-BE49-F238E27FC236}">
                <a16:creationId xmlns:a16="http://schemas.microsoft.com/office/drawing/2014/main" id="{D906AE14-AC70-4000-831A-14774D2CD9C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5" name="Picture 14">
            <a:extLst>
              <a:ext uri="{FF2B5EF4-FFF2-40B4-BE49-F238E27FC236}">
                <a16:creationId xmlns:a16="http://schemas.microsoft.com/office/drawing/2014/main" id="{48557E9F-0AEA-49D1-86F3-EF2F85191A5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6" name="TextBox 15">
            <a:extLst>
              <a:ext uri="{FF2B5EF4-FFF2-40B4-BE49-F238E27FC236}">
                <a16:creationId xmlns:a16="http://schemas.microsoft.com/office/drawing/2014/main" id="{C7840271-D8FD-4143-9BA9-40A1FA34D5FB}"/>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DF75A585-E838-47C0-BCEF-37E6FCCD835F}"/>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564DB9D1-EC8E-4437-919D-34C974BE74D9}"/>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D5BF7A50-90BE-4ECC-9634-02B9D01764E3}"/>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 name="Picture 19">
            <a:extLst>
              <a:ext uri="{FF2B5EF4-FFF2-40B4-BE49-F238E27FC236}">
                <a16:creationId xmlns:a16="http://schemas.microsoft.com/office/drawing/2014/main" id="{FCCD0398-B522-4E26-BC61-B00D832666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578" b="89862" l="0" r="100000"/>
                    </a14:imgEffect>
                  </a14:imgLayer>
                </a14:imgProps>
              </a:ext>
              <a:ext uri="{28A0092B-C50C-407E-A947-70E740481C1C}">
                <a14:useLocalDpi xmlns:a14="http://schemas.microsoft.com/office/drawing/2010/main" val="0"/>
              </a:ext>
            </a:extLst>
          </a:blip>
          <a:srcRect t="26447" b="10792"/>
          <a:stretch/>
        </p:blipFill>
        <p:spPr>
          <a:xfrm>
            <a:off x="219719" y="4049348"/>
            <a:ext cx="3567866" cy="2242706"/>
          </a:xfrm>
          <a:prstGeom prst="rect">
            <a:avLst/>
          </a:prstGeom>
        </p:spPr>
      </p:pic>
      <p:sp>
        <p:nvSpPr>
          <p:cNvPr id="21" name="文本框 22">
            <a:extLst>
              <a:ext uri="{FF2B5EF4-FFF2-40B4-BE49-F238E27FC236}">
                <a16:creationId xmlns:a16="http://schemas.microsoft.com/office/drawing/2014/main" id="{AA0BE02B-A794-4A54-85AA-98C33AD4FF4E}"/>
              </a:ext>
            </a:extLst>
          </p:cNvPr>
          <p:cNvSpPr txBox="1"/>
          <p:nvPr/>
        </p:nvSpPr>
        <p:spPr>
          <a:xfrm>
            <a:off x="167699" y="343937"/>
            <a:ext cx="3548981"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
        <p:nvSpPr>
          <p:cNvPr id="22" name="TextBox 21">
            <a:extLst>
              <a:ext uri="{FF2B5EF4-FFF2-40B4-BE49-F238E27FC236}">
                <a16:creationId xmlns:a16="http://schemas.microsoft.com/office/drawing/2014/main" id="{AED09D37-0EE5-4ED4-9C95-E900553D319C}"/>
              </a:ext>
            </a:extLst>
          </p:cNvPr>
          <p:cNvSpPr txBox="1"/>
          <p:nvPr/>
        </p:nvSpPr>
        <p:spPr>
          <a:xfrm>
            <a:off x="163835" y="2132293"/>
            <a:ext cx="3600120" cy="1077218"/>
          </a:xfrm>
          <a:prstGeom prst="rect">
            <a:avLst/>
          </a:prstGeom>
          <a:noFill/>
        </p:spPr>
        <p:txBody>
          <a:bodyPr wrap="square" rtlCol="0">
            <a:spAutoFit/>
          </a:bodyPr>
          <a:lstStyle/>
          <a:p>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chú đỗ con">
            <a:hlinkClick r:id="" action="ppaction://media"/>
            <a:extLst>
              <a:ext uri="{FF2B5EF4-FFF2-40B4-BE49-F238E27FC236}">
                <a16:creationId xmlns:a16="http://schemas.microsoft.com/office/drawing/2014/main" id="{6DA86505-CDBA-44A5-A884-E863828B2F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43004" y="5812739"/>
            <a:ext cx="993274" cy="993274"/>
          </a:xfrm>
          <a:prstGeom prst="rect">
            <a:avLst/>
          </a:prstGeom>
        </p:spPr>
      </p:pic>
    </p:spTree>
    <p:extLst>
      <p:ext uri="{BB962C8B-B14F-4D97-AF65-F5344CB8AC3E}">
        <p14:creationId xmlns:p14="http://schemas.microsoft.com/office/powerpoint/2010/main" val="20130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6" presetClass="entr" presetSubtype="0" fill="hold" nodeType="withEffect">
                                  <p:stCondLst>
                                    <p:cond delay="0"/>
                                  </p:stCondLst>
                                  <p:iterate type="lt">
                                    <p:tmPct val="3000"/>
                                  </p:iterate>
                                  <p:childTnLst>
                                    <p:set>
                                      <p:cBhvr>
                                        <p:cTn id="9" dur="1" fill="hold">
                                          <p:stCondLst>
                                            <p:cond delay="0"/>
                                          </p:stCondLst>
                                        </p:cTn>
                                        <p:tgtEl>
                                          <p:spTgt spid="21">
                                            <p:txEl>
                                              <p:pRg st="0" end="0"/>
                                            </p:txEl>
                                          </p:spTgt>
                                        </p:tgtEl>
                                        <p:attrNameLst>
                                          <p:attrName>style.visibility</p:attrName>
                                        </p:attrNameLst>
                                      </p:cBhvr>
                                      <p:to>
                                        <p:strVal val="visible"/>
                                      </p:to>
                                    </p:set>
                                    <p:anim by="(-#ppt_w*2)" calcmode="lin" valueType="num">
                                      <p:cBhvr rctx="PPT">
                                        <p:cTn id="10" dur="500" autoRev="1" fill="hold">
                                          <p:stCondLst>
                                            <p:cond delay="0"/>
                                          </p:stCondLst>
                                        </p:cTn>
                                        <p:tgtEl>
                                          <p:spTgt spid="21">
                                            <p:txEl>
                                              <p:pRg st="0" end="0"/>
                                            </p:txEl>
                                          </p:spTgt>
                                        </p:tgtEl>
                                        <p:attrNameLst>
                                          <p:attrName>ppt_w</p:attrName>
                                        </p:attrNameLst>
                                      </p:cBhvr>
                                    </p:anim>
                                    <p:anim by="(#ppt_w*0.50)" calcmode="lin" valueType="num">
                                      <p:cBhvr>
                                        <p:cTn id="11" dur="500" decel="50000" autoRev="1" fill="hold">
                                          <p:stCondLst>
                                            <p:cond delay="0"/>
                                          </p:stCondLst>
                                        </p:cTn>
                                        <p:tgtEl>
                                          <p:spTgt spid="21">
                                            <p:txEl>
                                              <p:pRg st="0" end="0"/>
                                            </p:txEl>
                                          </p:spTgt>
                                        </p:tgtEl>
                                        <p:attrNameLst>
                                          <p:attrName>ppt_x</p:attrName>
                                        </p:attrNameLst>
                                      </p:cBhvr>
                                    </p:anim>
                                    <p:anim from="(-#ppt_h/2)" to="(#ppt_y)" calcmode="lin" valueType="num">
                                      <p:cBhvr>
                                        <p:cTn id="12" dur="1000" fill="hold">
                                          <p:stCondLst>
                                            <p:cond delay="0"/>
                                          </p:stCondLst>
                                        </p:cTn>
                                        <p:tgtEl>
                                          <p:spTgt spid="21">
                                            <p:txEl>
                                              <p:pRg st="0" end="0"/>
                                            </p:txEl>
                                          </p:spTgt>
                                        </p:tgtEl>
                                        <p:attrNameLst>
                                          <p:attrName>ppt_y</p:attrName>
                                        </p:attrNameLst>
                                      </p:cBhvr>
                                    </p:anim>
                                    <p:animRot by="21600000">
                                      <p:cBhvr>
                                        <p:cTn id="13" dur="1000" fill="hold">
                                          <p:stCondLst>
                                            <p:cond delay="0"/>
                                          </p:stCondLst>
                                        </p:cTn>
                                        <p:tgtEl>
                                          <p:spTgt spid="21">
                                            <p:txEl>
                                              <p:pRg st="0" end="0"/>
                                            </p:txEl>
                                          </p:spTgt>
                                        </p:tgtEl>
                                        <p:attrNameLst>
                                          <p:attrName>r</p:attrName>
                                        </p:attrNameLst>
                                      </p:cBhvr>
                                    </p:animRo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2533" fill="hold"/>
                                        <p:tgtEl>
                                          <p:spTgt spid="24"/>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24"/>
                </p:tgtEl>
              </p:cMediaNode>
            </p:audio>
          </p:childTnLst>
        </p:cTn>
      </p:par>
    </p:tnLst>
    <p:bldLst>
      <p:bldP spid="16" grpId="0"/>
      <p:bldP spid="17" grpId="0"/>
      <p:bldP spid="18"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02CBB4E6-7F1A-444E-B318-7C6FA5A5583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id="{39933A7D-DF71-482C-B096-2337E2328373}"/>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id="{83FA3211-48C1-487C-876A-D10F007E94B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61D77160-C41C-40C7-8261-8AB920E8BA0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6955BCA-6F7A-4DDE-9B30-3A61B65CF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id="{B8BDA9EA-6944-4268-BF76-FF180AA8BCA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id="{6579B9D7-C4A5-4A24-AF13-82471288C4DB}"/>
              </a:ext>
            </a:extLst>
          </p:cNvPr>
          <p:cNvSpPr txBox="1"/>
          <p:nvPr/>
        </p:nvSpPr>
        <p:spPr>
          <a:xfrm>
            <a:off x="4201287" y="484160"/>
            <a:ext cx="7990713"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nằm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tắm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54772734-81BB-4128-AB6F-688555C6C73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58901" r="50658" b="15263"/>
          <a:stretch/>
        </p:blipFill>
        <p:spPr>
          <a:xfrm>
            <a:off x="2026217" y="3256641"/>
            <a:ext cx="2083302" cy="1695020"/>
          </a:xfrm>
          <a:prstGeom prst="rect">
            <a:avLst/>
          </a:prstGeom>
        </p:spPr>
      </p:pic>
      <p:pic>
        <p:nvPicPr>
          <p:cNvPr id="13" name="Picture 12">
            <a:extLst>
              <a:ext uri="{FF2B5EF4-FFF2-40B4-BE49-F238E27FC236}">
                <a16:creationId xmlns:a16="http://schemas.microsoft.com/office/drawing/2014/main" id="{33B65343-4236-4255-A2A7-76AA25F52F1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id="{B89CD0D9-F784-41D8-8171-F72C459C9E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id="{D6A89E4B-F140-4BF4-BBF3-42BA8E6F1A5A}"/>
              </a:ext>
            </a:extLst>
          </p:cNvPr>
          <p:cNvSpPr txBox="1"/>
          <p:nvPr/>
        </p:nvSpPr>
        <p:spPr>
          <a:xfrm>
            <a:off x="2226976" y="2044681"/>
            <a:ext cx="9873256"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tỉnh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phổng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nứt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id="{2015F8E9-88BD-43F3-AFF2-3FB3822F0E92}"/>
              </a:ext>
            </a:extLst>
          </p:cNvPr>
          <p:cNvSpPr txBox="1"/>
          <p:nvPr/>
        </p:nvSpPr>
        <p:spPr>
          <a:xfrm>
            <a:off x="4201287" y="3450142"/>
            <a:ext cx="7832741"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khuyên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sưởi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17" name="TextBox 16">
            <a:extLst>
              <a:ext uri="{FF2B5EF4-FFF2-40B4-BE49-F238E27FC236}">
                <a16:creationId xmlns:a16="http://schemas.microsoft.com/office/drawing/2014/main" id="{78420D4C-5283-464C-988F-75E00D1613F9}"/>
              </a:ext>
            </a:extLst>
          </p:cNvPr>
          <p:cNvSpPr txBox="1"/>
          <p:nvPr/>
        </p:nvSpPr>
        <p:spPr>
          <a:xfrm>
            <a:off x="2226976" y="5286491"/>
            <a:ext cx="9873256"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trồi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khỏi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857</Words>
  <Application>Microsoft Office PowerPoint</Application>
  <PresentationFormat>Widescreen</PresentationFormat>
  <Paragraphs>71</Paragraphs>
  <Slides>15</Slides>
  <Notes>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Arial-Rounded</vt:lpstr>
      <vt:lpstr>Calibri</vt:lpstr>
      <vt:lpstr>Calibri Light</vt:lpstr>
      <vt:lpstr>iCiel Cadena</vt:lpstr>
      <vt:lpstr>iCiel Crocante</vt:lpstr>
      <vt:lpstr>iCiel Nabila</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155</cp:revision>
  <dcterms:created xsi:type="dcterms:W3CDTF">2021-06-15T15:52:51Z</dcterms:created>
  <dcterms:modified xsi:type="dcterms:W3CDTF">2021-06-27T13:37:25Z</dcterms:modified>
</cp:coreProperties>
</file>