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1001" r:id="rId2"/>
    <p:sldId id="340" r:id="rId3"/>
    <p:sldId id="1014" r:id="rId4"/>
    <p:sldId id="1029" r:id="rId5"/>
    <p:sldId id="994" r:id="rId6"/>
    <p:sldId id="1015" r:id="rId7"/>
    <p:sldId id="2007577120" r:id="rId8"/>
    <p:sldId id="1010" r:id="rId9"/>
    <p:sldId id="1012" r:id="rId10"/>
    <p:sldId id="1026" r:id="rId11"/>
    <p:sldId id="1013" r:id="rId12"/>
    <p:sldId id="2007577117" r:id="rId13"/>
    <p:sldId id="2007577121" r:id="rId14"/>
    <p:sldId id="1030" r:id="rId15"/>
    <p:sldId id="1016" r:id="rId16"/>
    <p:sldId id="100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62" d="100"/>
          <a:sy n="62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5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5193892" y="152094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4004479" y="2267339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iCiel Cadena" panose="02000503000000020004" pitchFamily="50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7" y="1140373"/>
            <a:ext cx="5581073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310" y="2773864"/>
            <a:ext cx="7603140" cy="2433555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139C66-9075-42B6-800E-19D186D28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7" y="-70338"/>
            <a:ext cx="1340822" cy="13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B29A90-3769-468F-8C4C-AFD8A7D7A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197" y="1075740"/>
            <a:ext cx="56453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ạy Bé Vệ Sinh Cá Nhân">
            <a:hlinkClick r:id="" action="ppaction://media"/>
            <a:extLst>
              <a:ext uri="{FF2B5EF4-FFF2-40B4-BE49-F238E27FC236}">
                <a16:creationId xmlns:a16="http://schemas.microsoft.com/office/drawing/2014/main" id="{42CA1973-8729-4799-B318-2ED0EBF89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10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49D792-DAEC-4B51-B455-F4B49B5B259C}"/>
              </a:ext>
            </a:extLst>
          </p:cNvPr>
          <p:cNvGrpSpPr/>
          <p:nvPr/>
        </p:nvGrpSpPr>
        <p:grpSpPr>
          <a:xfrm>
            <a:off x="941657" y="5572110"/>
            <a:ext cx="10492740" cy="1381147"/>
            <a:chOff x="7254516" y="2284781"/>
            <a:chExt cx="4720743" cy="1150890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115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1938992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nl-NL" sz="4000" dirty="0">
                <a:solidFill>
                  <a:srgbClr val="FF3399"/>
                </a:solidFill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</a:rPr>
              <a:t>đối 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313</Words>
  <Application>Microsoft Office PowerPoint</Application>
  <PresentationFormat>Widescreen</PresentationFormat>
  <Paragraphs>31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等线 Light</vt:lpstr>
      <vt:lpstr>微软雅黑</vt:lpstr>
      <vt:lpstr>Arial</vt:lpstr>
      <vt:lpstr>Calibri</vt:lpstr>
      <vt:lpstr>Coiny</vt:lpstr>
      <vt:lpstr>iCiel Cadena</vt:lpstr>
      <vt:lpstr>Pacifico</vt:lpstr>
      <vt:lpstr>Pattaya</vt:lpstr>
      <vt:lpstr>Times New Roman</vt:lpstr>
      <vt:lpstr>字魂36号-正文宋楷</vt:lpstr>
      <vt:lpstr>字魂58号-创中黑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Dương Nhật Long</cp:lastModifiedBy>
  <cp:revision>49</cp:revision>
  <dcterms:created xsi:type="dcterms:W3CDTF">2022-02-24T14:05:55Z</dcterms:created>
  <dcterms:modified xsi:type="dcterms:W3CDTF">2023-04-11T06:20:10Z</dcterms:modified>
</cp:coreProperties>
</file>