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8" r:id="rId3"/>
  </p:sldMasterIdLst>
  <p:notesMasterIdLst>
    <p:notesMasterId r:id="rId23"/>
  </p:notesMasterIdLst>
  <p:sldIdLst>
    <p:sldId id="353" r:id="rId4"/>
    <p:sldId id="791" r:id="rId5"/>
    <p:sldId id="261" r:id="rId6"/>
    <p:sldId id="799" r:id="rId7"/>
    <p:sldId id="800" r:id="rId8"/>
    <p:sldId id="257" r:id="rId9"/>
    <p:sldId id="290" r:id="rId10"/>
    <p:sldId id="796" r:id="rId11"/>
    <p:sldId id="321" r:id="rId12"/>
    <p:sldId id="331" r:id="rId13"/>
    <p:sldId id="328" r:id="rId14"/>
    <p:sldId id="792" r:id="rId15"/>
    <p:sldId id="797" r:id="rId16"/>
    <p:sldId id="291" r:id="rId17"/>
    <p:sldId id="798" r:id="rId18"/>
    <p:sldId id="794" r:id="rId19"/>
    <p:sldId id="795" r:id="rId20"/>
    <p:sldId id="258" r:id="rId21"/>
    <p:sldId id="3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75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F2AD5-B65A-4009-BD9D-7467BEADD9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313" y="228599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154888" y="4193244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sách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</a:rPr>
                <a:t>nhạc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cầu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Xem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tivi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</a:rPr>
                <a:t>lịch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77F01-0B87-48E0-91D0-B63405D7C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033" y="2109571"/>
            <a:ext cx="59136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92F00-CCCA-4408-A83E-9C5EC5C6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79" y="516279"/>
            <a:ext cx="4986960" cy="1286367"/>
          </a:xfrm>
          <a:prstGeom prst="rect">
            <a:avLst/>
          </a:prstGeom>
        </p:spPr>
      </p:pic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384361" y="3799464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2025128"/>
            <a:ext cx="9124623" cy="2260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 bạn lên trên bảng lần lượt làm động tác cơ thể, thể hiện một hoạt động mình thích làm. Các bạn ở dưới giơ tay đoán. Ai đoán đúng được khen. </a:t>
            </a: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129735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F384BF-E344-4F26-ABF1-62A594A79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0"/>
            <a:ext cx="12192000" cy="6868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98641-716B-4B33-AB41-401262E42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61" y="381000"/>
            <a:ext cx="5593080" cy="53644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5196761-D9BF-4F2A-A11A-731DA801DBBB}"/>
              </a:ext>
            </a:extLst>
          </p:cNvPr>
          <p:cNvGrpSpPr/>
          <p:nvPr/>
        </p:nvGrpSpPr>
        <p:grpSpPr>
          <a:xfrm>
            <a:off x="6320581" y="-116865"/>
            <a:ext cx="4808541" cy="3180105"/>
            <a:chOff x="2804814" y="-28619"/>
            <a:chExt cx="4794410" cy="4716854"/>
          </a:xfrm>
        </p:grpSpPr>
        <p:pic>
          <p:nvPicPr>
            <p:cNvPr id="12" name="Picture 11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72143606-D481-4A90-8E26-C1BA41AB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13C95B-DE28-4D42-A141-0D688D0181F8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683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múa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0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F562FB-AF20-4854-B369-B0A57C9CA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</p:spPr>
      </p:pic>
    </p:spTree>
    <p:extLst>
      <p:ext uri="{BB962C8B-B14F-4D97-AF65-F5344CB8AC3E}">
        <p14:creationId xmlns:p14="http://schemas.microsoft.com/office/powerpoint/2010/main" val="375714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857042" y="920553"/>
            <a:ext cx="4937557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046461" y="1355737"/>
              <a:ext cx="4375867" cy="7646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51783" y="180333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4648" y="2769683"/>
            <a:ext cx="755359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87" y="99869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634893" y="502920"/>
            <a:ext cx="6027263" cy="3108960"/>
            <a:chOff x="3103309" y="933654"/>
            <a:chExt cx="4767277" cy="3635715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03309" y="933654"/>
              <a:ext cx="4767277" cy="36357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880679" y="2106916"/>
              <a:ext cx="3553256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6E4F2B"/>
                </a:solidFill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35" y="3564186"/>
            <a:ext cx="3392774" cy="3248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312</Words>
  <Application>Microsoft Office PowerPoint</Application>
  <PresentationFormat>Widescreen</PresentationFormat>
  <Paragraphs>42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等线</vt:lpstr>
      <vt:lpstr>微软雅黑</vt:lpstr>
      <vt:lpstr>宋体</vt:lpstr>
      <vt:lpstr>Arial</vt:lpstr>
      <vt:lpstr>Bebas Neue</vt:lpstr>
      <vt:lpstr>Calibri</vt:lpstr>
      <vt:lpstr>Calibri Light</vt:lpstr>
      <vt:lpstr>Chau Philomene One</vt:lpstr>
      <vt:lpstr>Coiny</vt:lpstr>
      <vt:lpstr>Didact Gothic</vt:lpstr>
      <vt:lpstr>iCiel Cadena</vt:lpstr>
      <vt:lpstr>Pattaya</vt:lpstr>
      <vt:lpstr>Roboto Condensed Light</vt:lpstr>
      <vt:lpstr>SVN-SAF</vt:lpstr>
      <vt:lpstr>Times New Roman</vt:lpstr>
      <vt:lpstr>UTM Spring</vt:lpstr>
      <vt:lpstr>UVN Gia Dinh</vt:lpstr>
      <vt:lpstr>White Xmas PERSONAL USE</vt:lpstr>
      <vt:lpstr>字魂105号-简雅黑</vt:lpstr>
      <vt:lpstr>字魂115号-刀刀体</vt:lpstr>
      <vt:lpstr>字魂36号-正文宋楷</vt:lpstr>
      <vt:lpstr>Office 主题</vt:lpstr>
      <vt:lpstr>1_Office 主题</vt:lpstr>
      <vt:lpstr>Eco-Friendly School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Dương Nhật Long</cp:lastModifiedBy>
  <cp:revision>57</cp:revision>
  <dcterms:created xsi:type="dcterms:W3CDTF">2022-04-10T06:32:45Z</dcterms:created>
  <dcterms:modified xsi:type="dcterms:W3CDTF">2023-04-11T06:21:06Z</dcterms:modified>
</cp:coreProperties>
</file>