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7" r:id="rId2"/>
    <p:sldId id="335" r:id="rId3"/>
    <p:sldId id="258" r:id="rId4"/>
    <p:sldId id="334" r:id="rId5"/>
    <p:sldId id="336" r:id="rId6"/>
    <p:sldId id="263" r:id="rId7"/>
    <p:sldId id="269" r:id="rId8"/>
    <p:sldId id="337" r:id="rId9"/>
    <p:sldId id="272" r:id="rId10"/>
    <p:sldId id="338" r:id="rId11"/>
    <p:sldId id="339" r:id="rId12"/>
  </p:sldIdLst>
  <p:sldSz cx="12192000" cy="6858000"/>
  <p:notesSz cx="6858000" cy="9144000"/>
  <p:embeddedFontLst>
    <p:embeddedFont>
      <p:font typeface="Cambria" panose="02040503050406030204"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attaya" panose="020B0604020202020204" charset="-34"/>
      <p:regular r:id="rId22"/>
    </p:embeddedFont>
    <p:embeddedFont>
      <p:font typeface="Bellota Text" panose="020B0604020202020204" charset="0"/>
      <p:regular r:id="rId23"/>
      <p:bold r:id="rId24"/>
      <p:italic r:id="rId25"/>
      <p:boldItalic r:id="rId26"/>
    </p:embeddedFont>
    <p:embeddedFont>
      <p:font typeface="Odibee Sans" panose="020B0604020202020204" charset="0"/>
      <p:regular r:id="rId27"/>
    </p:embeddedFont>
    <p:embeddedFont>
      <p:font typeface="Lobster" panose="020B0604020202020204" charset="0"/>
      <p:regular r:id="rId28"/>
    </p:embeddedFont>
    <p:embeddedFont>
      <p:font typeface="Didact Gothic" panose="020B0604020202020204" charset="0"/>
      <p:regular r:id="rId29"/>
    </p:embeddedFont>
    <p:embeddedFont>
      <p:font typeface="Roboto Condensed" panose="020B060402020202020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858eee2c94_9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858eee2c94_9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1"/>
        <p:cNvGrpSpPr/>
        <p:nvPr/>
      </p:nvGrpSpPr>
      <p:grpSpPr>
        <a:xfrm>
          <a:off x="0" y="0"/>
          <a:ext cx="0" cy="0"/>
          <a:chOff x="0" y="0"/>
          <a:chExt cx="0" cy="0"/>
        </a:xfrm>
      </p:grpSpPr>
      <p:cxnSp>
        <p:nvCxnSpPr>
          <p:cNvPr id="182" name="Google Shape;182;p1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3" name="Google Shape;183;p1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4" name="Google Shape;184;p1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5" name="Google Shape;185;p1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6" name="Google Shape;186;p1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7" name="Google Shape;187;p1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8" name="Google Shape;188;p1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9" name="Google Shape;189;p1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90" name="Google Shape;190;p1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 name="Google Shape;195;p13"/>
          <p:cNvGrpSpPr/>
          <p:nvPr/>
        </p:nvGrpSpPr>
        <p:grpSpPr>
          <a:xfrm>
            <a:off x="11107667" y="-18735"/>
            <a:ext cx="539543" cy="2411120"/>
            <a:chOff x="8574475" y="-14051"/>
            <a:chExt cx="404657" cy="1808340"/>
          </a:xfrm>
        </p:grpSpPr>
        <p:sp>
          <p:nvSpPr>
            <p:cNvPr id="196" name="Google Shape;196;p13"/>
            <p:cNvSpPr/>
            <p:nvPr/>
          </p:nvSpPr>
          <p:spPr>
            <a:xfrm>
              <a:off x="8574475" y="-14051"/>
              <a:ext cx="404657" cy="1808340"/>
            </a:xfrm>
            <a:custGeom>
              <a:avLst/>
              <a:gdLst/>
              <a:ahLst/>
              <a:cxnLst/>
              <a:rect l="l" t="t" r="r" b="b"/>
              <a:pathLst>
                <a:path w="8244" h="36841" extrusionOk="0">
                  <a:moveTo>
                    <a:pt x="0" y="0"/>
                  </a:moveTo>
                  <a:lnTo>
                    <a:pt x="0" y="36840"/>
                  </a:lnTo>
                  <a:lnTo>
                    <a:pt x="4124" y="32829"/>
                  </a:lnTo>
                  <a:lnTo>
                    <a:pt x="8244" y="36840"/>
                  </a:lnTo>
                  <a:lnTo>
                    <a:pt x="8244" y="0"/>
                  </a:lnTo>
                  <a:close/>
                </a:path>
              </a:pathLst>
            </a:custGeom>
            <a:solidFill>
              <a:schemeClr val="accent4"/>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3"/>
            <p:cNvSpPr/>
            <p:nvPr/>
          </p:nvSpPr>
          <p:spPr>
            <a:xfrm>
              <a:off x="8804287" y="-14051"/>
              <a:ext cx="174841" cy="270409"/>
            </a:xfrm>
            <a:custGeom>
              <a:avLst/>
              <a:gdLst/>
              <a:ahLst/>
              <a:cxnLst/>
              <a:rect l="l" t="t" r="r" b="b"/>
              <a:pathLst>
                <a:path w="3562" h="5509" extrusionOk="0">
                  <a:moveTo>
                    <a:pt x="1" y="0"/>
                  </a:moveTo>
                  <a:lnTo>
                    <a:pt x="3562" y="5509"/>
                  </a:lnTo>
                  <a:lnTo>
                    <a:pt x="3562" y="3826"/>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3"/>
            <p:cNvSpPr/>
            <p:nvPr/>
          </p:nvSpPr>
          <p:spPr>
            <a:xfrm>
              <a:off x="8574475" y="1712730"/>
              <a:ext cx="32494" cy="81530"/>
            </a:xfrm>
            <a:custGeom>
              <a:avLst/>
              <a:gdLst/>
              <a:ahLst/>
              <a:cxnLst/>
              <a:rect l="l" t="t" r="r" b="b"/>
              <a:pathLst>
                <a:path w="662" h="1661" extrusionOk="0">
                  <a:moveTo>
                    <a:pt x="0" y="1"/>
                  </a:moveTo>
                  <a:lnTo>
                    <a:pt x="0" y="1660"/>
                  </a:lnTo>
                  <a:lnTo>
                    <a:pt x="662" y="101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3"/>
            <p:cNvSpPr/>
            <p:nvPr/>
          </p:nvSpPr>
          <p:spPr>
            <a:xfrm>
              <a:off x="8629302" y="-14051"/>
              <a:ext cx="349829" cy="541015"/>
            </a:xfrm>
            <a:custGeom>
              <a:avLst/>
              <a:gdLst/>
              <a:ahLst/>
              <a:cxnLst/>
              <a:rect l="l" t="t" r="r" b="b"/>
              <a:pathLst>
                <a:path w="7127" h="11022" extrusionOk="0">
                  <a:moveTo>
                    <a:pt x="1" y="0"/>
                  </a:moveTo>
                  <a:lnTo>
                    <a:pt x="7127" y="11021"/>
                  </a:lnTo>
                  <a:lnTo>
                    <a:pt x="7127" y="9338"/>
                  </a:lnTo>
                  <a:lnTo>
                    <a:pt x="10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8574475" y="89173"/>
              <a:ext cx="404657" cy="708346"/>
            </a:xfrm>
            <a:custGeom>
              <a:avLst/>
              <a:gdLst/>
              <a:ahLst/>
              <a:cxnLst/>
              <a:rect l="l" t="t" r="r" b="b"/>
              <a:pathLst>
                <a:path w="8244" h="14431" extrusionOk="0">
                  <a:moveTo>
                    <a:pt x="0" y="1"/>
                  </a:moveTo>
                  <a:lnTo>
                    <a:pt x="0" y="1683"/>
                  </a:lnTo>
                  <a:lnTo>
                    <a:pt x="8244" y="14431"/>
                  </a:lnTo>
                  <a:lnTo>
                    <a:pt x="8244" y="127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3"/>
            <p:cNvSpPr/>
            <p:nvPr/>
          </p:nvSpPr>
          <p:spPr>
            <a:xfrm>
              <a:off x="8574475" y="1171430"/>
              <a:ext cx="399306" cy="617637"/>
            </a:xfrm>
            <a:custGeom>
              <a:avLst/>
              <a:gdLst/>
              <a:ahLst/>
              <a:cxnLst/>
              <a:rect l="l" t="t" r="r" b="b"/>
              <a:pathLst>
                <a:path w="8135" h="12583" extrusionOk="0">
                  <a:moveTo>
                    <a:pt x="0" y="1"/>
                  </a:moveTo>
                  <a:lnTo>
                    <a:pt x="0" y="1687"/>
                  </a:lnTo>
                  <a:lnTo>
                    <a:pt x="5199" y="9722"/>
                  </a:lnTo>
                  <a:lnTo>
                    <a:pt x="8135" y="1258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3"/>
            <p:cNvSpPr/>
            <p:nvPr/>
          </p:nvSpPr>
          <p:spPr>
            <a:xfrm>
              <a:off x="8574475" y="1442178"/>
              <a:ext cx="139794" cy="248076"/>
            </a:xfrm>
            <a:custGeom>
              <a:avLst/>
              <a:gdLst/>
              <a:ahLst/>
              <a:cxnLst/>
              <a:rect l="l" t="t" r="r" b="b"/>
              <a:pathLst>
                <a:path w="2848" h="5054" extrusionOk="0">
                  <a:moveTo>
                    <a:pt x="0" y="0"/>
                  </a:moveTo>
                  <a:lnTo>
                    <a:pt x="0" y="1684"/>
                  </a:lnTo>
                  <a:lnTo>
                    <a:pt x="2180" y="5053"/>
                  </a:lnTo>
                  <a:lnTo>
                    <a:pt x="2847" y="440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3"/>
            <p:cNvSpPr/>
            <p:nvPr/>
          </p:nvSpPr>
          <p:spPr>
            <a:xfrm>
              <a:off x="8574475" y="900878"/>
              <a:ext cx="404657" cy="708542"/>
            </a:xfrm>
            <a:custGeom>
              <a:avLst/>
              <a:gdLst/>
              <a:ahLst/>
              <a:cxnLst/>
              <a:rect l="l" t="t" r="r" b="b"/>
              <a:pathLst>
                <a:path w="8244" h="14435" extrusionOk="0">
                  <a:moveTo>
                    <a:pt x="0" y="0"/>
                  </a:moveTo>
                  <a:lnTo>
                    <a:pt x="0" y="1687"/>
                  </a:lnTo>
                  <a:lnTo>
                    <a:pt x="8244" y="14434"/>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3"/>
            <p:cNvSpPr/>
            <p:nvPr/>
          </p:nvSpPr>
          <p:spPr>
            <a:xfrm>
              <a:off x="8574475" y="359725"/>
              <a:ext cx="404657" cy="708395"/>
            </a:xfrm>
            <a:custGeom>
              <a:avLst/>
              <a:gdLst/>
              <a:ahLst/>
              <a:cxnLst/>
              <a:rect l="l" t="t" r="r" b="b"/>
              <a:pathLst>
                <a:path w="8244" h="14432" extrusionOk="0">
                  <a:moveTo>
                    <a:pt x="0" y="0"/>
                  </a:moveTo>
                  <a:lnTo>
                    <a:pt x="0" y="1683"/>
                  </a:lnTo>
                  <a:lnTo>
                    <a:pt x="8244" y="14431"/>
                  </a:lnTo>
                  <a:lnTo>
                    <a:pt x="8244" y="1274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3"/>
            <p:cNvSpPr/>
            <p:nvPr/>
          </p:nvSpPr>
          <p:spPr>
            <a:xfrm>
              <a:off x="8574475" y="630277"/>
              <a:ext cx="404657" cy="708591"/>
            </a:xfrm>
            <a:custGeom>
              <a:avLst/>
              <a:gdLst/>
              <a:ahLst/>
              <a:cxnLst/>
              <a:rect l="l" t="t" r="r" b="b"/>
              <a:pathLst>
                <a:path w="8244" h="14436" extrusionOk="0">
                  <a:moveTo>
                    <a:pt x="0" y="1"/>
                  </a:moveTo>
                  <a:lnTo>
                    <a:pt x="0" y="1684"/>
                  </a:lnTo>
                  <a:lnTo>
                    <a:pt x="8244" y="14435"/>
                  </a:lnTo>
                  <a:lnTo>
                    <a:pt x="8244" y="1274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13"/>
          <p:cNvGrpSpPr/>
          <p:nvPr/>
        </p:nvGrpSpPr>
        <p:grpSpPr>
          <a:xfrm rot="-2208756">
            <a:off x="1470266" y="5179009"/>
            <a:ext cx="661837" cy="845623"/>
            <a:chOff x="4257150" y="439500"/>
            <a:chExt cx="496378" cy="634217"/>
          </a:xfrm>
        </p:grpSpPr>
        <p:sp>
          <p:nvSpPr>
            <p:cNvPr id="207" name="Google Shape;207;p13"/>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 name="Google Shape;214;p13"/>
          <p:cNvSpPr/>
          <p:nvPr/>
        </p:nvSpPr>
        <p:spPr>
          <a:xfrm rot="639960">
            <a:off x="6249271" y="473533"/>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txBox="1">
            <a:spLocks noGrp="1"/>
          </p:cNvSpPr>
          <p:nvPr>
            <p:ph type="title"/>
          </p:nvPr>
        </p:nvSpPr>
        <p:spPr>
          <a:xfrm>
            <a:off x="6912525"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6" name="Google Shape;216;p13"/>
          <p:cNvSpPr txBox="1">
            <a:spLocks noGrp="1"/>
          </p:cNvSpPr>
          <p:nvPr>
            <p:ph type="title" idx="2"/>
          </p:nvPr>
        </p:nvSpPr>
        <p:spPr>
          <a:xfrm>
            <a:off x="2110400" y="16802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17" name="Google Shape;217;p13"/>
          <p:cNvSpPr txBox="1">
            <a:spLocks noGrp="1"/>
          </p:cNvSpPr>
          <p:nvPr>
            <p:ph type="subTitle" idx="1"/>
          </p:nvPr>
        </p:nvSpPr>
        <p:spPr>
          <a:xfrm flipH="1">
            <a:off x="2363615" y="22618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subTitle" idx="3"/>
          </p:nvPr>
        </p:nvSpPr>
        <p:spPr>
          <a:xfrm flipH="1">
            <a:off x="7182465" y="22618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13"/>
          <p:cNvSpPr txBox="1">
            <a:spLocks noGrp="1"/>
          </p:cNvSpPr>
          <p:nvPr>
            <p:ph type="title" idx="4"/>
          </p:nvPr>
        </p:nvSpPr>
        <p:spPr>
          <a:xfrm>
            <a:off x="6912525"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0" name="Google Shape;220;p13"/>
          <p:cNvSpPr txBox="1">
            <a:spLocks noGrp="1"/>
          </p:cNvSpPr>
          <p:nvPr>
            <p:ph type="title" idx="5"/>
          </p:nvPr>
        </p:nvSpPr>
        <p:spPr>
          <a:xfrm>
            <a:off x="2110400" y="4730395"/>
            <a:ext cx="4112400" cy="6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21" name="Google Shape;221;p13"/>
          <p:cNvSpPr txBox="1">
            <a:spLocks noGrp="1"/>
          </p:cNvSpPr>
          <p:nvPr>
            <p:ph type="subTitle" idx="6"/>
          </p:nvPr>
        </p:nvSpPr>
        <p:spPr>
          <a:xfrm flipH="1">
            <a:off x="2363615" y="5311921"/>
            <a:ext cx="36064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13"/>
          <p:cNvSpPr txBox="1">
            <a:spLocks noGrp="1"/>
          </p:cNvSpPr>
          <p:nvPr>
            <p:ph type="subTitle" idx="7"/>
          </p:nvPr>
        </p:nvSpPr>
        <p:spPr>
          <a:xfrm flipH="1">
            <a:off x="7182465" y="5311923"/>
            <a:ext cx="36060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Didact Gothic"/>
              <a:buNone/>
              <a:defRPr sz="1867">
                <a:latin typeface="Didact Gothic"/>
                <a:ea typeface="Didact Gothic"/>
                <a:cs typeface="Didact Gothic"/>
                <a:sym typeface="Didact Gothic"/>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317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a16="http://schemas.microsoft.com/office/drawing/2014/main" id="{E1D66FC8-DC5D-493B-83B9-B7D181116B2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 name="TextBox 92">
            <a:extLst>
              <a:ext uri="{FF2B5EF4-FFF2-40B4-BE49-F238E27FC236}">
                <a16:creationId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3"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smtClean="0">
                <a:solidFill>
                  <a:schemeClr val="accent6">
                    <a:lumMod val="50000"/>
                  </a:schemeClr>
                </a:solidFill>
                <a:latin typeface="Lobster" panose="00000500000000000000" pitchFamily="2" charset="0"/>
                <a:cs typeface="Times New Roman" panose="02020603050405020304" pitchFamily="18" charset="0"/>
              </a:rPr>
              <a:t>Xem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err="1">
                <a:solidFill>
                  <a:schemeClr val="accent6">
                    <a:lumMod val="50000"/>
                  </a:schemeClr>
                </a:solidFill>
                <a:latin typeface="Lobster" panose="00000500000000000000" pitchFamily="2" charset="0"/>
                <a:cs typeface="Times New Roman" panose="02020603050405020304" pitchFamily="18" charset="0"/>
              </a:rPr>
              <a:t>bạn</a:t>
            </a:r>
            <a:r>
              <a:rPr lang="en-US" sz="3733">
                <a:solidFill>
                  <a:schemeClr val="accent6">
                    <a:lumMod val="50000"/>
                  </a:schemeClr>
                </a:solidFill>
                <a:latin typeface="Lobster" panose="00000500000000000000" pitchFamily="2" charset="0"/>
                <a:cs typeface="Times New Roman" panose="02020603050405020304" pitchFamily="18" charset="0"/>
              </a:rPr>
              <a:t> </a:t>
            </a:r>
            <a:r>
              <a:rPr lang="en-US" sz="3733" smtClean="0">
                <a:solidFill>
                  <a:schemeClr val="accent6">
                    <a:lumMod val="50000"/>
                  </a:schemeClr>
                </a:solidFill>
                <a:latin typeface="Lobster" panose="00000500000000000000" pitchFamily="2" charset="0"/>
                <a:cs typeface="Times New Roman" panose="02020603050405020304" pitchFamily="18" charset="0"/>
              </a:rPr>
              <a:t>nhỏ.</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291</Words>
  <Application>Microsoft Office PowerPoint</Application>
  <PresentationFormat>Widescreen</PresentationFormat>
  <Paragraphs>28</Paragraphs>
  <Slides>11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Cambria</vt:lpstr>
      <vt:lpstr>Calibri</vt:lpstr>
      <vt:lpstr>Pattaya</vt:lpstr>
      <vt:lpstr>Bellota Text</vt:lpstr>
      <vt:lpstr>Odibee Sans</vt:lpstr>
      <vt:lpstr>Lobster</vt:lpstr>
      <vt:lpstr>Arial</vt:lpstr>
      <vt:lpstr>Times New Roman</vt:lpstr>
      <vt:lpstr>Didact Gothic</vt:lpstr>
      <vt:lpstr>Roboto Condensed</vt:lpstr>
      <vt:lpstr>UTM Spring</vt:lpstr>
      <vt:lpstr>End of the School Year by Slidesgo</vt:lpstr>
      <vt:lpstr>PowerPoint Presentation</vt:lpstr>
      <vt:lpstr>Khởi động</vt:lpstr>
      <vt:lpstr>PowerPoint Presentation</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Admin</cp:lastModifiedBy>
  <cp:revision>23</cp:revision>
  <dcterms:created xsi:type="dcterms:W3CDTF">2022-01-01T01:54:22Z</dcterms:created>
  <dcterms:modified xsi:type="dcterms:W3CDTF">2023-05-09T22:50:23Z</dcterms:modified>
</cp:coreProperties>
</file>