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10.bin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6.wmf"/><Relationship Id="rId2" Type="http://schemas.openxmlformats.org/officeDocument/2006/relationships/image" Target="../media/image11.png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24" Type="http://schemas.openxmlformats.org/officeDocument/2006/relationships/image" Target="../media/image22.png"/><Relationship Id="rId5" Type="http://schemas.openxmlformats.org/officeDocument/2006/relationships/image" Target="../media/image12.wmf"/><Relationship Id="rId15" Type="http://schemas.openxmlformats.org/officeDocument/2006/relationships/image" Target="../media/image15.wmf"/><Relationship Id="rId23" Type="http://schemas.openxmlformats.org/officeDocument/2006/relationships/image" Target="../media/image21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D74340F-61EF-4CF7-B819-6AB1593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4" y="2334280"/>
            <a:ext cx="10729890" cy="412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908A8-8AE8-4512-A245-D242328018B0}"/>
              </a:ext>
            </a:extLst>
          </p:cNvPr>
          <p:cNvSpPr/>
          <p:nvPr/>
        </p:nvSpPr>
        <p:spPr>
          <a:xfrm>
            <a:off x="7477271" y="359271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B06D2B-07FA-4D3D-8D85-04A42876D096}"/>
              </a:ext>
            </a:extLst>
          </p:cNvPr>
          <p:cNvGrpSpPr/>
          <p:nvPr/>
        </p:nvGrpSpPr>
        <p:grpSpPr>
          <a:xfrm>
            <a:off x="11480354" y="3592719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BBD92-E3F9-47B1-AD9C-F791020C570D}"/>
              </a:ext>
            </a:extLst>
          </p:cNvPr>
          <p:cNvSpPr/>
          <p:nvPr/>
        </p:nvSpPr>
        <p:spPr>
          <a:xfrm>
            <a:off x="3696371" y="588168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762C9-B453-4580-945A-A69419A8DF7B}"/>
              </a:ext>
            </a:extLst>
          </p:cNvPr>
          <p:cNvSpPr/>
          <p:nvPr/>
        </p:nvSpPr>
        <p:spPr>
          <a:xfrm>
            <a:off x="7618506" y="602291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2C7BF-C88D-4BBB-8A00-89254D6AA122}"/>
              </a:ext>
            </a:extLst>
          </p:cNvPr>
          <p:cNvSpPr/>
          <p:nvPr/>
        </p:nvSpPr>
        <p:spPr>
          <a:xfrm>
            <a:off x="11540641" y="602291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4F1032-BA74-4870-9AC5-5642139A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5" y="4396625"/>
            <a:ext cx="11888230" cy="1621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CC726-46EF-4EB4-914D-59061640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9" y="2863688"/>
            <a:ext cx="11888230" cy="155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EEFE1-0E63-4A90-8858-046BAAF1CEF0}"/>
              </a:ext>
            </a:extLst>
          </p:cNvPr>
          <p:cNvSpPr/>
          <p:nvPr/>
        </p:nvSpPr>
        <p:spPr>
          <a:xfrm>
            <a:off x="5671837" y="3271677"/>
            <a:ext cx="800100" cy="800100"/>
          </a:xfrm>
          <a:prstGeom prst="rect">
            <a:avLst/>
          </a:prstGeom>
          <a:solidFill>
            <a:srgbClr val="7CB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4490E-A170-4064-8E96-95CDD9A96096}"/>
              </a:ext>
            </a:extLst>
          </p:cNvPr>
          <p:cNvSpPr/>
          <p:nvPr/>
        </p:nvSpPr>
        <p:spPr>
          <a:xfrm>
            <a:off x="7838957" y="3230107"/>
            <a:ext cx="800100" cy="800100"/>
          </a:xfrm>
          <a:prstGeom prst="rect">
            <a:avLst/>
          </a:prstGeom>
          <a:solidFill>
            <a:srgbClr val="F4C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78DCC-9D34-4AAF-8BB0-EA7376A5DA8F}"/>
              </a:ext>
            </a:extLst>
          </p:cNvPr>
          <p:cNvSpPr/>
          <p:nvPr/>
        </p:nvSpPr>
        <p:spPr>
          <a:xfrm>
            <a:off x="8969059" y="3010596"/>
            <a:ext cx="800100" cy="800100"/>
          </a:xfrm>
          <a:prstGeom prst="rect">
            <a:avLst/>
          </a:prstGeom>
          <a:solidFill>
            <a:srgbClr val="EC8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DF46EF-E2F0-40F4-989C-D7667C458749}"/>
              </a:ext>
            </a:extLst>
          </p:cNvPr>
          <p:cNvSpPr/>
          <p:nvPr/>
        </p:nvSpPr>
        <p:spPr>
          <a:xfrm>
            <a:off x="11202675" y="2945189"/>
            <a:ext cx="800100" cy="800100"/>
          </a:xfrm>
          <a:prstGeom prst="rect">
            <a:avLst/>
          </a:prstGeom>
          <a:solidFill>
            <a:srgbClr val="FDD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F42CCD-D669-4AD6-A7B5-10A9DA7F55EB}"/>
              </a:ext>
            </a:extLst>
          </p:cNvPr>
          <p:cNvSpPr/>
          <p:nvPr/>
        </p:nvSpPr>
        <p:spPr>
          <a:xfrm>
            <a:off x="1300843" y="5157695"/>
            <a:ext cx="800100" cy="800100"/>
          </a:xfrm>
          <a:prstGeom prst="rect">
            <a:avLst/>
          </a:prstGeom>
          <a:solidFill>
            <a:srgbClr val="E2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C2998-9C0E-44D1-A6DA-F7C183AA38DE}"/>
              </a:ext>
            </a:extLst>
          </p:cNvPr>
          <p:cNvSpPr/>
          <p:nvPr/>
        </p:nvSpPr>
        <p:spPr>
          <a:xfrm>
            <a:off x="4594357" y="4920876"/>
            <a:ext cx="800100" cy="800100"/>
          </a:xfrm>
          <a:prstGeom prst="rect">
            <a:avLst/>
          </a:prstGeom>
          <a:solidFill>
            <a:srgbClr val="DE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9A7150-AAC2-4C6A-B833-0AC5AE35CAF8}"/>
              </a:ext>
            </a:extLst>
          </p:cNvPr>
          <p:cNvSpPr/>
          <p:nvPr/>
        </p:nvSpPr>
        <p:spPr>
          <a:xfrm>
            <a:off x="6797544" y="4830542"/>
            <a:ext cx="800100" cy="800100"/>
          </a:xfrm>
          <a:prstGeom prst="rect">
            <a:avLst/>
          </a:prstGeom>
          <a:solidFill>
            <a:srgbClr val="B9D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6C2D2C-04DA-48DF-9420-4C3F161C5197}"/>
              </a:ext>
            </a:extLst>
          </p:cNvPr>
          <p:cNvSpPr/>
          <p:nvPr/>
        </p:nvSpPr>
        <p:spPr>
          <a:xfrm>
            <a:off x="9000731" y="4823479"/>
            <a:ext cx="800100" cy="800100"/>
          </a:xfrm>
          <a:prstGeom prst="rect">
            <a:avLst/>
          </a:prstGeom>
          <a:solidFill>
            <a:srgbClr val="F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2B68A-A445-4207-B35E-C92C6390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3" y="2940889"/>
            <a:ext cx="10745920" cy="2075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vật có 6 chân?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C45A74-C613-48FE-9198-5BE71C1C3486}"/>
              </a:ext>
            </a:extLst>
          </p:cNvPr>
          <p:cNvSpPr/>
          <p:nvPr/>
        </p:nvSpPr>
        <p:spPr>
          <a:xfrm>
            <a:off x="682063" y="2626222"/>
            <a:ext cx="2128851" cy="272375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8A605A-0967-4E7C-8A3E-E5AE23B78A95}"/>
              </a:ext>
            </a:extLst>
          </p:cNvPr>
          <p:cNvSpPr/>
          <p:nvPr/>
        </p:nvSpPr>
        <p:spPr>
          <a:xfrm>
            <a:off x="2939918" y="2649360"/>
            <a:ext cx="2128851" cy="27237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387CD8-349A-4C83-87B9-AEA66DA87135}"/>
              </a:ext>
            </a:extLst>
          </p:cNvPr>
          <p:cNvSpPr/>
          <p:nvPr/>
        </p:nvSpPr>
        <p:spPr>
          <a:xfrm>
            <a:off x="9515132" y="2583889"/>
            <a:ext cx="2372068" cy="276609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C16E9F-6815-4E93-B8D4-2CAFF2AD85F0}"/>
              </a:ext>
            </a:extLst>
          </p:cNvPr>
          <p:cNvSpPr txBox="1"/>
          <p:nvPr/>
        </p:nvSpPr>
        <p:spPr>
          <a:xfrm>
            <a:off x="1493048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889521-912B-485F-A8BE-F7AA4AF866D2}"/>
              </a:ext>
            </a:extLst>
          </p:cNvPr>
          <p:cNvSpPr txBox="1"/>
          <p:nvPr/>
        </p:nvSpPr>
        <p:spPr>
          <a:xfrm>
            <a:off x="3694377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B73F3A-6A20-4282-AF3C-A0B5D0FEE890}"/>
              </a:ext>
            </a:extLst>
          </p:cNvPr>
          <p:cNvSpPr txBox="1"/>
          <p:nvPr/>
        </p:nvSpPr>
        <p:spPr>
          <a:xfrm>
            <a:off x="10535529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2F2F0-2E32-4FC5-8737-5BE3072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80" y="1037620"/>
            <a:ext cx="6419644" cy="5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29469-B3D9-43E8-835D-B2CB7208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6" y="2792565"/>
            <a:ext cx="1560711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59C6CC-9288-4162-8EBC-64D0E1D0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2" y="3960409"/>
            <a:ext cx="1713124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E42D-5F71-4CEC-B2F6-11FBE775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81" y="5181600"/>
            <a:ext cx="1756300" cy="94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AE3CC-B85B-45B9-A899-2C156FC53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3085050"/>
            <a:ext cx="1680537" cy="936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4312D2-138B-4F34-9F0E-66B6B940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05" y="4458530"/>
            <a:ext cx="1763187" cy="9435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B04894C-6AD3-4DF7-9502-FD74C28EFFD0}"/>
              </a:ext>
            </a:extLst>
          </p:cNvPr>
          <p:cNvSpPr/>
          <p:nvPr/>
        </p:nvSpPr>
        <p:spPr>
          <a:xfrm>
            <a:off x="839833" y="3177197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E76AC6-2BF7-42C3-ADCD-E36C71F4F7E4}"/>
              </a:ext>
            </a:extLst>
          </p:cNvPr>
          <p:cNvSpPr/>
          <p:nvPr/>
        </p:nvSpPr>
        <p:spPr>
          <a:xfrm>
            <a:off x="3574290" y="3445747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988A9F-8416-4334-AD8F-7B5259C8F0FC}"/>
              </a:ext>
            </a:extLst>
          </p:cNvPr>
          <p:cNvSpPr/>
          <p:nvPr/>
        </p:nvSpPr>
        <p:spPr>
          <a:xfrm>
            <a:off x="3565176" y="4842047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B067E6-23DC-4A36-8CA6-F244D51BFAE9}"/>
              </a:ext>
            </a:extLst>
          </p:cNvPr>
          <p:cNvSpPr/>
          <p:nvPr/>
        </p:nvSpPr>
        <p:spPr>
          <a:xfrm>
            <a:off x="857441" y="4439113"/>
            <a:ext cx="416564" cy="369488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9A7B9E-E917-4EB9-BE21-3C9AC555CE3E}"/>
              </a:ext>
            </a:extLst>
          </p:cNvPr>
          <p:cNvSpPr/>
          <p:nvPr/>
        </p:nvSpPr>
        <p:spPr>
          <a:xfrm>
            <a:off x="745490" y="565339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2EEFE-1EB6-4368-B0A5-DB03D86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4" y="827965"/>
            <a:ext cx="3365284" cy="163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4A64-2661-4D3B-85B1-E59E6E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563965"/>
            <a:ext cx="3071768" cy="147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CD082-505E-4468-9509-AF7DBBB1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97" y="2588283"/>
            <a:ext cx="2970808" cy="1431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7870B4-CA31-4A96-8362-A7DDC9EA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44" y="2588283"/>
            <a:ext cx="2970808" cy="1431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5C40D5-8386-45C2-AA6A-9EA18D6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48" y="4954121"/>
            <a:ext cx="3086394" cy="147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C7913-06B5-444C-BF80-BC4B10C9A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284" y="4954122"/>
            <a:ext cx="2984953" cy="1431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189E63-6D39-4A42-8952-B4A20B2C6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75" y="4978439"/>
            <a:ext cx="2978138" cy="14311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034B91-D8BC-46B3-B4D1-11D789F9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651" y="4954121"/>
            <a:ext cx="3079349" cy="147977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325889" y="3494566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6751670" y="318519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8333146" y="348056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2592863" y="5092459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3501109" y="582791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BD5D608-8FB7-4345-B2FD-38C5A840C37B}"/>
              </a:ext>
            </a:extLst>
          </p:cNvPr>
          <p:cNvSpPr/>
          <p:nvPr/>
        </p:nvSpPr>
        <p:spPr>
          <a:xfrm>
            <a:off x="8349088" y="560800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0DFD6CA-A824-4A04-87ED-219FEA60F863}"/>
              </a:ext>
            </a:extLst>
          </p:cNvPr>
          <p:cNvSpPr/>
          <p:nvPr/>
        </p:nvSpPr>
        <p:spPr>
          <a:xfrm>
            <a:off x="9650558" y="5909476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816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trứng vào khay để trong khay có 8 quả trứng.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CF6F-75B6-43DB-B540-1CB0DC12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429000"/>
            <a:ext cx="11368439" cy="25634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8532322" y="3710743"/>
            <a:ext cx="734786" cy="734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4DCB5-7311-490F-944B-2189D922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19" y="249660"/>
            <a:ext cx="5334462" cy="6358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13D1-11AD-4A8D-91EC-E5B7D55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9" b="89937" l="4826" r="89812">
                        <a14:foregroundMark x1="64551" y1="70029" x2="70241" y2="76101"/>
                        <a14:foregroundMark x1="13844" y1="15913" x2="29419" y2="32534"/>
                        <a14:foregroundMark x1="54690" y1="80702" x2="36178" y2="82155"/>
                        <a14:foregroundMark x1="89276" y1="77987" x2="63809" y2="79986"/>
                        <a14:foregroundMark x1="12867" y1="67711" x2="13941" y2="46541"/>
                        <a14:foregroundMark x1="85791" y1="61635" x2="89008" y2="69182"/>
                        <a14:foregroundMark x1="15013" y1="32075" x2="15550" y2="34591"/>
                        <a14:backgroundMark x1="12869" y1="69182" x2="12869" y2="69182"/>
                        <a14:backgroundMark x1="41019" y1="52830" x2="41019" y2="52830"/>
                        <a14:backgroundMark x1="39410" y1="45283" x2="39410" y2="45283"/>
                        <a14:backgroundMark x1="36997" y1="38994" x2="43164" y2="45283"/>
                        <a14:backgroundMark x1="39410" y1="41509" x2="31635" y2="40881"/>
                        <a14:backgroundMark x1="42359" y1="55975" x2="49598" y2="55975"/>
                        <a14:backgroundMark x1="29491" y1="86792" x2="29491" y2="82390"/>
                        <a14:backgroundMark x1="28418" y1="78616" x2="27882" y2="77358"/>
                        <a14:backgroundMark x1="30563" y1="83019" x2="17694" y2="84277"/>
                        <a14:backgroundMark x1="18231" y1="83648" x2="13941" y2="82390"/>
                        <a14:backgroundMark x1="13941" y1="72327" x2="9920" y2="69811"/>
                        <a14:backgroundMark x1="13137" y1="70440" x2="13137" y2="70440"/>
                        <a14:backgroundMark x1="8579" y1="15094" x2="15282" y2="5660"/>
                        <a14:backgroundMark x1="11528" y1="10063" x2="8043" y2="14465"/>
                        <a14:backgroundMark x1="10724" y1="12579" x2="2681" y2="6289"/>
                        <a14:backgroundMark x1="43164" y1="49686" x2="43164" y2="44654"/>
                        <a14:backgroundMark x1="44504" y1="45912" x2="44504" y2="52201"/>
                        <a14:backgroundMark x1="44236" y1="50943" x2="41823" y2="44025"/>
                        <a14:backgroundMark x1="31367" y1="79874" x2="31903" y2="86792"/>
                        <a14:backgroundMark x1="59786" y1="66038" x2="59517" y2="69811"/>
                        <a14:backgroundMark x1="60590" y1="66667" x2="59249" y2="59119"/>
                        <a14:backgroundMark x1="57909" y1="61635" x2="58713" y2="66038"/>
                        <a14:backgroundMark x1="49598" y1="57233" x2="50938" y2="54717"/>
                        <a14:backgroundMark x1="53619" y1="52830" x2="54424" y2="52201"/>
                        <a14:backgroundMark x1="49866" y1="54088" x2="49062" y2="54088"/>
                        <a14:backgroundMark x1="48525" y1="53459" x2="48525" y2="53459"/>
                        <a14:backgroundMark x1="47453" y1="54088" x2="54155" y2="56604"/>
                        <a14:backgroundMark x1="53351" y1="56604" x2="57373" y2="63522"/>
                        <a14:backgroundMark x1="60858" y1="62893" x2="59786" y2="69182"/>
                        <a14:backgroundMark x1="59249" y1="74843" x2="59249" y2="90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5" y="170956"/>
            <a:ext cx="3439339" cy="1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5040" imgH="786240" progId="Photoshop.Image.13">
                  <p:embed/>
                </p:oleObj>
              </mc:Choice>
              <mc:Fallback>
                <p:oleObj name="Image" r:id="rId4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905040" imgH="786240" progId="Photoshop.Image.13">
                  <p:embed/>
                </p:oleObj>
              </mc:Choice>
              <mc:Fallback>
                <p:oleObj name="Image" r:id="rId6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08240" imgH="408240" progId="Photoshop.Image.13">
                  <p:embed/>
                </p:oleObj>
              </mc:Choice>
              <mc:Fallback>
                <p:oleObj name="Image" r:id="rId10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408240" imgH="408240" progId="Photoshop.Image.13">
                  <p:embed/>
                </p:oleObj>
              </mc:Choice>
              <mc:Fallback>
                <p:oleObj name="Image" r:id="rId12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4" imgW="408240" imgH="408240" progId="Photoshop.Image.13">
                  <p:embed/>
                </p:oleObj>
              </mc:Choice>
              <mc:Fallback>
                <p:oleObj name="Image" r:id="rId14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6" imgW="408240" imgH="408240" progId="Photoshop.Image.13">
                  <p:embed/>
                </p:oleObj>
              </mc:Choice>
              <mc:Fallback>
                <p:oleObj name="Image" r:id="rId16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8" imgW="408240" imgH="408240" progId="Photoshop.Image.13">
                  <p:embed/>
                </p:oleObj>
              </mc:Choice>
              <mc:Fallback>
                <p:oleObj name="Image" r:id="rId18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689649" y="3859423"/>
            <a:ext cx="62555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249441" y="3859423"/>
            <a:ext cx="62555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05265" y="6216533"/>
            <a:ext cx="52129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689841" y="6189320"/>
            <a:ext cx="67768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25641" y="6216533"/>
            <a:ext cx="52129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149</Words>
  <Application>Microsoft Office PowerPoint</Application>
  <PresentationFormat>Widescreen</PresentationFormat>
  <Paragraphs>69</Paragraphs>
  <Slides>16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Bùi Thu Nga</cp:lastModifiedBy>
  <cp:revision>30</cp:revision>
  <dcterms:created xsi:type="dcterms:W3CDTF">2020-08-20T03:35:56Z</dcterms:created>
  <dcterms:modified xsi:type="dcterms:W3CDTF">2023-04-11T03:15:37Z</dcterms:modified>
</cp:coreProperties>
</file>