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71" r:id="rId9"/>
    <p:sldId id="261" r:id="rId10"/>
    <p:sldId id="262" r:id="rId11"/>
    <p:sldId id="263" r:id="rId12"/>
    <p:sldId id="268" r:id="rId13"/>
    <p:sldId id="276" r:id="rId14"/>
    <p:sldId id="264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69"/>
            <p14:sldId id="270"/>
            <p14:sldId id="257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71"/>
            <p14:sldId id="261"/>
            <p14:sldId id="262"/>
            <p14:sldId id="263"/>
            <p14:sldId id="268"/>
            <p14:sldId id="276"/>
            <p14:sldId id="264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5" autoAdjust="0"/>
    <p:restoredTop sz="81733" autoAdjust="0"/>
  </p:normalViewPr>
  <p:slideViewPr>
    <p:cSldViewPr snapToGrid="0">
      <p:cViewPr varScale="1">
        <p:scale>
          <a:sx n="70" d="100"/>
          <a:sy n="70" d="100"/>
        </p:scale>
        <p:origin x="11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6323D-85E9-4BC2-8F23-4C41EC81B223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81B4-9C06-4C52-9310-41267169E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0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lượng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thừa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dc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Hai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lượng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81B4-9C06-4C52-9310-41267169E9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81B4-9C06-4C52-9310-41267169E9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7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81B4-9C06-4C52-9310-41267169E9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9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0.png"/><Relationship Id="rId7" Type="http://schemas.openxmlformats.org/officeDocument/2006/relationships/image" Target="../media/image22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278" y="3518988"/>
            <a:ext cx="817520" cy="928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641" y="5087388"/>
            <a:ext cx="1084794" cy="748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88448" y="3764626"/>
            <a:ext cx="82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88448" y="5087388"/>
            <a:ext cx="82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5" t="17892" r="26975" b="53095"/>
          <a:stretch/>
        </p:blipFill>
        <p:spPr>
          <a:xfrm>
            <a:off x="7903828" y="3956858"/>
            <a:ext cx="714894" cy="997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" t="4509" r="35884" b="3616"/>
          <a:stretch/>
        </p:blipFill>
        <p:spPr>
          <a:xfrm>
            <a:off x="615141" y="3374967"/>
            <a:ext cx="6849687" cy="3158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786208" y="4069254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93" t="17892" r="12789" b="53095"/>
          <a:stretch/>
        </p:blipFill>
        <p:spPr>
          <a:xfrm>
            <a:off x="8736342" y="3986747"/>
            <a:ext cx="2464892" cy="997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58" t="50400" r="8359" b="6080"/>
          <a:stretch/>
        </p:blipFill>
        <p:spPr>
          <a:xfrm>
            <a:off x="7963591" y="4954385"/>
            <a:ext cx="3740729" cy="14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36224 0.005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C9AD9-3228-DB70-0279-22C4AFC89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5" y="-240238"/>
            <a:ext cx="4858992" cy="7338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56EDA-E5E2-C622-4E14-BA2A1043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240238"/>
            <a:ext cx="4961085" cy="73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448204" y="2941922"/>
            <a:ext cx="638298" cy="49647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49" t="42827"/>
          <a:stretch/>
        </p:blipFill>
        <p:spPr>
          <a:xfrm rot="10800000">
            <a:off x="-1" y="0"/>
            <a:ext cx="7564582" cy="6968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0566" y="1330040"/>
            <a:ext cx="209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3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29" t="6565" b="53332"/>
          <a:stretch/>
        </p:blipFill>
        <p:spPr>
          <a:xfrm rot="10800000">
            <a:off x="382383" y="133000"/>
            <a:ext cx="10888091" cy="67249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616931" y="1928553"/>
            <a:ext cx="1612669" cy="128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012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96" t="44716"/>
          <a:stretch/>
        </p:blipFill>
        <p:spPr>
          <a:xfrm rot="10800000">
            <a:off x="1235918" y="-4429"/>
            <a:ext cx="8556474" cy="6862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3062" y="6301047"/>
            <a:ext cx="3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0342" y="6301047"/>
            <a:ext cx="3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1702" y="6301046"/>
            <a:ext cx="3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0783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34" t="-11000" r="-3038" b="55716"/>
          <a:stretch/>
        </p:blipFill>
        <p:spPr>
          <a:xfrm rot="10800000">
            <a:off x="1235918" y="-4429"/>
            <a:ext cx="8556474" cy="68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sp>
        <p:nvSpPr>
          <p:cNvPr id="3" name="Rectangle: Rounded Corners 54">
            <a:extLst>
              <a:ext uri="{FF2B5EF4-FFF2-40B4-BE49-F238E27FC236}">
                <a16:creationId xmlns:a16="http://schemas.microsoft.com/office/drawing/2014/main" id="{8668A857-2C2A-4513-BB14-EF8370F1CAE8}"/>
              </a:ext>
            </a:extLst>
          </p:cNvPr>
          <p:cNvSpPr/>
          <p:nvPr/>
        </p:nvSpPr>
        <p:spPr>
          <a:xfrm>
            <a:off x="1755322" y="1709934"/>
            <a:ext cx="9136796" cy="408574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A9891-05B5-422F-858E-DFF51EF3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9" t="60147" r="19716" b="3422"/>
          <a:stretch/>
        </p:blipFill>
        <p:spPr>
          <a:xfrm>
            <a:off x="1976718" y="4391287"/>
            <a:ext cx="4045613" cy="1249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805C5-BB56-4670-932B-C59AA97476C8}"/>
              </a:ext>
            </a:extLst>
          </p:cNvPr>
          <p:cNvSpPr txBox="1"/>
          <p:nvPr/>
        </p:nvSpPr>
        <p:spPr>
          <a:xfrm>
            <a:off x="6302767" y="2973354"/>
            <a:ext cx="46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9F4E1-BE07-4339-87AE-709DC82CBCDF}"/>
              </a:ext>
            </a:extLst>
          </p:cNvPr>
          <p:cNvSpPr txBox="1"/>
          <p:nvPr/>
        </p:nvSpPr>
        <p:spPr>
          <a:xfrm>
            <a:off x="6302767" y="3795227"/>
            <a:ext cx="3799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790270" y="4034609"/>
            <a:ext cx="6718" cy="63026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08E290E-F776-4560-92D0-AD60F419EAAC}"/>
              </a:ext>
            </a:extLst>
          </p:cNvPr>
          <p:cNvSpPr/>
          <p:nvPr/>
        </p:nvSpPr>
        <p:spPr>
          <a:xfrm>
            <a:off x="7695984" y="3013159"/>
            <a:ext cx="2012791" cy="563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7E596-E47D-4C2E-BD13-EF294D2B254C}"/>
              </a:ext>
            </a:extLst>
          </p:cNvPr>
          <p:cNvSpPr/>
          <p:nvPr/>
        </p:nvSpPr>
        <p:spPr>
          <a:xfrm>
            <a:off x="7382435" y="3915769"/>
            <a:ext cx="1230420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4197169" y="3971114"/>
            <a:ext cx="25207" cy="69375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BA9891-05B5-422F-858E-DFF51EF3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5" b="36981"/>
          <a:stretch/>
        </p:blipFill>
        <p:spPr>
          <a:xfrm>
            <a:off x="1809110" y="2396975"/>
            <a:ext cx="4354782" cy="16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9">
            <a:extLst>
              <a:ext uri="{FF2B5EF4-FFF2-40B4-BE49-F238E27FC236}">
                <a16:creationId xmlns:a16="http://schemas.microsoft.com/office/drawing/2014/main" id="{AEB36436-00C6-48CA-A199-8657D628EF34}"/>
              </a:ext>
            </a:extLst>
          </p:cNvPr>
          <p:cNvSpPr/>
          <p:nvPr/>
        </p:nvSpPr>
        <p:spPr>
          <a:xfrm>
            <a:off x="1284674" y="1448653"/>
            <a:ext cx="9661232" cy="39705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8D658-A766-46A2-A552-70830969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" b="31468"/>
          <a:stretch/>
        </p:blipFill>
        <p:spPr>
          <a:xfrm>
            <a:off x="1750501" y="2161141"/>
            <a:ext cx="3335356" cy="1362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7820A-806E-467B-928C-7F051A6F39A3}"/>
              </a:ext>
            </a:extLst>
          </p:cNvPr>
          <p:cNvSpPr txBox="1"/>
          <p:nvPr/>
        </p:nvSpPr>
        <p:spPr>
          <a:xfrm>
            <a:off x="6268123" y="3110742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4644D-9E37-4AF4-BA94-778D5F3936A9}"/>
              </a:ext>
            </a:extLst>
          </p:cNvPr>
          <p:cNvSpPr/>
          <p:nvPr/>
        </p:nvSpPr>
        <p:spPr>
          <a:xfrm>
            <a:off x="7662753" y="3231284"/>
            <a:ext cx="97587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174167" y="3617324"/>
            <a:ext cx="17704" cy="837050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C1C133-94DA-46B2-B994-0890B9EA90DF}"/>
              </a:ext>
            </a:extLst>
          </p:cNvPr>
          <p:cNvCxnSpPr>
            <a:cxnSpLocks/>
          </p:cNvCxnSpPr>
          <p:nvPr/>
        </p:nvCxnSpPr>
        <p:spPr>
          <a:xfrm>
            <a:off x="3081364" y="3617324"/>
            <a:ext cx="15018" cy="742662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A8764-3A83-410D-B07F-5C5A037970DA}"/>
              </a:ext>
            </a:extLst>
          </p:cNvPr>
          <p:cNvCxnSpPr>
            <a:cxnSpLocks/>
          </p:cNvCxnSpPr>
          <p:nvPr/>
        </p:nvCxnSpPr>
        <p:spPr>
          <a:xfrm>
            <a:off x="3947189" y="3599431"/>
            <a:ext cx="27247" cy="889229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5914D-9320-46B5-84D0-2710011E76B8}"/>
              </a:ext>
            </a:extLst>
          </p:cNvPr>
          <p:cNvCxnSpPr>
            <a:cxnSpLocks/>
          </p:cNvCxnSpPr>
          <p:nvPr/>
        </p:nvCxnSpPr>
        <p:spPr>
          <a:xfrm>
            <a:off x="4879737" y="3617324"/>
            <a:ext cx="22878" cy="950024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008D658-A766-46A2-A552-70830969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55" r="3262" b="-1909"/>
          <a:stretch/>
        </p:blipFill>
        <p:spPr>
          <a:xfrm>
            <a:off x="1653502" y="4454115"/>
            <a:ext cx="4271863" cy="87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668A857-2C2A-4513-BB14-EF8370F1CAE8}"/>
              </a:ext>
            </a:extLst>
          </p:cNvPr>
          <p:cNvSpPr/>
          <p:nvPr/>
        </p:nvSpPr>
        <p:spPr>
          <a:xfrm>
            <a:off x="1755322" y="1709935"/>
            <a:ext cx="8262257" cy="2148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2BA9891-05B5-422F-858E-DFF51EF38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5" b="36981"/>
          <a:stretch/>
        </p:blipFill>
        <p:spPr>
          <a:xfrm>
            <a:off x="1998302" y="1743633"/>
            <a:ext cx="3402095" cy="12793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BA9891-05B5-422F-858E-DFF51EF38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60147" r="19715" b="3422"/>
          <a:stretch/>
        </p:blipFill>
        <p:spPr>
          <a:xfrm>
            <a:off x="2021136" y="3028307"/>
            <a:ext cx="2750744" cy="73958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EB36436-00C6-48CA-A199-8657D628EF34}"/>
              </a:ext>
            </a:extLst>
          </p:cNvPr>
          <p:cNvSpPr/>
          <p:nvPr/>
        </p:nvSpPr>
        <p:spPr>
          <a:xfrm>
            <a:off x="1755321" y="4353219"/>
            <a:ext cx="8262257" cy="2148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008D658-A766-46A2-A552-708309696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" b="31468"/>
          <a:stretch/>
        </p:blipFill>
        <p:spPr>
          <a:xfrm>
            <a:off x="2124150" y="4433628"/>
            <a:ext cx="3335356" cy="136205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008D658-A766-46A2-A552-708309696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755" r="3262" b="-1909"/>
          <a:stretch/>
        </p:blipFill>
        <p:spPr>
          <a:xfrm>
            <a:off x="2083887" y="5866057"/>
            <a:ext cx="3231934" cy="6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99" y="2275190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952750" y="4076700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4048680" y="3810000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370739" y="3810000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543740" y="3943350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4D477-7717-4347-88A7-5B4285035958}"/>
              </a:ext>
            </a:extLst>
          </p:cNvPr>
          <p:cNvSpPr txBox="1"/>
          <p:nvPr/>
        </p:nvSpPr>
        <p:spPr>
          <a:xfrm>
            <a:off x="8837935" y="526834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4523"/>
            <a:ext cx="8385597" cy="32302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831272" y="5519652"/>
            <a:ext cx="286443" cy="232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589940" y="5567465"/>
            <a:ext cx="655834" cy="232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89120" y="5268345"/>
            <a:ext cx="918210" cy="484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347699" y="5441811"/>
            <a:ext cx="918210" cy="436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837935" y="4011430"/>
            <a:ext cx="469074" cy="5232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18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110344" y="3662218"/>
            <a:ext cx="469074" cy="5232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85" y="1669645"/>
            <a:ext cx="8403981" cy="4581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1457" y="556644"/>
            <a:ext cx="4089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145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GB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GB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GB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GB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4" imgW="670320" imgH="289440" progId="Photoshop.Image.13">
                    <p:embed/>
                  </p:oleObj>
                </mc:Choice>
                <mc:Fallback>
                  <p:oleObj name="Image" r:id="rId4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6" imgW="347400" imgH="387000" progId="Photoshop.Image.13">
                    <p:embed/>
                  </p:oleObj>
                </mc:Choice>
                <mc:Fallback>
                  <p:oleObj name="Image" r:id="rId6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8" imgW="347400" imgH="387000" progId="Photoshop.Image.13">
                    <p:embed/>
                  </p:oleObj>
                </mc:Choice>
                <mc:Fallback>
                  <p:oleObj name="Image" r:id="rId8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9" imgW="670320" imgH="289440" progId="Photoshop.Image.13">
                    <p:embed/>
                  </p:oleObj>
                </mc:Choice>
                <mc:Fallback>
                  <p:oleObj name="Image" r:id="rId9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Oval 13"/>
          <p:cNvSpPr/>
          <p:nvPr/>
        </p:nvSpPr>
        <p:spPr>
          <a:xfrm>
            <a:off x="789670" y="5063254"/>
            <a:ext cx="469074" cy="5232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333</Words>
  <Application>Microsoft Office PowerPoint</Application>
  <PresentationFormat>Widescreen</PresentationFormat>
  <Paragraphs>56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Bùi Thu Nga</cp:lastModifiedBy>
  <cp:revision>54</cp:revision>
  <dcterms:created xsi:type="dcterms:W3CDTF">2020-08-20T03:35:56Z</dcterms:created>
  <dcterms:modified xsi:type="dcterms:W3CDTF">2022-09-22T03:28:57Z</dcterms:modified>
</cp:coreProperties>
</file>