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324" r:id="rId3"/>
    <p:sldId id="331" r:id="rId4"/>
    <p:sldId id="319" r:id="rId5"/>
    <p:sldId id="329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3452"/>
            <a:ext cx="10915650" cy="46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F68EB-2711-4074-9AA0-E58542CA5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2" y="1465234"/>
            <a:ext cx="4143394" cy="152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B41BE-6238-4C90-9437-85E615D6D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784" y="2862380"/>
            <a:ext cx="87241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3" y="400270"/>
            <a:ext cx="7446874" cy="5951892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2610678" y="1739664"/>
            <a:ext cx="5618922" cy="1187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2358890" y="2846962"/>
            <a:ext cx="5860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40" y="1909272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khác nhau thú vị về nông thôn và thành thị">
            <a:hlinkClick r:id="" action="ppaction://media"/>
            <a:extLst>
              <a:ext uri="{FF2B5EF4-FFF2-40B4-BE49-F238E27FC236}">
                <a16:creationId xmlns:a16="http://schemas.microsoft.com/office/drawing/2014/main" id="{CEC090F6-154F-46C5-BA98-5021D21FD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406867" y="2289025"/>
            <a:ext cx="3657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82435"/>
              </p:ext>
            </p:extLst>
          </p:nvPr>
        </p:nvGraphicFramePr>
        <p:xfrm>
          <a:off x="1406867" y="2774183"/>
          <a:ext cx="10170162" cy="380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794902" y="41241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612849" y="4132927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898550" y="410554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76434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690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89915"/>
            <a:ext cx="272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6643906" y="520839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5444113" y="520067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62194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6417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63250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604266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603191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6073558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254101" y="419303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7825361" y="418238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9263804" y="380068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10408992" y="520931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7824944" y="572108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7389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197" y="3387124"/>
            <a:ext cx="3378742" cy="2722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419879"/>
              </p:ext>
            </p:extLst>
          </p:nvPr>
        </p:nvGraphicFramePr>
        <p:xfrm>
          <a:off x="1026158" y="2742214"/>
          <a:ext cx="7421804" cy="2459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481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85481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856091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856091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67851"/>
              </p:ext>
            </p:extLst>
          </p:nvPr>
        </p:nvGraphicFramePr>
        <p:xfrm>
          <a:off x="965200" y="1253330"/>
          <a:ext cx="10586720" cy="4409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378</Words>
  <Application>Microsoft Office PowerPoint</Application>
  <PresentationFormat>Widescreen</PresentationFormat>
  <Paragraphs>79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微软雅黑</vt:lpstr>
      <vt:lpstr>宋体</vt:lpstr>
      <vt:lpstr>Arial</vt:lpstr>
      <vt:lpstr>Arial-Rounded</vt:lpstr>
      <vt:lpstr>Calibri</vt:lpstr>
      <vt:lpstr>Gloria Hallelujah</vt:lpstr>
      <vt:lpstr>Times New Roman</vt:lpstr>
      <vt:lpstr>方正卡通简体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34</cp:revision>
  <dcterms:created xsi:type="dcterms:W3CDTF">2022-08-10T02:25:54Z</dcterms:created>
  <dcterms:modified xsi:type="dcterms:W3CDTF">2023-04-11T04:40:53Z</dcterms:modified>
</cp:coreProperties>
</file>