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32</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1149</Words>
  <Application>Microsoft Office PowerPoint</Application>
  <PresentationFormat>Widescreen</PresentationFormat>
  <Paragraphs>85</Paragraphs>
  <Slides>32</Slides>
  <Notes>8</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#9Slide05 SVNClementine</vt:lpstr>
      <vt:lpstr>Arial</vt:lpstr>
      <vt:lpstr>Calibri</vt:lpstr>
      <vt:lpstr>Calibri Light</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49</cp:revision>
  <dcterms:created xsi:type="dcterms:W3CDTF">2022-10-10T08:46:08Z</dcterms:created>
  <dcterms:modified xsi:type="dcterms:W3CDTF">2023-04-11T04:51:16Z</dcterms:modified>
</cp:coreProperties>
</file>