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9"/>
  </p:notesMasterIdLst>
  <p:sldIdLst>
    <p:sldId id="260" r:id="rId3"/>
    <p:sldId id="534" r:id="rId4"/>
    <p:sldId id="298" r:id="rId5"/>
    <p:sldId id="299" r:id="rId6"/>
    <p:sldId id="316" r:id="rId7"/>
    <p:sldId id="326" r:id="rId8"/>
    <p:sldId id="329" r:id="rId9"/>
    <p:sldId id="331" r:id="rId10"/>
    <p:sldId id="288" r:id="rId11"/>
    <p:sldId id="335" r:id="rId12"/>
    <p:sldId id="337" r:id="rId13"/>
    <p:sldId id="341" r:id="rId14"/>
    <p:sldId id="530" r:id="rId15"/>
    <p:sldId id="2637" r:id="rId16"/>
    <p:sldId id="2638" r:id="rId17"/>
    <p:sldId id="32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F0BF-7D0A-4142-A5AA-2CE884882C5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4EDB6-B8B8-42A5-AF72-D4608EE9D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36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2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74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04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9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8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8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6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0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D4A2F1E-9F01-4C37-99AF-9D4BB8B4A1E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4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C7D0E5B-1CC7-4212-9326-7C2D0929ECB8}"/>
              </a:ext>
            </a:extLst>
          </p:cNvPr>
          <p:cNvGrpSpPr/>
          <p:nvPr/>
        </p:nvGrpSpPr>
        <p:grpSpPr>
          <a:xfrm>
            <a:off x="13008516" y="6150332"/>
            <a:ext cx="6854173" cy="1384546"/>
            <a:chOff x="3524892" y="2137221"/>
            <a:chExt cx="5142216" cy="10387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68B4B4-E093-4905-8929-4A6CE6C7D06A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2286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KHỞI ĐỘnG</a:t>
              </a:r>
              <a:endParaRPr lang="en-US" sz="8397" b="1" dirty="0" err="1">
                <a:ln w="2286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5A9867-6A41-4377-AB44-5AA24B193F03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H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Ở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I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Đ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Ộ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n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G</a:t>
              </a:r>
              <a:endParaRPr lang="en-US" sz="8397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0CF3A-0F36-48A5-805C-E6DEBB673BDA}"/>
              </a:ext>
            </a:extLst>
          </p:cNvPr>
          <p:cNvSpPr txBox="1"/>
          <p:nvPr/>
        </p:nvSpPr>
        <p:spPr>
          <a:xfrm>
            <a:off x="4389820" y="732846"/>
            <a:ext cx="401744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Tiêu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chí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đánh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giá</a:t>
            </a:r>
            <a:endParaRPr lang="en-US" sz="4265" b="1" dirty="0"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pic>
        <p:nvPicPr>
          <p:cNvPr id="17" name="图片 42">
            <a:extLst>
              <a:ext uri="{FF2B5EF4-FFF2-40B4-BE49-F238E27FC236}">
                <a16:creationId xmlns:a16="http://schemas.microsoft.com/office/drawing/2014/main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459875" cy="748666"/>
          </a:xfrm>
          <a:custGeom>
            <a:avLst/>
            <a:gdLst>
              <a:gd name="connsiteX0" fmla="*/ 0 w 4459875"/>
              <a:gd name="connsiteY0" fmla="*/ 0 h 748666"/>
              <a:gd name="connsiteX1" fmla="*/ 4459875 w 4459875"/>
              <a:gd name="connsiteY1" fmla="*/ 0 h 748666"/>
              <a:gd name="connsiteX2" fmla="*/ 4459875 w 4459875"/>
              <a:gd name="connsiteY2" fmla="*/ 748666 h 748666"/>
              <a:gd name="connsiteX3" fmla="*/ 0 w 4459875"/>
              <a:gd name="connsiteY3" fmla="*/ 748666 h 748666"/>
              <a:gd name="connsiteX4" fmla="*/ 0 w 4459875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875" h="748666" fill="none" extrusionOk="0">
                <a:moveTo>
                  <a:pt x="0" y="0"/>
                </a:moveTo>
                <a:cubicBezTo>
                  <a:pt x="829604" y="-108347"/>
                  <a:pt x="3653274" y="-22314"/>
                  <a:pt x="4459875" y="0"/>
                </a:cubicBezTo>
                <a:cubicBezTo>
                  <a:pt x="4405601" y="295940"/>
                  <a:pt x="4418152" y="572857"/>
                  <a:pt x="4459875" y="748666"/>
                </a:cubicBezTo>
                <a:cubicBezTo>
                  <a:pt x="2986565" y="888885"/>
                  <a:pt x="1709202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459875" h="748666" stroke="0" extrusionOk="0">
                <a:moveTo>
                  <a:pt x="0" y="0"/>
                </a:moveTo>
                <a:cubicBezTo>
                  <a:pt x="884763" y="-89055"/>
                  <a:pt x="2515708" y="83564"/>
                  <a:pt x="4459875" y="0"/>
                </a:cubicBezTo>
                <a:cubicBezTo>
                  <a:pt x="4424263" y="152657"/>
                  <a:pt x="4479600" y="473777"/>
                  <a:pt x="4459875" y="748666"/>
                </a:cubicBezTo>
                <a:cubicBezTo>
                  <a:pt x="3864197" y="872109"/>
                  <a:pt x="2025553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defTabSz="1218804"/>
            <a:r>
              <a:rPr lang="fi-FI" sz="4265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lang="en-US" sz="4265" dirty="0">
              <a:solidFill>
                <a:srgbClr val="9BBB59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lang="en-US" sz="4265" dirty="0">
              <a:solidFill>
                <a:srgbClr val="1F497D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E9F70-202E-4595-BB47-8EAF41D8D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647" y="1773085"/>
            <a:ext cx="6224555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7203781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6640801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2.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Chọn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thay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cho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bông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hoa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.</a:t>
            </a: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2CCDA5F4-BAD0-4A80-8B4D-C28F22A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39334"/>
            <a:ext cx="11791949" cy="41031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  chơi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2277" y="2867025"/>
            <a:ext cx="1361846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:a16="http://schemas.microsoft.com/office/drawing/2014/main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599" y="2833398"/>
            <a:ext cx="1343023" cy="13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7450" y="2800351"/>
            <a:ext cx="1485900" cy="13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:a16="http://schemas.microsoft.com/office/drawing/2014/main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4674" y="26738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3674" y="403589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1024" y="41311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3924" y="40168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6599" y="40835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3.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Làm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bài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tập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a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8BA26-EF39-49A4-AF67-39A87A141F86}"/>
              </a:ext>
            </a:extLst>
          </p:cNvPr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Chọn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ch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hoặc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tr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thay cho bông hoa.</a:t>
            </a:r>
            <a:endParaRPr lang="en-US" sz="40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563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 ta không thể nhìn thấy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ân cầu vồng. Chúng ta cũng không thể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ạm vào cầu vồng. Vì cầu vồng chỉ là ánh sáng lửng lơ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ong không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ung. Khi mặt trời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iếu vào bầu không khí còn nhiều hơi nước sau cơn mưa, cầu vồng sẽ xuất hiện.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5302" y="22669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4502" y="2809875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202" y="3305175"/>
            <a:ext cx="5617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2427" y="33337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861348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8336251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chỗ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trống</a:t>
            </a:r>
            <a:endParaRPr kumimoji="0" lang="en-US" sz="3732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E2204-D539-4EAD-9C9C-A52F8228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2157412"/>
            <a:ext cx="5294949" cy="1700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50C97-7D7A-440F-9C0B-FFDD3291E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050" y="2114550"/>
            <a:ext cx="4819650" cy="178050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0158372-A277-48FC-8CFC-7DEAF1A23F8D}"/>
              </a:ext>
            </a:extLst>
          </p:cNvPr>
          <p:cNvSpPr/>
          <p:nvPr/>
        </p:nvSpPr>
        <p:spPr>
          <a:xfrm>
            <a:off x="2286000" y="19335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7FAA41-905E-4784-ADED-6AF9D46838F6}"/>
              </a:ext>
            </a:extLst>
          </p:cNvPr>
          <p:cNvSpPr/>
          <p:nvPr/>
        </p:nvSpPr>
        <p:spPr>
          <a:xfrm>
            <a:off x="6429375" y="19716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C7CB0E-280C-4591-9049-F8E3E26E9BE2}"/>
              </a:ext>
            </a:extLst>
          </p:cNvPr>
          <p:cNvSpPr/>
          <p:nvPr/>
        </p:nvSpPr>
        <p:spPr>
          <a:xfrm>
            <a:off x="2314575" y="3038475"/>
            <a:ext cx="1343025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0BFC934-A2CB-4C9E-AA54-135136B8E522}"/>
              </a:ext>
            </a:extLst>
          </p:cNvPr>
          <p:cNvSpPr/>
          <p:nvPr/>
        </p:nvSpPr>
        <p:spPr>
          <a:xfrm>
            <a:off x="6438900" y="3086101"/>
            <a:ext cx="1343025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8A4AF-A9E8-4DC5-B790-E6FB97F02069}"/>
              </a:ext>
            </a:extLst>
          </p:cNvPr>
          <p:cNvSpPr txBox="1"/>
          <p:nvPr/>
        </p:nvSpPr>
        <p:spPr>
          <a:xfrm>
            <a:off x="2276475" y="1847850"/>
            <a:ext cx="758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Về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nhà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</a:rPr>
              <a:t>sẻ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thông</a:t>
            </a:r>
            <a:r>
              <a:rPr lang="en-US" sz="3200" b="1" dirty="0">
                <a:solidFill>
                  <a:srgbClr val="002060"/>
                </a:solidFill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Bầu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trời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8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5D3D15-CDFC-4395-9D30-7CD4FBA603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3646" y="2163196"/>
            <a:ext cx="7626757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8363025F-A1CC-4605-AB6B-A1C39B93F0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9">
            <a:extLst>
              <a:ext uri="{FF2B5EF4-FFF2-40B4-BE49-F238E27FC236}">
                <a16:creationId xmlns:a16="http://schemas.microsoft.com/office/drawing/2014/main" id="{2E679692-01BA-4BAF-AD3A-500BB392D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411" y="973217"/>
            <a:ext cx="2227883" cy="359059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44202" y="310176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4ECB6-B7BA-4B62-A180-510F66F0B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9988" y="1436234"/>
            <a:ext cx="3857096" cy="1202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51E9DA-C57C-44EB-9B5B-9DC3C069EC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13728" y="2549193"/>
            <a:ext cx="8638781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D96FCE83-BBCC-4D22-AF82-D21928DB1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-1386809"/>
            <a:ext cx="10944225" cy="75827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0779B15-D7D6-4EFB-B298-F1C952CC8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3D19E27-1BED-4E4E-8F0A-578F6C385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38ECC73-7ED2-4D6B-8C53-9021049198C5}"/>
              </a:ext>
            </a:extLst>
          </p:cNvPr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13" name="Picture 10" descr="E:\丫头\png\小人\卡通类素材\ry.png">
              <a:extLst>
                <a:ext uri="{FF2B5EF4-FFF2-40B4-BE49-F238E27FC236}">
                  <a16:creationId xmlns:a16="http://schemas.microsoft.com/office/drawing/2014/main" id="{D419889E-3FC0-4929-ABDE-37824B39C0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E:\丫头\png\小人\卡通类素材\ry.png">
              <a:extLst>
                <a:ext uri="{FF2B5EF4-FFF2-40B4-BE49-F238E27FC236}">
                  <a16:creationId xmlns:a16="http://schemas.microsoft.com/office/drawing/2014/main" id="{2D0820C8-1D52-4F8F-821E-9FDD568587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27C957F-15E0-40A8-8758-74C72150E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7603" y="3718935"/>
            <a:ext cx="2213305" cy="29947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6A9837-6961-4D64-B9BB-4B80A6621E21}"/>
              </a:ext>
            </a:extLst>
          </p:cNvPr>
          <p:cNvSpPr txBox="1"/>
          <p:nvPr/>
        </p:nvSpPr>
        <p:spPr>
          <a:xfrm>
            <a:off x="3300263" y="778710"/>
            <a:ext cx="6162373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sz="3732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861152-15CC-4DA2-8CF5-70743D6D13BD}"/>
              </a:ext>
            </a:extLst>
          </p:cNvPr>
          <p:cNvSpPr txBox="1"/>
          <p:nvPr/>
        </p:nvSpPr>
        <p:spPr>
          <a:xfrm>
            <a:off x="1927598" y="1454776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Biển giấu mặt trời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Sáng ra mới thả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Quả cầu bằng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Bay lên sóng xanh.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FC8D35-B441-448E-B44B-701B1CF56059}"/>
              </a:ext>
            </a:extLst>
          </p:cNvPr>
          <p:cNvSpPr txBox="1"/>
          <p:nvPr/>
        </p:nvSpPr>
        <p:spPr>
          <a:xfrm>
            <a:off x="1946647" y="3359776"/>
            <a:ext cx="4635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như lồng bàn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Úp lên đống lúa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Nhốt cả bầy chim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Đang còn mê ngủ.</a:t>
            </a:r>
          </a:p>
          <a:p>
            <a:pPr algn="just" defTabSz="1218804"/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C2312-CC5B-475C-8A70-EAFD99BACE30}"/>
              </a:ext>
            </a:extLst>
          </p:cNvPr>
          <p:cNvSpPr txBox="1"/>
          <p:nvPr/>
        </p:nvSpPr>
        <p:spPr>
          <a:xfrm>
            <a:off x="5937623" y="1483351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Cỏ non sương đêm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Trổ đầy lưỡi mác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Nắng như sợi mềm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Xâu từng chuỗi ngọc.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F03DEF-34B9-4F5E-988D-B83BFB61BC6D}"/>
              </a:ext>
            </a:extLst>
          </p:cNvPr>
          <p:cNvSpPr txBox="1"/>
          <p:nvPr/>
        </p:nvSpPr>
        <p:spPr>
          <a:xfrm>
            <a:off x="5956672" y="3388351"/>
            <a:ext cx="46351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Đất vươn vai thở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Thành khói la đà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hừng bếp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Xóm làng hiện ra.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97FAF-3EFF-49EA-851A-55FBB4B3FF40}"/>
              </a:ext>
            </a:extLst>
          </p:cNvPr>
          <p:cNvSpPr txBox="1"/>
          <p:nvPr/>
        </p:nvSpPr>
        <p:spPr>
          <a:xfrm>
            <a:off x="6781799" y="4943475"/>
            <a:ext cx="2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(Lam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+mj-lt"/>
              </a:rPr>
              <a:t>Giang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23" grpId="0"/>
      <p:bldP spid="2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Nêu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nội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dung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của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thơ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B5725-065A-4729-A846-CCFDB3A87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8758" y="960451"/>
            <a:ext cx="635258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1962150" y="2036285"/>
            <a:ext cx="7924800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vi-VN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 thơ nói về cảnh vật, không gian làng quê vào buổi sáng bình yên. 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图片 45">
            <a:extLst>
              <a:ext uri="{FF2B5EF4-FFF2-40B4-BE49-F238E27FC236}">
                <a16:creationId xmlns:a16="http://schemas.microsoft.com/office/drawing/2014/main" id="{0E100FE6-7E3F-4328-A29D-DF4E6C7B6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" y="3182892"/>
            <a:ext cx="4282646" cy="367510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91EC4DE-03DA-4150-91CB-B6B3C4D66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25" y="4229912"/>
            <a:ext cx="4443629" cy="2628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6F7D3F-B097-4E5D-9E0A-7D39676DF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4563" y="1008076"/>
            <a:ext cx="803522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A28C02-A40F-4EB3-87D1-5B809EBCE509}"/>
              </a:ext>
            </a:extLst>
          </p:cNvPr>
          <p:cNvSpPr txBox="1"/>
          <p:nvPr/>
        </p:nvSpPr>
        <p:spPr>
          <a:xfrm>
            <a:off x="3398293" y="2052562"/>
            <a:ext cx="5655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defRPr/>
            </a:pPr>
            <a:r>
              <a:rPr lang="en-US" sz="7200" b="1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7200" b="1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7200" b="1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7200" b="1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7200" b="1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7200" b="1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18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9803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3707081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4326341" y="2172380"/>
            <a:ext cx="3428480" cy="923330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5400" b="1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en-US" sz="5400" b="1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5400" b="1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4326340" y="3447071"/>
            <a:ext cx="3428480" cy="923330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5400" b="1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5400" b="1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</a:t>
            </a:r>
            <a:endParaRPr lang="en-US" sz="5400" b="1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3F138-9CD4-4972-A90D-78606134DD8F}"/>
              </a:ext>
            </a:extLst>
          </p:cNvPr>
          <p:cNvSpPr txBox="1"/>
          <p:nvPr/>
        </p:nvSpPr>
        <p:spPr>
          <a:xfrm>
            <a:off x="4351361" y="4713926"/>
            <a:ext cx="3428479" cy="923330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5400" b="1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</a:t>
            </a:r>
            <a:r>
              <a:rPr lang="en-US" sz="5400" b="1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endParaRPr lang="en-US" sz="5400" b="1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658ABF1-488F-47CF-864F-5B90D04063CC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FCE4ABB9-2B4F-431C-ACD6-7A6618898161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21" name="Google Shape;5317;p41">
              <a:extLst>
                <a:ext uri="{FF2B5EF4-FFF2-40B4-BE49-F238E27FC236}">
                  <a16:creationId xmlns:a16="http://schemas.microsoft.com/office/drawing/2014/main" id="{7FB47735-A2DE-4D52-8C42-209F5BB49026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5FE8DDA-B0B9-4492-81F4-0F3B1463D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8A1CBD-34F3-4D55-BC79-9A16E9E93255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639C9AF-D229-4299-B30C-98D899CB5440}"/>
              </a:ext>
            </a:extLst>
          </p:cNvPr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BD3CC5-8EAE-449C-AC66-F4F0B3B1B56C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29" name="Google Shape;5317;p41">
            <a:extLst>
              <a:ext uri="{FF2B5EF4-FFF2-40B4-BE49-F238E27FC236}">
                <a16:creationId xmlns:a16="http://schemas.microsoft.com/office/drawing/2014/main" id="{9CCD9A98-B0EF-4047-839E-57412DEF1B63}"/>
              </a:ext>
            </a:extLst>
          </p:cNvPr>
          <p:cNvSpPr txBox="1">
            <a:spLocks/>
          </p:cNvSpPr>
          <p:nvPr/>
        </p:nvSpPr>
        <p:spPr>
          <a:xfrm>
            <a:off x="3595657" y="5406731"/>
            <a:ext cx="5817763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A4ECDC-A019-4C7B-AA0F-ED36ABE8B103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74B7AC-25E1-496A-AD2E-7342DEF40D6D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giấu jặt ǇrƟ</a:t>
            </a:r>
            <a:endParaRPr lang="en-US" sz="3000" b="1" dirty="0" err="1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9" grpId="0" animBg="1"/>
      <p:bldP spid="30" grpId="0" animBg="1"/>
      <p:bldP spid="3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306</Words>
  <Application>Microsoft Office PowerPoint</Application>
  <PresentationFormat>Widescreen</PresentationFormat>
  <Paragraphs>62</Paragraphs>
  <Slides>16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等线</vt:lpstr>
      <vt:lpstr>微软雅黑</vt:lpstr>
      <vt:lpstr>宋体</vt:lpstr>
      <vt:lpstr>Arial</vt:lpstr>
      <vt:lpstr>Arial-Rounded</vt:lpstr>
      <vt:lpstr>Calibri</vt:lpstr>
      <vt:lpstr>Calibri Light</vt:lpstr>
      <vt:lpstr>Gloria Hallelujah</vt:lpstr>
      <vt:lpstr>HP001 4 hàng</vt:lpstr>
      <vt:lpstr>iCiel Crocante</vt:lpstr>
      <vt:lpstr>Times New Roman</vt:lpstr>
      <vt:lpstr>zihun35hao-jindianyahei</vt:lpstr>
      <vt:lpstr>字魂59号-创粗黑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Dương Nhật Long</cp:lastModifiedBy>
  <cp:revision>33</cp:revision>
  <dcterms:created xsi:type="dcterms:W3CDTF">2022-10-08T11:41:05Z</dcterms:created>
  <dcterms:modified xsi:type="dcterms:W3CDTF">2023-04-11T04:42:24Z</dcterms:modified>
</cp:coreProperties>
</file>