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4" r:id="rId2"/>
    <p:sldId id="256" r:id="rId3"/>
    <p:sldId id="262" r:id="rId4"/>
    <p:sldId id="263" r:id="rId5"/>
    <p:sldId id="257" r:id="rId6"/>
    <p:sldId id="273" r:id="rId7"/>
    <p:sldId id="264" r:id="rId8"/>
    <p:sldId id="265" r:id="rId9"/>
    <p:sldId id="266" r:id="rId10"/>
    <p:sldId id="260" r:id="rId11"/>
    <p:sldId id="267" r:id="rId12"/>
    <p:sldId id="268" r:id="rId13"/>
    <p:sldId id="261" r:id="rId14"/>
    <p:sldId id="275" r:id="rId15"/>
    <p:sldId id="276" r:id="rId16"/>
    <p:sldId id="277" r:id="rId17"/>
    <p:sldId id="278" r:id="rId18"/>
    <p:sldId id="269" r:id="rId19"/>
    <p:sldId id="258" r:id="rId20"/>
    <p:sldId id="270" r:id="rId21"/>
    <p:sldId id="259" r:id="rId22"/>
    <p:sldId id="27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0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94E97-4553-4FBB-A6F2-6566D11E9C99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362D-930C-4CEF-865F-F1F91747BC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5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Gà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trứng</a:t>
            </a:r>
            <a:endParaRPr lang="en-US" baseline="0" dirty="0" smtClean="0"/>
          </a:p>
          <a:p>
            <a:r>
              <a:rPr lang="en-US" baseline="0" dirty="0" err="1" smtClean="0"/>
              <a:t>Cá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tôm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endParaRPr lang="en-US" baseline="0" dirty="0" smtClean="0"/>
          </a:p>
          <a:p>
            <a:r>
              <a:rPr lang="en-US" baseline="0" dirty="0" err="1" smtClean="0"/>
              <a:t>Mèo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làm </a:t>
            </a:r>
            <a:r>
              <a:rPr lang="en-US" baseline="0" dirty="0" err="1" smtClean="0"/>
              <a:t>cảnh</a:t>
            </a:r>
            <a:endParaRPr lang="en-US" baseline="0" dirty="0" smtClean="0"/>
          </a:p>
          <a:p>
            <a:r>
              <a:rPr lang="en-US" baseline="0" dirty="0" err="1" smtClean="0"/>
              <a:t>Chim</a:t>
            </a:r>
            <a:r>
              <a:rPr lang="en-US" baseline="0" dirty="0" smtClean="0"/>
              <a:t>: làm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tươi</a:t>
            </a:r>
            <a:endParaRPr lang="en-US" baseline="0" dirty="0" smtClean="0"/>
          </a:p>
          <a:p>
            <a:r>
              <a:rPr lang="en-US" baseline="0" dirty="0" err="1" smtClean="0"/>
              <a:t>Lợn</a:t>
            </a:r>
            <a:r>
              <a:rPr lang="en-US" baseline="0" dirty="0" smtClean="0"/>
              <a:t>: làm </a:t>
            </a:r>
            <a:r>
              <a:rPr lang="en-US" baseline="0" dirty="0" err="1" smtClean="0"/>
              <a:t>kinh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B362D-930C-4CEF-865F-F1F91747BC4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22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gặm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bệnh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người</a:t>
            </a:r>
            <a:endParaRPr lang="en-US" baseline="0" dirty="0" smtClean="0"/>
          </a:p>
          <a:p>
            <a:r>
              <a:rPr lang="en-US" baseline="0" dirty="0" err="1" smtClean="0"/>
              <a:t>Gián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chịu</a:t>
            </a:r>
            <a:endParaRPr lang="en-US" baseline="0" dirty="0" smtClean="0"/>
          </a:p>
          <a:p>
            <a:r>
              <a:rPr lang="en-US" baseline="0" dirty="0" err="1" smtClean="0"/>
              <a:t>Ruồi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bệnh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người</a:t>
            </a:r>
            <a:endParaRPr lang="en-US" baseline="0" dirty="0" smtClean="0"/>
          </a:p>
          <a:p>
            <a:r>
              <a:rPr lang="en-US" baseline="0" dirty="0" err="1" smtClean="0"/>
              <a:t>Muối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đốt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bệnh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B362D-930C-4CEF-865F-F1F91747BC4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04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 vệ và phòng bệnh cho chúng ta trước các bệnh do muỗi gây 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B362D-930C-4CEF-865F-F1F91747BC4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63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1D02-193D-4A88-BD92-35E3412D1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0FECC-FCE7-4C2C-A70D-BC5EEE02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0925-7DAF-4EBB-939A-1C180392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9647-A583-4D02-B863-9F475AC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32D5-C4CB-4B39-89DC-04C2AD6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6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1D6-3F9A-4B29-8E1A-7766215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E003-F337-4C7B-87CD-38793E49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DFA0-1907-4736-B427-F45A7F2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EE78-E511-47ED-BA2E-41ADDA9F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23CB-1EC5-4F65-8924-A3F9A35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8E1BA-45C0-4C64-A30E-BD68A38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BB3B-825D-4AB2-A56C-C34BB01A4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50CF-5E9F-4627-A590-2844DD6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EF7B-62AB-46F9-A336-12194427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5BF9-FFE1-4F5D-8E29-F13AF6B2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1D3-FDEF-4DFB-A47F-892644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76F3-2D5C-4816-B036-0DFD842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01F-DC07-413B-A12E-702C67B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E137-3C93-46B0-BF5C-E844C8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7987-3E92-43EA-A959-16A30C56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7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372-EC5F-482B-9401-E99E4C5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332C-B6C0-4CD7-8B00-2187C08C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5B8F-6E10-4C58-8C55-4DCE877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CD40-DC4A-4673-8B25-3495FA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710C-9EFC-4678-A850-B02C287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FA3F-8B12-410C-9A0C-51806FB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E030-0EC1-4C2F-B70D-6D677299F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4A7F6-4E55-4A8F-9B57-0244769D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7D66-246E-4760-BCFE-B6D4AC25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254A-DFB9-4695-9515-2836976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B8DF-03A0-4065-8937-D3A8D9D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9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C78-7631-4A8D-B089-07A40875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73A7C-8961-4D7B-A82B-C4E3C09D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6FF2-2D6B-4FD0-B8B6-5E7B66C3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AE64-748B-4FFC-AA67-ED2959EC5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9303-1B07-42A4-9A34-4AC5824B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C72F-8713-455C-90EC-4C39432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9CCAE-1D7F-4E4E-A499-F5B750C9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2A57A-C005-4C43-A38C-7221DA5F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4FD-AE5B-44F8-8A33-2ECDCD62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860D6-3E0E-45F3-94CD-3235B67A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1412-3E3D-46C6-B38F-27F75CA6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58539-8BDF-40D6-8EF8-7025D3AB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B9265-6DB7-49D9-928F-A1256324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17745-61B0-45F6-BD99-C74D02FE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C4E5-95CA-4351-82F8-5D2CE7C9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4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C2A-3E28-450B-981A-D5685A33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A9A-5046-4A08-9DD3-8A796F66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41D6-372E-498C-946A-3A013C9E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3E49-00A4-4E40-ACED-3B9AA81F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6E5D6-CFC5-419E-9AC3-32A24593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17FBD-45C9-40DE-AE8B-FAD4660A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C09-417D-4D8B-B212-DA2F2DC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41A-4C18-4562-9A27-30C389E98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3F04-E780-432B-BF01-BF227F98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10A1-288A-40FE-98B4-138C90F8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2787-4527-4EE6-B025-FF44C97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3ABDE-D1C4-4B1C-BDBA-3EA94A7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7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F668B-F1AA-47A9-91BF-1E55A65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8EAE-3A43-47DE-9E2F-6BD9BC19A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7B8A-7140-4CD6-9509-DED44072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EA05-85B4-4114-AC33-EE308FE4724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12BD-E478-4C98-8FD5-71C22A92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D2C-F050-42C0-AF05-05D02A4F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825"/>
            <a:ext cx="4686300" cy="624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16" y="200025"/>
            <a:ext cx="4085034" cy="54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3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37BE28F-E8AE-4C2B-A35E-7FBB30DA3DE2}"/>
              </a:ext>
            </a:extLst>
          </p:cNvPr>
          <p:cNvGrpSpPr/>
          <p:nvPr/>
        </p:nvGrpSpPr>
        <p:grpSpPr>
          <a:xfrm>
            <a:off x="250254" y="1247289"/>
            <a:ext cx="11859233" cy="5610711"/>
            <a:chOff x="741144" y="1049971"/>
            <a:chExt cx="8265578" cy="3910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FC8870-8759-4E3A-A772-1EB73ACAB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1" t="12754" b="32318"/>
            <a:stretch/>
          </p:blipFill>
          <p:spPr>
            <a:xfrm>
              <a:off x="741144" y="1135781"/>
              <a:ext cx="4091217" cy="37669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3DA790-0C2C-4D78-9929-B6A970622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4" r="14193" b="31385"/>
            <a:stretch/>
          </p:blipFill>
          <p:spPr>
            <a:xfrm>
              <a:off x="4832362" y="1049971"/>
              <a:ext cx="4174360" cy="391052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5201" r="17468" b="88440"/>
          <a:stretch/>
        </p:blipFill>
        <p:spPr>
          <a:xfrm>
            <a:off x="1632181" y="82858"/>
            <a:ext cx="9075703" cy="108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t="67624" r="17691" b="23910"/>
          <a:stretch/>
        </p:blipFill>
        <p:spPr>
          <a:xfrm>
            <a:off x="914399" y="1459148"/>
            <a:ext cx="10483525" cy="24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77309" r="12904" b="7249"/>
          <a:stretch/>
        </p:blipFill>
        <p:spPr>
          <a:xfrm>
            <a:off x="0" y="1211093"/>
            <a:ext cx="12192000" cy="35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3CBC4-9450-46A6-BAD5-98B50D673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70601" r="16192" b="8690"/>
          <a:stretch/>
        </p:blipFill>
        <p:spPr>
          <a:xfrm>
            <a:off x="1412866" y="1108952"/>
            <a:ext cx="9366267" cy="35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618330"/>
            <a:ext cx="5439570" cy="5439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18329"/>
            <a:ext cx="5487460" cy="41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776288"/>
            <a:ext cx="5448753" cy="3929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761" y="0"/>
            <a:ext cx="5148590" cy="68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0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425"/>
            <a:ext cx="5848273" cy="4189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6607" y="-786513"/>
            <a:ext cx="3624958" cy="64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11725" y="-797324"/>
            <a:ext cx="3441192" cy="7449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518" y="558292"/>
            <a:ext cx="4724781" cy="62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C069304-4E67-4DA4-B3E6-12D85CF6D0DD}"/>
              </a:ext>
            </a:extLst>
          </p:cNvPr>
          <p:cNvGrpSpPr/>
          <p:nvPr/>
        </p:nvGrpSpPr>
        <p:grpSpPr>
          <a:xfrm>
            <a:off x="745434" y="842713"/>
            <a:ext cx="10885127" cy="6015287"/>
            <a:chOff x="0" y="1329731"/>
            <a:chExt cx="6641668" cy="3670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2F7AF0-92C3-45C9-AAA9-E4779D67E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9" t="13379" r="479" b="35557"/>
            <a:stretch/>
          </p:blipFill>
          <p:spPr>
            <a:xfrm>
              <a:off x="0" y="1498060"/>
              <a:ext cx="4435813" cy="35019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7E9459-6579-482C-935A-C0516C279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09" r="54657" b="36298"/>
            <a:stretch/>
          </p:blipFill>
          <p:spPr>
            <a:xfrm>
              <a:off x="4435813" y="1329731"/>
              <a:ext cx="2205855" cy="36205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1F51E7-BB22-4102-86C1-37071721C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4525" r="7930" b="87977"/>
          <a:stretch/>
        </p:blipFill>
        <p:spPr>
          <a:xfrm>
            <a:off x="745434" y="81446"/>
            <a:ext cx="8717155" cy="10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1F51E7-BB22-4102-86C1-37071721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67846" r="8503" b="7366"/>
          <a:stretch/>
        </p:blipFill>
        <p:spPr>
          <a:xfrm>
            <a:off x="473814" y="704015"/>
            <a:ext cx="11244371" cy="45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7" t="5801" r="7162" b="62993"/>
          <a:stretch/>
        </p:blipFill>
        <p:spPr>
          <a:xfrm>
            <a:off x="2237362" y="0"/>
            <a:ext cx="7412476" cy="69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6" t="39716" r="9020" b="35155"/>
          <a:stretch/>
        </p:blipFill>
        <p:spPr>
          <a:xfrm>
            <a:off x="2467582" y="0"/>
            <a:ext cx="7256836" cy="68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69510" r="8227" b="8147"/>
          <a:stretch/>
        </p:blipFill>
        <p:spPr>
          <a:xfrm>
            <a:off x="0" y="1200150"/>
            <a:ext cx="12254012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4D9F5-F0D4-4B2C-B569-55C23D9FF97B}"/>
              </a:ext>
            </a:extLst>
          </p:cNvPr>
          <p:cNvGrpSpPr/>
          <p:nvPr/>
        </p:nvGrpSpPr>
        <p:grpSpPr>
          <a:xfrm>
            <a:off x="162127" y="0"/>
            <a:ext cx="11867745" cy="6852425"/>
            <a:chOff x="0" y="0"/>
            <a:chExt cx="11867745" cy="6852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451A0-8D0B-4187-A756-A17A5147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" t="13530" r="-693" b="26003"/>
            <a:stretch/>
          </p:blipFill>
          <p:spPr>
            <a:xfrm>
              <a:off x="0" y="0"/>
              <a:ext cx="7743217" cy="685242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514AF7-80BC-400B-8F62-AB117C7B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1" r="49217" b="31265"/>
            <a:stretch/>
          </p:blipFill>
          <p:spPr>
            <a:xfrm>
              <a:off x="7684851" y="715487"/>
              <a:ext cx="4182894" cy="551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7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73618" r="1662" b="7289"/>
          <a:stretch/>
        </p:blipFill>
        <p:spPr>
          <a:xfrm>
            <a:off x="0" y="1265307"/>
            <a:ext cx="12374206" cy="36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0C652-7A4D-4504-AB8B-1EF21AF3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13590" r="11852" b="68004"/>
          <a:stretch/>
        </p:blipFill>
        <p:spPr>
          <a:xfrm>
            <a:off x="914399" y="1878495"/>
            <a:ext cx="3265825" cy="319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1B4C-D1DC-4364-8E6B-A2B89AA2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t="6505" r="8026" b="87368"/>
          <a:stretch/>
        </p:blipFill>
        <p:spPr>
          <a:xfrm>
            <a:off x="2163063" y="298174"/>
            <a:ext cx="6146509" cy="158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8F0E-295A-4513-BFB0-79B0F14A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31594" r="11680" b="50000"/>
          <a:stretch/>
        </p:blipFill>
        <p:spPr>
          <a:xfrm>
            <a:off x="4723786" y="1878496"/>
            <a:ext cx="3072521" cy="300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649C8-3D5F-424E-8184-13069999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50000" r="11648" b="31594"/>
          <a:stretch/>
        </p:blipFill>
        <p:spPr>
          <a:xfrm>
            <a:off x="8309572" y="2067338"/>
            <a:ext cx="3072521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1361872" y="1327825"/>
            <a:ext cx="9066179" cy="4202349"/>
            <a:chOff x="0" y="914399"/>
            <a:chExt cx="9066179" cy="4202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71324" r="29033" b="7202"/>
            <a:stretch/>
          </p:blipFill>
          <p:spPr>
            <a:xfrm>
              <a:off x="0" y="914399"/>
              <a:ext cx="9027268" cy="4202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7373566" y="1945532"/>
              <a:ext cx="1692613" cy="3151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5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2535677" y="428018"/>
            <a:ext cx="7120646" cy="5350211"/>
            <a:chOff x="4416358" y="1435554"/>
            <a:chExt cx="4610910" cy="3681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4" t="73589" r="8432" b="7600"/>
            <a:stretch/>
          </p:blipFill>
          <p:spPr>
            <a:xfrm>
              <a:off x="4416358" y="1435554"/>
              <a:ext cx="4610910" cy="36811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4416358" y="1609573"/>
              <a:ext cx="2373548" cy="42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1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92</Words>
  <Application>Microsoft Office PowerPoint</Application>
  <PresentationFormat>Widescreen</PresentationFormat>
  <Paragraphs>13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ASUS</cp:lastModifiedBy>
  <cp:revision>10</cp:revision>
  <dcterms:created xsi:type="dcterms:W3CDTF">2020-08-27T15:46:50Z</dcterms:created>
  <dcterms:modified xsi:type="dcterms:W3CDTF">2022-01-26T07:03:00Z</dcterms:modified>
</cp:coreProperties>
</file>