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  <p:sldId id="268" r:id="rId7"/>
    <p:sldId id="267" r:id="rId8"/>
    <p:sldId id="262" r:id="rId9"/>
    <p:sldId id="263" r:id="rId10"/>
    <p:sldId id="264" r:id="rId11"/>
    <p:sldId id="269" r:id="rId12"/>
    <p:sldId id="265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1388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E2903C16-EF4F-455A-B17F-64D0E65652C4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124FF9F0-8DFE-411E-9DC4-C714CA30169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03C16-EF4F-455A-B17F-64D0E65652C4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FF9F0-8DFE-411E-9DC4-C714CA3016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03C16-EF4F-455A-B17F-64D0E65652C4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FF9F0-8DFE-411E-9DC4-C714CA3016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2903C16-EF4F-455A-B17F-64D0E65652C4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24FF9F0-8DFE-411E-9DC4-C714CA30169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E2903C16-EF4F-455A-B17F-64D0E65652C4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124FF9F0-8DFE-411E-9DC4-C714CA30169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03C16-EF4F-455A-B17F-64D0E65652C4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FF9F0-8DFE-411E-9DC4-C714CA30169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03C16-EF4F-455A-B17F-64D0E65652C4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FF9F0-8DFE-411E-9DC4-C714CA30169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2903C16-EF4F-455A-B17F-64D0E65652C4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24FF9F0-8DFE-411E-9DC4-C714CA30169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03C16-EF4F-455A-B17F-64D0E65652C4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FF9F0-8DFE-411E-9DC4-C714CA3016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2903C16-EF4F-455A-B17F-64D0E65652C4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24FF9F0-8DFE-411E-9DC4-C714CA301693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2903C16-EF4F-455A-B17F-64D0E65652C4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24FF9F0-8DFE-411E-9DC4-C714CA301693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2903C16-EF4F-455A-B17F-64D0E65652C4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24FF9F0-8DFE-411E-9DC4-C714CA30169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5000" y="1905000"/>
            <a:ext cx="6400800" cy="2308324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BÀI 15: SẮP XẾP NHÀ CỬA GỌN GÀNG ĐỂ ĐÓN TẾT</a:t>
            </a:r>
          </a:p>
        </p:txBody>
      </p:sp>
    </p:spTree>
    <p:extLst>
      <p:ext uri="{BB962C8B-B14F-4D97-AF65-F5344CB8AC3E}">
        <p14:creationId xmlns:p14="http://schemas.microsoft.com/office/powerpoint/2010/main" val="7221009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z2019525682584_c668c22cc2a33db085075ddfa0ba889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28600"/>
            <a:ext cx="1981200" cy="116464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209800" y="666287"/>
            <a:ext cx="6553199" cy="83099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chợ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Xuân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72224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09800" y="666287"/>
            <a:ext cx="6553199" cy="83099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Thực hiện sắp xếp nhà cửa gọn gàng để đóng Tết theo các mức độ: 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44990EC-8AED-40DF-B57B-160EAC9F54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3" t="24298" r="69525" b="71170"/>
          <a:stretch/>
        </p:blipFill>
        <p:spPr>
          <a:xfrm>
            <a:off x="217967" y="554219"/>
            <a:ext cx="1981200" cy="685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7AD2441-ED49-471A-BF7D-5027E929D8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18" t="30534" r="47913" b="66060"/>
          <a:stretch/>
        </p:blipFill>
        <p:spPr>
          <a:xfrm>
            <a:off x="2895600" y="1676400"/>
            <a:ext cx="2438401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4988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/>
          <p:cNvSpPr/>
          <p:nvPr/>
        </p:nvSpPr>
        <p:spPr>
          <a:xfrm>
            <a:off x="2286000" y="1981200"/>
            <a:ext cx="4343400" cy="228600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Standout" pitchFamily="2" charset="0"/>
                <a:ea typeface="Standout" pitchFamily="2" charset="0"/>
                <a:cs typeface="Standout" pitchFamily="2" charset="0"/>
              </a:rPr>
              <a:t>Fb</a:t>
            </a:r>
            <a:r>
              <a:rPr lang="en-US" sz="36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Standout" pitchFamily="2" charset="0"/>
                <a:ea typeface="Standout" pitchFamily="2" charset="0"/>
                <a:cs typeface="Standout" pitchFamily="2" charset="0"/>
              </a:rPr>
              <a:t>: </a:t>
            </a:r>
            <a:r>
              <a:rPr lang="en-US" sz="3600" b="1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Standout" pitchFamily="2" charset="0"/>
                <a:ea typeface="Standout" pitchFamily="2" charset="0"/>
                <a:cs typeface="Standout" pitchFamily="2" charset="0"/>
              </a:rPr>
              <a:t>Như</a:t>
            </a:r>
            <a:r>
              <a:rPr lang="en-US" sz="36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Standout" pitchFamily="2" charset="0"/>
                <a:ea typeface="Standout" pitchFamily="2" charset="0"/>
                <a:cs typeface="Standout" pitchFamily="2" charset="0"/>
              </a:rPr>
              <a:t> Ý </a:t>
            </a:r>
            <a:r>
              <a:rPr lang="en-US" sz="3600" b="1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Standout" pitchFamily="2" charset="0"/>
                <a:ea typeface="Standout" pitchFamily="2" charset="0"/>
                <a:cs typeface="Standout" pitchFamily="2" charset="0"/>
              </a:rPr>
              <a:t>Hồ</a:t>
            </a:r>
            <a:endParaRPr lang="en-US" sz="3600" b="1" dirty="0">
              <a:solidFill>
                <a:schemeClr val="accent5">
                  <a:lumMod val="40000"/>
                  <a:lumOff val="60000"/>
                </a:schemeClr>
              </a:solidFill>
              <a:latin typeface="Standout" pitchFamily="2" charset="0"/>
              <a:ea typeface="Standout" pitchFamily="2" charset="0"/>
              <a:cs typeface="Standou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13725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2019525668728_112f10b1aa377525c93ccb01dd0c376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981200"/>
            <a:ext cx="4029075" cy="411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z2019525669019_f587387d3d4b867a74e9017962b9255d (1)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8072" y="2133600"/>
            <a:ext cx="4144928" cy="396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z2019525687183_3c6c4012388dbbd62d77f1d013056d33"/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81" y="519689"/>
            <a:ext cx="2627618" cy="154463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1981201" y="958334"/>
            <a:ext cx="6553199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căn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299189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z2019525687183_3c6c4012388dbbd62d77f1d013056d3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6" y="14393"/>
            <a:ext cx="2049524" cy="120480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981201" y="201299"/>
            <a:ext cx="6553199" cy="83099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gàng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z2019525669018_3815a83c2f1656c218e06e5380a9df35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43001"/>
            <a:ext cx="3931713" cy="240434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z2019525670020_a142285618e0a93b104a8275b3072783"/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788" y="1332725"/>
            <a:ext cx="4113212" cy="251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z2019525671786_d15e9b29ab7d9379d7f4d5a82b14a3c2"/>
          <p:cNvPicPr>
            <a:picLocks noGrp="1" noChangeAspect="1"/>
          </p:cNvPicPr>
          <p:nvPr isPhoto="1"/>
        </p:nvPicPr>
        <p:blipFill>
          <a:blip r:embed="rId5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787" y="3567746"/>
            <a:ext cx="3960813" cy="313785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z2019525670019_85dd79840477e406d05f932027ce5788"/>
          <p:cNvPicPr>
            <a:picLocks noGrp="1" noChangeAspect="1"/>
          </p:cNvPicPr>
          <p:nvPr isPhoto="1"/>
        </p:nvPicPr>
        <p:blipFill>
          <a:blip r:embed="rId6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6" y="3854052"/>
            <a:ext cx="3897077" cy="28681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196267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z2019525680075_3f1d65e68bfc26aed5ef972ccc0505cb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1543182"/>
            <a:ext cx="4191000" cy="295261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z2019525675805_e29951c35d3e595a44be72708d7278bd (1)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399" y="1567756"/>
            <a:ext cx="4225925" cy="33090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690211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z2019525682584_c668c22cc2a33db085075ddfa0ba889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28600"/>
            <a:ext cx="1981200" cy="116464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209800" y="666287"/>
            <a:ext cx="6553199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đón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Tết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z2019525675803_5c517ab7938adde0fefdd4c2cd61b240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8775"/>
            <a:ext cx="9144000" cy="52292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24214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09800" y="666287"/>
            <a:ext cx="6553199" cy="83099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Biết những việc nên làm để nhà cửa gọn gàng, ngăn nắp theo các mức độ: 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44990EC-8AED-40DF-B57B-160EAC9F54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3" t="24298" r="69525" b="71170"/>
          <a:stretch/>
        </p:blipFill>
        <p:spPr>
          <a:xfrm>
            <a:off x="217967" y="554219"/>
            <a:ext cx="1981200" cy="685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7AD2441-ED49-471A-BF7D-5027E929D8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18" t="30534" r="47913" b="66060"/>
          <a:stretch/>
        </p:blipFill>
        <p:spPr>
          <a:xfrm>
            <a:off x="2895600" y="1676400"/>
            <a:ext cx="2438401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0350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5000" y="1905000"/>
            <a:ext cx="6400800" cy="3046988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BÀI 15: SẮP XẾP NHÀ CỬA GỌN GÀNG ĐỂ </a:t>
            </a:r>
            <a:r>
              <a:rPr lang="en-US" sz="4800"/>
              <a:t>ĐÓN TẾT (2)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3788808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z2019525687181_b372628c74b814e45604ebb28e9ab12d (1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6" y="0"/>
            <a:ext cx="2315706" cy="13303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905000" y="381000"/>
            <a:ext cx="6553199" cy="83099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gàng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  <p:pic>
        <p:nvPicPr>
          <p:cNvPr id="4" name="Picture 3" descr="z2019525673288_f2f5fe8a93bbd503d9e82920b57717a3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2775"/>
            <a:ext cx="9144000" cy="49752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454954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z2019525687182_65c4abe5fdf0204c54e725bbad20433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85857" cy="128746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295400" y="381000"/>
            <a:ext cx="7315200" cy="83099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4: -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gàng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dọn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dẹp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,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đón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Tết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z2019525673287_faa75b65453bd4a44d491f66b485299c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5588"/>
            <a:ext cx="9144000" cy="54848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2836025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136</TotalTime>
  <Words>161</Words>
  <Application>Microsoft Office PowerPoint</Application>
  <PresentationFormat>On-screen Show (4:3)</PresentationFormat>
  <Paragraphs>12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Century Schoolbook</vt:lpstr>
      <vt:lpstr>Standout</vt:lpstr>
      <vt:lpstr>Times New Roman</vt:lpstr>
      <vt:lpstr>Wingdings</vt:lpstr>
      <vt:lpstr>Wingdings 2</vt:lpstr>
      <vt:lpstr>Oriel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NGOC LAN</cp:lastModifiedBy>
  <cp:revision>9</cp:revision>
  <dcterms:created xsi:type="dcterms:W3CDTF">2020-08-11T03:32:58Z</dcterms:created>
  <dcterms:modified xsi:type="dcterms:W3CDTF">2020-08-11T09:07:20Z</dcterms:modified>
</cp:coreProperties>
</file>