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34"/>
  </p:notesMasterIdLst>
  <p:sldIdLst>
    <p:sldId id="303" r:id="rId2"/>
    <p:sldId id="403" r:id="rId3"/>
    <p:sldId id="278" r:id="rId4"/>
    <p:sldId id="279" r:id="rId5"/>
    <p:sldId id="281" r:id="rId6"/>
    <p:sldId id="256" r:id="rId7"/>
    <p:sldId id="390" r:id="rId8"/>
    <p:sldId id="257" r:id="rId9"/>
    <p:sldId id="394" r:id="rId10"/>
    <p:sldId id="395" r:id="rId11"/>
    <p:sldId id="366" r:id="rId12"/>
    <p:sldId id="396" r:id="rId13"/>
    <p:sldId id="397" r:id="rId14"/>
    <p:sldId id="393" r:id="rId15"/>
    <p:sldId id="402" r:id="rId16"/>
    <p:sldId id="368" r:id="rId17"/>
    <p:sldId id="318" r:id="rId18"/>
    <p:sldId id="369" r:id="rId19"/>
    <p:sldId id="258" r:id="rId20"/>
    <p:sldId id="371" r:id="rId21"/>
    <p:sldId id="398" r:id="rId22"/>
    <p:sldId id="399" r:id="rId23"/>
    <p:sldId id="378" r:id="rId24"/>
    <p:sldId id="400" r:id="rId25"/>
    <p:sldId id="382" r:id="rId26"/>
    <p:sldId id="381" r:id="rId27"/>
    <p:sldId id="387" r:id="rId28"/>
    <p:sldId id="388" r:id="rId29"/>
    <p:sldId id="401" r:id="rId30"/>
    <p:sldId id="358" r:id="rId31"/>
    <p:sldId id="377" r:id="rId32"/>
    <p:sldId id="389" r:id="rId33"/>
  </p:sldIdLst>
  <p:sldSz cx="12161838" cy="6858000"/>
  <p:notesSz cx="6858000" cy="9144000"/>
  <p:embeddedFontLst>
    <p:embeddedFont>
      <p:font typeface="Calibri" panose="020F0502020204030204" pitchFamily="34" charset="0"/>
      <p:regular r:id="rId35"/>
      <p:bold r:id="rId36"/>
      <p:italic r:id="rId37"/>
      <p:boldItalic r:id="rId38"/>
    </p:embeddedFont>
    <p:embeddedFont>
      <p:font typeface="Delius Unicase" panose="020B0604020202020204" charset="0"/>
      <p:regular r:id="rId39"/>
      <p:bold r:id="rId40"/>
    </p:embeddedFont>
    <p:embeddedFont>
      <p:font typeface="HP001 4 hàng" panose="020B0603050302020204" pitchFamily="34" charset="0"/>
      <p:regular r:id="rId41"/>
      <p:bold r:id="rId42"/>
    </p:embeddedFont>
    <p:embeddedFont>
      <p:font typeface="Patrick Hand" panose="00000500000000000000" pitchFamily="2" charset="0"/>
      <p:regular r:id="rId43"/>
    </p:embeddedFont>
    <p:embeddedFont>
      <p:font typeface="Scope One" panose="020B0604020202020204"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1C2"/>
    <a:srgbClr val="ADDB7B"/>
    <a:srgbClr val="DFF1CB"/>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7CF696E-B5ED-4320-AEE1-8833A9A7E3BA}">
  <a:tblStyle styleId="{17CF696E-B5ED-4320-AEE1-8833A9A7E3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400" autoAdjust="0"/>
  </p:normalViewPr>
  <p:slideViewPr>
    <p:cSldViewPr snapToGrid="0">
      <p:cViewPr varScale="1">
        <p:scale>
          <a:sx n="70" d="100"/>
          <a:sy n="70" d="100"/>
        </p:scale>
        <p:origin x="1147"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77223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nối tiếp</a:t>
            </a:r>
          </a:p>
        </p:txBody>
      </p:sp>
    </p:spTree>
    <p:extLst>
      <p:ext uri="{BB962C8B-B14F-4D97-AF65-F5344CB8AC3E}">
        <p14:creationId xmlns:p14="http://schemas.microsoft.com/office/powerpoint/2010/main" val="102711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toàn bài</a:t>
            </a:r>
          </a:p>
        </p:txBody>
      </p:sp>
    </p:spTree>
    <p:extLst>
      <p:ext uri="{BB962C8B-B14F-4D97-AF65-F5344CB8AC3E}">
        <p14:creationId xmlns:p14="http://schemas.microsoft.com/office/powerpoint/2010/main" val="518263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ge4b7ac326b_0_20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0" name="Google Shape;2220;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294491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458324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533701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5078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77313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32512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967134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69860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p:txBody>
      </p:sp>
    </p:spTree>
    <p:extLst>
      <p:ext uri="{BB962C8B-B14F-4D97-AF65-F5344CB8AC3E}">
        <p14:creationId xmlns:p14="http://schemas.microsoft.com/office/powerpoint/2010/main" val="78925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GV giáo dục cho HS tôn trọng, biết ơn  những ng nghề lao công, cho HS hiểu làm nghề nào cũng đáng quý, miễn đó là lao động chân chính, không vi phạm pháp luật. Nếu ai cũng em thường nghề lao công thì làm sao có người hi sinh để dọn dẹp môi trường, chúng ta sẽ sống trong rác thải, mùi hôi thối…</a:t>
            </a:r>
            <a:endParaRPr lang="en-US"/>
          </a:p>
        </p:txBody>
      </p:sp>
    </p:spTree>
    <p:extLst>
      <p:ext uri="{BB962C8B-B14F-4D97-AF65-F5344CB8AC3E}">
        <p14:creationId xmlns:p14="http://schemas.microsoft.com/office/powerpoint/2010/main" val="2471334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197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405876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326096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b85fb9307c_0_543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b85fb9307c_0_5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a:p>
          <a:p>
            <a:endParaRPr lang="en-US"/>
          </a:p>
        </p:txBody>
      </p:sp>
    </p:spTree>
    <p:extLst>
      <p:ext uri="{BB962C8B-B14F-4D97-AF65-F5344CB8AC3E}">
        <p14:creationId xmlns:p14="http://schemas.microsoft.com/office/powerpoint/2010/main" val="1154305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ĐỌc mẫu</a:t>
            </a:r>
          </a:p>
          <a:p>
            <a:pPr marL="0" lvl="0" indent="0" algn="l" rtl="0">
              <a:spcBef>
                <a:spcPts val="0"/>
              </a:spcBef>
              <a:spcAft>
                <a:spcPts val="0"/>
              </a:spcAft>
              <a:buNone/>
            </a:pPr>
            <a:r>
              <a:rPr lang="en-US"/>
              <a:t>Tìm từ khó đọc</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ge4b7ac326b_0_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5" name="Google Shape;1935;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2377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23468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35560" y="2274447"/>
            <a:ext cx="7290719" cy="2424000"/>
          </a:xfrm>
          <a:prstGeom prst="rect">
            <a:avLst/>
          </a:prstGeom>
        </p:spPr>
        <p:txBody>
          <a:bodyPr spcFirstLastPara="1" wrap="square" lIns="91425" tIns="91425" rIns="91425" bIns="91425" anchor="ctr" anchorCtr="0">
            <a:noAutofit/>
          </a:bodyPr>
          <a:lstStyle>
            <a:lvl1pPr lvl="0" algn="ctr">
              <a:lnSpc>
                <a:spcPct val="75000"/>
              </a:lnSpc>
              <a:spcBef>
                <a:spcPts val="0"/>
              </a:spcBef>
              <a:spcAft>
                <a:spcPts val="0"/>
              </a:spcAft>
              <a:buClr>
                <a:srgbClr val="191919"/>
              </a:buClr>
              <a:buSzPts val="5200"/>
              <a:buNone/>
              <a:defRPr sz="10640"/>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 name="Google Shape;10;p2"/>
          <p:cNvSpPr txBox="1">
            <a:spLocks noGrp="1"/>
          </p:cNvSpPr>
          <p:nvPr>
            <p:ph type="subTitle" idx="1"/>
          </p:nvPr>
        </p:nvSpPr>
        <p:spPr>
          <a:xfrm>
            <a:off x="3035339" y="4912033"/>
            <a:ext cx="5953236" cy="3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394"/>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sp>
        <p:nvSpPr>
          <p:cNvPr id="11" name="Google Shape;11;p2"/>
          <p:cNvSpPr/>
          <p:nvPr/>
        </p:nvSpPr>
        <p:spPr>
          <a:xfrm>
            <a:off x="4904403" y="3055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61803" y="3412951"/>
            <a:ext cx="668209" cy="370067"/>
          </a:xfrm>
          <a:custGeom>
            <a:avLst/>
            <a:gdLst/>
            <a:ahLst/>
            <a:cxnLst/>
            <a:rect l="l" t="t" r="r" b="b"/>
            <a:pathLst>
              <a:path w="20096" h="11102" extrusionOk="0">
                <a:moveTo>
                  <a:pt x="10804" y="0"/>
                </a:moveTo>
                <a:cubicBezTo>
                  <a:pt x="10733" y="0"/>
                  <a:pt x="10663" y="2"/>
                  <a:pt x="10592" y="5"/>
                </a:cubicBezTo>
                <a:cubicBezTo>
                  <a:pt x="8176" y="102"/>
                  <a:pt x="6202" y="1761"/>
                  <a:pt x="5593" y="3975"/>
                </a:cubicBezTo>
                <a:cubicBezTo>
                  <a:pt x="5067" y="3702"/>
                  <a:pt x="4468" y="3546"/>
                  <a:pt x="3840" y="3546"/>
                </a:cubicBezTo>
                <a:cubicBezTo>
                  <a:pt x="3796" y="3546"/>
                  <a:pt x="3752" y="3547"/>
                  <a:pt x="3708" y="3548"/>
                </a:cubicBezTo>
                <a:cubicBezTo>
                  <a:pt x="1622" y="3631"/>
                  <a:pt x="1" y="5388"/>
                  <a:pt x="76" y="7467"/>
                </a:cubicBezTo>
                <a:cubicBezTo>
                  <a:pt x="157" y="9502"/>
                  <a:pt x="1831" y="11102"/>
                  <a:pt x="3843" y="11102"/>
                </a:cubicBezTo>
                <a:cubicBezTo>
                  <a:pt x="3893" y="11102"/>
                  <a:pt x="3944" y="11101"/>
                  <a:pt x="3995" y="11099"/>
                </a:cubicBezTo>
                <a:cubicBezTo>
                  <a:pt x="5308" y="11047"/>
                  <a:pt x="9490" y="10852"/>
                  <a:pt x="11005" y="10793"/>
                </a:cubicBezTo>
                <a:cubicBezTo>
                  <a:pt x="11150" y="10786"/>
                  <a:pt x="11324" y="10784"/>
                  <a:pt x="11521" y="10784"/>
                </a:cubicBezTo>
                <a:cubicBezTo>
                  <a:pt x="12921" y="10784"/>
                  <a:pt x="15464" y="10918"/>
                  <a:pt x="16719" y="10918"/>
                </a:cubicBezTo>
                <a:cubicBezTo>
                  <a:pt x="16868" y="10918"/>
                  <a:pt x="17000" y="10916"/>
                  <a:pt x="17109" y="10911"/>
                </a:cubicBezTo>
                <a:cubicBezTo>
                  <a:pt x="18790" y="10852"/>
                  <a:pt x="20096" y="9441"/>
                  <a:pt x="20029" y="7759"/>
                </a:cubicBezTo>
                <a:cubicBezTo>
                  <a:pt x="19969" y="6122"/>
                  <a:pt x="18618" y="4836"/>
                  <a:pt x="16987" y="4836"/>
                </a:cubicBezTo>
                <a:cubicBezTo>
                  <a:pt x="16950" y="4836"/>
                  <a:pt x="16913" y="4837"/>
                  <a:pt x="16876" y="4838"/>
                </a:cubicBezTo>
                <a:cubicBezTo>
                  <a:pt x="16635" y="4854"/>
                  <a:pt x="16395" y="4892"/>
                  <a:pt x="16170" y="4959"/>
                </a:cubicBezTo>
                <a:cubicBezTo>
                  <a:pt x="15943" y="2161"/>
                  <a:pt x="13609" y="0"/>
                  <a:pt x="10804"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9617267" y="-711200"/>
            <a:ext cx="3186927" cy="1552383"/>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flipH="1">
            <a:off x="121100" y="180351"/>
            <a:ext cx="1427260" cy="1456367"/>
            <a:chOff x="3803175" y="2825350"/>
            <a:chExt cx="1073100" cy="1092275"/>
          </a:xfrm>
        </p:grpSpPr>
        <p:sp>
          <p:nvSpPr>
            <p:cNvPr id="15" name="Google Shape;15;p2"/>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6" name="Google Shape;16;p2"/>
            <p:cNvGrpSpPr/>
            <p:nvPr/>
          </p:nvGrpSpPr>
          <p:grpSpPr>
            <a:xfrm>
              <a:off x="4143625" y="3473950"/>
              <a:ext cx="338350" cy="443675"/>
              <a:chOff x="4143625" y="3473950"/>
              <a:chExt cx="338350" cy="443675"/>
            </a:xfrm>
          </p:grpSpPr>
          <p:sp>
            <p:nvSpPr>
              <p:cNvPr id="17" name="Google Shape;17;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23" name="Google Shape;23;p2"/>
          <p:cNvSpPr/>
          <p:nvPr/>
        </p:nvSpPr>
        <p:spPr>
          <a:xfrm>
            <a:off x="3158966" y="269584"/>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4" name="Google Shape;24;p2"/>
          <p:cNvGrpSpPr/>
          <p:nvPr/>
        </p:nvGrpSpPr>
        <p:grpSpPr>
          <a:xfrm>
            <a:off x="8076404" y="383551"/>
            <a:ext cx="382684" cy="292000"/>
            <a:chOff x="3648725" y="5042300"/>
            <a:chExt cx="287725" cy="219000"/>
          </a:xfrm>
        </p:grpSpPr>
        <p:sp>
          <p:nvSpPr>
            <p:cNvPr id="25" name="Google Shape;25;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8" name="Google Shape;28;p2"/>
          <p:cNvSpPr/>
          <p:nvPr/>
        </p:nvSpPr>
        <p:spPr>
          <a:xfrm>
            <a:off x="5918522" y="61474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11555942" y="45389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 name="Google Shape;30;p2"/>
          <p:cNvGrpSpPr/>
          <p:nvPr/>
        </p:nvGrpSpPr>
        <p:grpSpPr>
          <a:xfrm>
            <a:off x="11569441" y="3354201"/>
            <a:ext cx="450017" cy="591567"/>
            <a:chOff x="4143625" y="3473950"/>
            <a:chExt cx="338350" cy="443675"/>
          </a:xfrm>
        </p:grpSpPr>
        <p:sp>
          <p:nvSpPr>
            <p:cNvPr id="31" name="Google Shape;31;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7" name="Google Shape;37;p2"/>
          <p:cNvSpPr/>
          <p:nvPr/>
        </p:nvSpPr>
        <p:spPr>
          <a:xfrm>
            <a:off x="267005" y="24353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8" name="Google Shape;38;p2"/>
          <p:cNvGrpSpPr/>
          <p:nvPr/>
        </p:nvGrpSpPr>
        <p:grpSpPr>
          <a:xfrm>
            <a:off x="267005" y="4449017"/>
            <a:ext cx="382684" cy="292000"/>
            <a:chOff x="3648725" y="5042300"/>
            <a:chExt cx="287725" cy="219000"/>
          </a:xfrm>
        </p:grpSpPr>
        <p:sp>
          <p:nvSpPr>
            <p:cNvPr id="39" name="Google Shape;39;p2"/>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 name="Google Shape;42;p2"/>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10693302" y="6077375"/>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5" name="Google Shape;45;p2"/>
          <p:cNvGrpSpPr/>
          <p:nvPr/>
        </p:nvGrpSpPr>
        <p:grpSpPr>
          <a:xfrm>
            <a:off x="453027" y="6565918"/>
            <a:ext cx="450017" cy="591567"/>
            <a:chOff x="4143625" y="3473950"/>
            <a:chExt cx="338350" cy="443675"/>
          </a:xfrm>
        </p:grpSpPr>
        <p:sp>
          <p:nvSpPr>
            <p:cNvPr id="46" name="Google Shape;46;p2"/>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 name="Google Shape;52;p2"/>
          <p:cNvGrpSpPr/>
          <p:nvPr/>
        </p:nvGrpSpPr>
        <p:grpSpPr>
          <a:xfrm>
            <a:off x="2949353" y="6466800"/>
            <a:ext cx="617369" cy="111933"/>
            <a:chOff x="3760550" y="753275"/>
            <a:chExt cx="464175" cy="83950"/>
          </a:xfrm>
        </p:grpSpPr>
        <p:sp>
          <p:nvSpPr>
            <p:cNvPr id="53" name="Google Shape;53;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1548361" y="10142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9" name="Google Shape;59;p2"/>
          <p:cNvGrpSpPr/>
          <p:nvPr/>
        </p:nvGrpSpPr>
        <p:grpSpPr>
          <a:xfrm>
            <a:off x="9283643" y="1014267"/>
            <a:ext cx="617369" cy="111933"/>
            <a:chOff x="3760550" y="753275"/>
            <a:chExt cx="464175" cy="83950"/>
          </a:xfrm>
        </p:grpSpPr>
        <p:sp>
          <p:nvSpPr>
            <p:cNvPr id="60" name="Google Shape;60;p2"/>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 name="Google Shape;63;p2"/>
          <p:cNvSpPr/>
          <p:nvPr/>
        </p:nvSpPr>
        <p:spPr>
          <a:xfrm>
            <a:off x="515655" y="58294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6"/>
          <p:cNvSpPr txBox="1">
            <a:spLocks noGrp="1"/>
          </p:cNvSpPr>
          <p:nvPr>
            <p:ph type="title"/>
          </p:nvPr>
        </p:nvSpPr>
        <p:spPr>
          <a:xfrm>
            <a:off x="957625" y="593367"/>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3800"/>
              <a:buNone/>
              <a:defRPr/>
            </a:lvl2pPr>
            <a:lvl3pPr lvl="2" rtl="0">
              <a:spcBef>
                <a:spcPts val="0"/>
              </a:spcBef>
              <a:spcAft>
                <a:spcPts val="0"/>
              </a:spcAft>
              <a:buSzPts val="3800"/>
              <a:buNone/>
              <a:defRPr/>
            </a:lvl3pPr>
            <a:lvl4pPr lvl="3" rtl="0">
              <a:spcBef>
                <a:spcPts val="0"/>
              </a:spcBef>
              <a:spcAft>
                <a:spcPts val="0"/>
              </a:spcAft>
              <a:buSzPts val="3800"/>
              <a:buNone/>
              <a:defRPr/>
            </a:lvl4pPr>
            <a:lvl5pPr lvl="4" rtl="0">
              <a:spcBef>
                <a:spcPts val="0"/>
              </a:spcBef>
              <a:spcAft>
                <a:spcPts val="0"/>
              </a:spcAft>
              <a:buSzPts val="3800"/>
              <a:buNone/>
              <a:defRPr/>
            </a:lvl5pPr>
            <a:lvl6pPr lvl="5" rtl="0">
              <a:spcBef>
                <a:spcPts val="0"/>
              </a:spcBef>
              <a:spcAft>
                <a:spcPts val="0"/>
              </a:spcAft>
              <a:buSzPts val="3800"/>
              <a:buNone/>
              <a:defRPr/>
            </a:lvl6pPr>
            <a:lvl7pPr lvl="6" rtl="0">
              <a:spcBef>
                <a:spcPts val="0"/>
              </a:spcBef>
              <a:spcAft>
                <a:spcPts val="0"/>
              </a:spcAft>
              <a:buSzPts val="3800"/>
              <a:buNone/>
              <a:defRPr/>
            </a:lvl7pPr>
            <a:lvl8pPr lvl="7" rtl="0">
              <a:spcBef>
                <a:spcPts val="0"/>
              </a:spcBef>
              <a:spcAft>
                <a:spcPts val="0"/>
              </a:spcAft>
              <a:buSzPts val="3800"/>
              <a:buNone/>
              <a:defRPr/>
            </a:lvl8pPr>
            <a:lvl9pPr lvl="8" rtl="0">
              <a:spcBef>
                <a:spcPts val="0"/>
              </a:spcBef>
              <a:spcAft>
                <a:spcPts val="0"/>
              </a:spcAft>
              <a:buSzPts val="3800"/>
              <a:buNone/>
              <a:defRPr/>
            </a:lvl9pPr>
          </a:lstStyle>
          <a:p>
            <a:endParaRPr/>
          </a:p>
        </p:txBody>
      </p:sp>
      <p:sp>
        <p:nvSpPr>
          <p:cNvPr id="167" name="Google Shape;167;p6"/>
          <p:cNvSpPr/>
          <p:nvPr/>
        </p:nvSpPr>
        <p:spPr>
          <a:xfrm>
            <a:off x="11425897" y="2391110"/>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8" name="Google Shape;168;p6"/>
          <p:cNvGrpSpPr/>
          <p:nvPr/>
        </p:nvGrpSpPr>
        <p:grpSpPr>
          <a:xfrm>
            <a:off x="1013471" y="6376767"/>
            <a:ext cx="382684" cy="292000"/>
            <a:chOff x="3648725" y="5042300"/>
            <a:chExt cx="287725" cy="219000"/>
          </a:xfrm>
        </p:grpSpPr>
        <p:sp>
          <p:nvSpPr>
            <p:cNvPr id="169" name="Google Shape;169;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2" name="Google Shape;172;p6"/>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3" name="Google Shape;173;p6"/>
          <p:cNvGrpSpPr/>
          <p:nvPr/>
        </p:nvGrpSpPr>
        <p:grpSpPr>
          <a:xfrm>
            <a:off x="1583225" y="301367"/>
            <a:ext cx="382684" cy="292000"/>
            <a:chOff x="3648725" y="5042300"/>
            <a:chExt cx="287725" cy="219000"/>
          </a:xfrm>
        </p:grpSpPr>
        <p:sp>
          <p:nvSpPr>
            <p:cNvPr id="174" name="Google Shape;174;p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77" name="Google Shape;177;p6"/>
          <p:cNvSpPr/>
          <p:nvPr/>
        </p:nvSpPr>
        <p:spPr>
          <a:xfrm>
            <a:off x="303547" y="4773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8" name="Google Shape;178;p6"/>
          <p:cNvGrpSpPr/>
          <p:nvPr/>
        </p:nvGrpSpPr>
        <p:grpSpPr>
          <a:xfrm>
            <a:off x="157261" y="2709100"/>
            <a:ext cx="617369" cy="111933"/>
            <a:chOff x="3760550" y="753275"/>
            <a:chExt cx="464175" cy="83950"/>
          </a:xfrm>
        </p:grpSpPr>
        <p:sp>
          <p:nvSpPr>
            <p:cNvPr id="179" name="Google Shape;179;p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82" name="Google Shape;182;p6"/>
          <p:cNvSpPr/>
          <p:nvPr/>
        </p:nvSpPr>
        <p:spPr>
          <a:xfrm>
            <a:off x="11048317" y="4227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3" name="Google Shape;183;p6"/>
          <p:cNvGrpSpPr/>
          <p:nvPr/>
        </p:nvGrpSpPr>
        <p:grpSpPr>
          <a:xfrm>
            <a:off x="8696133" y="6381134"/>
            <a:ext cx="450017" cy="591567"/>
            <a:chOff x="4143625" y="3473950"/>
            <a:chExt cx="338350" cy="443675"/>
          </a:xfrm>
        </p:grpSpPr>
        <p:sp>
          <p:nvSpPr>
            <p:cNvPr id="184" name="Google Shape;184;p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0" name="Google Shape;190;p6"/>
          <p:cNvSpPr/>
          <p:nvPr/>
        </p:nvSpPr>
        <p:spPr>
          <a:xfrm>
            <a:off x="11373127" y="4107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6"/>
        <p:cNvGrpSpPr/>
        <p:nvPr/>
      </p:nvGrpSpPr>
      <p:grpSpPr>
        <a:xfrm>
          <a:off x="0" y="0"/>
          <a:ext cx="0" cy="0"/>
          <a:chOff x="0" y="0"/>
          <a:chExt cx="0" cy="0"/>
        </a:xfrm>
      </p:grpSpPr>
      <p:sp>
        <p:nvSpPr>
          <p:cNvPr id="297" name="Google Shape;297;p10"/>
          <p:cNvSpPr txBox="1">
            <a:spLocks noGrp="1"/>
          </p:cNvSpPr>
          <p:nvPr>
            <p:ph type="title"/>
          </p:nvPr>
        </p:nvSpPr>
        <p:spPr>
          <a:xfrm>
            <a:off x="957625" y="5378448"/>
            <a:ext cx="10246588"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algn="ctr" rtl="0">
              <a:spcBef>
                <a:spcPts val="0"/>
              </a:spcBef>
              <a:spcAft>
                <a:spcPts val="0"/>
              </a:spcAft>
              <a:buSzPts val="3800"/>
              <a:buNone/>
              <a:defRPr/>
            </a:lvl2pPr>
            <a:lvl3pPr lvl="2" algn="ctr" rtl="0">
              <a:spcBef>
                <a:spcPts val="0"/>
              </a:spcBef>
              <a:spcAft>
                <a:spcPts val="0"/>
              </a:spcAft>
              <a:buSzPts val="3800"/>
              <a:buNone/>
              <a:defRPr/>
            </a:lvl3pPr>
            <a:lvl4pPr lvl="3" algn="ctr" rtl="0">
              <a:spcBef>
                <a:spcPts val="0"/>
              </a:spcBef>
              <a:spcAft>
                <a:spcPts val="0"/>
              </a:spcAft>
              <a:buSzPts val="3800"/>
              <a:buNone/>
              <a:defRPr/>
            </a:lvl4pPr>
            <a:lvl5pPr lvl="4" algn="ctr" rtl="0">
              <a:spcBef>
                <a:spcPts val="0"/>
              </a:spcBef>
              <a:spcAft>
                <a:spcPts val="0"/>
              </a:spcAft>
              <a:buSzPts val="3800"/>
              <a:buNone/>
              <a:defRPr/>
            </a:lvl5pPr>
            <a:lvl6pPr lvl="5" algn="ctr" rtl="0">
              <a:spcBef>
                <a:spcPts val="0"/>
              </a:spcBef>
              <a:spcAft>
                <a:spcPts val="0"/>
              </a:spcAft>
              <a:buSzPts val="3800"/>
              <a:buNone/>
              <a:defRPr/>
            </a:lvl6pPr>
            <a:lvl7pPr lvl="6" algn="ctr" rtl="0">
              <a:spcBef>
                <a:spcPts val="0"/>
              </a:spcBef>
              <a:spcAft>
                <a:spcPts val="0"/>
              </a:spcAft>
              <a:buSzPts val="3800"/>
              <a:buNone/>
              <a:defRPr/>
            </a:lvl7pPr>
            <a:lvl8pPr lvl="7" algn="ctr" rtl="0">
              <a:spcBef>
                <a:spcPts val="0"/>
              </a:spcBef>
              <a:spcAft>
                <a:spcPts val="0"/>
              </a:spcAft>
              <a:buSzPts val="3800"/>
              <a:buNone/>
              <a:defRPr/>
            </a:lvl8pPr>
            <a:lvl9pPr lvl="8" algn="ctr" rtl="0">
              <a:spcBef>
                <a:spcPts val="0"/>
              </a:spcBef>
              <a:spcAft>
                <a:spcPts val="0"/>
              </a:spcAft>
              <a:buSzPts val="3800"/>
              <a:buNone/>
              <a:defRPr/>
            </a:lvl9pPr>
          </a:lstStyle>
          <a:p>
            <a:endParaRPr/>
          </a:p>
        </p:txBody>
      </p:sp>
      <p:sp>
        <p:nvSpPr>
          <p:cNvPr id="298" name="Google Shape;298;p10"/>
          <p:cNvSpPr/>
          <p:nvPr/>
        </p:nvSpPr>
        <p:spPr>
          <a:xfrm>
            <a:off x="10723556" y="28673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99" name="Google Shape;299;p10"/>
          <p:cNvGrpSpPr/>
          <p:nvPr/>
        </p:nvGrpSpPr>
        <p:grpSpPr>
          <a:xfrm>
            <a:off x="11048334" y="5998651"/>
            <a:ext cx="382684" cy="292000"/>
            <a:chOff x="3648725" y="5042300"/>
            <a:chExt cx="287725" cy="219000"/>
          </a:xfrm>
        </p:grpSpPr>
        <p:sp>
          <p:nvSpPr>
            <p:cNvPr id="300" name="Google Shape;300;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1" name="Google Shape;301;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2" name="Google Shape;302;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03" name="Google Shape;303;p10"/>
          <p:cNvSpPr/>
          <p:nvPr/>
        </p:nvSpPr>
        <p:spPr>
          <a:xfrm>
            <a:off x="11048333" y="47978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04" name="Google Shape;304;p10"/>
          <p:cNvSpPr/>
          <p:nvPr/>
        </p:nvSpPr>
        <p:spPr>
          <a:xfrm>
            <a:off x="788711" y="58451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05" name="Google Shape;305;p10"/>
          <p:cNvGrpSpPr/>
          <p:nvPr/>
        </p:nvGrpSpPr>
        <p:grpSpPr>
          <a:xfrm>
            <a:off x="580594" y="2990517"/>
            <a:ext cx="382684" cy="292000"/>
            <a:chOff x="3648725" y="5042300"/>
            <a:chExt cx="287725" cy="219000"/>
          </a:xfrm>
        </p:grpSpPr>
        <p:sp>
          <p:nvSpPr>
            <p:cNvPr id="306" name="Google Shape;306;p10"/>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7" name="Google Shape;307;p10"/>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8" name="Google Shape;308;p10"/>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09" name="Google Shape;309;p10"/>
          <p:cNvGrpSpPr/>
          <p:nvPr/>
        </p:nvGrpSpPr>
        <p:grpSpPr>
          <a:xfrm flipH="1">
            <a:off x="10571720" y="781762"/>
            <a:ext cx="1335916" cy="1363159"/>
            <a:chOff x="3803175" y="2825350"/>
            <a:chExt cx="1073100" cy="1092275"/>
          </a:xfrm>
        </p:grpSpPr>
        <p:sp>
          <p:nvSpPr>
            <p:cNvPr id="310" name="Google Shape;310;p10"/>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311" name="Google Shape;311;p10"/>
            <p:cNvGrpSpPr/>
            <p:nvPr/>
          </p:nvGrpSpPr>
          <p:grpSpPr>
            <a:xfrm>
              <a:off x="4143625" y="3473950"/>
              <a:ext cx="338350" cy="443675"/>
              <a:chOff x="4143625" y="3473950"/>
              <a:chExt cx="338350" cy="443675"/>
            </a:xfrm>
          </p:grpSpPr>
          <p:sp>
            <p:nvSpPr>
              <p:cNvPr id="312" name="Google Shape;312;p10"/>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3" name="Google Shape;313;p10"/>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4" name="Google Shape;314;p10"/>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5" name="Google Shape;315;p10"/>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6" name="Google Shape;316;p10"/>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7" name="Google Shape;317;p10"/>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00"/>
        <p:cNvGrpSpPr/>
        <p:nvPr/>
      </p:nvGrpSpPr>
      <p:grpSpPr>
        <a:xfrm>
          <a:off x="0" y="0"/>
          <a:ext cx="0" cy="0"/>
          <a:chOff x="0" y="0"/>
          <a:chExt cx="0" cy="0"/>
        </a:xfrm>
      </p:grpSpPr>
      <p:sp>
        <p:nvSpPr>
          <p:cNvPr id="401" name="Google Shape;401;p14"/>
          <p:cNvSpPr txBox="1">
            <a:spLocks noGrp="1"/>
          </p:cNvSpPr>
          <p:nvPr>
            <p:ph type="title"/>
          </p:nvPr>
        </p:nvSpPr>
        <p:spPr>
          <a:xfrm>
            <a:off x="3067776" y="3344256"/>
            <a:ext cx="6070146"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389"/>
            </a:lvl1pPr>
            <a:lvl2pPr lvl="1" algn="ctr" rtl="0">
              <a:spcBef>
                <a:spcPts val="0"/>
              </a:spcBef>
              <a:spcAft>
                <a:spcPts val="0"/>
              </a:spcAft>
              <a:buSzPts val="3000"/>
              <a:buNone/>
              <a:defRPr sz="3990"/>
            </a:lvl2pPr>
            <a:lvl3pPr lvl="2" algn="ctr" rtl="0">
              <a:spcBef>
                <a:spcPts val="0"/>
              </a:spcBef>
              <a:spcAft>
                <a:spcPts val="0"/>
              </a:spcAft>
              <a:buSzPts val="3000"/>
              <a:buNone/>
              <a:defRPr sz="3990"/>
            </a:lvl3pPr>
            <a:lvl4pPr lvl="3" algn="ctr" rtl="0">
              <a:spcBef>
                <a:spcPts val="0"/>
              </a:spcBef>
              <a:spcAft>
                <a:spcPts val="0"/>
              </a:spcAft>
              <a:buSzPts val="3000"/>
              <a:buNone/>
              <a:defRPr sz="3990"/>
            </a:lvl4pPr>
            <a:lvl5pPr lvl="4" algn="ctr" rtl="0">
              <a:spcBef>
                <a:spcPts val="0"/>
              </a:spcBef>
              <a:spcAft>
                <a:spcPts val="0"/>
              </a:spcAft>
              <a:buSzPts val="3000"/>
              <a:buNone/>
              <a:defRPr sz="3990"/>
            </a:lvl5pPr>
            <a:lvl6pPr lvl="5" algn="ctr" rtl="0">
              <a:spcBef>
                <a:spcPts val="0"/>
              </a:spcBef>
              <a:spcAft>
                <a:spcPts val="0"/>
              </a:spcAft>
              <a:buSzPts val="3000"/>
              <a:buNone/>
              <a:defRPr sz="3990"/>
            </a:lvl6pPr>
            <a:lvl7pPr lvl="6" algn="ctr" rtl="0">
              <a:spcBef>
                <a:spcPts val="0"/>
              </a:spcBef>
              <a:spcAft>
                <a:spcPts val="0"/>
              </a:spcAft>
              <a:buSzPts val="3000"/>
              <a:buNone/>
              <a:defRPr sz="3990"/>
            </a:lvl7pPr>
            <a:lvl8pPr lvl="7" algn="ctr" rtl="0">
              <a:spcBef>
                <a:spcPts val="0"/>
              </a:spcBef>
              <a:spcAft>
                <a:spcPts val="0"/>
              </a:spcAft>
              <a:buSzPts val="3000"/>
              <a:buNone/>
              <a:defRPr sz="3990"/>
            </a:lvl8pPr>
            <a:lvl9pPr lvl="8" algn="ctr" rtl="0">
              <a:spcBef>
                <a:spcPts val="0"/>
              </a:spcBef>
              <a:spcAft>
                <a:spcPts val="0"/>
              </a:spcAft>
              <a:buSzPts val="3000"/>
              <a:buNone/>
              <a:defRPr sz="3990"/>
            </a:lvl9pPr>
          </a:lstStyle>
          <a:p>
            <a:endParaRPr/>
          </a:p>
        </p:txBody>
      </p:sp>
      <p:sp>
        <p:nvSpPr>
          <p:cNvPr id="402" name="Google Shape;402;p14"/>
          <p:cNvSpPr txBox="1">
            <a:spLocks noGrp="1"/>
          </p:cNvSpPr>
          <p:nvPr>
            <p:ph type="subTitle" idx="1"/>
          </p:nvPr>
        </p:nvSpPr>
        <p:spPr>
          <a:xfrm>
            <a:off x="1939390" y="1302944"/>
            <a:ext cx="8283058" cy="19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458"/>
            </a:lvl1pPr>
            <a:lvl2pPr lvl="1" algn="ctr" rtl="0">
              <a:lnSpc>
                <a:spcPct val="100000"/>
              </a:lnSpc>
              <a:spcBef>
                <a:spcPts val="0"/>
              </a:spcBef>
              <a:spcAft>
                <a:spcPts val="0"/>
              </a:spcAft>
              <a:buSzPts val="2500"/>
              <a:buNone/>
              <a:defRPr sz="3325"/>
            </a:lvl2pPr>
            <a:lvl3pPr lvl="2" algn="ctr" rtl="0">
              <a:lnSpc>
                <a:spcPct val="100000"/>
              </a:lnSpc>
              <a:spcBef>
                <a:spcPts val="0"/>
              </a:spcBef>
              <a:spcAft>
                <a:spcPts val="0"/>
              </a:spcAft>
              <a:buSzPts val="2500"/>
              <a:buNone/>
              <a:defRPr sz="3325"/>
            </a:lvl3pPr>
            <a:lvl4pPr lvl="3" algn="ctr" rtl="0">
              <a:lnSpc>
                <a:spcPct val="100000"/>
              </a:lnSpc>
              <a:spcBef>
                <a:spcPts val="0"/>
              </a:spcBef>
              <a:spcAft>
                <a:spcPts val="0"/>
              </a:spcAft>
              <a:buSzPts val="2500"/>
              <a:buNone/>
              <a:defRPr sz="3325"/>
            </a:lvl4pPr>
            <a:lvl5pPr lvl="4" algn="ctr" rtl="0">
              <a:lnSpc>
                <a:spcPct val="100000"/>
              </a:lnSpc>
              <a:spcBef>
                <a:spcPts val="0"/>
              </a:spcBef>
              <a:spcAft>
                <a:spcPts val="0"/>
              </a:spcAft>
              <a:buSzPts val="2500"/>
              <a:buNone/>
              <a:defRPr sz="3325"/>
            </a:lvl5pPr>
            <a:lvl6pPr lvl="5" algn="ctr" rtl="0">
              <a:lnSpc>
                <a:spcPct val="100000"/>
              </a:lnSpc>
              <a:spcBef>
                <a:spcPts val="0"/>
              </a:spcBef>
              <a:spcAft>
                <a:spcPts val="0"/>
              </a:spcAft>
              <a:buSzPts val="2500"/>
              <a:buNone/>
              <a:defRPr sz="3325"/>
            </a:lvl6pPr>
            <a:lvl7pPr lvl="6" algn="ctr" rtl="0">
              <a:lnSpc>
                <a:spcPct val="100000"/>
              </a:lnSpc>
              <a:spcBef>
                <a:spcPts val="0"/>
              </a:spcBef>
              <a:spcAft>
                <a:spcPts val="0"/>
              </a:spcAft>
              <a:buSzPts val="2500"/>
              <a:buNone/>
              <a:defRPr sz="3325"/>
            </a:lvl7pPr>
            <a:lvl8pPr lvl="7" algn="ctr" rtl="0">
              <a:lnSpc>
                <a:spcPct val="100000"/>
              </a:lnSpc>
              <a:spcBef>
                <a:spcPts val="0"/>
              </a:spcBef>
              <a:spcAft>
                <a:spcPts val="0"/>
              </a:spcAft>
              <a:buSzPts val="2500"/>
              <a:buNone/>
              <a:defRPr sz="3325"/>
            </a:lvl8pPr>
            <a:lvl9pPr lvl="8" algn="ctr" rtl="0">
              <a:lnSpc>
                <a:spcPct val="100000"/>
              </a:lnSpc>
              <a:spcBef>
                <a:spcPts val="0"/>
              </a:spcBef>
              <a:spcAft>
                <a:spcPts val="0"/>
              </a:spcAft>
              <a:buSzPts val="2500"/>
              <a:buNone/>
              <a:defRPr sz="3325"/>
            </a:lvl9pPr>
          </a:lstStyle>
          <a:p>
            <a:endParaRPr/>
          </a:p>
        </p:txBody>
      </p:sp>
      <p:sp>
        <p:nvSpPr>
          <p:cNvPr id="403" name="Google Shape;403;p14"/>
          <p:cNvSpPr/>
          <p:nvPr/>
        </p:nvSpPr>
        <p:spPr>
          <a:xfrm>
            <a:off x="3159331" y="142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04" name="Google Shape;404;p14"/>
          <p:cNvSpPr/>
          <p:nvPr/>
        </p:nvSpPr>
        <p:spPr>
          <a:xfrm>
            <a:off x="216962" y="3045401"/>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4"/>
          <p:cNvGrpSpPr/>
          <p:nvPr/>
        </p:nvGrpSpPr>
        <p:grpSpPr>
          <a:xfrm>
            <a:off x="8355113" y="255717"/>
            <a:ext cx="382684" cy="292000"/>
            <a:chOff x="3648725" y="5042300"/>
            <a:chExt cx="287725" cy="219000"/>
          </a:xfrm>
        </p:grpSpPr>
        <p:sp>
          <p:nvSpPr>
            <p:cNvPr id="406" name="Google Shape;406;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09" name="Google Shape;409;p14"/>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0" name="Google Shape;410;p14"/>
          <p:cNvGrpSpPr/>
          <p:nvPr/>
        </p:nvGrpSpPr>
        <p:grpSpPr>
          <a:xfrm>
            <a:off x="267005" y="4449017"/>
            <a:ext cx="382684" cy="292000"/>
            <a:chOff x="3648725" y="5042300"/>
            <a:chExt cx="287725" cy="219000"/>
          </a:xfrm>
        </p:grpSpPr>
        <p:sp>
          <p:nvSpPr>
            <p:cNvPr id="411" name="Google Shape;411;p14"/>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4"/>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4"/>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4"/>
          <p:cNvSpPr/>
          <p:nvPr/>
        </p:nvSpPr>
        <p:spPr>
          <a:xfrm>
            <a:off x="11210714" y="1172600"/>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4"/>
          <p:cNvSpPr/>
          <p:nvPr/>
        </p:nvSpPr>
        <p:spPr>
          <a:xfrm>
            <a:off x="11632052" y="229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6" name="Google Shape;416;p14"/>
          <p:cNvGrpSpPr/>
          <p:nvPr/>
        </p:nvGrpSpPr>
        <p:grpSpPr>
          <a:xfrm>
            <a:off x="266989" y="345751"/>
            <a:ext cx="450017" cy="591567"/>
            <a:chOff x="4143625" y="3473950"/>
            <a:chExt cx="338350" cy="443675"/>
          </a:xfrm>
        </p:grpSpPr>
        <p:sp>
          <p:nvSpPr>
            <p:cNvPr id="417" name="Google Shape;417;p14"/>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8" name="Google Shape;418;p14"/>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9" name="Google Shape;419;p14"/>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0" name="Google Shape;420;p14"/>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4"/>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4"/>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23" name="Google Shape;423;p14"/>
          <p:cNvGrpSpPr/>
          <p:nvPr/>
        </p:nvGrpSpPr>
        <p:grpSpPr>
          <a:xfrm>
            <a:off x="2949353" y="6466800"/>
            <a:ext cx="617369" cy="111933"/>
            <a:chOff x="3760550" y="753275"/>
            <a:chExt cx="464175" cy="83950"/>
          </a:xfrm>
        </p:grpSpPr>
        <p:sp>
          <p:nvSpPr>
            <p:cNvPr id="424" name="Google Shape;424;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7" name="Google Shape;427;p14"/>
          <p:cNvSpPr/>
          <p:nvPr/>
        </p:nvSpPr>
        <p:spPr>
          <a:xfrm>
            <a:off x="8527219" y="6260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8" name="Google Shape;428;p14"/>
          <p:cNvSpPr/>
          <p:nvPr/>
        </p:nvSpPr>
        <p:spPr>
          <a:xfrm>
            <a:off x="-461821" y="1598467"/>
            <a:ext cx="1111510" cy="635500"/>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29" name="Google Shape;429;p14"/>
          <p:cNvSpPr/>
          <p:nvPr/>
        </p:nvSpPr>
        <p:spPr>
          <a:xfrm>
            <a:off x="10693314" y="3732068"/>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30" name="Google Shape;430;p14"/>
          <p:cNvGrpSpPr/>
          <p:nvPr/>
        </p:nvGrpSpPr>
        <p:grpSpPr>
          <a:xfrm>
            <a:off x="10952072" y="345767"/>
            <a:ext cx="617369" cy="111933"/>
            <a:chOff x="3760550" y="753275"/>
            <a:chExt cx="464175" cy="83950"/>
          </a:xfrm>
        </p:grpSpPr>
        <p:sp>
          <p:nvSpPr>
            <p:cNvPr id="431" name="Google Shape;431;p14"/>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4"/>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4"/>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34" name="Google Shape;434;p14"/>
          <p:cNvSpPr/>
          <p:nvPr/>
        </p:nvSpPr>
        <p:spPr>
          <a:xfrm>
            <a:off x="242283" y="61391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857"/>
        <p:cNvGrpSpPr/>
        <p:nvPr/>
      </p:nvGrpSpPr>
      <p:grpSpPr>
        <a:xfrm>
          <a:off x="0" y="0"/>
          <a:ext cx="0" cy="0"/>
          <a:chOff x="0" y="0"/>
          <a:chExt cx="0" cy="0"/>
        </a:xfrm>
      </p:grpSpPr>
      <p:sp>
        <p:nvSpPr>
          <p:cNvPr id="858" name="Google Shape;858;p25"/>
          <p:cNvSpPr/>
          <p:nvPr/>
        </p:nvSpPr>
        <p:spPr>
          <a:xfrm>
            <a:off x="628342" y="5985676"/>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59" name="Google Shape;859;p25"/>
          <p:cNvGrpSpPr/>
          <p:nvPr/>
        </p:nvGrpSpPr>
        <p:grpSpPr>
          <a:xfrm>
            <a:off x="8694904" y="398767"/>
            <a:ext cx="382684" cy="292000"/>
            <a:chOff x="3648725" y="5042300"/>
            <a:chExt cx="287725" cy="219000"/>
          </a:xfrm>
        </p:grpSpPr>
        <p:sp>
          <p:nvSpPr>
            <p:cNvPr id="860" name="Google Shape;860;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3" name="Google Shape;863;p25"/>
          <p:cNvSpPr/>
          <p:nvPr/>
        </p:nvSpPr>
        <p:spPr>
          <a:xfrm>
            <a:off x="11569441" y="6466700"/>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4" name="Google Shape;864;p25"/>
          <p:cNvGrpSpPr/>
          <p:nvPr/>
        </p:nvGrpSpPr>
        <p:grpSpPr>
          <a:xfrm>
            <a:off x="2900308" y="6376767"/>
            <a:ext cx="382684" cy="292000"/>
            <a:chOff x="3648725" y="5042300"/>
            <a:chExt cx="287725" cy="219000"/>
          </a:xfrm>
        </p:grpSpPr>
        <p:sp>
          <p:nvSpPr>
            <p:cNvPr id="865" name="Google Shape;865;p25"/>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25"/>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25"/>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68" name="Google Shape;868;p25"/>
          <p:cNvSpPr/>
          <p:nvPr/>
        </p:nvSpPr>
        <p:spPr>
          <a:xfrm>
            <a:off x="11569441" y="36376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69" name="Google Shape;869;p25"/>
          <p:cNvGrpSpPr/>
          <p:nvPr/>
        </p:nvGrpSpPr>
        <p:grpSpPr>
          <a:xfrm>
            <a:off x="11435041" y="1854285"/>
            <a:ext cx="450017" cy="591567"/>
            <a:chOff x="4143625" y="3473950"/>
            <a:chExt cx="338350" cy="443675"/>
          </a:xfrm>
        </p:grpSpPr>
        <p:sp>
          <p:nvSpPr>
            <p:cNvPr id="870" name="Google Shape;870;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6" name="Google Shape;876;p25"/>
          <p:cNvGrpSpPr/>
          <p:nvPr/>
        </p:nvGrpSpPr>
        <p:grpSpPr>
          <a:xfrm>
            <a:off x="11074236" y="345767"/>
            <a:ext cx="617369" cy="111933"/>
            <a:chOff x="3760550" y="753275"/>
            <a:chExt cx="464175" cy="83950"/>
          </a:xfrm>
        </p:grpSpPr>
        <p:sp>
          <p:nvSpPr>
            <p:cNvPr id="877" name="Google Shape;877;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0" name="Google Shape;880;p25"/>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1" name="Google Shape;881;p25"/>
          <p:cNvSpPr/>
          <p:nvPr/>
        </p:nvSpPr>
        <p:spPr>
          <a:xfrm>
            <a:off x="117842" y="4184685"/>
            <a:ext cx="696173" cy="398033"/>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2" name="Google Shape;882;p25"/>
          <p:cNvGrpSpPr/>
          <p:nvPr/>
        </p:nvGrpSpPr>
        <p:grpSpPr>
          <a:xfrm>
            <a:off x="5846833" y="6404234"/>
            <a:ext cx="617369" cy="111933"/>
            <a:chOff x="3760550" y="753275"/>
            <a:chExt cx="464175" cy="83950"/>
          </a:xfrm>
        </p:grpSpPr>
        <p:sp>
          <p:nvSpPr>
            <p:cNvPr id="883" name="Google Shape;883;p25"/>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25"/>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25"/>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86" name="Google Shape;886;p25"/>
          <p:cNvSpPr/>
          <p:nvPr/>
        </p:nvSpPr>
        <p:spPr>
          <a:xfrm>
            <a:off x="303531" y="2134267"/>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887" name="Google Shape;887;p25"/>
          <p:cNvSpPr/>
          <p:nvPr/>
        </p:nvSpPr>
        <p:spPr>
          <a:xfrm>
            <a:off x="9742472" y="6301214"/>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88" name="Google Shape;888;p25"/>
          <p:cNvGrpSpPr/>
          <p:nvPr/>
        </p:nvGrpSpPr>
        <p:grpSpPr>
          <a:xfrm>
            <a:off x="3981347" y="136530"/>
            <a:ext cx="1312820" cy="816485"/>
            <a:chOff x="2300725" y="3213450"/>
            <a:chExt cx="1492150" cy="926000"/>
          </a:xfrm>
        </p:grpSpPr>
        <p:sp>
          <p:nvSpPr>
            <p:cNvPr id="889" name="Google Shape;889;p25"/>
            <p:cNvSpPr/>
            <p:nvPr/>
          </p:nvSpPr>
          <p:spPr>
            <a:xfrm>
              <a:off x="2448400" y="3316175"/>
              <a:ext cx="1185900" cy="823275"/>
            </a:xfrm>
            <a:custGeom>
              <a:avLst/>
              <a:gdLst/>
              <a:ahLst/>
              <a:cxnLst/>
              <a:rect l="l" t="t" r="r" b="b"/>
              <a:pathLst>
                <a:path w="47436" h="32931" extrusionOk="0">
                  <a:moveTo>
                    <a:pt x="24790" y="0"/>
                  </a:moveTo>
                  <a:cubicBezTo>
                    <a:pt x="20889" y="0"/>
                    <a:pt x="16959" y="1435"/>
                    <a:pt x="13491" y="4059"/>
                  </a:cubicBezTo>
                  <a:cubicBezTo>
                    <a:pt x="11043" y="5913"/>
                    <a:pt x="8978" y="8180"/>
                    <a:pt x="7252" y="10718"/>
                  </a:cubicBezTo>
                  <a:cubicBezTo>
                    <a:pt x="4377" y="14943"/>
                    <a:pt x="2433" y="19897"/>
                    <a:pt x="1195" y="24875"/>
                  </a:cubicBezTo>
                  <a:cubicBezTo>
                    <a:pt x="707" y="26819"/>
                    <a:pt x="392" y="28770"/>
                    <a:pt x="143" y="30745"/>
                  </a:cubicBezTo>
                  <a:cubicBezTo>
                    <a:pt x="1" y="31909"/>
                    <a:pt x="999" y="32930"/>
                    <a:pt x="2291" y="32930"/>
                  </a:cubicBezTo>
                  <a:cubicBezTo>
                    <a:pt x="3334" y="32930"/>
                    <a:pt x="4220" y="32262"/>
                    <a:pt x="4415" y="31338"/>
                  </a:cubicBezTo>
                  <a:cubicBezTo>
                    <a:pt x="4737" y="29806"/>
                    <a:pt x="5128" y="28118"/>
                    <a:pt x="5616" y="26144"/>
                  </a:cubicBezTo>
                  <a:cubicBezTo>
                    <a:pt x="7823" y="17278"/>
                    <a:pt x="12996" y="6964"/>
                    <a:pt x="22438" y="4908"/>
                  </a:cubicBezTo>
                  <a:cubicBezTo>
                    <a:pt x="23479" y="4680"/>
                    <a:pt x="24475" y="4573"/>
                    <a:pt x="25427" y="4573"/>
                  </a:cubicBezTo>
                  <a:cubicBezTo>
                    <a:pt x="32049" y="4573"/>
                    <a:pt x="36515" y="9777"/>
                    <a:pt x="38714" y="15972"/>
                  </a:cubicBezTo>
                  <a:cubicBezTo>
                    <a:pt x="39434" y="18022"/>
                    <a:pt x="40530" y="21775"/>
                    <a:pt x="41011" y="23621"/>
                  </a:cubicBezTo>
                  <a:cubicBezTo>
                    <a:pt x="41783" y="26594"/>
                    <a:pt x="42331" y="29019"/>
                    <a:pt x="42729" y="31202"/>
                  </a:cubicBezTo>
                  <a:cubicBezTo>
                    <a:pt x="42902" y="32202"/>
                    <a:pt x="43855" y="32930"/>
                    <a:pt x="44965" y="32930"/>
                  </a:cubicBezTo>
                  <a:cubicBezTo>
                    <a:pt x="46370" y="32930"/>
                    <a:pt x="47435" y="31797"/>
                    <a:pt x="47210" y="30543"/>
                  </a:cubicBezTo>
                  <a:cubicBezTo>
                    <a:pt x="46970" y="29192"/>
                    <a:pt x="46669" y="27706"/>
                    <a:pt x="46302" y="26016"/>
                  </a:cubicBezTo>
                  <a:cubicBezTo>
                    <a:pt x="44531" y="17818"/>
                    <a:pt x="41677" y="9358"/>
                    <a:pt x="35184" y="3908"/>
                  </a:cubicBezTo>
                  <a:cubicBezTo>
                    <a:pt x="32008" y="1237"/>
                    <a:pt x="28412" y="0"/>
                    <a:pt x="247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25"/>
            <p:cNvSpPr/>
            <p:nvPr/>
          </p:nvSpPr>
          <p:spPr>
            <a:xfrm>
              <a:off x="2621625" y="3510000"/>
              <a:ext cx="827650" cy="629450"/>
            </a:xfrm>
            <a:custGeom>
              <a:avLst/>
              <a:gdLst/>
              <a:ahLst/>
              <a:cxnLst/>
              <a:rect l="l" t="t" r="r" b="b"/>
              <a:pathLst>
                <a:path w="33106" h="25178" extrusionOk="0">
                  <a:moveTo>
                    <a:pt x="17428" y="0"/>
                  </a:moveTo>
                  <a:cubicBezTo>
                    <a:pt x="14643" y="0"/>
                    <a:pt x="11837" y="1236"/>
                    <a:pt x="9362" y="3497"/>
                  </a:cubicBezTo>
                  <a:cubicBezTo>
                    <a:pt x="4692" y="7761"/>
                    <a:pt x="1990" y="14593"/>
                    <a:pt x="572" y="21468"/>
                  </a:cubicBezTo>
                  <a:cubicBezTo>
                    <a:pt x="437" y="22152"/>
                    <a:pt x="302" y="22797"/>
                    <a:pt x="181" y="23404"/>
                  </a:cubicBezTo>
                  <a:cubicBezTo>
                    <a:pt x="1" y="24329"/>
                    <a:pt x="781" y="25177"/>
                    <a:pt x="1817" y="25177"/>
                  </a:cubicBezTo>
                  <a:cubicBezTo>
                    <a:pt x="2613" y="25177"/>
                    <a:pt x="3296" y="24666"/>
                    <a:pt x="3445" y="23954"/>
                  </a:cubicBezTo>
                  <a:cubicBezTo>
                    <a:pt x="3535" y="23518"/>
                    <a:pt x="3634" y="23053"/>
                    <a:pt x="3732" y="22565"/>
                  </a:cubicBezTo>
                  <a:cubicBezTo>
                    <a:pt x="5308" y="14908"/>
                    <a:pt x="9001" y="6004"/>
                    <a:pt x="15750" y="4234"/>
                  </a:cubicBezTo>
                  <a:cubicBezTo>
                    <a:pt x="16384" y="4067"/>
                    <a:pt x="16990" y="3988"/>
                    <a:pt x="17569" y="3988"/>
                  </a:cubicBezTo>
                  <a:cubicBezTo>
                    <a:pt x="23860" y="3988"/>
                    <a:pt x="26980" y="13305"/>
                    <a:pt x="28452" y="20125"/>
                  </a:cubicBezTo>
                  <a:cubicBezTo>
                    <a:pt x="28743" y="21484"/>
                    <a:pt x="28999" y="22693"/>
                    <a:pt x="29232" y="23795"/>
                  </a:cubicBezTo>
                  <a:cubicBezTo>
                    <a:pt x="29405" y="24599"/>
                    <a:pt x="30170" y="25177"/>
                    <a:pt x="31078" y="25177"/>
                  </a:cubicBezTo>
                  <a:cubicBezTo>
                    <a:pt x="32226" y="25177"/>
                    <a:pt x="33105" y="24246"/>
                    <a:pt x="32925" y="23217"/>
                  </a:cubicBezTo>
                  <a:cubicBezTo>
                    <a:pt x="32887" y="22970"/>
                    <a:pt x="32842" y="22714"/>
                    <a:pt x="32790" y="22451"/>
                  </a:cubicBezTo>
                  <a:cubicBezTo>
                    <a:pt x="31521" y="15380"/>
                    <a:pt x="29487" y="8069"/>
                    <a:pt x="24856" y="3371"/>
                  </a:cubicBezTo>
                  <a:cubicBezTo>
                    <a:pt x="22585" y="1067"/>
                    <a:pt x="20015" y="0"/>
                    <a:pt x="17428"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25"/>
            <p:cNvSpPr/>
            <p:nvPr/>
          </p:nvSpPr>
          <p:spPr>
            <a:xfrm>
              <a:off x="2779800" y="3681100"/>
              <a:ext cx="508450" cy="458350"/>
            </a:xfrm>
            <a:custGeom>
              <a:avLst/>
              <a:gdLst/>
              <a:ahLst/>
              <a:cxnLst/>
              <a:rect l="l" t="t" r="r" b="b"/>
              <a:pathLst>
                <a:path w="20338" h="18334" extrusionOk="0">
                  <a:moveTo>
                    <a:pt x="10691" y="1"/>
                  </a:moveTo>
                  <a:cubicBezTo>
                    <a:pt x="8908" y="1"/>
                    <a:pt x="7111" y="1058"/>
                    <a:pt x="5526" y="2989"/>
                  </a:cubicBezTo>
                  <a:cubicBezTo>
                    <a:pt x="2772" y="6345"/>
                    <a:pt x="1091" y="11561"/>
                    <a:pt x="129" y="16951"/>
                  </a:cubicBezTo>
                  <a:cubicBezTo>
                    <a:pt x="1" y="17672"/>
                    <a:pt x="617" y="18333"/>
                    <a:pt x="1428" y="18333"/>
                  </a:cubicBezTo>
                  <a:cubicBezTo>
                    <a:pt x="2082" y="18333"/>
                    <a:pt x="2629" y="17904"/>
                    <a:pt x="2734" y="17326"/>
                  </a:cubicBezTo>
                  <a:cubicBezTo>
                    <a:pt x="3770" y="11186"/>
                    <a:pt x="5571" y="5030"/>
                    <a:pt x="9611" y="3612"/>
                  </a:cubicBezTo>
                  <a:cubicBezTo>
                    <a:pt x="10008" y="3473"/>
                    <a:pt x="10390" y="3407"/>
                    <a:pt x="10758" y="3407"/>
                  </a:cubicBezTo>
                  <a:cubicBezTo>
                    <a:pt x="14862" y="3407"/>
                    <a:pt x="17171" y="11582"/>
                    <a:pt x="18107" y="17416"/>
                  </a:cubicBezTo>
                  <a:lnTo>
                    <a:pt x="18123" y="17499"/>
                  </a:lnTo>
                  <a:cubicBezTo>
                    <a:pt x="18197" y="17980"/>
                    <a:pt x="18647" y="18333"/>
                    <a:pt x="19181" y="18333"/>
                  </a:cubicBezTo>
                  <a:lnTo>
                    <a:pt x="19188" y="18333"/>
                  </a:lnTo>
                  <a:cubicBezTo>
                    <a:pt x="19842" y="18333"/>
                    <a:pt x="20337" y="17807"/>
                    <a:pt x="20247" y="17222"/>
                  </a:cubicBezTo>
                  <a:cubicBezTo>
                    <a:pt x="19413" y="11817"/>
                    <a:pt x="18093" y="6464"/>
                    <a:pt x="15442" y="2877"/>
                  </a:cubicBezTo>
                  <a:cubicBezTo>
                    <a:pt x="13990" y="911"/>
                    <a:pt x="12346" y="1"/>
                    <a:pt x="10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25"/>
            <p:cNvSpPr/>
            <p:nvPr/>
          </p:nvSpPr>
          <p:spPr>
            <a:xfrm>
              <a:off x="2300725" y="3213450"/>
              <a:ext cx="1492150" cy="905900"/>
            </a:xfrm>
            <a:custGeom>
              <a:avLst/>
              <a:gdLst/>
              <a:ahLst/>
              <a:cxnLst/>
              <a:rect l="l" t="t" r="r" b="b"/>
              <a:pathLst>
                <a:path w="59686" h="36236" extrusionOk="0">
                  <a:moveTo>
                    <a:pt x="22747" y="1"/>
                  </a:moveTo>
                  <a:cubicBezTo>
                    <a:pt x="21691" y="1"/>
                    <a:pt x="20690" y="160"/>
                    <a:pt x="19766" y="623"/>
                  </a:cubicBezTo>
                  <a:cubicBezTo>
                    <a:pt x="17760" y="1621"/>
                    <a:pt x="16613" y="3679"/>
                    <a:pt x="15494" y="5668"/>
                  </a:cubicBezTo>
                  <a:cubicBezTo>
                    <a:pt x="14840" y="6839"/>
                    <a:pt x="14226" y="7936"/>
                    <a:pt x="13460" y="8837"/>
                  </a:cubicBezTo>
                  <a:cubicBezTo>
                    <a:pt x="12597" y="9842"/>
                    <a:pt x="11403" y="10712"/>
                    <a:pt x="10255" y="11554"/>
                  </a:cubicBezTo>
                  <a:cubicBezTo>
                    <a:pt x="8572" y="12791"/>
                    <a:pt x="6832" y="14062"/>
                    <a:pt x="5946" y="15863"/>
                  </a:cubicBezTo>
                  <a:cubicBezTo>
                    <a:pt x="5014" y="17769"/>
                    <a:pt x="5014" y="19931"/>
                    <a:pt x="5014" y="22025"/>
                  </a:cubicBezTo>
                  <a:cubicBezTo>
                    <a:pt x="5014" y="23520"/>
                    <a:pt x="5014" y="24931"/>
                    <a:pt x="4661" y="26087"/>
                  </a:cubicBezTo>
                  <a:cubicBezTo>
                    <a:pt x="3895" y="28645"/>
                    <a:pt x="2966" y="29681"/>
                    <a:pt x="2139" y="30606"/>
                  </a:cubicBezTo>
                  <a:cubicBezTo>
                    <a:pt x="1216" y="31642"/>
                    <a:pt x="346" y="32618"/>
                    <a:pt x="0" y="35297"/>
                  </a:cubicBezTo>
                  <a:lnTo>
                    <a:pt x="833" y="35411"/>
                  </a:lnTo>
                  <a:cubicBezTo>
                    <a:pt x="1141" y="32986"/>
                    <a:pt x="1861" y="32182"/>
                    <a:pt x="2769" y="31161"/>
                  </a:cubicBezTo>
                  <a:cubicBezTo>
                    <a:pt x="3649" y="30177"/>
                    <a:pt x="4639" y="29067"/>
                    <a:pt x="5472" y="26334"/>
                  </a:cubicBezTo>
                  <a:cubicBezTo>
                    <a:pt x="5855" y="25051"/>
                    <a:pt x="5855" y="23579"/>
                    <a:pt x="5855" y="22025"/>
                  </a:cubicBezTo>
                  <a:cubicBezTo>
                    <a:pt x="5855" y="20028"/>
                    <a:pt x="5848" y="17964"/>
                    <a:pt x="6704" y="16238"/>
                  </a:cubicBezTo>
                  <a:cubicBezTo>
                    <a:pt x="7499" y="14624"/>
                    <a:pt x="9075" y="13460"/>
                    <a:pt x="10758" y="12236"/>
                  </a:cubicBezTo>
                  <a:cubicBezTo>
                    <a:pt x="11943" y="11366"/>
                    <a:pt x="13166" y="10466"/>
                    <a:pt x="14098" y="9385"/>
                  </a:cubicBezTo>
                  <a:cubicBezTo>
                    <a:pt x="14923" y="8422"/>
                    <a:pt x="15584" y="7230"/>
                    <a:pt x="16229" y="6080"/>
                  </a:cubicBezTo>
                  <a:cubicBezTo>
                    <a:pt x="17281" y="4205"/>
                    <a:pt x="18369" y="2252"/>
                    <a:pt x="20140" y="1375"/>
                  </a:cubicBezTo>
                  <a:cubicBezTo>
                    <a:pt x="20926" y="980"/>
                    <a:pt x="21809" y="841"/>
                    <a:pt x="22758" y="841"/>
                  </a:cubicBezTo>
                  <a:cubicBezTo>
                    <a:pt x="23830" y="841"/>
                    <a:pt x="24985" y="1018"/>
                    <a:pt x="26176" y="1202"/>
                  </a:cubicBezTo>
                  <a:cubicBezTo>
                    <a:pt x="27460" y="1396"/>
                    <a:pt x="28781" y="1593"/>
                    <a:pt x="30101" y="1593"/>
                  </a:cubicBezTo>
                  <a:cubicBezTo>
                    <a:pt x="31400" y="1593"/>
                    <a:pt x="32707" y="1412"/>
                    <a:pt x="33968" y="1232"/>
                  </a:cubicBezTo>
                  <a:cubicBezTo>
                    <a:pt x="35144" y="1063"/>
                    <a:pt x="36287" y="899"/>
                    <a:pt x="37350" y="899"/>
                  </a:cubicBezTo>
                  <a:cubicBezTo>
                    <a:pt x="38362" y="899"/>
                    <a:pt x="39303" y="1047"/>
                    <a:pt x="40131" y="1479"/>
                  </a:cubicBezTo>
                  <a:cubicBezTo>
                    <a:pt x="41902" y="2403"/>
                    <a:pt x="42916" y="4302"/>
                    <a:pt x="43990" y="6315"/>
                  </a:cubicBezTo>
                  <a:cubicBezTo>
                    <a:pt x="44612" y="7477"/>
                    <a:pt x="45258" y="8686"/>
                    <a:pt x="46062" y="9669"/>
                  </a:cubicBezTo>
                  <a:cubicBezTo>
                    <a:pt x="46963" y="10781"/>
                    <a:pt x="48170" y="11719"/>
                    <a:pt x="49341" y="12620"/>
                  </a:cubicBezTo>
                  <a:cubicBezTo>
                    <a:pt x="51000" y="13910"/>
                    <a:pt x="52562" y="15126"/>
                    <a:pt x="53328" y="16778"/>
                  </a:cubicBezTo>
                  <a:cubicBezTo>
                    <a:pt x="54146" y="18542"/>
                    <a:pt x="54101" y="20621"/>
                    <a:pt x="54063" y="22634"/>
                  </a:cubicBezTo>
                  <a:cubicBezTo>
                    <a:pt x="54034" y="24203"/>
                    <a:pt x="54003" y="25689"/>
                    <a:pt x="54371" y="26988"/>
                  </a:cubicBezTo>
                  <a:cubicBezTo>
                    <a:pt x="55144" y="29757"/>
                    <a:pt x="56120" y="30907"/>
                    <a:pt x="56983" y="31919"/>
                  </a:cubicBezTo>
                  <a:cubicBezTo>
                    <a:pt x="57877" y="32962"/>
                    <a:pt x="58574" y="33789"/>
                    <a:pt x="58844" y="36236"/>
                  </a:cubicBezTo>
                  <a:lnTo>
                    <a:pt x="59685" y="36146"/>
                  </a:lnTo>
                  <a:cubicBezTo>
                    <a:pt x="59385" y="33436"/>
                    <a:pt x="58529" y="32438"/>
                    <a:pt x="57621" y="31371"/>
                  </a:cubicBezTo>
                  <a:cubicBezTo>
                    <a:pt x="56817" y="30425"/>
                    <a:pt x="55902" y="29359"/>
                    <a:pt x="55174" y="26763"/>
                  </a:cubicBezTo>
                  <a:cubicBezTo>
                    <a:pt x="54845" y="25576"/>
                    <a:pt x="54873" y="24158"/>
                    <a:pt x="54904" y="22648"/>
                  </a:cubicBezTo>
                  <a:cubicBezTo>
                    <a:pt x="54949" y="20538"/>
                    <a:pt x="54987" y="18362"/>
                    <a:pt x="54093" y="16425"/>
                  </a:cubicBezTo>
                  <a:cubicBezTo>
                    <a:pt x="53238" y="14586"/>
                    <a:pt x="51519" y="13251"/>
                    <a:pt x="49852" y="11959"/>
                  </a:cubicBezTo>
                  <a:cubicBezTo>
                    <a:pt x="48726" y="11080"/>
                    <a:pt x="47555" y="10172"/>
                    <a:pt x="46714" y="9143"/>
                  </a:cubicBezTo>
                  <a:cubicBezTo>
                    <a:pt x="45963" y="8221"/>
                    <a:pt x="45332" y="7050"/>
                    <a:pt x="44732" y="5916"/>
                  </a:cubicBezTo>
                  <a:cubicBezTo>
                    <a:pt x="43644" y="3882"/>
                    <a:pt x="42525" y="1773"/>
                    <a:pt x="40522" y="730"/>
                  </a:cubicBezTo>
                  <a:cubicBezTo>
                    <a:pt x="39554" y="226"/>
                    <a:pt x="38493" y="57"/>
                    <a:pt x="37370" y="57"/>
                  </a:cubicBezTo>
                  <a:cubicBezTo>
                    <a:pt x="36248" y="57"/>
                    <a:pt x="35063" y="226"/>
                    <a:pt x="33847" y="398"/>
                  </a:cubicBezTo>
                  <a:cubicBezTo>
                    <a:pt x="32616" y="571"/>
                    <a:pt x="31341" y="758"/>
                    <a:pt x="30101" y="758"/>
                  </a:cubicBezTo>
                  <a:cubicBezTo>
                    <a:pt x="28840" y="758"/>
                    <a:pt x="27550" y="557"/>
                    <a:pt x="26304" y="369"/>
                  </a:cubicBezTo>
                  <a:cubicBezTo>
                    <a:pt x="25073" y="183"/>
                    <a:pt x="23878" y="1"/>
                    <a:pt x="227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893" name="Google Shape;893;p25"/>
          <p:cNvSpPr/>
          <p:nvPr/>
        </p:nvSpPr>
        <p:spPr>
          <a:xfrm>
            <a:off x="-953447" y="8393"/>
            <a:ext cx="2202289" cy="1072756"/>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894" name="Google Shape;894;p25"/>
          <p:cNvGrpSpPr/>
          <p:nvPr/>
        </p:nvGrpSpPr>
        <p:grpSpPr>
          <a:xfrm>
            <a:off x="2121539" y="657618"/>
            <a:ext cx="450017" cy="591567"/>
            <a:chOff x="4143625" y="3473950"/>
            <a:chExt cx="338350" cy="443675"/>
          </a:xfrm>
        </p:grpSpPr>
        <p:sp>
          <p:nvSpPr>
            <p:cNvPr id="895" name="Google Shape;895;p25"/>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25"/>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25"/>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25"/>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25"/>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25"/>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01" name="Google Shape;901;p25"/>
          <p:cNvSpPr/>
          <p:nvPr/>
        </p:nvSpPr>
        <p:spPr>
          <a:xfrm>
            <a:off x="7112394" y="2875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02"/>
        <p:cNvGrpSpPr/>
        <p:nvPr/>
      </p:nvGrpSpPr>
      <p:grpSpPr>
        <a:xfrm>
          <a:off x="0" y="0"/>
          <a:ext cx="0" cy="0"/>
          <a:chOff x="0" y="0"/>
          <a:chExt cx="0" cy="0"/>
        </a:xfrm>
      </p:grpSpPr>
      <p:sp>
        <p:nvSpPr>
          <p:cNvPr id="903" name="Google Shape;903;p26"/>
          <p:cNvSpPr/>
          <p:nvPr/>
        </p:nvSpPr>
        <p:spPr>
          <a:xfrm>
            <a:off x="2230369" y="6363667"/>
            <a:ext cx="668276" cy="370067"/>
          </a:xfrm>
          <a:custGeom>
            <a:avLst/>
            <a:gdLst/>
            <a:ahLst/>
            <a:cxnLst/>
            <a:rect l="l" t="t" r="r" b="b"/>
            <a:pathLst>
              <a:path w="20098" h="11102" extrusionOk="0">
                <a:moveTo>
                  <a:pt x="10808" y="0"/>
                </a:moveTo>
                <a:cubicBezTo>
                  <a:pt x="10737" y="0"/>
                  <a:pt x="10665" y="1"/>
                  <a:pt x="10594" y="4"/>
                </a:cubicBezTo>
                <a:cubicBezTo>
                  <a:pt x="8176" y="94"/>
                  <a:pt x="6201" y="1761"/>
                  <a:pt x="5594" y="3968"/>
                </a:cubicBezTo>
                <a:cubicBezTo>
                  <a:pt x="5075" y="3697"/>
                  <a:pt x="4486" y="3543"/>
                  <a:pt x="3868" y="3543"/>
                </a:cubicBezTo>
                <a:cubicBezTo>
                  <a:pt x="3816" y="3543"/>
                  <a:pt x="3763" y="3544"/>
                  <a:pt x="3710" y="3546"/>
                </a:cubicBezTo>
                <a:cubicBezTo>
                  <a:pt x="1622" y="3629"/>
                  <a:pt x="0" y="5378"/>
                  <a:pt x="76" y="7465"/>
                </a:cubicBezTo>
                <a:cubicBezTo>
                  <a:pt x="157" y="9506"/>
                  <a:pt x="1837" y="11101"/>
                  <a:pt x="3861" y="11101"/>
                </a:cubicBezTo>
                <a:cubicBezTo>
                  <a:pt x="3908" y="11101"/>
                  <a:pt x="3955" y="11100"/>
                  <a:pt x="4002" y="11099"/>
                </a:cubicBezTo>
                <a:cubicBezTo>
                  <a:pt x="5308" y="11046"/>
                  <a:pt x="9489" y="10843"/>
                  <a:pt x="11006" y="10783"/>
                </a:cubicBezTo>
                <a:cubicBezTo>
                  <a:pt x="11129" y="10779"/>
                  <a:pt x="11273" y="10777"/>
                  <a:pt x="11434" y="10777"/>
                </a:cubicBezTo>
                <a:cubicBezTo>
                  <a:pt x="12813" y="10777"/>
                  <a:pt x="15440" y="10917"/>
                  <a:pt x="16725" y="10917"/>
                </a:cubicBezTo>
                <a:cubicBezTo>
                  <a:pt x="16875" y="10917"/>
                  <a:pt x="17006" y="10915"/>
                  <a:pt x="17116" y="10911"/>
                </a:cubicBezTo>
                <a:cubicBezTo>
                  <a:pt x="18791" y="10843"/>
                  <a:pt x="20097" y="9432"/>
                  <a:pt x="20036" y="7758"/>
                </a:cubicBezTo>
                <a:cubicBezTo>
                  <a:pt x="19971" y="6126"/>
                  <a:pt x="18626" y="4835"/>
                  <a:pt x="17001" y="4835"/>
                </a:cubicBezTo>
                <a:cubicBezTo>
                  <a:pt x="16960" y="4835"/>
                  <a:pt x="16918" y="4836"/>
                  <a:pt x="16876" y="4838"/>
                </a:cubicBezTo>
                <a:cubicBezTo>
                  <a:pt x="16636" y="4845"/>
                  <a:pt x="16395" y="4890"/>
                  <a:pt x="16170" y="4950"/>
                </a:cubicBezTo>
                <a:cubicBezTo>
                  <a:pt x="15943" y="2161"/>
                  <a:pt x="13610" y="0"/>
                  <a:pt x="1080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04" name="Google Shape;904;p26"/>
          <p:cNvSpPr/>
          <p:nvPr/>
        </p:nvSpPr>
        <p:spPr>
          <a:xfrm>
            <a:off x="1484536" y="5777085"/>
            <a:ext cx="375436" cy="367567"/>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05" name="Google Shape;905;p26"/>
          <p:cNvGrpSpPr/>
          <p:nvPr/>
        </p:nvGrpSpPr>
        <p:grpSpPr>
          <a:xfrm>
            <a:off x="9368799" y="6376767"/>
            <a:ext cx="382684" cy="292000"/>
            <a:chOff x="3648725" y="5042300"/>
            <a:chExt cx="287725" cy="219000"/>
          </a:xfrm>
        </p:grpSpPr>
        <p:sp>
          <p:nvSpPr>
            <p:cNvPr id="906" name="Google Shape;906;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9" name="Google Shape;909;p26"/>
          <p:cNvGrpSpPr/>
          <p:nvPr/>
        </p:nvGrpSpPr>
        <p:grpSpPr>
          <a:xfrm>
            <a:off x="423783" y="690751"/>
            <a:ext cx="382684" cy="292000"/>
            <a:chOff x="3648725" y="5042300"/>
            <a:chExt cx="287725" cy="219000"/>
          </a:xfrm>
        </p:grpSpPr>
        <p:sp>
          <p:nvSpPr>
            <p:cNvPr id="910" name="Google Shape;910;p26"/>
            <p:cNvSpPr/>
            <p:nvPr/>
          </p:nvSpPr>
          <p:spPr>
            <a:xfrm>
              <a:off x="3871125" y="5042300"/>
              <a:ext cx="65325" cy="65500"/>
            </a:xfrm>
            <a:custGeom>
              <a:avLst/>
              <a:gdLst/>
              <a:ahLst/>
              <a:cxnLst/>
              <a:rect l="l" t="t" r="r" b="b"/>
              <a:pathLst>
                <a:path w="2613" h="2620" extrusionOk="0">
                  <a:moveTo>
                    <a:pt x="1307" y="0"/>
                  </a:moveTo>
                  <a:cubicBezTo>
                    <a:pt x="586" y="0"/>
                    <a:pt x="1" y="586"/>
                    <a:pt x="1" y="1306"/>
                  </a:cubicBezTo>
                  <a:cubicBezTo>
                    <a:pt x="1" y="2034"/>
                    <a:pt x="586" y="2620"/>
                    <a:pt x="1307" y="2620"/>
                  </a:cubicBezTo>
                  <a:cubicBezTo>
                    <a:pt x="2027" y="2620"/>
                    <a:pt x="2613" y="2034"/>
                    <a:pt x="2613" y="1306"/>
                  </a:cubicBezTo>
                  <a:cubicBezTo>
                    <a:pt x="2613" y="586"/>
                    <a:pt x="2027"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26"/>
            <p:cNvSpPr/>
            <p:nvPr/>
          </p:nvSpPr>
          <p:spPr>
            <a:xfrm>
              <a:off x="3754925" y="5195975"/>
              <a:ext cx="65550" cy="65325"/>
            </a:xfrm>
            <a:custGeom>
              <a:avLst/>
              <a:gdLst/>
              <a:ahLst/>
              <a:cxnLst/>
              <a:rect l="l" t="t" r="r" b="b"/>
              <a:pathLst>
                <a:path w="2622" h="2613" extrusionOk="0">
                  <a:moveTo>
                    <a:pt x="1316" y="0"/>
                  </a:moveTo>
                  <a:cubicBezTo>
                    <a:pt x="586" y="0"/>
                    <a:pt x="1" y="586"/>
                    <a:pt x="1" y="1306"/>
                  </a:cubicBezTo>
                  <a:cubicBezTo>
                    <a:pt x="1" y="2027"/>
                    <a:pt x="586" y="2613"/>
                    <a:pt x="1316" y="2613"/>
                  </a:cubicBezTo>
                  <a:cubicBezTo>
                    <a:pt x="2036" y="2613"/>
                    <a:pt x="2622" y="2027"/>
                    <a:pt x="2622" y="1306"/>
                  </a:cubicBezTo>
                  <a:cubicBezTo>
                    <a:pt x="2622" y="586"/>
                    <a:pt x="2036" y="0"/>
                    <a:pt x="1316" y="0"/>
                  </a:cubicBezTo>
                  <a:close/>
                </a:path>
              </a:pathLst>
            </a:custGeom>
            <a:solidFill>
              <a:srgbClr val="EEAB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26"/>
            <p:cNvSpPr/>
            <p:nvPr/>
          </p:nvSpPr>
          <p:spPr>
            <a:xfrm>
              <a:off x="3648725" y="5042300"/>
              <a:ext cx="65500" cy="65500"/>
            </a:xfrm>
            <a:custGeom>
              <a:avLst/>
              <a:gdLst/>
              <a:ahLst/>
              <a:cxnLst/>
              <a:rect l="l" t="t" r="r" b="b"/>
              <a:pathLst>
                <a:path w="2620" h="2620" extrusionOk="0">
                  <a:moveTo>
                    <a:pt x="1307" y="0"/>
                  </a:moveTo>
                  <a:cubicBezTo>
                    <a:pt x="586" y="0"/>
                    <a:pt x="0" y="586"/>
                    <a:pt x="0" y="1306"/>
                  </a:cubicBezTo>
                  <a:cubicBezTo>
                    <a:pt x="0" y="2034"/>
                    <a:pt x="586" y="2620"/>
                    <a:pt x="1307" y="2620"/>
                  </a:cubicBezTo>
                  <a:cubicBezTo>
                    <a:pt x="2034" y="2620"/>
                    <a:pt x="2620" y="2034"/>
                    <a:pt x="2620" y="1306"/>
                  </a:cubicBezTo>
                  <a:cubicBezTo>
                    <a:pt x="2620" y="586"/>
                    <a:pt x="2034" y="0"/>
                    <a:pt x="13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13" name="Google Shape;913;p26"/>
          <p:cNvSpPr/>
          <p:nvPr/>
        </p:nvSpPr>
        <p:spPr>
          <a:xfrm>
            <a:off x="11750691" y="3852633"/>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14" name="Google Shape;914;p26"/>
          <p:cNvGrpSpPr/>
          <p:nvPr/>
        </p:nvGrpSpPr>
        <p:grpSpPr>
          <a:xfrm>
            <a:off x="10760697" y="3712634"/>
            <a:ext cx="450017" cy="591567"/>
            <a:chOff x="4143625" y="3473950"/>
            <a:chExt cx="338350" cy="443675"/>
          </a:xfrm>
        </p:grpSpPr>
        <p:sp>
          <p:nvSpPr>
            <p:cNvPr id="915" name="Google Shape;91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21" name="Google Shape;921;p26"/>
          <p:cNvGrpSpPr/>
          <p:nvPr/>
        </p:nvGrpSpPr>
        <p:grpSpPr>
          <a:xfrm>
            <a:off x="2511090" y="216700"/>
            <a:ext cx="617369" cy="111933"/>
            <a:chOff x="3760550" y="753275"/>
            <a:chExt cx="464175" cy="83950"/>
          </a:xfrm>
        </p:grpSpPr>
        <p:sp>
          <p:nvSpPr>
            <p:cNvPr id="922" name="Google Shape;922;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25" name="Google Shape;925;p26"/>
          <p:cNvSpPr/>
          <p:nvPr/>
        </p:nvSpPr>
        <p:spPr>
          <a:xfrm>
            <a:off x="10952066" y="5299367"/>
            <a:ext cx="902519" cy="516011"/>
          </a:xfrm>
          <a:custGeom>
            <a:avLst/>
            <a:gdLst/>
            <a:ahLst/>
            <a:cxnLst/>
            <a:rect l="l" t="t" r="r" b="b"/>
            <a:pathLst>
              <a:path w="20937" h="11941" extrusionOk="0">
                <a:moveTo>
                  <a:pt x="11151" y="841"/>
                </a:moveTo>
                <a:cubicBezTo>
                  <a:pt x="13537" y="841"/>
                  <a:pt x="15632" y="2559"/>
                  <a:pt x="16065" y="4914"/>
                </a:cubicBezTo>
                <a:cubicBezTo>
                  <a:pt x="16149" y="5372"/>
                  <a:pt x="16540" y="5701"/>
                  <a:pt x="16979" y="5701"/>
                </a:cubicBezTo>
                <a:cubicBezTo>
                  <a:pt x="17014" y="5701"/>
                  <a:pt x="17050" y="5699"/>
                  <a:pt x="17087" y="5694"/>
                </a:cubicBezTo>
                <a:cubicBezTo>
                  <a:pt x="17177" y="5684"/>
                  <a:pt x="17267" y="5679"/>
                  <a:pt x="17356" y="5679"/>
                </a:cubicBezTo>
                <a:cubicBezTo>
                  <a:pt x="17725" y="5679"/>
                  <a:pt x="18084" y="5765"/>
                  <a:pt x="18452" y="5934"/>
                </a:cubicBezTo>
                <a:cubicBezTo>
                  <a:pt x="19263" y="6325"/>
                  <a:pt x="19849" y="7083"/>
                  <a:pt x="19962" y="7915"/>
                </a:cubicBezTo>
                <a:cubicBezTo>
                  <a:pt x="20074" y="8667"/>
                  <a:pt x="19872" y="9395"/>
                  <a:pt x="19384" y="9973"/>
                </a:cubicBezTo>
                <a:cubicBezTo>
                  <a:pt x="18910" y="10544"/>
                  <a:pt x="18213" y="10888"/>
                  <a:pt x="17476" y="10912"/>
                </a:cubicBezTo>
                <a:cubicBezTo>
                  <a:pt x="17367" y="10916"/>
                  <a:pt x="17233" y="10918"/>
                  <a:pt x="17079" y="10918"/>
                </a:cubicBezTo>
                <a:cubicBezTo>
                  <a:pt x="16463" y="10918"/>
                  <a:pt x="15531" y="10886"/>
                  <a:pt x="14624" y="10850"/>
                </a:cubicBezTo>
                <a:cubicBezTo>
                  <a:pt x="13651" y="10816"/>
                  <a:pt x="12647" y="10781"/>
                  <a:pt x="11925" y="10781"/>
                </a:cubicBezTo>
                <a:cubicBezTo>
                  <a:pt x="11712" y="10781"/>
                  <a:pt x="11523" y="10784"/>
                  <a:pt x="11367" y="10791"/>
                </a:cubicBezTo>
                <a:cubicBezTo>
                  <a:pt x="10578" y="10821"/>
                  <a:pt x="9070" y="10888"/>
                  <a:pt x="7621" y="10957"/>
                </a:cubicBezTo>
                <a:cubicBezTo>
                  <a:pt x="6284" y="11016"/>
                  <a:pt x="4993" y="11075"/>
                  <a:pt x="4362" y="11099"/>
                </a:cubicBezTo>
                <a:cubicBezTo>
                  <a:pt x="4315" y="11101"/>
                  <a:pt x="4268" y="11102"/>
                  <a:pt x="4221" y="11102"/>
                </a:cubicBezTo>
                <a:cubicBezTo>
                  <a:pt x="3359" y="11102"/>
                  <a:pt x="2550" y="10773"/>
                  <a:pt x="1923" y="10175"/>
                </a:cubicBezTo>
                <a:cubicBezTo>
                  <a:pt x="1261" y="9553"/>
                  <a:pt x="887" y="8705"/>
                  <a:pt x="872" y="7788"/>
                </a:cubicBezTo>
                <a:cubicBezTo>
                  <a:pt x="849" y="5986"/>
                  <a:pt x="2290" y="4464"/>
                  <a:pt x="4092" y="4388"/>
                </a:cubicBezTo>
                <a:lnTo>
                  <a:pt x="4234" y="4388"/>
                </a:lnTo>
                <a:cubicBezTo>
                  <a:pt x="4611" y="4388"/>
                  <a:pt x="4978" y="4447"/>
                  <a:pt x="5331" y="4575"/>
                </a:cubicBezTo>
                <a:cubicBezTo>
                  <a:pt x="5437" y="4611"/>
                  <a:pt x="5545" y="4628"/>
                  <a:pt x="5651" y="4628"/>
                </a:cubicBezTo>
                <a:cubicBezTo>
                  <a:pt x="6034" y="4628"/>
                  <a:pt x="6390" y="4404"/>
                  <a:pt x="6531" y="4028"/>
                </a:cubicBezTo>
                <a:cubicBezTo>
                  <a:pt x="7252" y="2174"/>
                  <a:pt x="9001" y="920"/>
                  <a:pt x="10983" y="844"/>
                </a:cubicBezTo>
                <a:cubicBezTo>
                  <a:pt x="11039" y="842"/>
                  <a:pt x="11095" y="841"/>
                  <a:pt x="11151" y="841"/>
                </a:cubicBezTo>
                <a:close/>
                <a:moveTo>
                  <a:pt x="11168" y="1"/>
                </a:moveTo>
                <a:cubicBezTo>
                  <a:pt x="11097" y="1"/>
                  <a:pt x="11026" y="2"/>
                  <a:pt x="10954" y="5"/>
                </a:cubicBezTo>
                <a:cubicBezTo>
                  <a:pt x="8634" y="95"/>
                  <a:pt x="6585" y="1558"/>
                  <a:pt x="5751" y="3727"/>
                </a:cubicBezTo>
                <a:cubicBezTo>
                  <a:pt x="5736" y="3770"/>
                  <a:pt x="5697" y="3786"/>
                  <a:pt x="5657" y="3786"/>
                </a:cubicBezTo>
                <a:cubicBezTo>
                  <a:pt x="5641" y="3786"/>
                  <a:pt x="5624" y="3784"/>
                  <a:pt x="5609" y="3779"/>
                </a:cubicBezTo>
                <a:cubicBezTo>
                  <a:pt x="5159" y="3626"/>
                  <a:pt x="4690" y="3543"/>
                  <a:pt x="4219" y="3543"/>
                </a:cubicBezTo>
                <a:cubicBezTo>
                  <a:pt x="4164" y="3543"/>
                  <a:pt x="4109" y="3544"/>
                  <a:pt x="4054" y="3547"/>
                </a:cubicBezTo>
                <a:cubicBezTo>
                  <a:pt x="1811" y="3644"/>
                  <a:pt x="0" y="5552"/>
                  <a:pt x="31" y="7797"/>
                </a:cubicBezTo>
                <a:cubicBezTo>
                  <a:pt x="54" y="8944"/>
                  <a:pt x="512" y="10004"/>
                  <a:pt x="1344" y="10791"/>
                </a:cubicBezTo>
                <a:cubicBezTo>
                  <a:pt x="2133" y="11535"/>
                  <a:pt x="3146" y="11940"/>
                  <a:pt x="4227" y="11940"/>
                </a:cubicBezTo>
                <a:lnTo>
                  <a:pt x="4393" y="11940"/>
                </a:lnTo>
                <a:cubicBezTo>
                  <a:pt x="5023" y="11910"/>
                  <a:pt x="6315" y="11857"/>
                  <a:pt x="7657" y="11796"/>
                </a:cubicBezTo>
                <a:cubicBezTo>
                  <a:pt x="9107" y="11729"/>
                  <a:pt x="10615" y="11661"/>
                  <a:pt x="11405" y="11632"/>
                </a:cubicBezTo>
                <a:cubicBezTo>
                  <a:pt x="11554" y="11625"/>
                  <a:pt x="11736" y="11622"/>
                  <a:pt x="11944" y="11622"/>
                </a:cubicBezTo>
                <a:cubicBezTo>
                  <a:pt x="12645" y="11622"/>
                  <a:pt x="13633" y="11657"/>
                  <a:pt x="14593" y="11692"/>
                </a:cubicBezTo>
                <a:cubicBezTo>
                  <a:pt x="15542" y="11727"/>
                  <a:pt x="16452" y="11758"/>
                  <a:pt x="17074" y="11758"/>
                </a:cubicBezTo>
                <a:cubicBezTo>
                  <a:pt x="17240" y="11758"/>
                  <a:pt x="17386" y="11756"/>
                  <a:pt x="17507" y="11751"/>
                </a:cubicBezTo>
                <a:cubicBezTo>
                  <a:pt x="18483" y="11715"/>
                  <a:pt x="19405" y="11265"/>
                  <a:pt x="20029" y="10513"/>
                </a:cubicBezTo>
                <a:cubicBezTo>
                  <a:pt x="20659" y="9762"/>
                  <a:pt x="20937" y="8771"/>
                  <a:pt x="20794" y="7797"/>
                </a:cubicBezTo>
                <a:cubicBezTo>
                  <a:pt x="20638" y="6685"/>
                  <a:pt x="19879" y="5687"/>
                  <a:pt x="18813" y="5175"/>
                </a:cubicBezTo>
                <a:cubicBezTo>
                  <a:pt x="18335" y="4952"/>
                  <a:pt x="17847" y="4840"/>
                  <a:pt x="17355" y="4840"/>
                </a:cubicBezTo>
                <a:cubicBezTo>
                  <a:pt x="17235" y="4840"/>
                  <a:pt x="17116" y="4847"/>
                  <a:pt x="16997" y="4860"/>
                </a:cubicBezTo>
                <a:cubicBezTo>
                  <a:pt x="16993" y="4861"/>
                  <a:pt x="16989" y="4861"/>
                  <a:pt x="16985" y="4861"/>
                </a:cubicBezTo>
                <a:cubicBezTo>
                  <a:pt x="16943" y="4861"/>
                  <a:pt x="16899" y="4819"/>
                  <a:pt x="16890" y="4763"/>
                </a:cubicBezTo>
                <a:cubicBezTo>
                  <a:pt x="16386" y="2012"/>
                  <a:pt x="13953" y="1"/>
                  <a:pt x="11168"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26" name="Google Shape;926;p26"/>
          <p:cNvGrpSpPr/>
          <p:nvPr/>
        </p:nvGrpSpPr>
        <p:grpSpPr>
          <a:xfrm>
            <a:off x="10952072" y="345767"/>
            <a:ext cx="617369" cy="111933"/>
            <a:chOff x="3760550" y="753275"/>
            <a:chExt cx="464175" cy="83950"/>
          </a:xfrm>
        </p:grpSpPr>
        <p:sp>
          <p:nvSpPr>
            <p:cNvPr id="927" name="Google Shape;927;p26"/>
            <p:cNvSpPr/>
            <p:nvPr/>
          </p:nvSpPr>
          <p:spPr>
            <a:xfrm>
              <a:off x="3760550" y="753275"/>
              <a:ext cx="136275" cy="83950"/>
            </a:xfrm>
            <a:custGeom>
              <a:avLst/>
              <a:gdLst/>
              <a:ahLst/>
              <a:cxnLst/>
              <a:rect l="l" t="t" r="r" b="b"/>
              <a:pathLst>
                <a:path w="5451" h="3358" extrusionOk="0">
                  <a:moveTo>
                    <a:pt x="4978" y="1"/>
                  </a:moveTo>
                  <a:cubicBezTo>
                    <a:pt x="4858" y="1"/>
                    <a:pt x="4739" y="53"/>
                    <a:pt x="4656" y="153"/>
                  </a:cubicBezTo>
                  <a:lnTo>
                    <a:pt x="2712" y="2495"/>
                  </a:lnTo>
                  <a:lnTo>
                    <a:pt x="797" y="198"/>
                  </a:lnTo>
                  <a:cubicBezTo>
                    <a:pt x="714" y="98"/>
                    <a:pt x="595" y="46"/>
                    <a:pt x="476" y="46"/>
                  </a:cubicBezTo>
                  <a:cubicBezTo>
                    <a:pt x="380" y="46"/>
                    <a:pt x="284" y="79"/>
                    <a:pt x="204" y="146"/>
                  </a:cubicBezTo>
                  <a:cubicBezTo>
                    <a:pt x="24" y="295"/>
                    <a:pt x="1" y="558"/>
                    <a:pt x="152" y="738"/>
                  </a:cubicBezTo>
                  <a:lnTo>
                    <a:pt x="2103" y="3080"/>
                  </a:lnTo>
                  <a:cubicBezTo>
                    <a:pt x="2262" y="3261"/>
                    <a:pt x="2478" y="3358"/>
                    <a:pt x="2712" y="3358"/>
                  </a:cubicBezTo>
                  <a:cubicBezTo>
                    <a:pt x="2945" y="3358"/>
                    <a:pt x="3170" y="3261"/>
                    <a:pt x="3319" y="3080"/>
                  </a:cubicBezTo>
                  <a:lnTo>
                    <a:pt x="5301" y="693"/>
                  </a:lnTo>
                  <a:cubicBezTo>
                    <a:pt x="5451" y="513"/>
                    <a:pt x="5429" y="250"/>
                    <a:pt x="5249" y="101"/>
                  </a:cubicBezTo>
                  <a:cubicBezTo>
                    <a:pt x="5169" y="34"/>
                    <a:pt x="5073" y="1"/>
                    <a:pt x="49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26"/>
            <p:cNvSpPr/>
            <p:nvPr/>
          </p:nvSpPr>
          <p:spPr>
            <a:xfrm>
              <a:off x="3924600" y="753275"/>
              <a:ext cx="136275" cy="83950"/>
            </a:xfrm>
            <a:custGeom>
              <a:avLst/>
              <a:gdLst/>
              <a:ahLst/>
              <a:cxnLst/>
              <a:rect l="l" t="t" r="r" b="b"/>
              <a:pathLst>
                <a:path w="5451" h="3358" extrusionOk="0">
                  <a:moveTo>
                    <a:pt x="4973" y="1"/>
                  </a:moveTo>
                  <a:cubicBezTo>
                    <a:pt x="4853" y="1"/>
                    <a:pt x="4734" y="53"/>
                    <a:pt x="4654" y="153"/>
                  </a:cubicBezTo>
                  <a:lnTo>
                    <a:pt x="2710" y="2495"/>
                  </a:lnTo>
                  <a:lnTo>
                    <a:pt x="796" y="198"/>
                  </a:lnTo>
                  <a:cubicBezTo>
                    <a:pt x="712" y="98"/>
                    <a:pt x="591" y="46"/>
                    <a:pt x="471" y="46"/>
                  </a:cubicBezTo>
                  <a:cubicBezTo>
                    <a:pt x="375" y="46"/>
                    <a:pt x="280" y="79"/>
                    <a:pt x="204" y="146"/>
                  </a:cubicBezTo>
                  <a:cubicBezTo>
                    <a:pt x="24" y="295"/>
                    <a:pt x="0" y="558"/>
                    <a:pt x="150" y="738"/>
                  </a:cubicBezTo>
                  <a:lnTo>
                    <a:pt x="2103" y="3080"/>
                  </a:lnTo>
                  <a:cubicBezTo>
                    <a:pt x="2252" y="3261"/>
                    <a:pt x="2477" y="3358"/>
                    <a:pt x="2710" y="3358"/>
                  </a:cubicBezTo>
                  <a:cubicBezTo>
                    <a:pt x="2942" y="3358"/>
                    <a:pt x="3167" y="3261"/>
                    <a:pt x="3319" y="3080"/>
                  </a:cubicBezTo>
                  <a:lnTo>
                    <a:pt x="5300" y="693"/>
                  </a:lnTo>
                  <a:cubicBezTo>
                    <a:pt x="5450" y="513"/>
                    <a:pt x="5419" y="250"/>
                    <a:pt x="5239" y="101"/>
                  </a:cubicBezTo>
                  <a:cubicBezTo>
                    <a:pt x="5163" y="34"/>
                    <a:pt x="5068" y="1"/>
                    <a:pt x="49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26"/>
            <p:cNvSpPr/>
            <p:nvPr/>
          </p:nvSpPr>
          <p:spPr>
            <a:xfrm>
              <a:off x="4088625" y="753275"/>
              <a:ext cx="136100" cy="83950"/>
            </a:xfrm>
            <a:custGeom>
              <a:avLst/>
              <a:gdLst/>
              <a:ahLst/>
              <a:cxnLst/>
              <a:rect l="l" t="t" r="r" b="b"/>
              <a:pathLst>
                <a:path w="5444" h="3358" extrusionOk="0">
                  <a:moveTo>
                    <a:pt x="4968" y="1"/>
                  </a:moveTo>
                  <a:cubicBezTo>
                    <a:pt x="4849" y="1"/>
                    <a:pt x="4730" y="53"/>
                    <a:pt x="4647" y="153"/>
                  </a:cubicBezTo>
                  <a:lnTo>
                    <a:pt x="2710" y="2495"/>
                  </a:lnTo>
                  <a:lnTo>
                    <a:pt x="788" y="198"/>
                  </a:lnTo>
                  <a:cubicBezTo>
                    <a:pt x="709" y="98"/>
                    <a:pt x="590" y="46"/>
                    <a:pt x="469" y="46"/>
                  </a:cubicBezTo>
                  <a:cubicBezTo>
                    <a:pt x="373" y="46"/>
                    <a:pt x="275" y="79"/>
                    <a:pt x="195" y="146"/>
                  </a:cubicBezTo>
                  <a:cubicBezTo>
                    <a:pt x="22" y="295"/>
                    <a:pt x="1" y="558"/>
                    <a:pt x="143" y="738"/>
                  </a:cubicBezTo>
                  <a:lnTo>
                    <a:pt x="2101" y="3080"/>
                  </a:lnTo>
                  <a:cubicBezTo>
                    <a:pt x="2253" y="3261"/>
                    <a:pt x="2471" y="3358"/>
                    <a:pt x="2710" y="3358"/>
                  </a:cubicBezTo>
                  <a:cubicBezTo>
                    <a:pt x="2943" y="3358"/>
                    <a:pt x="3161" y="3261"/>
                    <a:pt x="3310" y="3080"/>
                  </a:cubicBezTo>
                  <a:lnTo>
                    <a:pt x="5299" y="693"/>
                  </a:lnTo>
                  <a:cubicBezTo>
                    <a:pt x="5443" y="513"/>
                    <a:pt x="5420" y="250"/>
                    <a:pt x="5240" y="101"/>
                  </a:cubicBezTo>
                  <a:cubicBezTo>
                    <a:pt x="5160" y="34"/>
                    <a:pt x="5064" y="1"/>
                    <a:pt x="49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0" name="Google Shape;930;p26"/>
          <p:cNvSpPr/>
          <p:nvPr/>
        </p:nvSpPr>
        <p:spPr>
          <a:xfrm>
            <a:off x="237462" y="1986900"/>
            <a:ext cx="324794" cy="3116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31" name="Google Shape;931;p26"/>
          <p:cNvSpPr/>
          <p:nvPr/>
        </p:nvSpPr>
        <p:spPr>
          <a:xfrm>
            <a:off x="10471795" y="1140867"/>
            <a:ext cx="2376533" cy="1157632"/>
          </a:xfrm>
          <a:custGeom>
            <a:avLst/>
            <a:gdLst/>
            <a:ahLst/>
            <a:cxnLst/>
            <a:rect l="l" t="t" r="r" b="b"/>
            <a:pathLst>
              <a:path w="47639" h="23148" extrusionOk="0">
                <a:moveTo>
                  <a:pt x="24298" y="0"/>
                </a:moveTo>
                <a:cubicBezTo>
                  <a:pt x="18492" y="0"/>
                  <a:pt x="13666" y="4478"/>
                  <a:pt x="13190" y="10256"/>
                </a:cubicBezTo>
                <a:cubicBezTo>
                  <a:pt x="12725" y="10121"/>
                  <a:pt x="12237" y="10038"/>
                  <a:pt x="11727" y="10015"/>
                </a:cubicBezTo>
                <a:cubicBezTo>
                  <a:pt x="11646" y="10012"/>
                  <a:pt x="11566" y="10010"/>
                  <a:pt x="11486" y="10010"/>
                </a:cubicBezTo>
                <a:cubicBezTo>
                  <a:pt x="8207" y="10010"/>
                  <a:pt x="5482" y="12543"/>
                  <a:pt x="5225" y="15804"/>
                </a:cubicBezTo>
                <a:cubicBezTo>
                  <a:pt x="4843" y="15683"/>
                  <a:pt x="4431" y="15616"/>
                  <a:pt x="4002" y="15616"/>
                </a:cubicBezTo>
                <a:cubicBezTo>
                  <a:pt x="1795" y="15616"/>
                  <a:pt x="1" y="17409"/>
                  <a:pt x="1" y="19625"/>
                </a:cubicBezTo>
                <a:cubicBezTo>
                  <a:pt x="1" y="21839"/>
                  <a:pt x="1532" y="22597"/>
                  <a:pt x="3725" y="22882"/>
                </a:cubicBezTo>
                <a:cubicBezTo>
                  <a:pt x="5349" y="23095"/>
                  <a:pt x="7654" y="23147"/>
                  <a:pt x="9568" y="23147"/>
                </a:cubicBezTo>
                <a:cubicBezTo>
                  <a:pt x="10952" y="23147"/>
                  <a:pt x="12132" y="23120"/>
                  <a:pt x="12702" y="23107"/>
                </a:cubicBezTo>
                <a:cubicBezTo>
                  <a:pt x="15426" y="23042"/>
                  <a:pt x="19686" y="22817"/>
                  <a:pt x="22535" y="22817"/>
                </a:cubicBezTo>
                <a:cubicBezTo>
                  <a:pt x="23000" y="22817"/>
                  <a:pt x="23428" y="22823"/>
                  <a:pt x="23805" y="22837"/>
                </a:cubicBezTo>
                <a:cubicBezTo>
                  <a:pt x="26050" y="22923"/>
                  <a:pt x="31134" y="23017"/>
                  <a:pt x="34847" y="23017"/>
                </a:cubicBezTo>
                <a:cubicBezTo>
                  <a:pt x="36337" y="23017"/>
                  <a:pt x="37607" y="23002"/>
                  <a:pt x="38384" y="22965"/>
                </a:cubicBezTo>
                <a:cubicBezTo>
                  <a:pt x="44050" y="22709"/>
                  <a:pt x="47309" y="19805"/>
                  <a:pt x="47473" y="15495"/>
                </a:cubicBezTo>
                <a:cubicBezTo>
                  <a:pt x="47639" y="11179"/>
                  <a:pt x="43293" y="7509"/>
                  <a:pt x="38984" y="7343"/>
                </a:cubicBezTo>
                <a:cubicBezTo>
                  <a:pt x="38884" y="7340"/>
                  <a:pt x="38786" y="7338"/>
                  <a:pt x="38687" y="7338"/>
                </a:cubicBezTo>
                <a:cubicBezTo>
                  <a:pt x="37387" y="7338"/>
                  <a:pt x="36162" y="7656"/>
                  <a:pt x="35080" y="8221"/>
                </a:cubicBezTo>
                <a:cubicBezTo>
                  <a:pt x="33826" y="3650"/>
                  <a:pt x="29727" y="203"/>
                  <a:pt x="24737" y="9"/>
                </a:cubicBezTo>
                <a:cubicBezTo>
                  <a:pt x="24590" y="3"/>
                  <a:pt x="24443" y="0"/>
                  <a:pt x="24298"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32" name="Google Shape;932;p26"/>
          <p:cNvGrpSpPr/>
          <p:nvPr/>
        </p:nvGrpSpPr>
        <p:grpSpPr>
          <a:xfrm flipH="1">
            <a:off x="57291" y="4164234"/>
            <a:ext cx="1427260" cy="1456367"/>
            <a:chOff x="3803175" y="2825350"/>
            <a:chExt cx="1073100" cy="1092275"/>
          </a:xfrm>
        </p:grpSpPr>
        <p:sp>
          <p:nvSpPr>
            <p:cNvPr id="933" name="Google Shape;933;p26"/>
            <p:cNvSpPr/>
            <p:nvPr/>
          </p:nvSpPr>
          <p:spPr>
            <a:xfrm>
              <a:off x="3803175" y="2825350"/>
              <a:ext cx="1073100" cy="521225"/>
            </a:xfrm>
            <a:custGeom>
              <a:avLst/>
              <a:gdLst/>
              <a:ahLst/>
              <a:cxnLst/>
              <a:rect l="l" t="t" r="r" b="b"/>
              <a:pathLst>
                <a:path w="42924" h="20849" extrusionOk="0">
                  <a:moveTo>
                    <a:pt x="21027" y="1"/>
                  </a:moveTo>
                  <a:cubicBezTo>
                    <a:pt x="20895" y="1"/>
                    <a:pt x="20762" y="3"/>
                    <a:pt x="20628" y="9"/>
                  </a:cubicBezTo>
                  <a:cubicBezTo>
                    <a:pt x="16132" y="182"/>
                    <a:pt x="12438" y="3282"/>
                    <a:pt x="11312" y="7402"/>
                  </a:cubicBezTo>
                  <a:cubicBezTo>
                    <a:pt x="10351" y="6898"/>
                    <a:pt x="9257" y="6609"/>
                    <a:pt x="8097" y="6609"/>
                  </a:cubicBezTo>
                  <a:cubicBezTo>
                    <a:pt x="7998" y="6609"/>
                    <a:pt x="7899" y="6611"/>
                    <a:pt x="7799" y="6615"/>
                  </a:cubicBezTo>
                  <a:cubicBezTo>
                    <a:pt x="3911" y="6765"/>
                    <a:pt x="0" y="10067"/>
                    <a:pt x="151" y="13948"/>
                  </a:cubicBezTo>
                  <a:cubicBezTo>
                    <a:pt x="301" y="17837"/>
                    <a:pt x="3236" y="20450"/>
                    <a:pt x="8340" y="20682"/>
                  </a:cubicBezTo>
                  <a:cubicBezTo>
                    <a:pt x="9053" y="20715"/>
                    <a:pt x="10230" y="20728"/>
                    <a:pt x="11610" y="20728"/>
                  </a:cubicBezTo>
                  <a:cubicBezTo>
                    <a:pt x="14947" y="20728"/>
                    <a:pt x="19467" y="20649"/>
                    <a:pt x="21470" y="20568"/>
                  </a:cubicBezTo>
                  <a:cubicBezTo>
                    <a:pt x="21818" y="20556"/>
                    <a:pt x="22213" y="20550"/>
                    <a:pt x="22644" y="20550"/>
                  </a:cubicBezTo>
                  <a:cubicBezTo>
                    <a:pt x="25214" y="20550"/>
                    <a:pt x="29033" y="20751"/>
                    <a:pt x="31476" y="20810"/>
                  </a:cubicBezTo>
                  <a:cubicBezTo>
                    <a:pt x="31997" y="20822"/>
                    <a:pt x="33085" y="20849"/>
                    <a:pt x="34357" y="20849"/>
                  </a:cubicBezTo>
                  <a:cubicBezTo>
                    <a:pt x="36071" y="20849"/>
                    <a:pt x="38118" y="20801"/>
                    <a:pt x="39561" y="20606"/>
                  </a:cubicBezTo>
                  <a:cubicBezTo>
                    <a:pt x="41543" y="20352"/>
                    <a:pt x="42923" y="19668"/>
                    <a:pt x="42923" y="17671"/>
                  </a:cubicBezTo>
                  <a:cubicBezTo>
                    <a:pt x="42923" y="15683"/>
                    <a:pt x="41302" y="14061"/>
                    <a:pt x="39313" y="14061"/>
                  </a:cubicBezTo>
                  <a:cubicBezTo>
                    <a:pt x="38931" y="14061"/>
                    <a:pt x="38554" y="14121"/>
                    <a:pt x="38210" y="14234"/>
                  </a:cubicBezTo>
                  <a:cubicBezTo>
                    <a:pt x="37982" y="11294"/>
                    <a:pt x="35521" y="9013"/>
                    <a:pt x="32569" y="9013"/>
                  </a:cubicBezTo>
                  <a:cubicBezTo>
                    <a:pt x="32498" y="9013"/>
                    <a:pt x="32427" y="9014"/>
                    <a:pt x="32355" y="9017"/>
                  </a:cubicBezTo>
                  <a:cubicBezTo>
                    <a:pt x="31896" y="9038"/>
                    <a:pt x="31454" y="9114"/>
                    <a:pt x="31033" y="9235"/>
                  </a:cubicBezTo>
                  <a:cubicBezTo>
                    <a:pt x="30609" y="4028"/>
                    <a:pt x="26256" y="1"/>
                    <a:pt x="210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934" name="Google Shape;934;p26"/>
            <p:cNvGrpSpPr/>
            <p:nvPr/>
          </p:nvGrpSpPr>
          <p:grpSpPr>
            <a:xfrm>
              <a:off x="4143625" y="3473950"/>
              <a:ext cx="338350" cy="443675"/>
              <a:chOff x="4143625" y="3473950"/>
              <a:chExt cx="338350" cy="443675"/>
            </a:xfrm>
          </p:grpSpPr>
          <p:sp>
            <p:nvSpPr>
              <p:cNvPr id="935" name="Google Shape;935;p26"/>
              <p:cNvSpPr/>
              <p:nvPr/>
            </p:nvSpPr>
            <p:spPr>
              <a:xfrm>
                <a:off x="4143625" y="348800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26"/>
              <p:cNvSpPr/>
              <p:nvPr/>
            </p:nvSpPr>
            <p:spPr>
              <a:xfrm>
                <a:off x="4415700" y="3473950"/>
                <a:ext cx="66275" cy="127250"/>
              </a:xfrm>
              <a:custGeom>
                <a:avLst/>
                <a:gdLst/>
                <a:ahLst/>
                <a:cxnLst/>
                <a:rect l="l" t="t" r="r" b="b"/>
                <a:pathLst>
                  <a:path w="2651" h="5090" extrusionOk="0">
                    <a:moveTo>
                      <a:pt x="1359" y="0"/>
                    </a:moveTo>
                    <a:cubicBezTo>
                      <a:pt x="1060" y="0"/>
                      <a:pt x="1" y="2177"/>
                      <a:pt x="1" y="3378"/>
                    </a:cubicBezTo>
                    <a:cubicBezTo>
                      <a:pt x="1" y="4578"/>
                      <a:pt x="541" y="5090"/>
                      <a:pt x="1269" y="5090"/>
                    </a:cubicBezTo>
                    <a:cubicBezTo>
                      <a:pt x="2006" y="5090"/>
                      <a:pt x="2651" y="4578"/>
                      <a:pt x="2651" y="3378"/>
                    </a:cubicBezTo>
                    <a:cubicBezTo>
                      <a:pt x="2651" y="2177"/>
                      <a:pt x="1646" y="0"/>
                      <a:pt x="13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26"/>
              <p:cNvSpPr/>
              <p:nvPr/>
            </p:nvSpPr>
            <p:spPr>
              <a:xfrm>
                <a:off x="4143625" y="3689550"/>
                <a:ext cx="66225" cy="127275"/>
              </a:xfrm>
              <a:custGeom>
                <a:avLst/>
                <a:gdLst/>
                <a:ahLst/>
                <a:cxnLst/>
                <a:rect l="l" t="t" r="r" b="b"/>
                <a:pathLst>
                  <a:path w="2649" h="5091" extrusionOk="0">
                    <a:moveTo>
                      <a:pt x="1352" y="1"/>
                    </a:moveTo>
                    <a:cubicBezTo>
                      <a:pt x="1058" y="1"/>
                      <a:pt x="0" y="2179"/>
                      <a:pt x="0" y="3379"/>
                    </a:cubicBezTo>
                    <a:cubicBezTo>
                      <a:pt x="0" y="4580"/>
                      <a:pt x="532" y="5090"/>
                      <a:pt x="1269" y="5090"/>
                    </a:cubicBezTo>
                    <a:cubicBezTo>
                      <a:pt x="1997" y="5090"/>
                      <a:pt x="2649" y="4580"/>
                      <a:pt x="2649" y="3379"/>
                    </a:cubicBezTo>
                    <a:cubicBezTo>
                      <a:pt x="2649" y="2179"/>
                      <a:pt x="1636"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26"/>
              <p:cNvSpPr/>
              <p:nvPr/>
            </p:nvSpPr>
            <p:spPr>
              <a:xfrm>
                <a:off x="4279650" y="3588975"/>
                <a:ext cx="66275" cy="127275"/>
              </a:xfrm>
              <a:custGeom>
                <a:avLst/>
                <a:gdLst/>
                <a:ahLst/>
                <a:cxnLst/>
                <a:rect l="l" t="t" r="r" b="b"/>
                <a:pathLst>
                  <a:path w="2651" h="5091" extrusionOk="0">
                    <a:moveTo>
                      <a:pt x="1351" y="1"/>
                    </a:moveTo>
                    <a:cubicBezTo>
                      <a:pt x="1060" y="1"/>
                      <a:pt x="0" y="2177"/>
                      <a:pt x="0" y="3379"/>
                    </a:cubicBezTo>
                    <a:cubicBezTo>
                      <a:pt x="0" y="4580"/>
                      <a:pt x="533" y="5090"/>
                      <a:pt x="1270" y="5090"/>
                    </a:cubicBezTo>
                    <a:cubicBezTo>
                      <a:pt x="1998" y="5090"/>
                      <a:pt x="2650" y="4580"/>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26"/>
              <p:cNvSpPr/>
              <p:nvPr/>
            </p:nvSpPr>
            <p:spPr>
              <a:xfrm>
                <a:off x="4408775" y="3685225"/>
                <a:ext cx="66275" cy="127100"/>
              </a:xfrm>
              <a:custGeom>
                <a:avLst/>
                <a:gdLst/>
                <a:ahLst/>
                <a:cxnLst/>
                <a:rect l="l" t="t" r="r" b="b"/>
                <a:pathLst>
                  <a:path w="2651" h="5084" extrusionOk="0">
                    <a:moveTo>
                      <a:pt x="1352" y="1"/>
                    </a:moveTo>
                    <a:cubicBezTo>
                      <a:pt x="1060" y="1"/>
                      <a:pt x="0" y="2179"/>
                      <a:pt x="0" y="3379"/>
                    </a:cubicBezTo>
                    <a:cubicBezTo>
                      <a:pt x="0" y="4580"/>
                      <a:pt x="534" y="5083"/>
                      <a:pt x="1269" y="5083"/>
                    </a:cubicBezTo>
                    <a:cubicBezTo>
                      <a:pt x="1997" y="5083"/>
                      <a:pt x="2651" y="4580"/>
                      <a:pt x="2651" y="3379"/>
                    </a:cubicBezTo>
                    <a:cubicBezTo>
                      <a:pt x="2651" y="2179"/>
                      <a:pt x="1645"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26"/>
              <p:cNvSpPr/>
              <p:nvPr/>
            </p:nvSpPr>
            <p:spPr>
              <a:xfrm>
                <a:off x="4279650" y="3790525"/>
                <a:ext cx="66275" cy="127100"/>
              </a:xfrm>
              <a:custGeom>
                <a:avLst/>
                <a:gdLst/>
                <a:ahLst/>
                <a:cxnLst/>
                <a:rect l="l" t="t" r="r" b="b"/>
                <a:pathLst>
                  <a:path w="2651" h="5084" extrusionOk="0">
                    <a:moveTo>
                      <a:pt x="1351" y="1"/>
                    </a:moveTo>
                    <a:cubicBezTo>
                      <a:pt x="1060" y="1"/>
                      <a:pt x="0" y="2177"/>
                      <a:pt x="0" y="3379"/>
                    </a:cubicBezTo>
                    <a:cubicBezTo>
                      <a:pt x="0" y="4581"/>
                      <a:pt x="533" y="5083"/>
                      <a:pt x="1270" y="5083"/>
                    </a:cubicBezTo>
                    <a:cubicBezTo>
                      <a:pt x="1998" y="5083"/>
                      <a:pt x="2650" y="4581"/>
                      <a:pt x="2650" y="3379"/>
                    </a:cubicBezTo>
                    <a:cubicBezTo>
                      <a:pt x="2650" y="2177"/>
                      <a:pt x="1645" y="1"/>
                      <a:pt x="1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941" name="Google Shape;941;p26"/>
          <p:cNvSpPr/>
          <p:nvPr/>
        </p:nvSpPr>
        <p:spPr>
          <a:xfrm>
            <a:off x="423783" y="6363667"/>
            <a:ext cx="181250" cy="112133"/>
          </a:xfrm>
          <a:custGeom>
            <a:avLst/>
            <a:gdLst/>
            <a:ahLst/>
            <a:cxnLst/>
            <a:rect l="l" t="t" r="r" b="b"/>
            <a:pathLst>
              <a:path w="5451" h="3364" extrusionOk="0">
                <a:moveTo>
                  <a:pt x="4979" y="0"/>
                </a:moveTo>
                <a:cubicBezTo>
                  <a:pt x="4856" y="0"/>
                  <a:pt x="4736" y="52"/>
                  <a:pt x="4656" y="149"/>
                </a:cubicBezTo>
                <a:lnTo>
                  <a:pt x="2710" y="2491"/>
                </a:lnTo>
                <a:lnTo>
                  <a:pt x="797" y="194"/>
                </a:lnTo>
                <a:cubicBezTo>
                  <a:pt x="714" y="94"/>
                  <a:pt x="593" y="43"/>
                  <a:pt x="473" y="43"/>
                </a:cubicBezTo>
                <a:cubicBezTo>
                  <a:pt x="377" y="43"/>
                  <a:pt x="281" y="76"/>
                  <a:pt x="204" y="142"/>
                </a:cubicBezTo>
                <a:cubicBezTo>
                  <a:pt x="24" y="292"/>
                  <a:pt x="1" y="555"/>
                  <a:pt x="152" y="735"/>
                </a:cubicBezTo>
                <a:lnTo>
                  <a:pt x="2103" y="3077"/>
                </a:lnTo>
                <a:cubicBezTo>
                  <a:pt x="2253" y="3257"/>
                  <a:pt x="2478" y="3363"/>
                  <a:pt x="2710" y="3363"/>
                </a:cubicBezTo>
                <a:cubicBezTo>
                  <a:pt x="2944" y="3363"/>
                  <a:pt x="3170" y="3257"/>
                  <a:pt x="3319" y="3077"/>
                </a:cubicBezTo>
                <a:lnTo>
                  <a:pt x="5301" y="690"/>
                </a:lnTo>
                <a:cubicBezTo>
                  <a:pt x="5450" y="510"/>
                  <a:pt x="5422" y="247"/>
                  <a:pt x="5249" y="97"/>
                </a:cubicBezTo>
                <a:cubicBezTo>
                  <a:pt x="5170" y="32"/>
                  <a:pt x="5074" y="0"/>
                  <a:pt x="497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942" name="Google Shape;942;p26"/>
          <p:cNvSpPr/>
          <p:nvPr/>
        </p:nvSpPr>
        <p:spPr>
          <a:xfrm>
            <a:off x="8316974" y="242747"/>
            <a:ext cx="324789" cy="317981"/>
          </a:xfrm>
          <a:custGeom>
            <a:avLst/>
            <a:gdLst/>
            <a:ahLst/>
            <a:cxnLst/>
            <a:rect l="l" t="t" r="r" b="b"/>
            <a:pathLst>
              <a:path w="11291" h="11027" extrusionOk="0">
                <a:moveTo>
                  <a:pt x="5647" y="0"/>
                </a:moveTo>
                <a:cubicBezTo>
                  <a:pt x="5346" y="0"/>
                  <a:pt x="5044" y="167"/>
                  <a:pt x="4886" y="501"/>
                </a:cubicBezTo>
                <a:lnTo>
                  <a:pt x="3874" y="2694"/>
                </a:lnTo>
                <a:cubicBezTo>
                  <a:pt x="3753" y="2957"/>
                  <a:pt x="3513" y="3144"/>
                  <a:pt x="3236" y="3182"/>
                </a:cubicBezTo>
                <a:lnTo>
                  <a:pt x="968" y="3535"/>
                </a:lnTo>
                <a:cubicBezTo>
                  <a:pt x="278" y="3640"/>
                  <a:pt x="0" y="4548"/>
                  <a:pt x="503" y="5067"/>
                </a:cubicBezTo>
                <a:lnTo>
                  <a:pt x="2148" y="6769"/>
                </a:lnTo>
                <a:cubicBezTo>
                  <a:pt x="2342" y="6980"/>
                  <a:pt x="2432" y="7281"/>
                  <a:pt x="2387" y="7565"/>
                </a:cubicBezTo>
                <a:lnTo>
                  <a:pt x="1996" y="9976"/>
                </a:lnTo>
                <a:cubicBezTo>
                  <a:pt x="1902" y="10558"/>
                  <a:pt x="2338" y="11026"/>
                  <a:pt x="2829" y="11026"/>
                </a:cubicBezTo>
                <a:cubicBezTo>
                  <a:pt x="2958" y="11026"/>
                  <a:pt x="3091" y="10994"/>
                  <a:pt x="3220" y="10922"/>
                </a:cubicBezTo>
                <a:lnTo>
                  <a:pt x="5256" y="9787"/>
                </a:lnTo>
                <a:cubicBezTo>
                  <a:pt x="5379" y="9716"/>
                  <a:pt x="5514" y="9680"/>
                  <a:pt x="5649" y="9680"/>
                </a:cubicBezTo>
                <a:cubicBezTo>
                  <a:pt x="5784" y="9680"/>
                  <a:pt x="5919" y="9716"/>
                  <a:pt x="6043" y="9787"/>
                </a:cubicBezTo>
                <a:lnTo>
                  <a:pt x="8070" y="10922"/>
                </a:lnTo>
                <a:cubicBezTo>
                  <a:pt x="8198" y="10994"/>
                  <a:pt x="8332" y="11026"/>
                  <a:pt x="8462" y="11026"/>
                </a:cubicBezTo>
                <a:cubicBezTo>
                  <a:pt x="8953" y="11026"/>
                  <a:pt x="9388" y="10558"/>
                  <a:pt x="9293" y="9976"/>
                </a:cubicBezTo>
                <a:lnTo>
                  <a:pt x="8904" y="7565"/>
                </a:lnTo>
                <a:cubicBezTo>
                  <a:pt x="8859" y="7281"/>
                  <a:pt x="8949" y="6980"/>
                  <a:pt x="9151" y="6769"/>
                </a:cubicBezTo>
                <a:lnTo>
                  <a:pt x="10796" y="5067"/>
                </a:lnTo>
                <a:cubicBezTo>
                  <a:pt x="11291" y="4548"/>
                  <a:pt x="11021" y="3640"/>
                  <a:pt x="10322" y="3535"/>
                </a:cubicBezTo>
                <a:lnTo>
                  <a:pt x="8055" y="3182"/>
                </a:lnTo>
                <a:cubicBezTo>
                  <a:pt x="7778" y="3144"/>
                  <a:pt x="7544" y="2957"/>
                  <a:pt x="7418" y="2694"/>
                </a:cubicBezTo>
                <a:lnTo>
                  <a:pt x="6403" y="501"/>
                </a:lnTo>
                <a:cubicBezTo>
                  <a:pt x="6249" y="167"/>
                  <a:pt x="5949" y="0"/>
                  <a:pt x="5647"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1pPr>
            <a:lvl2pPr lvl="1"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2pPr>
            <a:lvl3pPr lvl="2"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3pPr>
            <a:lvl4pPr lvl="3"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4pPr>
            <a:lvl5pPr lvl="4"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5pPr>
            <a:lvl6pPr lvl="5"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6pPr>
            <a:lvl7pPr lvl="6"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7pPr>
            <a:lvl8pPr lvl="7"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8pPr>
            <a:lvl9pPr lvl="8" rtl="0">
              <a:spcBef>
                <a:spcPts val="0"/>
              </a:spcBef>
              <a:spcAft>
                <a:spcPts val="0"/>
              </a:spcAft>
              <a:buClr>
                <a:schemeClr val="accent5"/>
              </a:buClr>
              <a:buSzPts val="3800"/>
              <a:buFont typeface="Patrick Hand"/>
              <a:buNone/>
              <a:defRPr sz="3800" b="1">
                <a:solidFill>
                  <a:schemeClr val="accent5"/>
                </a:solidFill>
                <a:latin typeface="Patrick Hand"/>
                <a:ea typeface="Patrick Hand"/>
                <a:cs typeface="Patrick Hand"/>
                <a:sym typeface="Patrick Hand"/>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1pPr>
            <a:lvl2pPr marL="914400" lvl="1"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2pPr>
            <a:lvl3pPr marL="1371600" lvl="2"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3pPr>
            <a:lvl4pPr marL="1828800" lvl="3"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4pPr>
            <a:lvl5pPr marL="2286000" lvl="4"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5pPr>
            <a:lvl6pPr marL="2743200" lvl="5"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6pPr>
            <a:lvl7pPr marL="3200400" lvl="6"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7pPr>
            <a:lvl8pPr marL="3657600" lvl="7" indent="-317500">
              <a:lnSpc>
                <a:spcPct val="115000"/>
              </a:lnSpc>
              <a:spcBef>
                <a:spcPts val="1600"/>
              </a:spcBef>
              <a:spcAft>
                <a:spcPts val="0"/>
              </a:spcAft>
              <a:buClr>
                <a:schemeClr val="accent3"/>
              </a:buClr>
              <a:buSzPts val="1400"/>
              <a:buFont typeface="Scope One"/>
              <a:buChar char="○"/>
              <a:defRPr>
                <a:solidFill>
                  <a:schemeClr val="accent3"/>
                </a:solidFill>
                <a:latin typeface="Scope One"/>
                <a:ea typeface="Scope One"/>
                <a:cs typeface="Scope One"/>
                <a:sym typeface="Scope One"/>
              </a:defRPr>
            </a:lvl8pPr>
            <a:lvl9pPr marL="4114800" lvl="8" indent="-317500">
              <a:lnSpc>
                <a:spcPct val="115000"/>
              </a:lnSpc>
              <a:spcBef>
                <a:spcPts val="1600"/>
              </a:spcBef>
              <a:spcAft>
                <a:spcPts val="1600"/>
              </a:spcAft>
              <a:buClr>
                <a:schemeClr val="accent3"/>
              </a:buClr>
              <a:buSzPts val="1400"/>
              <a:buFont typeface="Scope One"/>
              <a:buChar char="■"/>
              <a:defRPr>
                <a:solidFill>
                  <a:schemeClr val="accent3"/>
                </a:solidFill>
                <a:latin typeface="Scope One"/>
                <a:ea typeface="Scope One"/>
                <a:cs typeface="Scope One"/>
                <a:sym typeface="Scope On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6" r:id="rId3"/>
    <p:sldLayoutId id="2147483658" r:id="rId4"/>
    <p:sldLayoutId id="2147483660" r:id="rId5"/>
    <p:sldLayoutId id="2147483671" r:id="rId6"/>
    <p:sldLayoutId id="2147483672"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3.jp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31.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audio" Target="../media/audio8.wav"/><Relationship Id="rId4" Type="http://schemas.openxmlformats.org/officeDocument/2006/relationships/audio" Target="../media/audio7.wav"/></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3.jp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3.jp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notesSlide" Target="../notesSlides/notesSlide4.xml"/><Relationship Id="rId16"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image" Target="../media/image5.png"/><Relationship Id="rId1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52E8A9-3D3E-4348-870E-FF1D903CB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15" y="8483"/>
            <a:ext cx="12127011" cy="6841034"/>
          </a:xfrm>
          <a:prstGeom prst="rect">
            <a:avLst/>
          </a:prstGeom>
        </p:spPr>
      </p:pic>
      <p:sp>
        <p:nvSpPr>
          <p:cNvPr id="5" name="Title 1">
            <a:extLst>
              <a:ext uri="{FF2B5EF4-FFF2-40B4-BE49-F238E27FC236}">
                <a16:creationId xmlns:a16="http://schemas.microsoft.com/office/drawing/2014/main" id="{5408E0DA-094D-490C-8092-820D259B24FE}"/>
              </a:ext>
            </a:extLst>
          </p:cNvPr>
          <p:cNvSpPr txBox="1">
            <a:spLocks/>
          </p:cNvSpPr>
          <p:nvPr/>
        </p:nvSpPr>
        <p:spPr>
          <a:xfrm>
            <a:off x="31048" y="2744897"/>
            <a:ext cx="7951119" cy="1368207"/>
          </a:xfrm>
          <a:prstGeom prst="rect">
            <a:avLst/>
          </a:prstGeom>
          <a:solidFill>
            <a:srgbClr val="FFFFFF"/>
          </a:solidFill>
        </p:spPr>
        <p:txBody>
          <a:bodyPr vert="horz" lIns="121424" tIns="60712" rIns="121424" bIns="6071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7980" b="1" dirty="0" err="1">
                <a:latin typeface="Arial" pitchFamily="34" charset="0"/>
                <a:ea typeface="Arial-Rounded" pitchFamily="34" charset="0"/>
                <a:cs typeface="Arial" pitchFamily="34" charset="0"/>
              </a:rPr>
              <a:t>TIẾNG</a:t>
            </a:r>
            <a:r>
              <a:rPr lang="en-US" sz="7980" b="1">
                <a:latin typeface="Arial" pitchFamily="34" charset="0"/>
                <a:ea typeface="Arial-Rounded" pitchFamily="34" charset="0"/>
                <a:cs typeface="Arial" pitchFamily="34" charset="0"/>
              </a:rPr>
              <a:t> VIỆT 2</a:t>
            </a:r>
          </a:p>
        </p:txBody>
      </p:sp>
    </p:spTree>
    <p:extLst>
      <p:ext uri="{BB962C8B-B14F-4D97-AF65-F5344CB8AC3E}">
        <p14:creationId xmlns:p14="http://schemas.microsoft.com/office/powerpoint/2010/main" val="278668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575C43-5007-46FC-9D22-4C411BA0846F}"/>
              </a:ext>
            </a:extLst>
          </p:cNvPr>
          <p:cNvSpPr txBox="1"/>
          <p:nvPr/>
        </p:nvSpPr>
        <p:spPr>
          <a:xfrm>
            <a:off x="4477944" y="1224037"/>
            <a:ext cx="4741601" cy="4832092"/>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Những đêm đông</a:t>
            </a:r>
          </a:p>
          <a:p>
            <a:pPr algn="just"/>
            <a:r>
              <a:rPr lang="en-US" sz="2800">
                <a:solidFill>
                  <a:schemeClr val="tx1"/>
                </a:solidFill>
                <a:latin typeface="+mj-lt"/>
                <a:ea typeface="Arial-Rounded" panose="020B0500000000000000" pitchFamily="34" charset="0"/>
                <a:cs typeface="Arial-Rounded" panose="020B0500000000000000" pitchFamily="34" charset="0"/>
              </a:rPr>
              <a:t>Khi cơn giông</a:t>
            </a:r>
          </a:p>
          <a:p>
            <a:pPr algn="just"/>
            <a:r>
              <a:rPr lang="en-US" sz="2800">
                <a:solidFill>
                  <a:schemeClr val="tx1"/>
                </a:solidFill>
                <a:latin typeface="+mj-lt"/>
                <a:ea typeface="Arial-Rounded" panose="020B0500000000000000" pitchFamily="34" charset="0"/>
                <a:cs typeface="Arial-Rounded" panose="020B0500000000000000" pitchFamily="34" charset="0"/>
              </a:rPr>
              <a:t>Vừa tắt</a:t>
            </a:r>
          </a:p>
          <a:p>
            <a:pPr algn="just"/>
            <a:r>
              <a:rPr lang="en-US" sz="2800">
                <a:solidFill>
                  <a:schemeClr val="tx1"/>
                </a:solidFill>
                <a:latin typeface="+mj-lt"/>
                <a:ea typeface="Arial-Rounded" panose="020B0500000000000000" pitchFamily="34" charset="0"/>
                <a:cs typeface="Arial-Rounded" panose="020B0500000000000000" pitchFamily="34" charset="0"/>
              </a:rPr>
              <a:t>Tôi đứng trông</a:t>
            </a:r>
          </a:p>
          <a:p>
            <a:pPr algn="just"/>
            <a:r>
              <a:rPr lang="en-US" sz="2800">
                <a:solidFill>
                  <a:schemeClr val="tx1"/>
                </a:solidFill>
                <a:latin typeface="+mj-lt"/>
                <a:ea typeface="Arial-Rounded" panose="020B0500000000000000" pitchFamily="34" charset="0"/>
                <a:cs typeface="Arial-Rounded" panose="020B0500000000000000" pitchFamily="34" charset="0"/>
              </a:rPr>
              <a:t>Trên đường lạnh ngắt</a:t>
            </a:r>
          </a:p>
          <a:p>
            <a:pPr algn="just"/>
            <a:r>
              <a:rPr lang="en-US" sz="2800">
                <a:solidFill>
                  <a:schemeClr val="tx1"/>
                </a:solidFill>
                <a:latin typeface="+mj-lt"/>
                <a:ea typeface="Arial-Rounded" panose="020B0500000000000000" pitchFamily="34" charset="0"/>
                <a:cs typeface="Arial-Rounded" panose="020B0500000000000000" pitchFamily="34" charset="0"/>
              </a:rPr>
              <a:t>Chị lao công</a:t>
            </a:r>
          </a:p>
          <a:p>
            <a:pPr algn="just"/>
            <a:r>
              <a:rPr lang="en-US" sz="2800">
                <a:solidFill>
                  <a:schemeClr val="tx1"/>
                </a:solidFill>
                <a:latin typeface="+mj-lt"/>
                <a:ea typeface="Arial-Rounded" panose="020B0500000000000000" pitchFamily="34" charset="0"/>
                <a:cs typeface="Arial-Rounded" panose="020B0500000000000000" pitchFamily="34" charset="0"/>
              </a:rPr>
              <a:t>Như sắt</a:t>
            </a:r>
          </a:p>
          <a:p>
            <a:pPr algn="just"/>
            <a:r>
              <a:rPr lang="en-US" sz="2800">
                <a:solidFill>
                  <a:schemeClr val="tx1"/>
                </a:solidFill>
                <a:latin typeface="+mj-lt"/>
                <a:ea typeface="Arial-Rounded" panose="020B0500000000000000" pitchFamily="34" charset="0"/>
                <a:cs typeface="Arial-Rounded" panose="020B0500000000000000" pitchFamily="34" charset="0"/>
              </a:rPr>
              <a:t>Như đồng</a:t>
            </a:r>
          </a:p>
          <a:p>
            <a:pPr algn="just"/>
            <a:r>
              <a:rPr lang="en-US" sz="2800">
                <a:solidFill>
                  <a:schemeClr val="tx1"/>
                </a:solidFill>
                <a:latin typeface="+mj-lt"/>
                <a:ea typeface="Arial-Rounded" panose="020B0500000000000000" pitchFamily="34" charset="0"/>
                <a:cs typeface="Arial-Rounded" panose="020B0500000000000000" pitchFamily="34" charset="0"/>
              </a:rPr>
              <a:t>Chị lao công </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a:t>
            </a:r>
          </a:p>
          <a:p>
            <a:pPr algn="just"/>
            <a:r>
              <a:rPr lang="en-US" sz="2800">
                <a:solidFill>
                  <a:schemeClr val="tx1"/>
                </a:solidFill>
                <a:latin typeface="+mj-lt"/>
                <a:ea typeface="Arial-Rounded" panose="020B0500000000000000" pitchFamily="34" charset="0"/>
                <a:cs typeface="Arial-Rounded" panose="020B0500000000000000" pitchFamily="34" charset="0"/>
              </a:rPr>
              <a:t>Quét rác…</a:t>
            </a:r>
            <a:endParaRPr lang="en-US" sz="2800" dirty="0">
              <a:solidFill>
                <a:schemeClr val="tx1"/>
              </a:solidFill>
              <a:latin typeface="+mj-lt"/>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7CBF377D-BE48-49E4-A3B4-FF6D33A19BEF}"/>
              </a:ext>
            </a:extLst>
          </p:cNvPr>
          <p:cNvSpPr txBox="1"/>
          <p:nvPr/>
        </p:nvSpPr>
        <p:spPr>
          <a:xfrm>
            <a:off x="571494" y="1224037"/>
            <a:ext cx="4741601" cy="4401205"/>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Khi ve ve</a:t>
            </a:r>
          </a:p>
          <a:p>
            <a:pPr algn="just"/>
            <a:r>
              <a:rPr lang="en-US" sz="2800">
                <a:solidFill>
                  <a:schemeClr val="tx1"/>
                </a:solidFill>
                <a:latin typeface="+mj-lt"/>
                <a:ea typeface="Arial-Rounded" panose="020B0500000000000000" pitchFamily="34" charset="0"/>
                <a:cs typeface="Arial-Rounded" panose="020B0500000000000000" pitchFamily="34" charset="0"/>
              </a:rPr>
              <a:t>Đã ngủ</a:t>
            </a:r>
          </a:p>
          <a:p>
            <a:pPr algn="just"/>
            <a:r>
              <a:rPr lang="en-US" sz="2800">
                <a:solidFill>
                  <a:schemeClr val="tx1"/>
                </a:solidFill>
                <a:latin typeface="+mj-lt"/>
                <a:ea typeface="Arial-Rounded" panose="020B0500000000000000" pitchFamily="34" charset="0"/>
                <a:cs typeface="Arial-Rounded" panose="020B0500000000000000" pitchFamily="34" charset="0"/>
              </a:rPr>
              <a:t>Tôi lắng nghe</a:t>
            </a:r>
          </a:p>
          <a:p>
            <a:pPr algn="just"/>
            <a:r>
              <a:rPr lang="en-US" sz="2800">
                <a:solidFill>
                  <a:schemeClr val="tx1"/>
                </a:solidFill>
                <a:latin typeface="+mj-lt"/>
                <a:ea typeface="Arial-Rounded" panose="020B0500000000000000" pitchFamily="34" charset="0"/>
                <a:cs typeface="Arial-Rounded" panose="020B0500000000000000" pitchFamily="34" charset="0"/>
              </a:rPr>
              <a:t>Trên đường Trần Phú</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Xao xác hàng me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 </a:t>
            </a:r>
          </a:p>
          <a:p>
            <a:pPr algn="just"/>
            <a:r>
              <a:rPr lang="en-US" sz="2800">
                <a:solidFill>
                  <a:schemeClr val="tx1"/>
                </a:solidFill>
                <a:latin typeface="+mj-lt"/>
                <a:ea typeface="Arial-Rounded" panose="020B0500000000000000" pitchFamily="34" charset="0"/>
                <a:cs typeface="Arial-Rounded" panose="020B0500000000000000" pitchFamily="34" charset="0"/>
              </a:rPr>
              <a:t>Đêm hè</a:t>
            </a:r>
          </a:p>
          <a:p>
            <a:pPr algn="just"/>
            <a:r>
              <a:rPr lang="en-US" sz="2800">
                <a:solidFill>
                  <a:schemeClr val="tx1"/>
                </a:solidFill>
                <a:latin typeface="+mj-lt"/>
                <a:ea typeface="Arial-Rounded" panose="020B0500000000000000" pitchFamily="34" charset="0"/>
                <a:cs typeface="Arial-Rounded" panose="020B0500000000000000" pitchFamily="34" charset="0"/>
              </a:rPr>
              <a:t>Quét rác…</a:t>
            </a:r>
            <a:endParaRPr lang="en-US" sz="2800" dirty="0">
              <a:solidFill>
                <a:schemeClr val="tx1"/>
              </a:solidFill>
              <a:latin typeface="+mj-lt"/>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ED19CA74-1169-4623-91B9-580A79478846}"/>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AA8B32C-3820-43C9-A539-AC860FC739CC}"/>
              </a:ext>
            </a:extLst>
          </p:cNvPr>
          <p:cNvSpPr txBox="1"/>
          <p:nvPr/>
        </p:nvSpPr>
        <p:spPr>
          <a:xfrm>
            <a:off x="8708676" y="1224037"/>
            <a:ext cx="2966431" cy="5262979"/>
          </a:xfrm>
          <a:prstGeom prst="rect">
            <a:avLst/>
          </a:prstGeom>
          <a:noFill/>
        </p:spPr>
        <p:txBody>
          <a:bodyPr wrap="square">
            <a:spAutoFit/>
          </a:bodyPr>
          <a:lstStyle/>
          <a:p>
            <a:pPr algn="just"/>
            <a:r>
              <a:rPr lang="en-US" sz="2800">
                <a:solidFill>
                  <a:schemeClr val="tx1"/>
                </a:solidFill>
                <a:latin typeface="+mj-lt"/>
                <a:ea typeface="Arial-Rounded" panose="020B0500000000000000" pitchFamily="34" charset="0"/>
                <a:cs typeface="Arial-Rounded" panose="020B0500000000000000" pitchFamily="34" charset="0"/>
              </a:rPr>
              <a:t>Nhớ em nghe</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Chị quét</a:t>
            </a:r>
          </a:p>
          <a:p>
            <a:pPr algn="just"/>
            <a:r>
              <a:rPr lang="en-US" sz="2800">
                <a:solidFill>
                  <a:schemeClr val="tx1"/>
                </a:solidFill>
                <a:latin typeface="+mj-lt"/>
                <a:ea typeface="Arial-Rounded" panose="020B0500000000000000" pitchFamily="34" charset="0"/>
                <a:cs typeface="Arial-Rounded" panose="020B0500000000000000" pitchFamily="34" charset="0"/>
              </a:rPr>
              <a:t>Những đêm hè</a:t>
            </a:r>
          </a:p>
          <a:p>
            <a:pPr algn="just"/>
            <a:r>
              <a:rPr lang="en-US" sz="2800">
                <a:solidFill>
                  <a:schemeClr val="tx1"/>
                </a:solidFill>
                <a:latin typeface="+mj-lt"/>
                <a:ea typeface="Arial-Rounded" panose="020B0500000000000000" pitchFamily="34" charset="0"/>
                <a:cs typeface="Arial-Rounded" panose="020B0500000000000000" pitchFamily="34" charset="0"/>
              </a:rPr>
              <a:t>Đêm đông gió rét</a:t>
            </a:r>
          </a:p>
          <a:p>
            <a:pPr algn="just"/>
            <a:r>
              <a:rPr lang="en-US" sz="2800">
                <a:solidFill>
                  <a:schemeClr val="tx1"/>
                </a:solidFill>
                <a:latin typeface="+mj-lt"/>
                <a:ea typeface="Arial-Rounded" panose="020B0500000000000000" pitchFamily="34" charset="0"/>
                <a:cs typeface="Arial-Rounded" panose="020B0500000000000000" pitchFamily="34" charset="0"/>
              </a:rPr>
              <a:t>Tiếng chổi tre</a:t>
            </a:r>
          </a:p>
          <a:p>
            <a:pPr algn="just"/>
            <a:r>
              <a:rPr lang="en-US" sz="2800">
                <a:solidFill>
                  <a:schemeClr val="tx1"/>
                </a:solidFill>
                <a:latin typeface="+mj-lt"/>
                <a:ea typeface="Arial-Rounded" panose="020B0500000000000000" pitchFamily="34" charset="0"/>
                <a:cs typeface="Arial-Rounded" panose="020B0500000000000000" pitchFamily="34" charset="0"/>
              </a:rPr>
              <a:t>Sớm tối</a:t>
            </a:r>
          </a:p>
          <a:p>
            <a:pPr algn="just"/>
            <a:r>
              <a:rPr lang="en-US" sz="2800">
                <a:solidFill>
                  <a:schemeClr val="tx1"/>
                </a:solidFill>
                <a:latin typeface="+mj-lt"/>
                <a:ea typeface="Arial-Rounded" panose="020B0500000000000000" pitchFamily="34" charset="0"/>
                <a:cs typeface="Arial-Rounded" panose="020B0500000000000000" pitchFamily="34" charset="0"/>
              </a:rPr>
              <a:t>Đi về</a:t>
            </a:r>
          </a:p>
          <a:p>
            <a:pPr algn="just"/>
            <a:r>
              <a:rPr lang="en-US" sz="2800">
                <a:solidFill>
                  <a:schemeClr val="tx1"/>
                </a:solidFill>
                <a:latin typeface="+mj-lt"/>
                <a:ea typeface="Arial-Rounded" panose="020B0500000000000000" pitchFamily="34" charset="0"/>
                <a:cs typeface="Arial-Rounded" panose="020B0500000000000000" pitchFamily="34" charset="0"/>
              </a:rPr>
              <a:t>Giữ sạch lề</a:t>
            </a:r>
          </a:p>
          <a:p>
            <a:pPr algn="just"/>
            <a:r>
              <a:rPr lang="en-US" sz="2800">
                <a:solidFill>
                  <a:schemeClr val="tx1"/>
                </a:solidFill>
                <a:latin typeface="+mj-lt"/>
                <a:ea typeface="Arial-Rounded" panose="020B0500000000000000" pitchFamily="34" charset="0"/>
                <a:cs typeface="Arial-Rounded" panose="020B0500000000000000" pitchFamily="34" charset="0"/>
              </a:rPr>
              <a:t>Đẹp lối</a:t>
            </a:r>
          </a:p>
          <a:p>
            <a:pPr algn="just"/>
            <a:r>
              <a:rPr lang="en-US" sz="2800">
                <a:solidFill>
                  <a:schemeClr val="tx1"/>
                </a:solidFill>
                <a:latin typeface="+mj-lt"/>
                <a:ea typeface="Arial-Rounded" panose="020B0500000000000000" pitchFamily="34" charset="0"/>
                <a:cs typeface="Arial-Rounded" panose="020B0500000000000000" pitchFamily="34" charset="0"/>
              </a:rPr>
              <a:t>Em nghe!</a:t>
            </a:r>
          </a:p>
          <a:p>
            <a:pPr algn="just"/>
            <a:r>
              <a:rPr lang="en-US" sz="2800">
                <a:solidFill>
                  <a:schemeClr val="tx1"/>
                </a:solidFill>
                <a:latin typeface="+mj-lt"/>
                <a:ea typeface="Arial-Rounded" panose="020B0500000000000000" pitchFamily="34" charset="0"/>
                <a:cs typeface="Arial-Rounded" panose="020B0500000000000000" pitchFamily="34" charset="0"/>
              </a:rPr>
              <a:t>	(Tố Hữu)</a:t>
            </a:r>
          </a:p>
        </p:txBody>
      </p:sp>
      <p:sp>
        <p:nvSpPr>
          <p:cNvPr id="7" name="Cloud 6">
            <a:extLst>
              <a:ext uri="{FF2B5EF4-FFF2-40B4-BE49-F238E27FC236}">
                <a16:creationId xmlns:a16="http://schemas.microsoft.com/office/drawing/2014/main" id="{161A4168-D7ED-49A0-8DFE-25B6D2431E41}"/>
              </a:ext>
            </a:extLst>
          </p:cNvPr>
          <p:cNvSpPr/>
          <p:nvPr/>
        </p:nvSpPr>
        <p:spPr>
          <a:xfrm>
            <a:off x="8229600" y="188686"/>
            <a:ext cx="380091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Tìm</a:t>
            </a:r>
            <a:r>
              <a:rPr lang="en-US" dirty="0">
                <a:solidFill>
                  <a:schemeClr val="tx1"/>
                </a:solidFill>
              </a:rPr>
              <a:t> </a:t>
            </a:r>
            <a:r>
              <a:rPr lang="en-US" dirty="0" err="1">
                <a:solidFill>
                  <a:schemeClr val="tx1"/>
                </a:solidFill>
              </a:rPr>
              <a:t>từ</a:t>
            </a:r>
            <a:r>
              <a:rPr lang="en-US" dirty="0">
                <a:solidFill>
                  <a:schemeClr val="tx1"/>
                </a:solidFill>
              </a:rPr>
              <a:t> </a:t>
            </a:r>
            <a:r>
              <a:rPr lang="en-US" dirty="0" err="1">
                <a:solidFill>
                  <a:schemeClr val="tx1"/>
                </a:solidFill>
              </a:rPr>
              <a:t>khó</a:t>
            </a:r>
            <a:r>
              <a:rPr lang="en-US" dirty="0">
                <a:solidFill>
                  <a:schemeClr val="tx1"/>
                </a:solidFill>
              </a:rPr>
              <a:t> </a:t>
            </a:r>
            <a:r>
              <a:rPr lang="en-US" dirty="0" err="1">
                <a:solidFill>
                  <a:schemeClr val="tx1"/>
                </a:solidFill>
              </a:rPr>
              <a:t>hiểu</a:t>
            </a:r>
            <a:r>
              <a:rPr lang="en-US" dirty="0">
                <a:solidFill>
                  <a:schemeClr val="tx1"/>
                </a:solidFill>
              </a:rPr>
              <a:t> </a:t>
            </a:r>
          </a:p>
          <a:p>
            <a:pPr algn="ctr"/>
            <a:r>
              <a:rPr lang="en-US" dirty="0" err="1">
                <a:solidFill>
                  <a:schemeClr val="tx1"/>
                </a:solidFill>
              </a:rPr>
              <a:t>trong</a:t>
            </a:r>
            <a:r>
              <a:rPr lang="en-US" dirty="0">
                <a:solidFill>
                  <a:schemeClr val="tx1"/>
                </a:solidFill>
              </a:rPr>
              <a:t> </a:t>
            </a:r>
            <a:r>
              <a:rPr lang="en-US" dirty="0" err="1">
                <a:solidFill>
                  <a:schemeClr val="tx1"/>
                </a:solidFill>
              </a:rPr>
              <a:t>bài</a:t>
            </a:r>
            <a:endParaRPr lang="en-US" dirty="0">
              <a:solidFill>
                <a:schemeClr val="tx1"/>
              </a:solidFill>
            </a:endParaRPr>
          </a:p>
        </p:txBody>
      </p:sp>
      <p:cxnSp>
        <p:nvCxnSpPr>
          <p:cNvPr id="8" name="Straight Connector 7">
            <a:extLst>
              <a:ext uri="{FF2B5EF4-FFF2-40B4-BE49-F238E27FC236}">
                <a16:creationId xmlns:a16="http://schemas.microsoft.com/office/drawing/2014/main" id="{D2CD0AA5-8D61-4802-BBEA-0A65E5AB227E}"/>
              </a:ext>
            </a:extLst>
          </p:cNvPr>
          <p:cNvCxnSpPr>
            <a:cxnSpLocks/>
          </p:cNvCxnSpPr>
          <p:nvPr/>
        </p:nvCxnSpPr>
        <p:spPr>
          <a:xfrm>
            <a:off x="1234099" y="2120694"/>
            <a:ext cx="9055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B16F8AD-707C-497B-A814-BA721571418A}"/>
              </a:ext>
            </a:extLst>
          </p:cNvPr>
          <p:cNvCxnSpPr>
            <a:cxnSpLocks/>
          </p:cNvCxnSpPr>
          <p:nvPr/>
        </p:nvCxnSpPr>
        <p:spPr>
          <a:xfrm>
            <a:off x="1666750" y="3802091"/>
            <a:ext cx="10957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3CE3FA6-6EB8-45A7-9C6D-668377BC8884}"/>
              </a:ext>
            </a:extLst>
          </p:cNvPr>
          <p:cNvCxnSpPr>
            <a:cxnSpLocks/>
          </p:cNvCxnSpPr>
          <p:nvPr/>
        </p:nvCxnSpPr>
        <p:spPr>
          <a:xfrm>
            <a:off x="601153"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F786D5-AE6E-4CA9-8966-0BD6D8ECA45E}"/>
              </a:ext>
            </a:extLst>
          </p:cNvPr>
          <p:cNvCxnSpPr>
            <a:cxnSpLocks/>
          </p:cNvCxnSpPr>
          <p:nvPr/>
        </p:nvCxnSpPr>
        <p:spPr>
          <a:xfrm>
            <a:off x="2069589" y="4239305"/>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0D50D1-0783-46F7-9536-215907E3C158}"/>
              </a:ext>
            </a:extLst>
          </p:cNvPr>
          <p:cNvCxnSpPr>
            <a:cxnSpLocks/>
          </p:cNvCxnSpPr>
          <p:nvPr/>
        </p:nvCxnSpPr>
        <p:spPr>
          <a:xfrm>
            <a:off x="5223155" y="3801678"/>
            <a:ext cx="13258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93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4000" kern="1200" dirty="0">
                <a:solidFill>
                  <a:srgbClr val="FF0000"/>
                </a:solidFill>
                <a:latin typeface="+mj-lt"/>
                <a:ea typeface="Arial-Rounded" panose="020B0500000000000000" pitchFamily="34" charset="0"/>
                <a:cs typeface="Arial-Rounded" panose="020B0500000000000000" pitchFamily="34" charset="0"/>
              </a:rPr>
              <a:t>v</a:t>
            </a:r>
            <a:r>
              <a:rPr kumimoji="0" lang="en-US"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e </a:t>
            </a:r>
            <a:r>
              <a:rPr kumimoji="0" lang="en-US" sz="40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ve</a:t>
            </a:r>
            <a:r>
              <a:rPr kumimoji="0" lang="en-US"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 name="Picture 2" descr="10 Lợi ích của ve sầu đối với trái đất (và chúng ta)">
            <a:extLst>
              <a:ext uri="{FF2B5EF4-FFF2-40B4-BE49-F238E27FC236}">
                <a16:creationId xmlns:a16="http://schemas.microsoft.com/office/drawing/2014/main" id="{E2B489DD-9893-447F-86E0-5D8BD8B76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594" y="1947025"/>
            <a:ext cx="8154649" cy="4586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18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4000" kern="1200" dirty="0">
                <a:solidFill>
                  <a:srgbClr val="FF0000"/>
                </a:solidFill>
                <a:latin typeface="+mj-lt"/>
                <a:ea typeface="Arial-Rounded" panose="020B0500000000000000" pitchFamily="34" charset="0"/>
                <a:cs typeface="Arial-Rounded" panose="020B0500000000000000" pitchFamily="34" charset="0"/>
              </a:rPr>
              <a:t>c</a:t>
            </a:r>
            <a:r>
              <a:rPr kumimoji="0" lang="en-US" sz="40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hổi</a:t>
            </a:r>
            <a:r>
              <a:rPr kumimoji="0" lang="en-US" sz="40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4000" b="0" i="0" u="none" strike="noStrike" kern="1200" cap="none" spc="0" normalizeH="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tre</a:t>
            </a:r>
            <a:r>
              <a:rPr kumimoji="0" lang="en-US"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2050" name="Picture 2">
            <a:extLst>
              <a:ext uri="{FF2B5EF4-FFF2-40B4-BE49-F238E27FC236}">
                <a16:creationId xmlns:a16="http://schemas.microsoft.com/office/drawing/2014/main" id="{0B84A22C-26AB-48BC-8765-0043C2DED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119" y="1560233"/>
            <a:ext cx="3262859" cy="489428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ổi Tre - NH">
            <a:extLst>
              <a:ext uri="{FF2B5EF4-FFF2-40B4-BE49-F238E27FC236}">
                <a16:creationId xmlns:a16="http://schemas.microsoft.com/office/drawing/2014/main" id="{E47F34AC-4C1C-4E0D-8EF8-EA6BE71F55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00" r="29911"/>
          <a:stretch/>
        </p:blipFill>
        <p:spPr bwMode="auto">
          <a:xfrm>
            <a:off x="4840970" y="1401316"/>
            <a:ext cx="2068643" cy="52121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HỔI TRE - S 16x65cm | MUJI">
            <a:extLst>
              <a:ext uri="{FF2B5EF4-FFF2-40B4-BE49-F238E27FC236}">
                <a16:creationId xmlns:a16="http://schemas.microsoft.com/office/drawing/2014/main" id="{B233BBBF-2F5A-4F63-A872-C428A03D9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43" r="36123"/>
          <a:stretch/>
        </p:blipFill>
        <p:spPr bwMode="auto">
          <a:xfrm>
            <a:off x="8099410" y="1020659"/>
            <a:ext cx="1752177" cy="5892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282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C251D6B1-3380-478D-8851-DBE0CBDE3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767" y="1701791"/>
            <a:ext cx="6312302" cy="473422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681;p56">
            <a:extLst>
              <a:ext uri="{FF2B5EF4-FFF2-40B4-BE49-F238E27FC236}">
                <a16:creationId xmlns:a16="http://schemas.microsoft.com/office/drawing/2014/main" id="{C1D9A3A2-6718-4C9B-BC4B-8E380C3D3423}"/>
              </a:ext>
            </a:extLst>
          </p:cNvPr>
          <p:cNvGrpSpPr/>
          <p:nvPr/>
        </p:nvGrpSpPr>
        <p:grpSpPr>
          <a:xfrm>
            <a:off x="765582" y="666716"/>
            <a:ext cx="652318" cy="647680"/>
            <a:chOff x="1773575" y="4308850"/>
            <a:chExt cx="650450" cy="645825"/>
          </a:xfrm>
        </p:grpSpPr>
        <p:sp>
          <p:nvSpPr>
            <p:cNvPr id="10" name="Google Shape;7682;p56">
              <a:extLst>
                <a:ext uri="{FF2B5EF4-FFF2-40B4-BE49-F238E27FC236}">
                  <a16:creationId xmlns:a16="http://schemas.microsoft.com/office/drawing/2014/main" id="{31281BFC-B82C-4EA4-BF43-B095586CCB9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11" name="Google Shape;7683;p56">
              <a:extLst>
                <a:ext uri="{FF2B5EF4-FFF2-40B4-BE49-F238E27FC236}">
                  <a16:creationId xmlns:a16="http://schemas.microsoft.com/office/drawing/2014/main" id="{1CA50BFC-F3CF-401A-9B07-1AEFF5F6D82A}"/>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FF0000"/>
            </a:solidFill>
            <a:ln>
              <a:noFill/>
            </a:ln>
          </p:spPr>
          <p:txBody>
            <a:bodyPr spcFirstLastPara="1" wrap="square" lIns="121598" tIns="121598" rIns="121598" bIns="121598" anchor="ctr" anchorCtr="0">
              <a:noAutofit/>
            </a:bodyPr>
            <a:lstStyle/>
            <a:p>
              <a:endParaRPr sz="2479"/>
            </a:p>
          </p:txBody>
        </p:sp>
      </p:grpSp>
      <p:sp>
        <p:nvSpPr>
          <p:cNvPr id="12" name="TextBox 11">
            <a:extLst>
              <a:ext uri="{FF2B5EF4-FFF2-40B4-BE49-F238E27FC236}">
                <a16:creationId xmlns:a16="http://schemas.microsoft.com/office/drawing/2014/main" id="{519571B9-8A86-4C7E-AAA0-B4D2A1DBD6AD}"/>
              </a:ext>
            </a:extLst>
          </p:cNvPr>
          <p:cNvSpPr txBox="1"/>
          <p:nvPr/>
        </p:nvSpPr>
        <p:spPr>
          <a:xfrm>
            <a:off x="1602504" y="666716"/>
            <a:ext cx="6312302" cy="707886"/>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4000" kern="1200" dirty="0">
                <a:solidFill>
                  <a:srgbClr val="FF0000"/>
                </a:solidFill>
                <a:latin typeface="+mj-lt"/>
                <a:ea typeface="Arial-Rounded" panose="020B0500000000000000" pitchFamily="34" charset="0"/>
                <a:cs typeface="Arial-Rounded" panose="020B0500000000000000" pitchFamily="34" charset="0"/>
              </a:rPr>
              <a:t>h</a:t>
            </a:r>
            <a:r>
              <a:rPr kumimoji="0" lang="en-US" sz="40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àng</a:t>
            </a:r>
            <a:r>
              <a:rPr kumimoji="0" lang="en-US" sz="40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me</a:t>
            </a:r>
            <a:r>
              <a:rPr kumimoji="0" lang="en-US"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40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schemeClr val="tx1"/>
              </a:solidFill>
              <a:effectLst/>
              <a:uLnTx/>
              <a:uFillTx/>
              <a:latin typeface="+mj-lt"/>
              <a:ea typeface="Arial-Rounded" panose="020B0500000000000000" pitchFamily="34" charset="0"/>
              <a:cs typeface="Arial-Rounded" panose="020B0500000000000000" pitchFamily="34" charset="0"/>
            </a:endParaRPr>
          </a:p>
        </p:txBody>
      </p:sp>
      <p:pic>
        <p:nvPicPr>
          <p:cNvPr id="3074" name="Picture 2">
            <a:extLst>
              <a:ext uri="{FF2B5EF4-FFF2-40B4-BE49-F238E27FC236}">
                <a16:creationId xmlns:a16="http://schemas.microsoft.com/office/drawing/2014/main" id="{2A12F4C8-D548-436F-A806-3660F00E7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3787" y="1701791"/>
            <a:ext cx="7594261" cy="47177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amarind Tree In Garden - Tamarindus Indica Stock Photo, Picture And  Royalty Free Image. Image 49848464.">
            <a:extLst>
              <a:ext uri="{FF2B5EF4-FFF2-40B4-BE49-F238E27FC236}">
                <a16:creationId xmlns:a16="http://schemas.microsoft.com/office/drawing/2014/main" id="{19658FE9-BFB2-47B1-9523-41CD8EC88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942" y="1513746"/>
            <a:ext cx="3323713" cy="50011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me dáng thác đổ mây bay ở TP.HCM - VietNamNet">
            <a:extLst>
              <a:ext uri="{FF2B5EF4-FFF2-40B4-BE49-F238E27FC236}">
                <a16:creationId xmlns:a16="http://schemas.microsoft.com/office/drawing/2014/main" id="{C8D3A516-BC5D-4AFC-A91B-0425AA49A5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1232" y="1513746"/>
            <a:ext cx="7138822" cy="5007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8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fade">
                                      <p:cBhvr>
                                        <p:cTn id="24" dur="500"/>
                                        <p:tgtEl>
                                          <p:spTgt spid="3078"/>
                                        </p:tgtEl>
                                      </p:cBhvr>
                                    </p:animEffect>
                                  </p:childTnLst>
                                </p:cTn>
                              </p:par>
                              <p:par>
                                <p:cTn id="25" presetID="10" presetClass="entr" presetSubtype="0" fill="hold"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oogle Shape;7681;p56">
            <a:extLst>
              <a:ext uri="{FF2B5EF4-FFF2-40B4-BE49-F238E27FC236}">
                <a16:creationId xmlns:a16="http://schemas.microsoft.com/office/drawing/2014/main" id="{862D9E92-A471-4BA4-B4DC-37DF293AE8EE}"/>
              </a:ext>
            </a:extLst>
          </p:cNvPr>
          <p:cNvGrpSpPr/>
          <p:nvPr/>
        </p:nvGrpSpPr>
        <p:grpSpPr>
          <a:xfrm>
            <a:off x="840534" y="1881572"/>
            <a:ext cx="652318" cy="647680"/>
            <a:chOff x="1773575" y="4308850"/>
            <a:chExt cx="650450" cy="645825"/>
          </a:xfrm>
        </p:grpSpPr>
        <p:sp>
          <p:nvSpPr>
            <p:cNvPr id="15" name="Google Shape;7682;p56">
              <a:extLst>
                <a:ext uri="{FF2B5EF4-FFF2-40B4-BE49-F238E27FC236}">
                  <a16:creationId xmlns:a16="http://schemas.microsoft.com/office/drawing/2014/main" id="{7404B2A7-6924-47E4-8AF1-C098C1AB18F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6" name="Google Shape;7683;p56">
              <a:extLst>
                <a:ext uri="{FF2B5EF4-FFF2-40B4-BE49-F238E27FC236}">
                  <a16:creationId xmlns:a16="http://schemas.microsoft.com/office/drawing/2014/main" id="{829A6AA6-3426-41FF-949D-E2992B49817E}"/>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7" name="TextBox 16">
            <a:extLst>
              <a:ext uri="{FF2B5EF4-FFF2-40B4-BE49-F238E27FC236}">
                <a16:creationId xmlns:a16="http://schemas.microsoft.com/office/drawing/2014/main" id="{DA8779D3-25DA-4AFC-9C65-2A69BD4D7E5C}"/>
              </a:ext>
            </a:extLst>
          </p:cNvPr>
          <p:cNvSpPr txBox="1"/>
          <p:nvPr/>
        </p:nvSpPr>
        <p:spPr>
          <a:xfrm>
            <a:off x="1677456" y="1944477"/>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noProof="0" dirty="0" err="1">
                <a:solidFill>
                  <a:srgbClr val="FF0000"/>
                </a:solidFill>
                <a:latin typeface="+mj-lt"/>
                <a:ea typeface="Arial-Rounded" panose="020B0500000000000000" pitchFamily="34" charset="0"/>
                <a:cs typeface="Arial-Rounded" panose="020B0500000000000000" pitchFamily="34" charset="0"/>
              </a:rPr>
              <a:t>x</a:t>
            </a:r>
            <a:r>
              <a:rPr kumimoji="0" lang="en-US" sz="32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ào</a:t>
            </a:r>
            <a:r>
              <a:rPr kumimoji="0" lang="en-US"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xạc</a:t>
            </a:r>
            <a:r>
              <a:rPr kumimoji="0" lang="en-US" sz="3200" b="0" i="0" u="none" strike="noStrike" kern="1200" cap="none" spc="0" normalizeH="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39261F32-D93A-4362-B1F4-F6652013FA80}"/>
              </a:ext>
            </a:extLst>
          </p:cNvPr>
          <p:cNvSpPr txBox="1"/>
          <p:nvPr/>
        </p:nvSpPr>
        <p:spPr>
          <a:xfrm>
            <a:off x="3309553" y="1926759"/>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tiếng động nối tiếp nhau trong cảnh yên tĩnh.</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grpSp>
        <p:nvGrpSpPr>
          <p:cNvPr id="9" name="Google Shape;7681;p56">
            <a:extLst>
              <a:ext uri="{FF2B5EF4-FFF2-40B4-BE49-F238E27FC236}">
                <a16:creationId xmlns:a16="http://schemas.microsoft.com/office/drawing/2014/main" id="{18C89CCA-A1E4-46C6-8394-04C7B2646E78}"/>
              </a:ext>
            </a:extLst>
          </p:cNvPr>
          <p:cNvGrpSpPr/>
          <p:nvPr/>
        </p:nvGrpSpPr>
        <p:grpSpPr>
          <a:xfrm>
            <a:off x="840534" y="2888411"/>
            <a:ext cx="652318" cy="647680"/>
            <a:chOff x="1773575" y="4308850"/>
            <a:chExt cx="650450" cy="645825"/>
          </a:xfrm>
        </p:grpSpPr>
        <p:sp>
          <p:nvSpPr>
            <p:cNvPr id="10" name="Google Shape;7682;p56">
              <a:extLst>
                <a:ext uri="{FF2B5EF4-FFF2-40B4-BE49-F238E27FC236}">
                  <a16:creationId xmlns:a16="http://schemas.microsoft.com/office/drawing/2014/main" id="{761E907B-4732-4AB1-983B-85D472ECD283}"/>
                </a:ext>
              </a:extLst>
            </p:cNvPr>
            <p:cNvSpPr/>
            <p:nvPr/>
          </p:nvSpPr>
          <p:spPr>
            <a:xfrm>
              <a:off x="1773575" y="4308850"/>
              <a:ext cx="650450" cy="645825"/>
            </a:xfrm>
            <a:custGeom>
              <a:avLst/>
              <a:gdLst/>
              <a:ahLst/>
              <a:cxnLst/>
              <a:rect l="l" t="t" r="r" b="b"/>
              <a:pathLst>
                <a:path w="26018" h="25833" extrusionOk="0">
                  <a:moveTo>
                    <a:pt x="13010" y="842"/>
                  </a:moveTo>
                  <a:cubicBezTo>
                    <a:pt x="14352" y="842"/>
                    <a:pt x="15554" y="1615"/>
                    <a:pt x="16132" y="2869"/>
                  </a:cubicBezTo>
                  <a:lnTo>
                    <a:pt x="17941" y="6764"/>
                  </a:lnTo>
                  <a:lnTo>
                    <a:pt x="21928" y="7380"/>
                  </a:lnTo>
                  <a:cubicBezTo>
                    <a:pt x="23203" y="7575"/>
                    <a:pt x="24261" y="8485"/>
                    <a:pt x="24682" y="9737"/>
                  </a:cubicBezTo>
                  <a:cubicBezTo>
                    <a:pt x="25116" y="11028"/>
                    <a:pt x="24810" y="12439"/>
                    <a:pt x="23872" y="13416"/>
                  </a:cubicBezTo>
                  <a:lnTo>
                    <a:pt x="20913" y="16478"/>
                  </a:lnTo>
                  <a:lnTo>
                    <a:pt x="21620" y="20840"/>
                  </a:lnTo>
                  <a:cubicBezTo>
                    <a:pt x="21792" y="21897"/>
                    <a:pt x="21492" y="22964"/>
                    <a:pt x="20809" y="23768"/>
                  </a:cubicBezTo>
                  <a:cubicBezTo>
                    <a:pt x="20148" y="24540"/>
                    <a:pt x="19202" y="24991"/>
                    <a:pt x="18204" y="24991"/>
                  </a:cubicBezTo>
                  <a:cubicBezTo>
                    <a:pt x="17633" y="24991"/>
                    <a:pt x="17054" y="24841"/>
                    <a:pt x="16544" y="24555"/>
                  </a:cubicBezTo>
                  <a:lnTo>
                    <a:pt x="13010" y="22573"/>
                  </a:lnTo>
                  <a:lnTo>
                    <a:pt x="9466" y="24555"/>
                  </a:lnTo>
                  <a:cubicBezTo>
                    <a:pt x="8956" y="24841"/>
                    <a:pt x="8385" y="24991"/>
                    <a:pt x="7814" y="24991"/>
                  </a:cubicBezTo>
                  <a:cubicBezTo>
                    <a:pt x="6816" y="24991"/>
                    <a:pt x="5863" y="24540"/>
                    <a:pt x="5202" y="23768"/>
                  </a:cubicBezTo>
                  <a:cubicBezTo>
                    <a:pt x="4519" y="22964"/>
                    <a:pt x="4227" y="21897"/>
                    <a:pt x="4398" y="20840"/>
                  </a:cubicBezTo>
                  <a:lnTo>
                    <a:pt x="5097" y="16478"/>
                  </a:lnTo>
                  <a:lnTo>
                    <a:pt x="2139" y="13416"/>
                  </a:lnTo>
                  <a:cubicBezTo>
                    <a:pt x="1200" y="12439"/>
                    <a:pt x="894" y="11028"/>
                    <a:pt x="1328" y="9737"/>
                  </a:cubicBezTo>
                  <a:cubicBezTo>
                    <a:pt x="1757" y="8485"/>
                    <a:pt x="2807" y="7575"/>
                    <a:pt x="4083" y="7380"/>
                  </a:cubicBezTo>
                  <a:lnTo>
                    <a:pt x="8077" y="6764"/>
                  </a:lnTo>
                  <a:lnTo>
                    <a:pt x="9878" y="2869"/>
                  </a:lnTo>
                  <a:cubicBezTo>
                    <a:pt x="10464" y="1615"/>
                    <a:pt x="11658" y="842"/>
                    <a:pt x="13010" y="842"/>
                  </a:cubicBezTo>
                  <a:close/>
                  <a:moveTo>
                    <a:pt x="13010" y="1"/>
                  </a:moveTo>
                  <a:cubicBezTo>
                    <a:pt x="11327" y="1"/>
                    <a:pt x="9841" y="963"/>
                    <a:pt x="9120" y="2516"/>
                  </a:cubicBezTo>
                  <a:lnTo>
                    <a:pt x="7506" y="6007"/>
                  </a:lnTo>
                  <a:lnTo>
                    <a:pt x="3957" y="6555"/>
                  </a:lnTo>
                  <a:cubicBezTo>
                    <a:pt x="2371" y="6795"/>
                    <a:pt x="1058" y="7913"/>
                    <a:pt x="534" y="9466"/>
                  </a:cubicBezTo>
                  <a:cubicBezTo>
                    <a:pt x="0" y="11059"/>
                    <a:pt x="382" y="12799"/>
                    <a:pt x="1539" y="13994"/>
                  </a:cubicBezTo>
                  <a:lnTo>
                    <a:pt x="4203" y="16763"/>
                  </a:lnTo>
                  <a:lnTo>
                    <a:pt x="3566" y="20705"/>
                  </a:lnTo>
                  <a:cubicBezTo>
                    <a:pt x="3355" y="22004"/>
                    <a:pt x="3722" y="23317"/>
                    <a:pt x="4564" y="24308"/>
                  </a:cubicBezTo>
                  <a:cubicBezTo>
                    <a:pt x="5382" y="25276"/>
                    <a:pt x="6569" y="25832"/>
                    <a:pt x="7814" y="25832"/>
                  </a:cubicBezTo>
                  <a:cubicBezTo>
                    <a:pt x="8527" y="25832"/>
                    <a:pt x="9241" y="25645"/>
                    <a:pt x="9878" y="25285"/>
                  </a:cubicBezTo>
                  <a:lnTo>
                    <a:pt x="13010" y="23535"/>
                  </a:lnTo>
                  <a:lnTo>
                    <a:pt x="16139" y="25285"/>
                  </a:lnTo>
                  <a:cubicBezTo>
                    <a:pt x="16770" y="25645"/>
                    <a:pt x="17483" y="25832"/>
                    <a:pt x="18204" y="25832"/>
                  </a:cubicBezTo>
                  <a:cubicBezTo>
                    <a:pt x="19450" y="25832"/>
                    <a:pt x="20629" y="25276"/>
                    <a:pt x="21454" y="24308"/>
                  </a:cubicBezTo>
                  <a:cubicBezTo>
                    <a:pt x="22295" y="23317"/>
                    <a:pt x="22655" y="22004"/>
                    <a:pt x="22445" y="20705"/>
                  </a:cubicBezTo>
                  <a:lnTo>
                    <a:pt x="21814" y="16763"/>
                  </a:lnTo>
                  <a:lnTo>
                    <a:pt x="24479" y="13994"/>
                  </a:lnTo>
                  <a:cubicBezTo>
                    <a:pt x="25635" y="12799"/>
                    <a:pt x="26017" y="11059"/>
                    <a:pt x="25477" y="9466"/>
                  </a:cubicBezTo>
                  <a:cubicBezTo>
                    <a:pt x="24960" y="7913"/>
                    <a:pt x="23646" y="6795"/>
                    <a:pt x="22054" y="6555"/>
                  </a:cubicBezTo>
                  <a:lnTo>
                    <a:pt x="18512" y="6007"/>
                  </a:lnTo>
                  <a:lnTo>
                    <a:pt x="16890" y="2516"/>
                  </a:lnTo>
                  <a:cubicBezTo>
                    <a:pt x="16177" y="963"/>
                    <a:pt x="14683" y="1"/>
                    <a:pt x="13010" y="1"/>
                  </a:cubicBezTo>
                  <a:close/>
                </a:path>
              </a:pathLst>
            </a:custGeom>
            <a:solidFill>
              <a:schemeClr val="lt2"/>
            </a:solidFill>
            <a:ln>
              <a:noFill/>
            </a:ln>
          </p:spPr>
          <p:txBody>
            <a:bodyPr spcFirstLastPara="1" wrap="square" lIns="121598" tIns="121598" rIns="121598" bIns="121598" anchor="ctr" anchorCtr="0">
              <a:noAutofit/>
            </a:bodyPr>
            <a:lstStyle/>
            <a:p>
              <a:endParaRPr sz="2479">
                <a:latin typeface="+mj-lt"/>
              </a:endParaRPr>
            </a:p>
          </p:txBody>
        </p:sp>
        <p:sp>
          <p:nvSpPr>
            <p:cNvPr id="11" name="Google Shape;7683;p56">
              <a:extLst>
                <a:ext uri="{FF2B5EF4-FFF2-40B4-BE49-F238E27FC236}">
                  <a16:creationId xmlns:a16="http://schemas.microsoft.com/office/drawing/2014/main" id="{AA168B06-03FD-4815-91A7-73DA367E382C}"/>
                </a:ext>
              </a:extLst>
            </p:cNvPr>
            <p:cNvSpPr/>
            <p:nvPr/>
          </p:nvSpPr>
          <p:spPr>
            <a:xfrm>
              <a:off x="1957650" y="4493950"/>
              <a:ext cx="282300" cy="275650"/>
            </a:xfrm>
            <a:custGeom>
              <a:avLst/>
              <a:gdLst/>
              <a:ahLst/>
              <a:cxnLst/>
              <a:rect l="l" t="t" r="r" b="b"/>
              <a:pathLst>
                <a:path w="11292" h="11026" extrusionOk="0">
                  <a:moveTo>
                    <a:pt x="5643" y="1"/>
                  </a:moveTo>
                  <a:cubicBezTo>
                    <a:pt x="5342" y="1"/>
                    <a:pt x="5042" y="168"/>
                    <a:pt x="4888" y="502"/>
                  </a:cubicBezTo>
                  <a:lnTo>
                    <a:pt x="3874" y="2686"/>
                  </a:lnTo>
                  <a:cubicBezTo>
                    <a:pt x="3746" y="2956"/>
                    <a:pt x="3514" y="3136"/>
                    <a:pt x="3236" y="3181"/>
                  </a:cubicBezTo>
                  <a:lnTo>
                    <a:pt x="970" y="3534"/>
                  </a:lnTo>
                  <a:cubicBezTo>
                    <a:pt x="271" y="3639"/>
                    <a:pt x="0" y="4549"/>
                    <a:pt x="496" y="5066"/>
                  </a:cubicBezTo>
                  <a:lnTo>
                    <a:pt x="2141" y="6770"/>
                  </a:lnTo>
                  <a:cubicBezTo>
                    <a:pt x="2343" y="6972"/>
                    <a:pt x="2433" y="7273"/>
                    <a:pt x="2380" y="7566"/>
                  </a:cubicBezTo>
                  <a:lnTo>
                    <a:pt x="1998" y="9968"/>
                  </a:lnTo>
                  <a:cubicBezTo>
                    <a:pt x="1903" y="10550"/>
                    <a:pt x="2335" y="11025"/>
                    <a:pt x="2829" y="11025"/>
                  </a:cubicBezTo>
                  <a:cubicBezTo>
                    <a:pt x="2959" y="11025"/>
                    <a:pt x="3092" y="10993"/>
                    <a:pt x="3222" y="10921"/>
                  </a:cubicBezTo>
                  <a:lnTo>
                    <a:pt x="5249" y="9781"/>
                  </a:lnTo>
                  <a:cubicBezTo>
                    <a:pt x="5372" y="9713"/>
                    <a:pt x="5507" y="9679"/>
                    <a:pt x="5642" y="9679"/>
                  </a:cubicBezTo>
                  <a:cubicBezTo>
                    <a:pt x="5777" y="9679"/>
                    <a:pt x="5912" y="9713"/>
                    <a:pt x="6036" y="9781"/>
                  </a:cubicBezTo>
                  <a:lnTo>
                    <a:pt x="8070" y="10921"/>
                  </a:lnTo>
                  <a:cubicBezTo>
                    <a:pt x="8198" y="10993"/>
                    <a:pt x="8330" y="11025"/>
                    <a:pt x="8459" y="11025"/>
                  </a:cubicBezTo>
                  <a:cubicBezTo>
                    <a:pt x="8949" y="11025"/>
                    <a:pt x="9383" y="10550"/>
                    <a:pt x="9295" y="9968"/>
                  </a:cubicBezTo>
                  <a:lnTo>
                    <a:pt x="8904" y="7566"/>
                  </a:lnTo>
                  <a:cubicBezTo>
                    <a:pt x="8859" y="7273"/>
                    <a:pt x="8949" y="6972"/>
                    <a:pt x="9144" y="6770"/>
                  </a:cubicBezTo>
                  <a:lnTo>
                    <a:pt x="10788" y="5066"/>
                  </a:lnTo>
                  <a:cubicBezTo>
                    <a:pt x="11291" y="4549"/>
                    <a:pt x="11014" y="3639"/>
                    <a:pt x="10322" y="3534"/>
                  </a:cubicBezTo>
                  <a:lnTo>
                    <a:pt x="8048" y="3181"/>
                  </a:lnTo>
                  <a:cubicBezTo>
                    <a:pt x="7778" y="3136"/>
                    <a:pt x="7538" y="2956"/>
                    <a:pt x="7418" y="2686"/>
                  </a:cubicBezTo>
                  <a:lnTo>
                    <a:pt x="6403" y="502"/>
                  </a:lnTo>
                  <a:cubicBezTo>
                    <a:pt x="6246" y="168"/>
                    <a:pt x="5944" y="1"/>
                    <a:pt x="5643" y="1"/>
                  </a:cubicBezTo>
                  <a:close/>
                </a:path>
              </a:pathLst>
            </a:custGeom>
            <a:solidFill>
              <a:srgbClr val="00B0F0"/>
            </a:solidFill>
            <a:ln>
              <a:noFill/>
            </a:ln>
          </p:spPr>
          <p:txBody>
            <a:bodyPr spcFirstLastPara="1" wrap="square" lIns="121598" tIns="121598" rIns="121598" bIns="121598" anchor="ctr" anchorCtr="0">
              <a:noAutofit/>
            </a:bodyPr>
            <a:lstStyle/>
            <a:p>
              <a:endParaRPr sz="2479">
                <a:latin typeface="+mj-lt"/>
              </a:endParaRPr>
            </a:p>
          </p:txBody>
        </p:sp>
      </p:grpSp>
      <p:sp>
        <p:nvSpPr>
          <p:cNvPr id="12" name="TextBox 11">
            <a:extLst>
              <a:ext uri="{FF2B5EF4-FFF2-40B4-BE49-F238E27FC236}">
                <a16:creationId xmlns:a16="http://schemas.microsoft.com/office/drawing/2014/main" id="{6B42CF3A-B1A2-4B86-A0CC-1C414FD11A22}"/>
              </a:ext>
            </a:extLst>
          </p:cNvPr>
          <p:cNvSpPr txBox="1"/>
          <p:nvPr/>
        </p:nvSpPr>
        <p:spPr>
          <a:xfrm>
            <a:off x="1677456" y="2951316"/>
            <a:ext cx="3395263"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dirty="0">
                <a:solidFill>
                  <a:srgbClr val="FF0000"/>
                </a:solidFill>
                <a:latin typeface="+mj-lt"/>
                <a:ea typeface="Arial-Rounded" panose="020B0500000000000000" pitchFamily="34" charset="0"/>
                <a:cs typeface="Arial-Rounded" panose="020B0500000000000000" pitchFamily="34" charset="0"/>
              </a:rPr>
              <a:t>l</a:t>
            </a:r>
            <a:r>
              <a:rPr kumimoji="0" lang="en-US" sz="32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ao</a:t>
            </a:r>
            <a:r>
              <a:rPr kumimoji="0" lang="en-US"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công</a:t>
            </a:r>
            <a:r>
              <a:rPr kumimoji="0" lang="en-US" sz="3200" b="0" i="0" u="none" strike="noStrike" kern="1200" cap="none" spc="0" normalizeH="0" noProof="0" dirty="0">
                <a:ln>
                  <a:noFill/>
                </a:ln>
                <a:solidFill>
                  <a:schemeClr val="tx1"/>
                </a:solidFill>
                <a:effectLst/>
                <a:uLnTx/>
                <a:uFillTx/>
                <a:latin typeface="+mj-lt"/>
                <a:ea typeface="Arial-Rounded" panose="020B0500000000000000" pitchFamily="34" charset="0"/>
                <a:cs typeface="Arial-Rounded" panose="020B0500000000000000" pitchFamily="34" charset="0"/>
              </a:rPr>
              <a:t>:</a:t>
            </a:r>
            <a:r>
              <a:rPr kumimoji="0" lang="en-US" sz="3200" b="0" i="0" u="none" strike="noStrike" kern="1200" cap="none" spc="0" normalizeH="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703F63E-D2ED-412C-85DA-2F07DA6B241C}"/>
              </a:ext>
            </a:extLst>
          </p:cNvPr>
          <p:cNvSpPr txBox="1"/>
          <p:nvPr/>
        </p:nvSpPr>
        <p:spPr>
          <a:xfrm>
            <a:off x="3545529" y="2933598"/>
            <a:ext cx="8448379" cy="584775"/>
          </a:xfrm>
          <a:prstGeom prst="rect">
            <a:avLst/>
          </a:prstGeom>
          <a:noFill/>
        </p:spPr>
        <p:txBody>
          <a:bodyPr wrap="square">
            <a:spAutoFit/>
          </a:bodyPr>
          <a:lstStyle/>
          <a:p>
            <a:pPr marL="0" marR="0" lvl="0" indent="0" algn="l" defTabSz="1101096" rtl="0" eaLnBrk="1" fontAlgn="auto" latinLnBrk="0" hangingPunct="1">
              <a:lnSpc>
                <a:spcPct val="100000"/>
              </a:lnSpc>
              <a:spcBef>
                <a:spcPts val="0"/>
              </a:spcBef>
              <a:spcAft>
                <a:spcPts val="0"/>
              </a:spcAft>
              <a:buClrTx/>
              <a:buSzTx/>
              <a:buFontTx/>
              <a:buNone/>
              <a:tabLst/>
              <a:defRPr/>
            </a:pPr>
            <a:r>
              <a:rPr lang="en-US" sz="3200" kern="1200">
                <a:latin typeface="+mj-lt"/>
                <a:ea typeface="Arial-Rounded" panose="020B0500000000000000" pitchFamily="34" charset="0"/>
                <a:cs typeface="Arial-Rounded" panose="020B0500000000000000" pitchFamily="34" charset="0"/>
              </a:rPr>
              <a:t>người làm công việc vệ sinh, phục vụ.</a:t>
            </a:r>
            <a:endPar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08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0A0659-16E8-41C3-8DA6-EBC6B0E2F7F8}"/>
              </a:ext>
            </a:extLst>
          </p:cNvPr>
          <p:cNvSpPr txBox="1"/>
          <p:nvPr/>
        </p:nvSpPr>
        <p:spPr>
          <a:xfrm>
            <a:off x="4507064" y="819302"/>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cxnSp>
        <p:nvCxnSpPr>
          <p:cNvPr id="4" name="Straight Connector 3">
            <a:extLst>
              <a:ext uri="{FF2B5EF4-FFF2-40B4-BE49-F238E27FC236}">
                <a16:creationId xmlns:a16="http://schemas.microsoft.com/office/drawing/2014/main" id="{2F16A302-1F26-4AFB-B988-D20DFB35041A}"/>
              </a:ext>
            </a:extLst>
          </p:cNvPr>
          <p:cNvCxnSpPr>
            <a:cxnSpLocks/>
          </p:cNvCxnSpPr>
          <p:nvPr/>
        </p:nvCxnSpPr>
        <p:spPr>
          <a:xfrm flipV="1">
            <a:off x="7012632" y="81930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D95EC81-F135-43F2-A020-78A4CD6AEF69}"/>
              </a:ext>
            </a:extLst>
          </p:cNvPr>
          <p:cNvCxnSpPr>
            <a:cxnSpLocks/>
          </p:cNvCxnSpPr>
          <p:nvPr/>
        </p:nvCxnSpPr>
        <p:spPr>
          <a:xfrm flipV="1">
            <a:off x="6080919" y="127257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0D2DEB1-CCBB-47FB-A5E7-E153E9330C95}"/>
              </a:ext>
            </a:extLst>
          </p:cNvPr>
          <p:cNvCxnSpPr>
            <a:cxnSpLocks/>
          </p:cNvCxnSpPr>
          <p:nvPr/>
        </p:nvCxnSpPr>
        <p:spPr>
          <a:xfrm flipV="1">
            <a:off x="576380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CE47D23-7A03-4619-AA0F-9C7F085889D2}"/>
              </a:ext>
            </a:extLst>
          </p:cNvPr>
          <p:cNvCxnSpPr>
            <a:cxnSpLocks/>
          </p:cNvCxnSpPr>
          <p:nvPr/>
        </p:nvCxnSpPr>
        <p:spPr>
          <a:xfrm flipV="1">
            <a:off x="5883282" y="1785803"/>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1C7C03-0DD2-43E1-B965-4319EFF33FDF}"/>
              </a:ext>
            </a:extLst>
          </p:cNvPr>
          <p:cNvCxnSpPr>
            <a:cxnSpLocks/>
          </p:cNvCxnSpPr>
          <p:nvPr/>
        </p:nvCxnSpPr>
        <p:spPr>
          <a:xfrm flipV="1">
            <a:off x="6779045" y="214372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77F7C3-B834-4B82-A322-7A9E0F5C9220}"/>
              </a:ext>
            </a:extLst>
          </p:cNvPr>
          <p:cNvCxnSpPr>
            <a:cxnSpLocks/>
          </p:cNvCxnSpPr>
          <p:nvPr/>
        </p:nvCxnSpPr>
        <p:spPr>
          <a:xfrm flipV="1">
            <a:off x="6485794" y="2617012"/>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C913825-D536-4D0C-86F2-194D757C6F1E}"/>
              </a:ext>
            </a:extLst>
          </p:cNvPr>
          <p:cNvCxnSpPr>
            <a:cxnSpLocks/>
          </p:cNvCxnSpPr>
          <p:nvPr/>
        </p:nvCxnSpPr>
        <p:spPr>
          <a:xfrm flipV="1">
            <a:off x="807478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61F530-3249-4CA2-918D-5930A3FC8FDE}"/>
              </a:ext>
            </a:extLst>
          </p:cNvPr>
          <p:cNvCxnSpPr>
            <a:cxnSpLocks/>
          </p:cNvCxnSpPr>
          <p:nvPr/>
        </p:nvCxnSpPr>
        <p:spPr>
          <a:xfrm flipV="1">
            <a:off x="8194266" y="261701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490D0E-3C66-4B5E-A5A9-BD7449E411E7}"/>
              </a:ext>
            </a:extLst>
          </p:cNvPr>
          <p:cNvCxnSpPr>
            <a:cxnSpLocks/>
          </p:cNvCxnSpPr>
          <p:nvPr/>
        </p:nvCxnSpPr>
        <p:spPr>
          <a:xfrm flipV="1">
            <a:off x="6761290" y="3035158"/>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F3BA735-E583-4C6A-A8C4-A4D4CCB2BEF6}"/>
              </a:ext>
            </a:extLst>
          </p:cNvPr>
          <p:cNvCxnSpPr>
            <a:cxnSpLocks/>
          </p:cNvCxnSpPr>
          <p:nvPr/>
        </p:nvCxnSpPr>
        <p:spPr>
          <a:xfrm flipV="1">
            <a:off x="5889686" y="3455805"/>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BED93BB-3A15-4896-8EF7-21E537E694A9}"/>
              </a:ext>
            </a:extLst>
          </p:cNvPr>
          <p:cNvCxnSpPr>
            <a:cxnSpLocks/>
          </p:cNvCxnSpPr>
          <p:nvPr/>
        </p:nvCxnSpPr>
        <p:spPr>
          <a:xfrm flipV="1">
            <a:off x="737683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A4999B-CD7F-437B-BFF8-D6BABB7E9E2B}"/>
              </a:ext>
            </a:extLst>
          </p:cNvPr>
          <p:cNvCxnSpPr>
            <a:cxnSpLocks/>
          </p:cNvCxnSpPr>
          <p:nvPr/>
        </p:nvCxnSpPr>
        <p:spPr>
          <a:xfrm flipV="1">
            <a:off x="7496312" y="3455805"/>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B9BDB26-1615-426E-A60E-8D3AEFFC28F8}"/>
              </a:ext>
            </a:extLst>
          </p:cNvPr>
          <p:cNvCxnSpPr>
            <a:cxnSpLocks/>
          </p:cNvCxnSpPr>
          <p:nvPr/>
        </p:nvCxnSpPr>
        <p:spPr>
          <a:xfrm flipV="1">
            <a:off x="6779044" y="3807882"/>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D0E6D95-BA6B-462E-949D-2B72D258AC9F}"/>
              </a:ext>
            </a:extLst>
          </p:cNvPr>
          <p:cNvCxnSpPr>
            <a:cxnSpLocks/>
          </p:cNvCxnSpPr>
          <p:nvPr/>
        </p:nvCxnSpPr>
        <p:spPr>
          <a:xfrm flipV="1">
            <a:off x="5862620" y="4281404"/>
            <a:ext cx="124868" cy="3879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D5650B6-3555-4D7D-BAF1-1060EE1F03B8}"/>
              </a:ext>
            </a:extLst>
          </p:cNvPr>
          <p:cNvCxnSpPr>
            <a:cxnSpLocks/>
          </p:cNvCxnSpPr>
          <p:nvPr/>
        </p:nvCxnSpPr>
        <p:spPr>
          <a:xfrm flipV="1">
            <a:off x="629754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4045AA3-765C-413B-ACEB-3A32EAB1C9E0}"/>
              </a:ext>
            </a:extLst>
          </p:cNvPr>
          <p:cNvCxnSpPr>
            <a:cxnSpLocks/>
          </p:cNvCxnSpPr>
          <p:nvPr/>
        </p:nvCxnSpPr>
        <p:spPr>
          <a:xfrm flipV="1">
            <a:off x="6417020" y="4699286"/>
            <a:ext cx="197637" cy="4028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0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10" presetClass="entr" presetSubtype="0"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par>
                                <p:cTn id="72" presetID="10" presetClass="entr" presetSubtype="0"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loud 12">
            <a:extLst>
              <a:ext uri="{FF2B5EF4-FFF2-40B4-BE49-F238E27FC236}">
                <a16:creationId xmlns:a16="http://schemas.microsoft.com/office/drawing/2014/main" id="{9B666EC3-270C-491E-942B-6C59832012A6}"/>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nối tiếp</a:t>
            </a:r>
          </a:p>
        </p:txBody>
      </p:sp>
      <p:grpSp>
        <p:nvGrpSpPr>
          <p:cNvPr id="14" name="Group 13">
            <a:extLst>
              <a:ext uri="{FF2B5EF4-FFF2-40B4-BE49-F238E27FC236}">
                <a16:creationId xmlns:a16="http://schemas.microsoft.com/office/drawing/2014/main" id="{15CA2517-48B2-4CF3-A0BD-FB0AA4173D9A}"/>
              </a:ext>
            </a:extLst>
          </p:cNvPr>
          <p:cNvGrpSpPr/>
          <p:nvPr/>
        </p:nvGrpSpPr>
        <p:grpSpPr>
          <a:xfrm>
            <a:off x="571494" y="327139"/>
            <a:ext cx="11103613" cy="6159877"/>
            <a:chOff x="571494" y="327139"/>
            <a:chExt cx="11103613" cy="6159877"/>
          </a:xfrm>
        </p:grpSpPr>
        <p:sp>
          <p:nvSpPr>
            <p:cNvPr id="15" name="TextBox 14">
              <a:extLst>
                <a:ext uri="{FF2B5EF4-FFF2-40B4-BE49-F238E27FC236}">
                  <a16:creationId xmlns:a16="http://schemas.microsoft.com/office/drawing/2014/main" id="{C1CB5B05-973F-4568-B5F4-CE1927D4FA25}"/>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C91A5605-4470-4666-A934-CA0052206D08}"/>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4781A7AD-91A3-4885-87A6-E437DBFE37BB}"/>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id="{4E87B973-AD59-48F1-9C37-89621F28AC99}"/>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14118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96528" y="844611"/>
            <a:ext cx="6689011" cy="3955094"/>
            <a:chOff x="2728118" y="168947"/>
            <a:chExt cx="6705600" cy="3964903"/>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3" cy="1446795"/>
            </a:xfrm>
            <a:prstGeom prst="rect">
              <a:avLst/>
            </a:prstGeom>
            <a:noFill/>
          </p:spPr>
          <p:txBody>
            <a:bodyPr wrap="square" rtlCol="0">
              <a:spAutoFit/>
            </a:bodyPr>
            <a:lstStyle/>
            <a:p>
              <a:pPr algn="ctr"/>
              <a:r>
                <a:rPr lang="en-US" sz="4389">
                  <a:latin typeface="+mj-lt"/>
                  <a:ea typeface="Arial-Rounded" pitchFamily="34" charset="0"/>
                  <a:cs typeface="Arial-Rounded" pitchFamily="34" charset="0"/>
                </a:rPr>
                <a:t>Luyện đọc</a:t>
              </a:r>
            </a:p>
            <a:p>
              <a:pPr algn="ctr"/>
              <a:r>
                <a:rPr lang="en-US" sz="4389">
                  <a:latin typeface="+mj-lt"/>
                  <a:ea typeface="Arial-Rounded" pitchFamily="34" charset="0"/>
                  <a:cs typeface="Arial-Rounded" pitchFamily="34" charset="0"/>
                </a:rPr>
                <a:t>toàn bài</a:t>
              </a:r>
            </a:p>
          </p:txBody>
        </p:sp>
      </p:grpSp>
      <p:pic>
        <p:nvPicPr>
          <p:cNvPr id="5" name="Picture 4">
            <a:extLst>
              <a:ext uri="{FF2B5EF4-FFF2-40B4-BE49-F238E27FC236}">
                <a16:creationId xmlns:a16="http://schemas.microsoft.com/office/drawing/2014/main" id="{52D632D2-77D6-4735-8DFE-247BE69DA244}"/>
              </a:ext>
            </a:extLst>
          </p:cNvPr>
          <p:cNvPicPr>
            <a:picLocks noChangeAspect="1"/>
          </p:cNvPicPr>
          <p:nvPr/>
        </p:nvPicPr>
        <p:blipFill>
          <a:blip r:embed="rId4"/>
          <a:stretch>
            <a:fillRect/>
          </a:stretch>
        </p:blipFill>
        <p:spPr>
          <a:xfrm>
            <a:off x="2444739" y="2882967"/>
            <a:ext cx="3446153" cy="3640759"/>
          </a:xfrm>
          <a:prstGeom prst="rect">
            <a:avLst/>
          </a:prstGeom>
        </p:spPr>
      </p:pic>
    </p:spTree>
    <p:extLst>
      <p:ext uri="{BB962C8B-B14F-4D97-AF65-F5344CB8AC3E}">
        <p14:creationId xmlns:p14="http://schemas.microsoft.com/office/powerpoint/2010/main" val="193726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E377D4A-5516-40B7-8915-A4FD4BE7F9C2}"/>
              </a:ext>
            </a:extLst>
          </p:cNvPr>
          <p:cNvGrpSpPr/>
          <p:nvPr/>
        </p:nvGrpSpPr>
        <p:grpSpPr>
          <a:xfrm>
            <a:off x="571494" y="327139"/>
            <a:ext cx="11103613" cy="6159877"/>
            <a:chOff x="571494" y="327139"/>
            <a:chExt cx="11103613" cy="6159877"/>
          </a:xfrm>
        </p:grpSpPr>
        <p:sp>
          <p:nvSpPr>
            <p:cNvPr id="13" name="TextBox 12">
              <a:extLst>
                <a:ext uri="{FF2B5EF4-FFF2-40B4-BE49-F238E27FC236}">
                  <a16:creationId xmlns:a16="http://schemas.microsoft.com/office/drawing/2014/main" id="{73115980-3022-4DA5-8306-FC52BDEDEB34}"/>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7719AAAF-ABD8-4B1D-89C7-3A32E5A35984}"/>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AF685FCA-B201-4373-A019-C8C58D7CA23F}"/>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48CBF34B-5AD5-4F02-891A-C9C9AA5D155B}"/>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3793254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sp>
        <p:nvSpPr>
          <p:cNvPr id="2222" name="Google Shape;2222;p31"/>
          <p:cNvSpPr txBox="1">
            <a:spLocks noGrp="1"/>
          </p:cNvSpPr>
          <p:nvPr>
            <p:ph type="ctrTitle"/>
          </p:nvPr>
        </p:nvSpPr>
        <p:spPr>
          <a:xfrm>
            <a:off x="2399009" y="1780856"/>
            <a:ext cx="7290719" cy="2424000"/>
          </a:xfrm>
          <a:prstGeom prst="rect">
            <a:avLst/>
          </a:prstGeom>
        </p:spPr>
        <p:txBody>
          <a:bodyPr spcFirstLastPara="1" wrap="square" lIns="121598" tIns="121598" rIns="121598" bIns="121598" anchor="ctr" anchorCtr="0">
            <a:noAutofit/>
          </a:bodyPr>
          <a:lstStyle/>
          <a:p>
            <a:r>
              <a:rPr lang="en" sz="6600"/>
              <a:t>TÌM HIỂU BÀI</a:t>
            </a:r>
            <a:endParaRPr sz="6600"/>
          </a:p>
        </p:txBody>
      </p:sp>
      <p:sp>
        <p:nvSpPr>
          <p:cNvPr id="2224" name="Google Shape;2224;p31"/>
          <p:cNvSpPr/>
          <p:nvPr/>
        </p:nvSpPr>
        <p:spPr>
          <a:xfrm flipH="1">
            <a:off x="10514597" y="1226595"/>
            <a:ext cx="237990" cy="272323"/>
          </a:xfrm>
          <a:custGeom>
            <a:avLst/>
            <a:gdLst/>
            <a:ahLst/>
            <a:cxnLst/>
            <a:rect l="l" t="t" r="r" b="b"/>
            <a:pathLst>
              <a:path w="8900" h="10184" extrusionOk="0">
                <a:moveTo>
                  <a:pt x="2216" y="1"/>
                </a:moveTo>
                <a:cubicBezTo>
                  <a:pt x="2073" y="1043"/>
                  <a:pt x="2001" y="2097"/>
                  <a:pt x="1999" y="3147"/>
                </a:cubicBezTo>
                <a:lnTo>
                  <a:pt x="1999" y="3147"/>
                </a:lnTo>
                <a:cubicBezTo>
                  <a:pt x="1535" y="4095"/>
                  <a:pt x="831" y="4880"/>
                  <a:pt x="1" y="5380"/>
                </a:cubicBezTo>
                <a:cubicBezTo>
                  <a:pt x="943" y="5500"/>
                  <a:pt x="1531" y="5494"/>
                  <a:pt x="2396" y="5932"/>
                </a:cubicBezTo>
                <a:cubicBezTo>
                  <a:pt x="2534" y="5999"/>
                  <a:pt x="2673" y="6084"/>
                  <a:pt x="2745" y="6228"/>
                </a:cubicBezTo>
                <a:cubicBezTo>
                  <a:pt x="2817" y="6378"/>
                  <a:pt x="2799" y="6569"/>
                  <a:pt x="2775" y="6744"/>
                </a:cubicBezTo>
                <a:cubicBezTo>
                  <a:pt x="2648" y="7794"/>
                  <a:pt x="2864" y="9133"/>
                  <a:pt x="2739" y="10183"/>
                </a:cubicBezTo>
                <a:cubicBezTo>
                  <a:pt x="3454" y="9247"/>
                  <a:pt x="4161" y="8310"/>
                  <a:pt x="4876" y="7381"/>
                </a:cubicBezTo>
                <a:cubicBezTo>
                  <a:pt x="4997" y="7223"/>
                  <a:pt x="5122" y="7062"/>
                  <a:pt x="5291" y="6996"/>
                </a:cubicBezTo>
                <a:cubicBezTo>
                  <a:pt x="5360" y="6971"/>
                  <a:pt x="5430" y="6962"/>
                  <a:pt x="5500" y="6962"/>
                </a:cubicBezTo>
                <a:cubicBezTo>
                  <a:pt x="5584" y="6962"/>
                  <a:pt x="5669" y="6974"/>
                  <a:pt x="5754" y="6984"/>
                </a:cubicBezTo>
                <a:cubicBezTo>
                  <a:pt x="6107" y="7030"/>
                  <a:pt x="6463" y="7054"/>
                  <a:pt x="6818" y="7054"/>
                </a:cubicBezTo>
                <a:cubicBezTo>
                  <a:pt x="7518" y="7054"/>
                  <a:pt x="8218" y="6963"/>
                  <a:pt x="8900" y="6780"/>
                </a:cubicBezTo>
                <a:lnTo>
                  <a:pt x="7278" y="5158"/>
                </a:lnTo>
                <a:cubicBezTo>
                  <a:pt x="7092" y="4973"/>
                  <a:pt x="6894" y="4774"/>
                  <a:pt x="6785" y="4516"/>
                </a:cubicBezTo>
                <a:cubicBezTo>
                  <a:pt x="6539" y="3945"/>
                  <a:pt x="6762" y="3279"/>
                  <a:pt x="6899" y="2667"/>
                </a:cubicBezTo>
                <a:cubicBezTo>
                  <a:pt x="7074" y="1910"/>
                  <a:pt x="7110" y="1118"/>
                  <a:pt x="7020" y="342"/>
                </a:cubicBezTo>
                <a:lnTo>
                  <a:pt x="7020" y="342"/>
                </a:lnTo>
                <a:cubicBezTo>
                  <a:pt x="6300" y="744"/>
                  <a:pt x="5585" y="1154"/>
                  <a:pt x="4865" y="1561"/>
                </a:cubicBezTo>
                <a:cubicBezTo>
                  <a:pt x="4785" y="1606"/>
                  <a:pt x="4695" y="1653"/>
                  <a:pt x="4608" y="1653"/>
                </a:cubicBezTo>
                <a:cubicBezTo>
                  <a:pt x="4603" y="1653"/>
                  <a:pt x="4599" y="1653"/>
                  <a:pt x="4594" y="1652"/>
                </a:cubicBezTo>
                <a:cubicBezTo>
                  <a:pt x="4504" y="1645"/>
                  <a:pt x="4421" y="1592"/>
                  <a:pt x="4349" y="1531"/>
                </a:cubicBezTo>
                <a:cubicBezTo>
                  <a:pt x="3634" y="1021"/>
                  <a:pt x="2925" y="511"/>
                  <a:pt x="221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nvGrpSpPr>
          <p:cNvPr id="2225" name="Google Shape;2225;p31"/>
          <p:cNvGrpSpPr/>
          <p:nvPr/>
        </p:nvGrpSpPr>
        <p:grpSpPr>
          <a:xfrm>
            <a:off x="5400211" y="5220993"/>
            <a:ext cx="1361416" cy="916921"/>
            <a:chOff x="3760582" y="3489166"/>
            <a:chExt cx="1655766" cy="1115166"/>
          </a:xfrm>
        </p:grpSpPr>
        <p:sp>
          <p:nvSpPr>
            <p:cNvPr id="2226" name="Google Shape;2226;p31"/>
            <p:cNvSpPr/>
            <p:nvPr/>
          </p:nvSpPr>
          <p:spPr>
            <a:xfrm>
              <a:off x="4449900" y="4331775"/>
              <a:ext cx="244200" cy="233700"/>
            </a:xfrm>
            <a:custGeom>
              <a:avLst/>
              <a:gdLst/>
              <a:ahLst/>
              <a:cxnLst/>
              <a:rect l="l" t="t" r="r" b="b"/>
              <a:pathLst>
                <a:path w="9768" h="9348" extrusionOk="0">
                  <a:moveTo>
                    <a:pt x="2276" y="842"/>
                  </a:moveTo>
                  <a:cubicBezTo>
                    <a:pt x="2710" y="842"/>
                    <a:pt x="3260" y="1174"/>
                    <a:pt x="3694" y="1714"/>
                  </a:cubicBezTo>
                  <a:cubicBezTo>
                    <a:pt x="3935" y="2013"/>
                    <a:pt x="4161" y="2338"/>
                    <a:pt x="4355" y="2675"/>
                  </a:cubicBezTo>
                  <a:cubicBezTo>
                    <a:pt x="4497" y="2914"/>
                    <a:pt x="4737" y="3058"/>
                    <a:pt x="5016" y="3058"/>
                  </a:cubicBezTo>
                  <a:cubicBezTo>
                    <a:pt x="5294" y="3058"/>
                    <a:pt x="5541" y="2914"/>
                    <a:pt x="5676" y="2675"/>
                  </a:cubicBezTo>
                  <a:cubicBezTo>
                    <a:pt x="6254" y="1676"/>
                    <a:pt x="6892" y="1039"/>
                    <a:pt x="7439" y="918"/>
                  </a:cubicBezTo>
                  <a:cubicBezTo>
                    <a:pt x="7509" y="902"/>
                    <a:pt x="7577" y="894"/>
                    <a:pt x="7644" y="894"/>
                  </a:cubicBezTo>
                  <a:cubicBezTo>
                    <a:pt x="7833" y="894"/>
                    <a:pt x="8016" y="956"/>
                    <a:pt x="8198" y="1084"/>
                  </a:cubicBezTo>
                  <a:cubicBezTo>
                    <a:pt x="8416" y="1233"/>
                    <a:pt x="8551" y="1451"/>
                    <a:pt x="8596" y="1752"/>
                  </a:cubicBezTo>
                  <a:cubicBezTo>
                    <a:pt x="8829" y="3238"/>
                    <a:pt x="7065" y="6180"/>
                    <a:pt x="5308" y="8470"/>
                  </a:cubicBezTo>
                  <a:cubicBezTo>
                    <a:pt x="3251" y="6188"/>
                    <a:pt x="1015" y="3087"/>
                    <a:pt x="1397" y="1781"/>
                  </a:cubicBezTo>
                  <a:cubicBezTo>
                    <a:pt x="1503" y="1406"/>
                    <a:pt x="1719" y="941"/>
                    <a:pt x="2134" y="851"/>
                  </a:cubicBezTo>
                  <a:cubicBezTo>
                    <a:pt x="2179" y="842"/>
                    <a:pt x="2231" y="842"/>
                    <a:pt x="2276" y="842"/>
                  </a:cubicBezTo>
                  <a:close/>
                  <a:moveTo>
                    <a:pt x="2281" y="0"/>
                  </a:moveTo>
                  <a:cubicBezTo>
                    <a:pt x="2175" y="0"/>
                    <a:pt x="2070" y="11"/>
                    <a:pt x="1968" y="32"/>
                  </a:cubicBezTo>
                  <a:cubicBezTo>
                    <a:pt x="1510" y="122"/>
                    <a:pt x="901" y="460"/>
                    <a:pt x="586" y="1549"/>
                  </a:cubicBezTo>
                  <a:cubicBezTo>
                    <a:pt x="1" y="3568"/>
                    <a:pt x="3305" y="7501"/>
                    <a:pt x="4746" y="9094"/>
                  </a:cubicBezTo>
                  <a:cubicBezTo>
                    <a:pt x="4888" y="9258"/>
                    <a:pt x="5097" y="9348"/>
                    <a:pt x="5315" y="9348"/>
                  </a:cubicBezTo>
                  <a:lnTo>
                    <a:pt x="5346" y="9348"/>
                  </a:lnTo>
                  <a:cubicBezTo>
                    <a:pt x="5571" y="9340"/>
                    <a:pt x="5782" y="9229"/>
                    <a:pt x="5924" y="9049"/>
                  </a:cubicBezTo>
                  <a:cubicBezTo>
                    <a:pt x="7088" y="7532"/>
                    <a:pt x="9767" y="3779"/>
                    <a:pt x="9421" y="1617"/>
                  </a:cubicBezTo>
                  <a:cubicBezTo>
                    <a:pt x="9340" y="1084"/>
                    <a:pt x="9092" y="671"/>
                    <a:pt x="8679" y="392"/>
                  </a:cubicBezTo>
                  <a:cubicBezTo>
                    <a:pt x="8346" y="166"/>
                    <a:pt x="7997" y="49"/>
                    <a:pt x="7637" y="49"/>
                  </a:cubicBezTo>
                  <a:cubicBezTo>
                    <a:pt x="7510" y="49"/>
                    <a:pt x="7382" y="63"/>
                    <a:pt x="7252" y="93"/>
                  </a:cubicBezTo>
                  <a:cubicBezTo>
                    <a:pt x="6292" y="311"/>
                    <a:pt x="5519" y="1302"/>
                    <a:pt x="5016" y="2141"/>
                  </a:cubicBezTo>
                  <a:cubicBezTo>
                    <a:pt x="4813" y="1804"/>
                    <a:pt x="4588" y="1489"/>
                    <a:pt x="4348" y="1188"/>
                  </a:cubicBezTo>
                  <a:cubicBezTo>
                    <a:pt x="3742" y="434"/>
                    <a:pt x="2974" y="0"/>
                    <a:pt x="2281"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grpSp>
          <p:nvGrpSpPr>
            <p:cNvPr id="2227" name="Google Shape;2227;p31"/>
            <p:cNvGrpSpPr/>
            <p:nvPr/>
          </p:nvGrpSpPr>
          <p:grpSpPr>
            <a:xfrm>
              <a:off x="3760582" y="3489166"/>
              <a:ext cx="1655766" cy="1115166"/>
              <a:chOff x="3884225" y="954325"/>
              <a:chExt cx="1379575" cy="929150"/>
            </a:xfrm>
          </p:grpSpPr>
          <p:sp>
            <p:nvSpPr>
              <p:cNvPr id="2228" name="Google Shape;2228;p31"/>
              <p:cNvSpPr/>
              <p:nvPr/>
            </p:nvSpPr>
            <p:spPr>
              <a:xfrm>
                <a:off x="3971350" y="1060375"/>
                <a:ext cx="1185875" cy="823100"/>
              </a:xfrm>
              <a:custGeom>
                <a:avLst/>
                <a:gdLst/>
                <a:ahLst/>
                <a:cxnLst/>
                <a:rect l="l" t="t" r="r" b="b"/>
                <a:pathLst>
                  <a:path w="47435" h="32924" extrusionOk="0">
                    <a:moveTo>
                      <a:pt x="24788" y="1"/>
                    </a:moveTo>
                    <a:cubicBezTo>
                      <a:pt x="20888" y="1"/>
                      <a:pt x="16957" y="1433"/>
                      <a:pt x="13489" y="4053"/>
                    </a:cubicBezTo>
                    <a:cubicBezTo>
                      <a:pt x="11042" y="5907"/>
                      <a:pt x="8978" y="8175"/>
                      <a:pt x="7252" y="10711"/>
                    </a:cubicBezTo>
                    <a:cubicBezTo>
                      <a:pt x="4369" y="14938"/>
                      <a:pt x="2423" y="19892"/>
                      <a:pt x="1186" y="24877"/>
                    </a:cubicBezTo>
                    <a:cubicBezTo>
                      <a:pt x="705" y="26814"/>
                      <a:pt x="382" y="28773"/>
                      <a:pt x="143" y="30740"/>
                    </a:cubicBezTo>
                    <a:cubicBezTo>
                      <a:pt x="0" y="31904"/>
                      <a:pt x="998" y="32923"/>
                      <a:pt x="2288" y="32923"/>
                    </a:cubicBezTo>
                    <a:cubicBezTo>
                      <a:pt x="3333" y="32923"/>
                      <a:pt x="4218" y="32255"/>
                      <a:pt x="4414" y="31333"/>
                    </a:cubicBezTo>
                    <a:cubicBezTo>
                      <a:pt x="4737" y="29801"/>
                      <a:pt x="5126" y="28111"/>
                      <a:pt x="5614" y="26146"/>
                    </a:cubicBezTo>
                    <a:cubicBezTo>
                      <a:pt x="7821" y="17273"/>
                      <a:pt x="12993" y="6959"/>
                      <a:pt x="22437" y="4901"/>
                    </a:cubicBezTo>
                    <a:cubicBezTo>
                      <a:pt x="23475" y="4675"/>
                      <a:pt x="24469" y="4569"/>
                      <a:pt x="25418" y="4569"/>
                    </a:cubicBezTo>
                    <a:cubicBezTo>
                      <a:pt x="32044" y="4569"/>
                      <a:pt x="36510" y="9768"/>
                      <a:pt x="38704" y="15974"/>
                    </a:cubicBezTo>
                    <a:cubicBezTo>
                      <a:pt x="39432" y="18015"/>
                      <a:pt x="40527" y="21777"/>
                      <a:pt x="41008" y="23616"/>
                    </a:cubicBezTo>
                    <a:cubicBezTo>
                      <a:pt x="41781" y="26589"/>
                      <a:pt x="42329" y="29012"/>
                      <a:pt x="42720" y="31197"/>
                    </a:cubicBezTo>
                    <a:cubicBezTo>
                      <a:pt x="42900" y="32196"/>
                      <a:pt x="43853" y="32923"/>
                      <a:pt x="44965" y="32923"/>
                    </a:cubicBezTo>
                    <a:cubicBezTo>
                      <a:pt x="46361" y="32923"/>
                      <a:pt x="47435" y="31790"/>
                      <a:pt x="47209" y="30543"/>
                    </a:cubicBezTo>
                    <a:cubicBezTo>
                      <a:pt x="46968" y="29192"/>
                      <a:pt x="46669" y="27706"/>
                      <a:pt x="46301" y="26011"/>
                    </a:cubicBezTo>
                    <a:cubicBezTo>
                      <a:pt x="44529" y="17821"/>
                      <a:pt x="41677" y="9353"/>
                      <a:pt x="35184" y="3903"/>
                    </a:cubicBezTo>
                    <a:cubicBezTo>
                      <a:pt x="32006" y="1236"/>
                      <a:pt x="28410" y="1"/>
                      <a:pt x="2478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2229" name="Google Shape;2229;p31"/>
              <p:cNvSpPr/>
              <p:nvPr/>
            </p:nvSpPr>
            <p:spPr>
              <a:xfrm>
                <a:off x="4144525" y="1254125"/>
                <a:ext cx="827625" cy="629350"/>
              </a:xfrm>
              <a:custGeom>
                <a:avLst/>
                <a:gdLst/>
                <a:ahLst/>
                <a:cxnLst/>
                <a:rect l="l" t="t" r="r" b="b"/>
                <a:pathLst>
                  <a:path w="33105" h="25174" extrusionOk="0">
                    <a:moveTo>
                      <a:pt x="17434" y="1"/>
                    </a:moveTo>
                    <a:cubicBezTo>
                      <a:pt x="14647" y="1"/>
                      <a:pt x="11838" y="1239"/>
                      <a:pt x="9362" y="3502"/>
                    </a:cubicBezTo>
                    <a:cubicBezTo>
                      <a:pt x="4694" y="7766"/>
                      <a:pt x="1991" y="14596"/>
                      <a:pt x="572" y="21473"/>
                    </a:cubicBezTo>
                    <a:cubicBezTo>
                      <a:pt x="436" y="22156"/>
                      <a:pt x="301" y="22793"/>
                      <a:pt x="181" y="23402"/>
                    </a:cubicBezTo>
                    <a:cubicBezTo>
                      <a:pt x="0" y="24325"/>
                      <a:pt x="782" y="25173"/>
                      <a:pt x="1811" y="25173"/>
                    </a:cubicBezTo>
                    <a:cubicBezTo>
                      <a:pt x="2613" y="25173"/>
                      <a:pt x="3297" y="24664"/>
                      <a:pt x="3440" y="23957"/>
                    </a:cubicBezTo>
                    <a:cubicBezTo>
                      <a:pt x="3537" y="23514"/>
                      <a:pt x="3634" y="23049"/>
                      <a:pt x="3732" y="22568"/>
                    </a:cubicBezTo>
                    <a:cubicBezTo>
                      <a:pt x="5308" y="14911"/>
                      <a:pt x="9001" y="6003"/>
                      <a:pt x="15750" y="4230"/>
                    </a:cubicBezTo>
                    <a:cubicBezTo>
                      <a:pt x="16384" y="4063"/>
                      <a:pt x="16989" y="3984"/>
                      <a:pt x="17568" y="3984"/>
                    </a:cubicBezTo>
                    <a:cubicBezTo>
                      <a:pt x="23860" y="3984"/>
                      <a:pt x="26980" y="13303"/>
                      <a:pt x="28451" y="20122"/>
                    </a:cubicBezTo>
                    <a:cubicBezTo>
                      <a:pt x="28745" y="21480"/>
                      <a:pt x="28999" y="22689"/>
                      <a:pt x="29231" y="23793"/>
                    </a:cubicBezTo>
                    <a:cubicBezTo>
                      <a:pt x="29397" y="24595"/>
                      <a:pt x="30170" y="25173"/>
                      <a:pt x="31071" y="25173"/>
                    </a:cubicBezTo>
                    <a:cubicBezTo>
                      <a:pt x="32227" y="25173"/>
                      <a:pt x="33105" y="24244"/>
                      <a:pt x="32925" y="23215"/>
                    </a:cubicBezTo>
                    <a:cubicBezTo>
                      <a:pt x="32880" y="22966"/>
                      <a:pt x="32835" y="22712"/>
                      <a:pt x="32790" y="22457"/>
                    </a:cubicBezTo>
                    <a:cubicBezTo>
                      <a:pt x="31521" y="15378"/>
                      <a:pt x="29487" y="8074"/>
                      <a:pt x="24848" y="3367"/>
                    </a:cubicBezTo>
                    <a:cubicBezTo>
                      <a:pt x="22584" y="1066"/>
                      <a:pt x="20018" y="1"/>
                      <a:pt x="17434"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30" name="Google Shape;2230;p31"/>
              <p:cNvSpPr/>
              <p:nvPr/>
            </p:nvSpPr>
            <p:spPr>
              <a:xfrm>
                <a:off x="4302750" y="1425175"/>
                <a:ext cx="508400" cy="458300"/>
              </a:xfrm>
              <a:custGeom>
                <a:avLst/>
                <a:gdLst/>
                <a:ahLst/>
                <a:cxnLst/>
                <a:rect l="l" t="t" r="r" b="b"/>
                <a:pathLst>
                  <a:path w="20336" h="18332" extrusionOk="0">
                    <a:moveTo>
                      <a:pt x="10692" y="1"/>
                    </a:moveTo>
                    <a:cubicBezTo>
                      <a:pt x="8906" y="1"/>
                      <a:pt x="7106" y="1060"/>
                      <a:pt x="5517" y="2996"/>
                    </a:cubicBezTo>
                    <a:cubicBezTo>
                      <a:pt x="2769" y="6351"/>
                      <a:pt x="1081" y="11561"/>
                      <a:pt x="128" y="16951"/>
                    </a:cubicBezTo>
                    <a:cubicBezTo>
                      <a:pt x="0" y="17679"/>
                      <a:pt x="617" y="18331"/>
                      <a:pt x="1427" y="18331"/>
                    </a:cubicBezTo>
                    <a:cubicBezTo>
                      <a:pt x="2072" y="18331"/>
                      <a:pt x="2627" y="17912"/>
                      <a:pt x="2724" y="17333"/>
                    </a:cubicBezTo>
                    <a:cubicBezTo>
                      <a:pt x="3769" y="11186"/>
                      <a:pt x="5571" y="5037"/>
                      <a:pt x="9608" y="3620"/>
                    </a:cubicBezTo>
                    <a:cubicBezTo>
                      <a:pt x="10007" y="3479"/>
                      <a:pt x="10390" y="3413"/>
                      <a:pt x="10759" y="3413"/>
                    </a:cubicBezTo>
                    <a:cubicBezTo>
                      <a:pt x="14854" y="3413"/>
                      <a:pt x="17163" y="11584"/>
                      <a:pt x="18107" y="17416"/>
                    </a:cubicBezTo>
                    <a:lnTo>
                      <a:pt x="18121" y="17506"/>
                    </a:lnTo>
                    <a:cubicBezTo>
                      <a:pt x="18197" y="17978"/>
                      <a:pt x="18647" y="18331"/>
                      <a:pt x="19180" y="18331"/>
                    </a:cubicBezTo>
                    <a:cubicBezTo>
                      <a:pt x="19840" y="18331"/>
                      <a:pt x="20335" y="17814"/>
                      <a:pt x="20245" y="17222"/>
                    </a:cubicBezTo>
                    <a:cubicBezTo>
                      <a:pt x="19413" y="11817"/>
                      <a:pt x="18092" y="6464"/>
                      <a:pt x="15442" y="2875"/>
                    </a:cubicBezTo>
                    <a:cubicBezTo>
                      <a:pt x="13990" y="911"/>
                      <a:pt x="12347" y="1"/>
                      <a:pt x="106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1" name="Google Shape;2231;p31"/>
              <p:cNvSpPr/>
              <p:nvPr/>
            </p:nvSpPr>
            <p:spPr>
              <a:xfrm>
                <a:off x="3884225" y="1806050"/>
                <a:ext cx="40575" cy="39000"/>
              </a:xfrm>
              <a:custGeom>
                <a:avLst/>
                <a:gdLst/>
                <a:ahLst/>
                <a:cxnLst/>
                <a:rect l="l" t="t" r="r" b="b"/>
                <a:pathLst>
                  <a:path w="1623" h="1560" extrusionOk="0">
                    <a:moveTo>
                      <a:pt x="807" y="1"/>
                    </a:moveTo>
                    <a:cubicBezTo>
                      <a:pt x="412" y="1"/>
                      <a:pt x="74" y="309"/>
                      <a:pt x="39" y="716"/>
                    </a:cubicBezTo>
                    <a:cubicBezTo>
                      <a:pt x="1" y="1152"/>
                      <a:pt x="323" y="1536"/>
                      <a:pt x="752" y="1558"/>
                    </a:cubicBezTo>
                    <a:cubicBezTo>
                      <a:pt x="771" y="1559"/>
                      <a:pt x="790" y="1560"/>
                      <a:pt x="808" y="1560"/>
                    </a:cubicBezTo>
                    <a:cubicBezTo>
                      <a:pt x="1211" y="1560"/>
                      <a:pt x="1550" y="1247"/>
                      <a:pt x="1585" y="844"/>
                    </a:cubicBezTo>
                    <a:cubicBezTo>
                      <a:pt x="1622" y="425"/>
                      <a:pt x="1314" y="50"/>
                      <a:pt x="887" y="5"/>
                    </a:cubicBezTo>
                    <a:cubicBezTo>
                      <a:pt x="860" y="2"/>
                      <a:pt x="834" y="1"/>
                      <a:pt x="80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2" name="Google Shape;2232;p31"/>
              <p:cNvSpPr/>
              <p:nvPr/>
            </p:nvSpPr>
            <p:spPr>
              <a:xfrm>
                <a:off x="3891175" y="1739300"/>
                <a:ext cx="41325" cy="39050"/>
              </a:xfrm>
              <a:custGeom>
                <a:avLst/>
                <a:gdLst/>
                <a:ahLst/>
                <a:cxnLst/>
                <a:rect l="l" t="t" r="r" b="b"/>
                <a:pathLst>
                  <a:path w="1653" h="1562" extrusionOk="0">
                    <a:moveTo>
                      <a:pt x="831" y="1"/>
                    </a:moveTo>
                    <a:cubicBezTo>
                      <a:pt x="447" y="1"/>
                      <a:pt x="109" y="287"/>
                      <a:pt x="62" y="684"/>
                    </a:cubicBezTo>
                    <a:cubicBezTo>
                      <a:pt x="0" y="1113"/>
                      <a:pt x="301" y="1511"/>
                      <a:pt x="730" y="1556"/>
                    </a:cubicBezTo>
                    <a:cubicBezTo>
                      <a:pt x="762" y="1560"/>
                      <a:pt x="794" y="1562"/>
                      <a:pt x="825" y="1562"/>
                    </a:cubicBezTo>
                    <a:cubicBezTo>
                      <a:pt x="1208" y="1562"/>
                      <a:pt x="1552" y="1276"/>
                      <a:pt x="1600" y="888"/>
                    </a:cubicBezTo>
                    <a:cubicBezTo>
                      <a:pt x="1652" y="468"/>
                      <a:pt x="1361" y="77"/>
                      <a:pt x="939" y="8"/>
                    </a:cubicBezTo>
                    <a:cubicBezTo>
                      <a:pt x="903" y="3"/>
                      <a:pt x="867" y="1"/>
                      <a:pt x="83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3" name="Google Shape;2233;p31"/>
              <p:cNvSpPr/>
              <p:nvPr/>
            </p:nvSpPr>
            <p:spPr>
              <a:xfrm>
                <a:off x="3901125" y="1673100"/>
                <a:ext cx="41875" cy="38975"/>
              </a:xfrm>
              <a:custGeom>
                <a:avLst/>
                <a:gdLst/>
                <a:ahLst/>
                <a:cxnLst/>
                <a:rect l="l" t="t" r="r" b="b"/>
                <a:pathLst>
                  <a:path w="1675" h="1559" extrusionOk="0">
                    <a:moveTo>
                      <a:pt x="838" y="1"/>
                    </a:moveTo>
                    <a:cubicBezTo>
                      <a:pt x="471" y="1"/>
                      <a:pt x="135" y="267"/>
                      <a:pt x="76" y="646"/>
                    </a:cubicBezTo>
                    <a:cubicBezTo>
                      <a:pt x="1" y="1073"/>
                      <a:pt x="287" y="1478"/>
                      <a:pt x="707" y="1547"/>
                    </a:cubicBezTo>
                    <a:cubicBezTo>
                      <a:pt x="752" y="1555"/>
                      <a:pt x="797" y="1558"/>
                      <a:pt x="842" y="1558"/>
                    </a:cubicBezTo>
                    <a:cubicBezTo>
                      <a:pt x="1215" y="1558"/>
                      <a:pt x="1540" y="1291"/>
                      <a:pt x="1608" y="916"/>
                    </a:cubicBezTo>
                    <a:cubicBezTo>
                      <a:pt x="1674" y="495"/>
                      <a:pt x="1404" y="98"/>
                      <a:pt x="984" y="15"/>
                    </a:cubicBezTo>
                    <a:cubicBezTo>
                      <a:pt x="935" y="6"/>
                      <a:pt x="886" y="1"/>
                      <a:pt x="83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4" name="Google Shape;2234;p31"/>
              <p:cNvSpPr/>
              <p:nvPr/>
            </p:nvSpPr>
            <p:spPr>
              <a:xfrm>
                <a:off x="3913925" y="1607250"/>
                <a:ext cx="42400" cy="39025"/>
              </a:xfrm>
              <a:custGeom>
                <a:avLst/>
                <a:gdLst/>
                <a:ahLst/>
                <a:cxnLst/>
                <a:rect l="l" t="t" r="r" b="b"/>
                <a:pathLst>
                  <a:path w="1696" h="1561" extrusionOk="0">
                    <a:moveTo>
                      <a:pt x="846" y="1"/>
                    </a:moveTo>
                    <a:cubicBezTo>
                      <a:pt x="494" y="1"/>
                      <a:pt x="168" y="247"/>
                      <a:pt x="90" y="615"/>
                    </a:cubicBezTo>
                    <a:cubicBezTo>
                      <a:pt x="0" y="1042"/>
                      <a:pt x="261" y="1455"/>
                      <a:pt x="683" y="1545"/>
                    </a:cubicBezTo>
                    <a:cubicBezTo>
                      <a:pt x="735" y="1555"/>
                      <a:pt x="787" y="1560"/>
                      <a:pt x="839" y="1560"/>
                    </a:cubicBezTo>
                    <a:cubicBezTo>
                      <a:pt x="1202" y="1560"/>
                      <a:pt x="1533" y="1314"/>
                      <a:pt x="1605" y="952"/>
                    </a:cubicBezTo>
                    <a:cubicBezTo>
                      <a:pt x="1696" y="532"/>
                      <a:pt x="1441" y="120"/>
                      <a:pt x="1020" y="21"/>
                    </a:cubicBezTo>
                    <a:cubicBezTo>
                      <a:pt x="962" y="7"/>
                      <a:pt x="904" y="1"/>
                      <a:pt x="84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5" name="Google Shape;2235;p31"/>
              <p:cNvSpPr/>
              <p:nvPr/>
            </p:nvSpPr>
            <p:spPr>
              <a:xfrm>
                <a:off x="3929450" y="1542100"/>
                <a:ext cx="43225" cy="39000"/>
              </a:xfrm>
              <a:custGeom>
                <a:avLst/>
                <a:gdLst/>
                <a:ahLst/>
                <a:cxnLst/>
                <a:rect l="l" t="t" r="r" b="b"/>
                <a:pathLst>
                  <a:path w="1729" h="1560" extrusionOk="0">
                    <a:moveTo>
                      <a:pt x="856" y="0"/>
                    </a:moveTo>
                    <a:cubicBezTo>
                      <a:pt x="517" y="0"/>
                      <a:pt x="207" y="230"/>
                      <a:pt x="114" y="578"/>
                    </a:cubicBezTo>
                    <a:cubicBezTo>
                      <a:pt x="1" y="1005"/>
                      <a:pt x="249" y="1434"/>
                      <a:pt x="662" y="1539"/>
                    </a:cubicBezTo>
                    <a:cubicBezTo>
                      <a:pt x="724" y="1553"/>
                      <a:pt x="786" y="1560"/>
                      <a:pt x="846" y="1560"/>
                    </a:cubicBezTo>
                    <a:cubicBezTo>
                      <a:pt x="1199" y="1560"/>
                      <a:pt x="1520" y="1329"/>
                      <a:pt x="1615" y="984"/>
                    </a:cubicBezTo>
                    <a:cubicBezTo>
                      <a:pt x="1728" y="571"/>
                      <a:pt x="1480" y="142"/>
                      <a:pt x="1067" y="31"/>
                    </a:cubicBezTo>
                    <a:cubicBezTo>
                      <a:pt x="997" y="10"/>
                      <a:pt x="925" y="0"/>
                      <a:pt x="856"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6" name="Google Shape;2236;p31"/>
              <p:cNvSpPr/>
              <p:nvPr/>
            </p:nvSpPr>
            <p:spPr>
              <a:xfrm>
                <a:off x="3948250" y="1477700"/>
                <a:ext cx="43375" cy="39025"/>
              </a:xfrm>
              <a:custGeom>
                <a:avLst/>
                <a:gdLst/>
                <a:ahLst/>
                <a:cxnLst/>
                <a:rect l="l" t="t" r="r" b="b"/>
                <a:pathLst>
                  <a:path w="1735" h="1561" extrusionOk="0">
                    <a:moveTo>
                      <a:pt x="871" y="0"/>
                    </a:moveTo>
                    <a:cubicBezTo>
                      <a:pt x="544" y="0"/>
                      <a:pt x="236" y="211"/>
                      <a:pt x="128" y="542"/>
                    </a:cubicBezTo>
                    <a:cubicBezTo>
                      <a:pt x="0" y="962"/>
                      <a:pt x="225" y="1405"/>
                      <a:pt x="638" y="1526"/>
                    </a:cubicBezTo>
                    <a:cubicBezTo>
                      <a:pt x="715" y="1550"/>
                      <a:pt x="792" y="1561"/>
                      <a:pt x="868" y="1561"/>
                    </a:cubicBezTo>
                    <a:cubicBezTo>
                      <a:pt x="1200" y="1561"/>
                      <a:pt x="1503" y="1346"/>
                      <a:pt x="1607" y="1023"/>
                    </a:cubicBezTo>
                    <a:cubicBezTo>
                      <a:pt x="1735" y="618"/>
                      <a:pt x="1524" y="182"/>
                      <a:pt x="1112" y="39"/>
                    </a:cubicBezTo>
                    <a:cubicBezTo>
                      <a:pt x="1032" y="13"/>
                      <a:pt x="951" y="0"/>
                      <a:pt x="87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7" name="Google Shape;2237;p31"/>
              <p:cNvSpPr/>
              <p:nvPr/>
            </p:nvSpPr>
            <p:spPr>
              <a:xfrm>
                <a:off x="3970225" y="1414350"/>
                <a:ext cx="43925" cy="39000"/>
              </a:xfrm>
              <a:custGeom>
                <a:avLst/>
                <a:gdLst/>
                <a:ahLst/>
                <a:cxnLst/>
                <a:rect l="l" t="t" r="r" b="b"/>
                <a:pathLst>
                  <a:path w="1757" h="1560" extrusionOk="0">
                    <a:moveTo>
                      <a:pt x="868" y="1"/>
                    </a:moveTo>
                    <a:cubicBezTo>
                      <a:pt x="560" y="1"/>
                      <a:pt x="269" y="194"/>
                      <a:pt x="150" y="509"/>
                    </a:cubicBezTo>
                    <a:cubicBezTo>
                      <a:pt x="0" y="921"/>
                      <a:pt x="195" y="1372"/>
                      <a:pt x="600" y="1514"/>
                    </a:cubicBezTo>
                    <a:cubicBezTo>
                      <a:pt x="688" y="1545"/>
                      <a:pt x="779" y="1560"/>
                      <a:pt x="867" y="1560"/>
                    </a:cubicBezTo>
                    <a:cubicBezTo>
                      <a:pt x="1187" y="1560"/>
                      <a:pt x="1488" y="1370"/>
                      <a:pt x="1605" y="1064"/>
                    </a:cubicBezTo>
                    <a:cubicBezTo>
                      <a:pt x="1757" y="665"/>
                      <a:pt x="1553" y="215"/>
                      <a:pt x="1155" y="58"/>
                    </a:cubicBezTo>
                    <a:cubicBezTo>
                      <a:pt x="1061" y="19"/>
                      <a:pt x="964" y="1"/>
                      <a:pt x="8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8" name="Google Shape;2238;p31"/>
              <p:cNvSpPr/>
              <p:nvPr/>
            </p:nvSpPr>
            <p:spPr>
              <a:xfrm>
                <a:off x="3995700" y="1352525"/>
                <a:ext cx="44125" cy="38975"/>
              </a:xfrm>
              <a:custGeom>
                <a:avLst/>
                <a:gdLst/>
                <a:ahLst/>
                <a:cxnLst/>
                <a:rect l="l" t="t" r="r" b="b"/>
                <a:pathLst>
                  <a:path w="1765" h="1559" extrusionOk="0">
                    <a:moveTo>
                      <a:pt x="887" y="0"/>
                    </a:moveTo>
                    <a:cubicBezTo>
                      <a:pt x="593" y="0"/>
                      <a:pt x="310" y="170"/>
                      <a:pt x="174" y="460"/>
                    </a:cubicBezTo>
                    <a:cubicBezTo>
                      <a:pt x="1" y="865"/>
                      <a:pt x="181" y="1330"/>
                      <a:pt x="572" y="1495"/>
                    </a:cubicBezTo>
                    <a:cubicBezTo>
                      <a:pt x="674" y="1538"/>
                      <a:pt x="780" y="1558"/>
                      <a:pt x="883" y="1558"/>
                    </a:cubicBezTo>
                    <a:cubicBezTo>
                      <a:pt x="1183" y="1558"/>
                      <a:pt x="1465" y="1388"/>
                      <a:pt x="1594" y="1097"/>
                    </a:cubicBezTo>
                    <a:cubicBezTo>
                      <a:pt x="1765" y="715"/>
                      <a:pt x="1608" y="256"/>
                      <a:pt x="1217" y="76"/>
                    </a:cubicBezTo>
                    <a:cubicBezTo>
                      <a:pt x="1110" y="24"/>
                      <a:pt x="998" y="0"/>
                      <a:pt x="88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39" name="Google Shape;2239;p31"/>
              <p:cNvSpPr/>
              <p:nvPr/>
            </p:nvSpPr>
            <p:spPr>
              <a:xfrm>
                <a:off x="4025175" y="1292325"/>
                <a:ext cx="44525" cy="38975"/>
              </a:xfrm>
              <a:custGeom>
                <a:avLst/>
                <a:gdLst/>
                <a:ahLst/>
                <a:cxnLst/>
                <a:rect l="l" t="t" r="r" b="b"/>
                <a:pathLst>
                  <a:path w="1781" h="1559" extrusionOk="0">
                    <a:moveTo>
                      <a:pt x="901" y="0"/>
                    </a:moveTo>
                    <a:cubicBezTo>
                      <a:pt x="625" y="0"/>
                      <a:pt x="356" y="152"/>
                      <a:pt x="211" y="421"/>
                    </a:cubicBezTo>
                    <a:cubicBezTo>
                      <a:pt x="0" y="803"/>
                      <a:pt x="144" y="1277"/>
                      <a:pt x="526" y="1471"/>
                    </a:cubicBezTo>
                    <a:cubicBezTo>
                      <a:pt x="643" y="1530"/>
                      <a:pt x="768" y="1558"/>
                      <a:pt x="891" y="1558"/>
                    </a:cubicBezTo>
                    <a:cubicBezTo>
                      <a:pt x="1172" y="1558"/>
                      <a:pt x="1444" y="1412"/>
                      <a:pt x="1586" y="1156"/>
                    </a:cubicBezTo>
                    <a:cubicBezTo>
                      <a:pt x="1780" y="781"/>
                      <a:pt x="1638" y="307"/>
                      <a:pt x="1270" y="97"/>
                    </a:cubicBezTo>
                    <a:cubicBezTo>
                      <a:pt x="1153" y="32"/>
                      <a:pt x="1026" y="0"/>
                      <a:pt x="9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0" name="Google Shape;2240;p31"/>
              <p:cNvSpPr/>
              <p:nvPr/>
            </p:nvSpPr>
            <p:spPr>
              <a:xfrm>
                <a:off x="4059175" y="1234575"/>
                <a:ext cx="44125" cy="38950"/>
              </a:xfrm>
              <a:custGeom>
                <a:avLst/>
                <a:gdLst/>
                <a:ahLst/>
                <a:cxnLst/>
                <a:rect l="l" t="t" r="r" b="b"/>
                <a:pathLst>
                  <a:path w="1765" h="1558" extrusionOk="0">
                    <a:moveTo>
                      <a:pt x="888" y="0"/>
                    </a:moveTo>
                    <a:cubicBezTo>
                      <a:pt x="633" y="0"/>
                      <a:pt x="379" y="123"/>
                      <a:pt x="233" y="358"/>
                    </a:cubicBezTo>
                    <a:cubicBezTo>
                      <a:pt x="0" y="733"/>
                      <a:pt x="112" y="1221"/>
                      <a:pt x="480" y="1446"/>
                    </a:cubicBezTo>
                    <a:cubicBezTo>
                      <a:pt x="607" y="1522"/>
                      <a:pt x="746" y="1557"/>
                      <a:pt x="884" y="1557"/>
                    </a:cubicBezTo>
                    <a:cubicBezTo>
                      <a:pt x="1144" y="1557"/>
                      <a:pt x="1396" y="1429"/>
                      <a:pt x="1539" y="1200"/>
                    </a:cubicBezTo>
                    <a:cubicBezTo>
                      <a:pt x="1764" y="839"/>
                      <a:pt x="1681" y="373"/>
                      <a:pt x="1321" y="133"/>
                    </a:cubicBezTo>
                    <a:cubicBezTo>
                      <a:pt x="1192" y="44"/>
                      <a:pt x="1040" y="0"/>
                      <a:pt x="88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1" name="Google Shape;2241;p31"/>
              <p:cNvSpPr/>
              <p:nvPr/>
            </p:nvSpPr>
            <p:spPr>
              <a:xfrm>
                <a:off x="4097825" y="1179800"/>
                <a:ext cx="44100" cy="38775"/>
              </a:xfrm>
              <a:custGeom>
                <a:avLst/>
                <a:gdLst/>
                <a:ahLst/>
                <a:cxnLst/>
                <a:rect l="l" t="t" r="r" b="b"/>
                <a:pathLst>
                  <a:path w="1764" h="1551" extrusionOk="0">
                    <a:moveTo>
                      <a:pt x="899" y="0"/>
                    </a:moveTo>
                    <a:cubicBezTo>
                      <a:pt x="669" y="0"/>
                      <a:pt x="438" y="104"/>
                      <a:pt x="278" y="304"/>
                    </a:cubicBezTo>
                    <a:cubicBezTo>
                      <a:pt x="0" y="650"/>
                      <a:pt x="60" y="1146"/>
                      <a:pt x="413" y="1400"/>
                    </a:cubicBezTo>
                    <a:cubicBezTo>
                      <a:pt x="554" y="1501"/>
                      <a:pt x="719" y="1550"/>
                      <a:pt x="883" y="1550"/>
                    </a:cubicBezTo>
                    <a:cubicBezTo>
                      <a:pt x="1120" y="1550"/>
                      <a:pt x="1354" y="1448"/>
                      <a:pt x="1508" y="1257"/>
                    </a:cubicBezTo>
                    <a:cubicBezTo>
                      <a:pt x="1764" y="935"/>
                      <a:pt x="1704" y="447"/>
                      <a:pt x="1373" y="169"/>
                    </a:cubicBezTo>
                    <a:cubicBezTo>
                      <a:pt x="1234" y="55"/>
                      <a:pt x="1067" y="0"/>
                      <a:pt x="89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2" name="Google Shape;2242;p31"/>
              <p:cNvSpPr/>
              <p:nvPr/>
            </p:nvSpPr>
            <p:spPr>
              <a:xfrm>
                <a:off x="4141900" y="1128700"/>
                <a:ext cx="42825" cy="39150"/>
              </a:xfrm>
              <a:custGeom>
                <a:avLst/>
                <a:gdLst/>
                <a:ahLst/>
                <a:cxnLst/>
                <a:rect l="l" t="t" r="r" b="b"/>
                <a:pathLst>
                  <a:path w="1713" h="1566" extrusionOk="0">
                    <a:moveTo>
                      <a:pt x="862" y="1"/>
                    </a:moveTo>
                    <a:cubicBezTo>
                      <a:pt x="657" y="1"/>
                      <a:pt x="453" y="83"/>
                      <a:pt x="309" y="255"/>
                    </a:cubicBezTo>
                    <a:cubicBezTo>
                      <a:pt x="1" y="585"/>
                      <a:pt x="24" y="1080"/>
                      <a:pt x="347" y="1365"/>
                    </a:cubicBezTo>
                    <a:cubicBezTo>
                      <a:pt x="499" y="1500"/>
                      <a:pt x="686" y="1566"/>
                      <a:pt x="871" y="1566"/>
                    </a:cubicBezTo>
                    <a:cubicBezTo>
                      <a:pt x="1079" y="1566"/>
                      <a:pt x="1284" y="1483"/>
                      <a:pt x="1435" y="1320"/>
                    </a:cubicBezTo>
                    <a:cubicBezTo>
                      <a:pt x="1705" y="1004"/>
                      <a:pt x="1712" y="540"/>
                      <a:pt x="1412" y="232"/>
                    </a:cubicBezTo>
                    <a:cubicBezTo>
                      <a:pt x="1264" y="79"/>
                      <a:pt x="1063" y="1"/>
                      <a:pt x="86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3" name="Google Shape;2243;p31"/>
              <p:cNvSpPr/>
              <p:nvPr/>
            </p:nvSpPr>
            <p:spPr>
              <a:xfrm>
                <a:off x="4190500" y="1083000"/>
                <a:ext cx="43575" cy="38575"/>
              </a:xfrm>
              <a:custGeom>
                <a:avLst/>
                <a:gdLst/>
                <a:ahLst/>
                <a:cxnLst/>
                <a:rect l="l" t="t" r="r" b="b"/>
                <a:pathLst>
                  <a:path w="1743" h="1543" extrusionOk="0">
                    <a:moveTo>
                      <a:pt x="884" y="1"/>
                    </a:moveTo>
                    <a:cubicBezTo>
                      <a:pt x="706" y="1"/>
                      <a:pt x="523" y="61"/>
                      <a:pt x="368" y="182"/>
                    </a:cubicBezTo>
                    <a:cubicBezTo>
                      <a:pt x="17" y="452"/>
                      <a:pt x="1" y="979"/>
                      <a:pt x="287" y="1287"/>
                    </a:cubicBezTo>
                    <a:cubicBezTo>
                      <a:pt x="445" y="1461"/>
                      <a:pt x="653" y="1543"/>
                      <a:pt x="863" y="1543"/>
                    </a:cubicBezTo>
                    <a:cubicBezTo>
                      <a:pt x="1042" y="1543"/>
                      <a:pt x="1223" y="1483"/>
                      <a:pt x="1375" y="1370"/>
                    </a:cubicBezTo>
                    <a:cubicBezTo>
                      <a:pt x="1698" y="1114"/>
                      <a:pt x="1743" y="625"/>
                      <a:pt x="1480" y="289"/>
                    </a:cubicBezTo>
                    <a:cubicBezTo>
                      <a:pt x="1332" y="98"/>
                      <a:pt x="1112" y="1"/>
                      <a:pt x="88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4" name="Google Shape;2244;p31"/>
              <p:cNvSpPr/>
              <p:nvPr/>
            </p:nvSpPr>
            <p:spPr>
              <a:xfrm>
                <a:off x="4243600" y="1042800"/>
                <a:ext cx="44175" cy="39150"/>
              </a:xfrm>
              <a:custGeom>
                <a:avLst/>
                <a:gdLst/>
                <a:ahLst/>
                <a:cxnLst/>
                <a:rect l="l" t="t" r="r" b="b"/>
                <a:pathLst>
                  <a:path w="1767" h="1566" extrusionOk="0">
                    <a:moveTo>
                      <a:pt x="923" y="0"/>
                    </a:moveTo>
                    <a:cubicBezTo>
                      <a:pt x="772" y="0"/>
                      <a:pt x="616" y="46"/>
                      <a:pt x="475" y="140"/>
                    </a:cubicBezTo>
                    <a:cubicBezTo>
                      <a:pt x="100" y="387"/>
                      <a:pt x="1" y="875"/>
                      <a:pt x="250" y="1221"/>
                    </a:cubicBezTo>
                    <a:cubicBezTo>
                      <a:pt x="411" y="1444"/>
                      <a:pt x="662" y="1565"/>
                      <a:pt x="911" y="1565"/>
                    </a:cubicBezTo>
                    <a:cubicBezTo>
                      <a:pt x="1055" y="1565"/>
                      <a:pt x="1199" y="1524"/>
                      <a:pt x="1323" y="1439"/>
                    </a:cubicBezTo>
                    <a:cubicBezTo>
                      <a:pt x="1667" y="1214"/>
                      <a:pt x="1766" y="726"/>
                      <a:pt x="1548" y="358"/>
                    </a:cubicBezTo>
                    <a:cubicBezTo>
                      <a:pt x="1408" y="124"/>
                      <a:pt x="1172" y="0"/>
                      <a:pt x="923"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5" name="Google Shape;2245;p31"/>
              <p:cNvSpPr/>
              <p:nvPr/>
            </p:nvSpPr>
            <p:spPr>
              <a:xfrm>
                <a:off x="4301800" y="1009800"/>
                <a:ext cx="44525" cy="38875"/>
              </a:xfrm>
              <a:custGeom>
                <a:avLst/>
                <a:gdLst/>
                <a:ahLst/>
                <a:cxnLst/>
                <a:rect l="l" t="t" r="r" b="b"/>
                <a:pathLst>
                  <a:path w="1781" h="1555" extrusionOk="0">
                    <a:moveTo>
                      <a:pt x="882" y="1"/>
                    </a:moveTo>
                    <a:cubicBezTo>
                      <a:pt x="771" y="1"/>
                      <a:pt x="657" y="23"/>
                      <a:pt x="548" y="71"/>
                    </a:cubicBezTo>
                    <a:cubicBezTo>
                      <a:pt x="159" y="282"/>
                      <a:pt x="1" y="761"/>
                      <a:pt x="204" y="1145"/>
                    </a:cubicBezTo>
                    <a:cubicBezTo>
                      <a:pt x="350" y="1406"/>
                      <a:pt x="616" y="1554"/>
                      <a:pt x="886" y="1554"/>
                    </a:cubicBezTo>
                    <a:cubicBezTo>
                      <a:pt x="1004" y="1554"/>
                      <a:pt x="1122" y="1526"/>
                      <a:pt x="1231" y="1467"/>
                    </a:cubicBezTo>
                    <a:cubicBezTo>
                      <a:pt x="1608" y="1301"/>
                      <a:pt x="1781" y="858"/>
                      <a:pt x="1608" y="462"/>
                    </a:cubicBezTo>
                    <a:cubicBezTo>
                      <a:pt x="1480" y="174"/>
                      <a:pt x="1190" y="1"/>
                      <a:pt x="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6" name="Google Shape;2246;p31"/>
              <p:cNvSpPr/>
              <p:nvPr/>
            </p:nvSpPr>
            <p:spPr>
              <a:xfrm>
                <a:off x="4363725" y="984675"/>
                <a:ext cx="43950" cy="38700"/>
              </a:xfrm>
              <a:custGeom>
                <a:avLst/>
                <a:gdLst/>
                <a:ahLst/>
                <a:cxnLst/>
                <a:rect l="l" t="t" r="r" b="b"/>
                <a:pathLst>
                  <a:path w="1758" h="1548" extrusionOk="0">
                    <a:moveTo>
                      <a:pt x="898" y="1"/>
                    </a:moveTo>
                    <a:cubicBezTo>
                      <a:pt x="815" y="1"/>
                      <a:pt x="730" y="13"/>
                      <a:pt x="646" y="40"/>
                    </a:cubicBezTo>
                    <a:cubicBezTo>
                      <a:pt x="219" y="175"/>
                      <a:pt x="1" y="611"/>
                      <a:pt x="159" y="1024"/>
                    </a:cubicBezTo>
                    <a:cubicBezTo>
                      <a:pt x="281" y="1339"/>
                      <a:pt x="595" y="1547"/>
                      <a:pt x="922" y="1547"/>
                    </a:cubicBezTo>
                    <a:cubicBezTo>
                      <a:pt x="998" y="1547"/>
                      <a:pt x="1075" y="1536"/>
                      <a:pt x="1150" y="1512"/>
                    </a:cubicBezTo>
                    <a:cubicBezTo>
                      <a:pt x="1539" y="1391"/>
                      <a:pt x="1757" y="955"/>
                      <a:pt x="1637" y="543"/>
                    </a:cubicBezTo>
                    <a:cubicBezTo>
                      <a:pt x="1541" y="211"/>
                      <a:pt x="1236" y="1"/>
                      <a:pt x="89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7" name="Google Shape;2247;p31"/>
              <p:cNvSpPr/>
              <p:nvPr/>
            </p:nvSpPr>
            <p:spPr>
              <a:xfrm>
                <a:off x="4429225" y="967150"/>
                <a:ext cx="42450" cy="39000"/>
              </a:xfrm>
              <a:custGeom>
                <a:avLst/>
                <a:gdLst/>
                <a:ahLst/>
                <a:cxnLst/>
                <a:rect l="l" t="t" r="r" b="b"/>
                <a:pathLst>
                  <a:path w="1698" h="1560" extrusionOk="0">
                    <a:moveTo>
                      <a:pt x="885" y="1"/>
                    </a:moveTo>
                    <a:cubicBezTo>
                      <a:pt x="826" y="1"/>
                      <a:pt x="767" y="7"/>
                      <a:pt x="707" y="20"/>
                    </a:cubicBezTo>
                    <a:cubicBezTo>
                      <a:pt x="271" y="118"/>
                      <a:pt x="0" y="530"/>
                      <a:pt x="107" y="943"/>
                    </a:cubicBezTo>
                    <a:cubicBezTo>
                      <a:pt x="192" y="1312"/>
                      <a:pt x="519" y="1560"/>
                      <a:pt x="871" y="1560"/>
                    </a:cubicBezTo>
                    <a:cubicBezTo>
                      <a:pt x="921" y="1560"/>
                      <a:pt x="972" y="1555"/>
                      <a:pt x="1022" y="1545"/>
                    </a:cubicBezTo>
                    <a:cubicBezTo>
                      <a:pt x="1427" y="1454"/>
                      <a:pt x="1697" y="1042"/>
                      <a:pt x="1622" y="613"/>
                    </a:cubicBezTo>
                    <a:cubicBezTo>
                      <a:pt x="1564" y="251"/>
                      <a:pt x="1250" y="1"/>
                      <a:pt x="88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8" name="Google Shape;2248;p31"/>
              <p:cNvSpPr/>
              <p:nvPr/>
            </p:nvSpPr>
            <p:spPr>
              <a:xfrm>
                <a:off x="4496250" y="957125"/>
                <a:ext cx="40725" cy="39025"/>
              </a:xfrm>
              <a:custGeom>
                <a:avLst/>
                <a:gdLst/>
                <a:ahLst/>
                <a:cxnLst/>
                <a:rect l="l" t="t" r="r" b="b"/>
                <a:pathLst>
                  <a:path w="1629" h="1561" extrusionOk="0">
                    <a:moveTo>
                      <a:pt x="869" y="0"/>
                    </a:moveTo>
                    <a:cubicBezTo>
                      <a:pt x="832" y="0"/>
                      <a:pt x="796" y="3"/>
                      <a:pt x="759" y="9"/>
                    </a:cubicBezTo>
                    <a:cubicBezTo>
                      <a:pt x="315" y="61"/>
                      <a:pt x="0" y="452"/>
                      <a:pt x="60" y="872"/>
                    </a:cubicBezTo>
                    <a:cubicBezTo>
                      <a:pt x="108" y="1267"/>
                      <a:pt x="440" y="1560"/>
                      <a:pt x="811" y="1560"/>
                    </a:cubicBezTo>
                    <a:cubicBezTo>
                      <a:pt x="841" y="1560"/>
                      <a:pt x="871" y="1558"/>
                      <a:pt x="901" y="1555"/>
                    </a:cubicBezTo>
                    <a:cubicBezTo>
                      <a:pt x="1313" y="1495"/>
                      <a:pt x="1629" y="1149"/>
                      <a:pt x="1605" y="722"/>
                    </a:cubicBezTo>
                    <a:cubicBezTo>
                      <a:pt x="1586" y="330"/>
                      <a:pt x="1262" y="0"/>
                      <a:pt x="86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49" name="Google Shape;2249;p31"/>
              <p:cNvSpPr/>
              <p:nvPr/>
            </p:nvSpPr>
            <p:spPr>
              <a:xfrm>
                <a:off x="4564150" y="954325"/>
                <a:ext cx="39800" cy="38900"/>
              </a:xfrm>
              <a:custGeom>
                <a:avLst/>
                <a:gdLst/>
                <a:ahLst/>
                <a:cxnLst/>
                <a:rect l="l" t="t" r="r" b="b"/>
                <a:pathLst>
                  <a:path w="1592" h="1556" extrusionOk="0">
                    <a:moveTo>
                      <a:pt x="797" y="0"/>
                    </a:moveTo>
                    <a:cubicBezTo>
                      <a:pt x="354" y="7"/>
                      <a:pt x="1" y="368"/>
                      <a:pt x="15" y="796"/>
                    </a:cubicBezTo>
                    <a:cubicBezTo>
                      <a:pt x="24" y="1219"/>
                      <a:pt x="361" y="1555"/>
                      <a:pt x="777" y="1555"/>
                    </a:cubicBezTo>
                    <a:cubicBezTo>
                      <a:pt x="781" y="1555"/>
                      <a:pt x="786" y="1555"/>
                      <a:pt x="790" y="1555"/>
                    </a:cubicBezTo>
                    <a:cubicBezTo>
                      <a:pt x="1203" y="1555"/>
                      <a:pt x="1547" y="1247"/>
                      <a:pt x="1570" y="811"/>
                    </a:cubicBezTo>
                    <a:cubicBezTo>
                      <a:pt x="1592" y="384"/>
                      <a:pt x="1248" y="0"/>
                      <a:pt x="79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0" name="Google Shape;2250;p31"/>
              <p:cNvSpPr/>
              <p:nvPr/>
            </p:nvSpPr>
            <p:spPr>
              <a:xfrm>
                <a:off x="4630950" y="958575"/>
                <a:ext cx="40800" cy="38975"/>
              </a:xfrm>
              <a:custGeom>
                <a:avLst/>
                <a:gdLst/>
                <a:ahLst/>
                <a:cxnLst/>
                <a:rect l="l" t="t" r="r" b="b"/>
                <a:pathLst>
                  <a:path w="1632" h="1559" extrusionOk="0">
                    <a:moveTo>
                      <a:pt x="751" y="1"/>
                    </a:moveTo>
                    <a:cubicBezTo>
                      <a:pt x="689" y="1"/>
                      <a:pt x="629" y="8"/>
                      <a:pt x="572" y="25"/>
                    </a:cubicBezTo>
                    <a:cubicBezTo>
                      <a:pt x="467" y="55"/>
                      <a:pt x="377" y="108"/>
                      <a:pt x="302" y="176"/>
                    </a:cubicBezTo>
                    <a:cubicBezTo>
                      <a:pt x="145" y="304"/>
                      <a:pt x="39" y="491"/>
                      <a:pt x="17" y="709"/>
                    </a:cubicBezTo>
                    <a:cubicBezTo>
                      <a:pt x="1" y="918"/>
                      <a:pt x="69" y="1122"/>
                      <a:pt x="197" y="1264"/>
                    </a:cubicBezTo>
                    <a:cubicBezTo>
                      <a:pt x="257" y="1340"/>
                      <a:pt x="332" y="1399"/>
                      <a:pt x="422" y="1444"/>
                    </a:cubicBezTo>
                    <a:cubicBezTo>
                      <a:pt x="505" y="1497"/>
                      <a:pt x="602" y="1534"/>
                      <a:pt x="700" y="1549"/>
                    </a:cubicBezTo>
                    <a:cubicBezTo>
                      <a:pt x="740" y="1556"/>
                      <a:pt x="780" y="1559"/>
                      <a:pt x="819" y="1559"/>
                    </a:cubicBezTo>
                    <a:cubicBezTo>
                      <a:pt x="1184" y="1559"/>
                      <a:pt x="1503" y="1283"/>
                      <a:pt x="1563" y="904"/>
                    </a:cubicBezTo>
                    <a:cubicBezTo>
                      <a:pt x="1631" y="475"/>
                      <a:pt x="1330" y="79"/>
                      <a:pt x="887" y="10"/>
                    </a:cubicBezTo>
                    <a:cubicBezTo>
                      <a:pt x="841" y="4"/>
                      <a:pt x="795" y="1"/>
                      <a:pt x="7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1" name="Google Shape;2251;p31"/>
              <p:cNvSpPr/>
              <p:nvPr/>
            </p:nvSpPr>
            <p:spPr>
              <a:xfrm>
                <a:off x="4695725" y="970775"/>
                <a:ext cx="42800" cy="38975"/>
              </a:xfrm>
              <a:custGeom>
                <a:avLst/>
                <a:gdLst/>
                <a:ahLst/>
                <a:cxnLst/>
                <a:rect l="l" t="t" r="r" b="b"/>
                <a:pathLst>
                  <a:path w="1712" h="1559" extrusionOk="0">
                    <a:moveTo>
                      <a:pt x="822" y="1"/>
                    </a:moveTo>
                    <a:cubicBezTo>
                      <a:pt x="464" y="1"/>
                      <a:pt x="153" y="232"/>
                      <a:pt x="83" y="589"/>
                    </a:cubicBezTo>
                    <a:cubicBezTo>
                      <a:pt x="0" y="1009"/>
                      <a:pt x="247" y="1437"/>
                      <a:pt x="653" y="1535"/>
                    </a:cubicBezTo>
                    <a:cubicBezTo>
                      <a:pt x="714" y="1551"/>
                      <a:pt x="777" y="1559"/>
                      <a:pt x="838" y="1559"/>
                    </a:cubicBezTo>
                    <a:cubicBezTo>
                      <a:pt x="1174" y="1559"/>
                      <a:pt x="1491" y="1328"/>
                      <a:pt x="1591" y="978"/>
                    </a:cubicBezTo>
                    <a:cubicBezTo>
                      <a:pt x="1712" y="565"/>
                      <a:pt x="1456" y="138"/>
                      <a:pt x="1022" y="25"/>
                    </a:cubicBezTo>
                    <a:cubicBezTo>
                      <a:pt x="954" y="9"/>
                      <a:pt x="887" y="1"/>
                      <a:pt x="82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2" name="Google Shape;2252;p31"/>
              <p:cNvSpPr/>
              <p:nvPr/>
            </p:nvSpPr>
            <p:spPr>
              <a:xfrm>
                <a:off x="4758775" y="991000"/>
                <a:ext cx="41875" cy="38625"/>
              </a:xfrm>
              <a:custGeom>
                <a:avLst/>
                <a:gdLst/>
                <a:ahLst/>
                <a:cxnLst/>
                <a:rect l="l" t="t" r="r" b="b"/>
                <a:pathLst>
                  <a:path w="1675" h="1545" extrusionOk="0">
                    <a:moveTo>
                      <a:pt x="864" y="0"/>
                    </a:moveTo>
                    <a:cubicBezTo>
                      <a:pt x="540" y="0"/>
                      <a:pt x="241" y="193"/>
                      <a:pt x="136" y="508"/>
                    </a:cubicBezTo>
                    <a:cubicBezTo>
                      <a:pt x="1" y="913"/>
                      <a:pt x="202" y="1363"/>
                      <a:pt x="586" y="1499"/>
                    </a:cubicBezTo>
                    <a:cubicBezTo>
                      <a:pt x="667" y="1530"/>
                      <a:pt x="751" y="1544"/>
                      <a:pt x="834" y="1544"/>
                    </a:cubicBezTo>
                    <a:cubicBezTo>
                      <a:pt x="951" y="1544"/>
                      <a:pt x="1067" y="1516"/>
                      <a:pt x="1172" y="1468"/>
                    </a:cubicBezTo>
                    <a:cubicBezTo>
                      <a:pt x="1352" y="1401"/>
                      <a:pt x="1509" y="1259"/>
                      <a:pt x="1591" y="1063"/>
                    </a:cubicBezTo>
                    <a:cubicBezTo>
                      <a:pt x="1674" y="868"/>
                      <a:pt x="1674" y="650"/>
                      <a:pt x="1599" y="463"/>
                    </a:cubicBezTo>
                    <a:cubicBezTo>
                      <a:pt x="1518" y="275"/>
                      <a:pt x="1359" y="133"/>
                      <a:pt x="1148" y="50"/>
                    </a:cubicBezTo>
                    <a:cubicBezTo>
                      <a:pt x="1054" y="16"/>
                      <a:pt x="958" y="0"/>
                      <a:pt x="8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3" name="Google Shape;2253;p31"/>
              <p:cNvSpPr/>
              <p:nvPr/>
            </p:nvSpPr>
            <p:spPr>
              <a:xfrm>
                <a:off x="4819000" y="1019000"/>
                <a:ext cx="44525" cy="39075"/>
              </a:xfrm>
              <a:custGeom>
                <a:avLst/>
                <a:gdLst/>
                <a:ahLst/>
                <a:cxnLst/>
                <a:rect l="l" t="t" r="r" b="b"/>
                <a:pathLst>
                  <a:path w="1781" h="1563" extrusionOk="0">
                    <a:moveTo>
                      <a:pt x="892" y="1"/>
                    </a:moveTo>
                    <a:cubicBezTo>
                      <a:pt x="606" y="1"/>
                      <a:pt x="327" y="165"/>
                      <a:pt x="197" y="431"/>
                    </a:cubicBezTo>
                    <a:cubicBezTo>
                      <a:pt x="0" y="822"/>
                      <a:pt x="159" y="1249"/>
                      <a:pt x="512" y="1460"/>
                    </a:cubicBezTo>
                    <a:cubicBezTo>
                      <a:pt x="629" y="1529"/>
                      <a:pt x="759" y="1563"/>
                      <a:pt x="888" y="1563"/>
                    </a:cubicBezTo>
                    <a:cubicBezTo>
                      <a:pt x="1147" y="1563"/>
                      <a:pt x="1405" y="1428"/>
                      <a:pt x="1555" y="1182"/>
                    </a:cubicBezTo>
                    <a:cubicBezTo>
                      <a:pt x="1780" y="815"/>
                      <a:pt x="1652" y="334"/>
                      <a:pt x="1261" y="101"/>
                    </a:cubicBezTo>
                    <a:cubicBezTo>
                      <a:pt x="1145" y="32"/>
                      <a:pt x="1018" y="1"/>
                      <a:pt x="89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4" name="Google Shape;2254;p31"/>
              <p:cNvSpPr/>
              <p:nvPr/>
            </p:nvSpPr>
            <p:spPr>
              <a:xfrm>
                <a:off x="4875700" y="1055125"/>
                <a:ext cx="44300" cy="38975"/>
              </a:xfrm>
              <a:custGeom>
                <a:avLst/>
                <a:gdLst/>
                <a:ahLst/>
                <a:cxnLst/>
                <a:rect l="l" t="t" r="r" b="b"/>
                <a:pathLst>
                  <a:path w="1772" h="1559" extrusionOk="0">
                    <a:moveTo>
                      <a:pt x="857" y="0"/>
                    </a:moveTo>
                    <a:cubicBezTo>
                      <a:pt x="616" y="0"/>
                      <a:pt x="384" y="114"/>
                      <a:pt x="240" y="330"/>
                    </a:cubicBezTo>
                    <a:cubicBezTo>
                      <a:pt x="1" y="683"/>
                      <a:pt x="83" y="1171"/>
                      <a:pt x="413" y="1418"/>
                    </a:cubicBezTo>
                    <a:cubicBezTo>
                      <a:pt x="543" y="1512"/>
                      <a:pt x="698" y="1558"/>
                      <a:pt x="854" y="1558"/>
                    </a:cubicBezTo>
                    <a:cubicBezTo>
                      <a:pt x="1094" y="1558"/>
                      <a:pt x="1338" y="1450"/>
                      <a:pt x="1501" y="1245"/>
                    </a:cubicBezTo>
                    <a:cubicBezTo>
                      <a:pt x="1772" y="908"/>
                      <a:pt x="1689" y="427"/>
                      <a:pt x="1328" y="157"/>
                    </a:cubicBezTo>
                    <a:cubicBezTo>
                      <a:pt x="1184" y="51"/>
                      <a:pt x="1019" y="0"/>
                      <a:pt x="85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5" name="Google Shape;2255;p31"/>
              <p:cNvSpPr/>
              <p:nvPr/>
            </p:nvSpPr>
            <p:spPr>
              <a:xfrm>
                <a:off x="4927500" y="1097900"/>
                <a:ext cx="43175" cy="38825"/>
              </a:xfrm>
              <a:custGeom>
                <a:avLst/>
                <a:gdLst/>
                <a:ahLst/>
                <a:cxnLst/>
                <a:rect l="l" t="t" r="r" b="b"/>
                <a:pathLst>
                  <a:path w="1727" h="1553" extrusionOk="0">
                    <a:moveTo>
                      <a:pt x="865" y="1"/>
                    </a:moveTo>
                    <a:cubicBezTo>
                      <a:pt x="647" y="1"/>
                      <a:pt x="434" y="89"/>
                      <a:pt x="285" y="262"/>
                    </a:cubicBezTo>
                    <a:cubicBezTo>
                      <a:pt x="0" y="586"/>
                      <a:pt x="29" y="1073"/>
                      <a:pt x="345" y="1343"/>
                    </a:cubicBezTo>
                    <a:cubicBezTo>
                      <a:pt x="493" y="1481"/>
                      <a:pt x="684" y="1552"/>
                      <a:pt x="876" y="1552"/>
                    </a:cubicBezTo>
                    <a:cubicBezTo>
                      <a:pt x="1073" y="1552"/>
                      <a:pt x="1270" y="1477"/>
                      <a:pt x="1425" y="1321"/>
                    </a:cubicBezTo>
                    <a:cubicBezTo>
                      <a:pt x="1726" y="1020"/>
                      <a:pt x="1726" y="510"/>
                      <a:pt x="1404" y="202"/>
                    </a:cubicBezTo>
                    <a:cubicBezTo>
                      <a:pt x="1247" y="67"/>
                      <a:pt x="1054" y="1"/>
                      <a:pt x="86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6" name="Google Shape;2256;p31"/>
              <p:cNvSpPr/>
              <p:nvPr/>
            </p:nvSpPr>
            <p:spPr>
              <a:xfrm>
                <a:off x="4974025" y="1145975"/>
                <a:ext cx="43400" cy="39125"/>
              </a:xfrm>
              <a:custGeom>
                <a:avLst/>
                <a:gdLst/>
                <a:ahLst/>
                <a:cxnLst/>
                <a:rect l="l" t="t" r="r" b="b"/>
                <a:pathLst>
                  <a:path w="1736" h="1565" extrusionOk="0">
                    <a:moveTo>
                      <a:pt x="851" y="1"/>
                    </a:moveTo>
                    <a:cubicBezTo>
                      <a:pt x="673" y="1"/>
                      <a:pt x="496" y="66"/>
                      <a:pt x="354" y="202"/>
                    </a:cubicBezTo>
                    <a:cubicBezTo>
                      <a:pt x="38" y="486"/>
                      <a:pt x="0" y="982"/>
                      <a:pt x="271" y="1297"/>
                    </a:cubicBezTo>
                    <a:cubicBezTo>
                      <a:pt x="421" y="1473"/>
                      <a:pt x="640" y="1565"/>
                      <a:pt x="862" y="1565"/>
                    </a:cubicBezTo>
                    <a:cubicBezTo>
                      <a:pt x="1038" y="1565"/>
                      <a:pt x="1217" y="1507"/>
                      <a:pt x="1366" y="1387"/>
                    </a:cubicBezTo>
                    <a:cubicBezTo>
                      <a:pt x="1698" y="1117"/>
                      <a:pt x="1735" y="621"/>
                      <a:pt x="1449" y="285"/>
                    </a:cubicBezTo>
                    <a:cubicBezTo>
                      <a:pt x="1289" y="98"/>
                      <a:pt x="1069" y="1"/>
                      <a:pt x="85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7" name="Google Shape;2257;p31"/>
              <p:cNvSpPr/>
              <p:nvPr/>
            </p:nvSpPr>
            <p:spPr>
              <a:xfrm>
                <a:off x="5014925" y="1198900"/>
                <a:ext cx="44700" cy="38850"/>
              </a:xfrm>
              <a:custGeom>
                <a:avLst/>
                <a:gdLst/>
                <a:ahLst/>
                <a:cxnLst/>
                <a:rect l="l" t="t" r="r" b="b"/>
                <a:pathLst>
                  <a:path w="1788" h="1554" extrusionOk="0">
                    <a:moveTo>
                      <a:pt x="875" y="0"/>
                    </a:moveTo>
                    <a:cubicBezTo>
                      <a:pt x="714" y="0"/>
                      <a:pt x="553" y="51"/>
                      <a:pt x="415" y="157"/>
                    </a:cubicBezTo>
                    <a:cubicBezTo>
                      <a:pt x="76" y="411"/>
                      <a:pt x="0" y="892"/>
                      <a:pt x="249" y="1230"/>
                    </a:cubicBezTo>
                    <a:cubicBezTo>
                      <a:pt x="408" y="1436"/>
                      <a:pt x="646" y="1554"/>
                      <a:pt x="890" y="1554"/>
                    </a:cubicBezTo>
                    <a:cubicBezTo>
                      <a:pt x="1037" y="1554"/>
                      <a:pt x="1187" y="1511"/>
                      <a:pt x="1323" y="1418"/>
                    </a:cubicBezTo>
                    <a:cubicBezTo>
                      <a:pt x="1676" y="1185"/>
                      <a:pt x="1788" y="681"/>
                      <a:pt x="1517" y="330"/>
                    </a:cubicBezTo>
                    <a:cubicBezTo>
                      <a:pt x="1355" y="114"/>
                      <a:pt x="111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8" name="Google Shape;2258;p31"/>
              <p:cNvSpPr/>
              <p:nvPr/>
            </p:nvSpPr>
            <p:spPr>
              <a:xfrm>
                <a:off x="5051725" y="1254950"/>
                <a:ext cx="43925" cy="39000"/>
              </a:xfrm>
              <a:custGeom>
                <a:avLst/>
                <a:gdLst/>
                <a:ahLst/>
                <a:cxnLst/>
                <a:rect l="l" t="t" r="r" b="b"/>
                <a:pathLst>
                  <a:path w="1757" h="1560" extrusionOk="0">
                    <a:moveTo>
                      <a:pt x="876" y="1"/>
                    </a:moveTo>
                    <a:cubicBezTo>
                      <a:pt x="734" y="1"/>
                      <a:pt x="591" y="40"/>
                      <a:pt x="465" y="122"/>
                    </a:cubicBezTo>
                    <a:cubicBezTo>
                      <a:pt x="105" y="347"/>
                      <a:pt x="0" y="812"/>
                      <a:pt x="204" y="1179"/>
                    </a:cubicBezTo>
                    <a:cubicBezTo>
                      <a:pt x="343" y="1425"/>
                      <a:pt x="601" y="1560"/>
                      <a:pt x="869" y="1560"/>
                    </a:cubicBezTo>
                    <a:cubicBezTo>
                      <a:pt x="1002" y="1560"/>
                      <a:pt x="1137" y="1526"/>
                      <a:pt x="1261" y="1457"/>
                    </a:cubicBezTo>
                    <a:cubicBezTo>
                      <a:pt x="1636" y="1248"/>
                      <a:pt x="1757" y="766"/>
                      <a:pt x="1539" y="385"/>
                    </a:cubicBezTo>
                    <a:cubicBezTo>
                      <a:pt x="1397" y="135"/>
                      <a:pt x="1139" y="1"/>
                      <a:pt x="87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59" name="Google Shape;2259;p31"/>
              <p:cNvSpPr/>
              <p:nvPr/>
            </p:nvSpPr>
            <p:spPr>
              <a:xfrm>
                <a:off x="5083425" y="1313875"/>
                <a:ext cx="44700" cy="38875"/>
              </a:xfrm>
              <a:custGeom>
                <a:avLst/>
                <a:gdLst/>
                <a:ahLst/>
                <a:cxnLst/>
                <a:rect l="l" t="t" r="r" b="b"/>
                <a:pathLst>
                  <a:path w="1788" h="1555" extrusionOk="0">
                    <a:moveTo>
                      <a:pt x="888" y="1"/>
                    </a:moveTo>
                    <a:cubicBezTo>
                      <a:pt x="768" y="1"/>
                      <a:pt x="646" y="30"/>
                      <a:pt x="534" y="90"/>
                    </a:cubicBezTo>
                    <a:cubicBezTo>
                      <a:pt x="152" y="287"/>
                      <a:pt x="1" y="759"/>
                      <a:pt x="197" y="1126"/>
                    </a:cubicBezTo>
                    <a:cubicBezTo>
                      <a:pt x="337" y="1397"/>
                      <a:pt x="613" y="1554"/>
                      <a:pt x="899" y="1554"/>
                    </a:cubicBezTo>
                    <a:cubicBezTo>
                      <a:pt x="1011" y="1554"/>
                      <a:pt x="1125" y="1530"/>
                      <a:pt x="1233" y="1479"/>
                    </a:cubicBezTo>
                    <a:cubicBezTo>
                      <a:pt x="1629" y="1292"/>
                      <a:pt x="1788" y="827"/>
                      <a:pt x="1584" y="436"/>
                    </a:cubicBezTo>
                    <a:cubicBezTo>
                      <a:pt x="1443" y="158"/>
                      <a:pt x="1169" y="1"/>
                      <a:pt x="88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0" name="Google Shape;2260;p31"/>
              <p:cNvSpPr/>
              <p:nvPr/>
            </p:nvSpPr>
            <p:spPr>
              <a:xfrm>
                <a:off x="5111975" y="1374725"/>
                <a:ext cx="43950" cy="39025"/>
              </a:xfrm>
              <a:custGeom>
                <a:avLst/>
                <a:gdLst/>
                <a:ahLst/>
                <a:cxnLst/>
                <a:rect l="l" t="t" r="r" b="b"/>
                <a:pathLst>
                  <a:path w="1758" h="1561" extrusionOk="0">
                    <a:moveTo>
                      <a:pt x="875" y="0"/>
                    </a:moveTo>
                    <a:cubicBezTo>
                      <a:pt x="769" y="0"/>
                      <a:pt x="663" y="22"/>
                      <a:pt x="563" y="67"/>
                    </a:cubicBezTo>
                    <a:cubicBezTo>
                      <a:pt x="165" y="247"/>
                      <a:pt x="1" y="690"/>
                      <a:pt x="158" y="1088"/>
                    </a:cubicBezTo>
                    <a:cubicBezTo>
                      <a:pt x="282" y="1382"/>
                      <a:pt x="569" y="1560"/>
                      <a:pt x="873" y="1560"/>
                    </a:cubicBezTo>
                    <a:cubicBezTo>
                      <a:pt x="973" y="1560"/>
                      <a:pt x="1074" y="1541"/>
                      <a:pt x="1172" y="1501"/>
                    </a:cubicBezTo>
                    <a:cubicBezTo>
                      <a:pt x="1568" y="1342"/>
                      <a:pt x="1757" y="885"/>
                      <a:pt x="1592" y="480"/>
                    </a:cubicBezTo>
                    <a:cubicBezTo>
                      <a:pt x="1469" y="174"/>
                      <a:pt x="1175" y="0"/>
                      <a:pt x="87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1" name="Google Shape;2261;p31"/>
              <p:cNvSpPr/>
              <p:nvPr/>
            </p:nvSpPr>
            <p:spPr>
              <a:xfrm>
                <a:off x="5136350" y="1437100"/>
                <a:ext cx="43925" cy="39050"/>
              </a:xfrm>
              <a:custGeom>
                <a:avLst/>
                <a:gdLst/>
                <a:ahLst/>
                <a:cxnLst/>
                <a:rect l="l" t="t" r="r" b="b"/>
                <a:pathLst>
                  <a:path w="1757" h="1562" extrusionOk="0">
                    <a:moveTo>
                      <a:pt x="875" y="1"/>
                    </a:moveTo>
                    <a:cubicBezTo>
                      <a:pt x="786" y="1"/>
                      <a:pt x="697" y="16"/>
                      <a:pt x="609" y="49"/>
                    </a:cubicBezTo>
                    <a:cubicBezTo>
                      <a:pt x="211" y="206"/>
                      <a:pt x="0" y="649"/>
                      <a:pt x="143" y="1047"/>
                    </a:cubicBezTo>
                    <a:cubicBezTo>
                      <a:pt x="263" y="1364"/>
                      <a:pt x="568" y="1562"/>
                      <a:pt x="892" y="1562"/>
                    </a:cubicBezTo>
                    <a:cubicBezTo>
                      <a:pt x="975" y="1562"/>
                      <a:pt x="1060" y="1549"/>
                      <a:pt x="1143" y="1521"/>
                    </a:cubicBezTo>
                    <a:cubicBezTo>
                      <a:pt x="1555" y="1377"/>
                      <a:pt x="1757" y="936"/>
                      <a:pt x="1607" y="521"/>
                    </a:cubicBezTo>
                    <a:cubicBezTo>
                      <a:pt x="1491" y="199"/>
                      <a:pt x="1190" y="1"/>
                      <a:pt x="87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2" name="Google Shape;2262;p31"/>
              <p:cNvSpPr/>
              <p:nvPr/>
            </p:nvSpPr>
            <p:spPr>
              <a:xfrm>
                <a:off x="5157925" y="1500775"/>
                <a:ext cx="43400" cy="39050"/>
              </a:xfrm>
              <a:custGeom>
                <a:avLst/>
                <a:gdLst/>
                <a:ahLst/>
                <a:cxnLst/>
                <a:rect l="l" t="t" r="r" b="b"/>
                <a:pathLst>
                  <a:path w="1736" h="1562" extrusionOk="0">
                    <a:moveTo>
                      <a:pt x="868" y="0"/>
                    </a:moveTo>
                    <a:cubicBezTo>
                      <a:pt x="789" y="0"/>
                      <a:pt x="709" y="13"/>
                      <a:pt x="631" y="39"/>
                    </a:cubicBezTo>
                    <a:cubicBezTo>
                      <a:pt x="218" y="174"/>
                      <a:pt x="0" y="603"/>
                      <a:pt x="121" y="1008"/>
                    </a:cubicBezTo>
                    <a:cubicBezTo>
                      <a:pt x="221" y="1344"/>
                      <a:pt x="536" y="1561"/>
                      <a:pt x="877" y="1561"/>
                    </a:cubicBezTo>
                    <a:cubicBezTo>
                      <a:pt x="948" y="1561"/>
                      <a:pt x="1019" y="1552"/>
                      <a:pt x="1090" y="1532"/>
                    </a:cubicBezTo>
                    <a:cubicBezTo>
                      <a:pt x="1496" y="1413"/>
                      <a:pt x="1735" y="970"/>
                      <a:pt x="1607" y="558"/>
                    </a:cubicBezTo>
                    <a:cubicBezTo>
                      <a:pt x="1510" y="217"/>
                      <a:pt x="1198" y="0"/>
                      <a:pt x="868"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3" name="Google Shape;2263;p31"/>
              <p:cNvSpPr/>
              <p:nvPr/>
            </p:nvSpPr>
            <p:spPr>
              <a:xfrm>
                <a:off x="5176175" y="1565350"/>
                <a:ext cx="43150" cy="39025"/>
              </a:xfrm>
              <a:custGeom>
                <a:avLst/>
                <a:gdLst/>
                <a:ahLst/>
                <a:cxnLst/>
                <a:rect l="l" t="t" r="r" b="b"/>
                <a:pathLst>
                  <a:path w="1726" h="1561" extrusionOk="0">
                    <a:moveTo>
                      <a:pt x="866" y="1"/>
                    </a:moveTo>
                    <a:cubicBezTo>
                      <a:pt x="798" y="1"/>
                      <a:pt x="728" y="10"/>
                      <a:pt x="659" y="30"/>
                    </a:cubicBezTo>
                    <a:cubicBezTo>
                      <a:pt x="247" y="144"/>
                      <a:pt x="0" y="564"/>
                      <a:pt x="112" y="976"/>
                    </a:cubicBezTo>
                    <a:cubicBezTo>
                      <a:pt x="201" y="1323"/>
                      <a:pt x="523" y="1561"/>
                      <a:pt x="873" y="1561"/>
                    </a:cubicBezTo>
                    <a:cubicBezTo>
                      <a:pt x="932" y="1561"/>
                      <a:pt x="991" y="1554"/>
                      <a:pt x="1050" y="1540"/>
                    </a:cubicBezTo>
                    <a:cubicBezTo>
                      <a:pt x="1470" y="1436"/>
                      <a:pt x="1726" y="1007"/>
                      <a:pt x="1613" y="587"/>
                    </a:cubicBezTo>
                    <a:cubicBezTo>
                      <a:pt x="1519" y="236"/>
                      <a:pt x="1206" y="1"/>
                      <a:pt x="866"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4" name="Google Shape;2264;p31"/>
              <p:cNvSpPr/>
              <p:nvPr/>
            </p:nvSpPr>
            <p:spPr>
              <a:xfrm>
                <a:off x="5191925" y="1630600"/>
                <a:ext cx="42400" cy="39125"/>
              </a:xfrm>
              <a:custGeom>
                <a:avLst/>
                <a:gdLst/>
                <a:ahLst/>
                <a:cxnLst/>
                <a:rect l="l" t="t" r="r" b="b"/>
                <a:pathLst>
                  <a:path w="1696" h="1565" extrusionOk="0">
                    <a:moveTo>
                      <a:pt x="849" y="1"/>
                    </a:moveTo>
                    <a:cubicBezTo>
                      <a:pt x="794" y="1"/>
                      <a:pt x="739" y="6"/>
                      <a:pt x="683" y="18"/>
                    </a:cubicBezTo>
                    <a:cubicBezTo>
                      <a:pt x="262" y="116"/>
                      <a:pt x="1" y="528"/>
                      <a:pt x="91" y="950"/>
                    </a:cubicBezTo>
                    <a:cubicBezTo>
                      <a:pt x="162" y="1312"/>
                      <a:pt x="490" y="1565"/>
                      <a:pt x="853" y="1565"/>
                    </a:cubicBezTo>
                    <a:cubicBezTo>
                      <a:pt x="904" y="1565"/>
                      <a:pt x="955" y="1560"/>
                      <a:pt x="1006" y="1550"/>
                    </a:cubicBezTo>
                    <a:cubicBezTo>
                      <a:pt x="1426" y="1459"/>
                      <a:pt x="1696" y="1047"/>
                      <a:pt x="1606" y="618"/>
                    </a:cubicBezTo>
                    <a:cubicBezTo>
                      <a:pt x="1528" y="248"/>
                      <a:pt x="1207" y="1"/>
                      <a:pt x="84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5" name="Google Shape;2265;p31"/>
              <p:cNvSpPr/>
              <p:nvPr/>
            </p:nvSpPr>
            <p:spPr>
              <a:xfrm>
                <a:off x="5205025" y="1696575"/>
                <a:ext cx="41875" cy="38925"/>
              </a:xfrm>
              <a:custGeom>
                <a:avLst/>
                <a:gdLst/>
                <a:ahLst/>
                <a:cxnLst/>
                <a:rect l="l" t="t" r="r" b="b"/>
                <a:pathLst>
                  <a:path w="1675" h="1557" extrusionOk="0">
                    <a:moveTo>
                      <a:pt x="844" y="1"/>
                    </a:moveTo>
                    <a:cubicBezTo>
                      <a:pt x="796" y="1"/>
                      <a:pt x="748" y="5"/>
                      <a:pt x="700" y="15"/>
                    </a:cubicBezTo>
                    <a:cubicBezTo>
                      <a:pt x="271" y="89"/>
                      <a:pt x="1" y="494"/>
                      <a:pt x="69" y="916"/>
                    </a:cubicBezTo>
                    <a:cubicBezTo>
                      <a:pt x="129" y="1288"/>
                      <a:pt x="465" y="1556"/>
                      <a:pt x="840" y="1556"/>
                    </a:cubicBezTo>
                    <a:cubicBezTo>
                      <a:pt x="881" y="1556"/>
                      <a:pt x="922" y="1553"/>
                      <a:pt x="963" y="1546"/>
                    </a:cubicBezTo>
                    <a:cubicBezTo>
                      <a:pt x="1390" y="1478"/>
                      <a:pt x="1675" y="1080"/>
                      <a:pt x="1601" y="646"/>
                    </a:cubicBezTo>
                    <a:cubicBezTo>
                      <a:pt x="1540" y="267"/>
                      <a:pt x="1206" y="1"/>
                      <a:pt x="84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6" name="Google Shape;2266;p31"/>
              <p:cNvSpPr/>
              <p:nvPr/>
            </p:nvSpPr>
            <p:spPr>
              <a:xfrm>
                <a:off x="5215575" y="1762775"/>
                <a:ext cx="41100" cy="39050"/>
              </a:xfrm>
              <a:custGeom>
                <a:avLst/>
                <a:gdLst/>
                <a:ahLst/>
                <a:cxnLst/>
                <a:rect l="l" t="t" r="r" b="b"/>
                <a:pathLst>
                  <a:path w="1644" h="1562" extrusionOk="0">
                    <a:moveTo>
                      <a:pt x="819" y="1"/>
                    </a:moveTo>
                    <a:cubicBezTo>
                      <a:pt x="783" y="1"/>
                      <a:pt x="748" y="3"/>
                      <a:pt x="712" y="8"/>
                    </a:cubicBezTo>
                    <a:cubicBezTo>
                      <a:pt x="285" y="77"/>
                      <a:pt x="0" y="466"/>
                      <a:pt x="53" y="887"/>
                    </a:cubicBezTo>
                    <a:cubicBezTo>
                      <a:pt x="101" y="1275"/>
                      <a:pt x="439" y="1562"/>
                      <a:pt x="826" y="1562"/>
                    </a:cubicBezTo>
                    <a:cubicBezTo>
                      <a:pt x="858" y="1562"/>
                      <a:pt x="890" y="1560"/>
                      <a:pt x="923" y="1556"/>
                    </a:cubicBezTo>
                    <a:cubicBezTo>
                      <a:pt x="1352" y="1511"/>
                      <a:pt x="1644" y="1112"/>
                      <a:pt x="1591" y="684"/>
                    </a:cubicBezTo>
                    <a:cubicBezTo>
                      <a:pt x="1543" y="286"/>
                      <a:pt x="1200" y="1"/>
                      <a:pt x="81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67" name="Google Shape;2267;p31"/>
              <p:cNvSpPr/>
              <p:nvPr/>
            </p:nvSpPr>
            <p:spPr>
              <a:xfrm>
                <a:off x="5223225" y="1829475"/>
                <a:ext cx="40575" cy="39050"/>
              </a:xfrm>
              <a:custGeom>
                <a:avLst/>
                <a:gdLst/>
                <a:ahLst/>
                <a:cxnLst/>
                <a:rect l="l" t="t" r="r" b="b"/>
                <a:pathLst>
                  <a:path w="1623" h="1562" extrusionOk="0">
                    <a:moveTo>
                      <a:pt x="819" y="0"/>
                    </a:moveTo>
                    <a:cubicBezTo>
                      <a:pt x="792" y="0"/>
                      <a:pt x="765" y="2"/>
                      <a:pt x="738" y="5"/>
                    </a:cubicBezTo>
                    <a:cubicBezTo>
                      <a:pt x="309" y="50"/>
                      <a:pt x="1" y="426"/>
                      <a:pt x="39" y="853"/>
                    </a:cubicBezTo>
                    <a:cubicBezTo>
                      <a:pt x="75" y="1256"/>
                      <a:pt x="412" y="1562"/>
                      <a:pt x="815" y="1562"/>
                    </a:cubicBezTo>
                    <a:cubicBezTo>
                      <a:pt x="834" y="1562"/>
                      <a:pt x="853" y="1561"/>
                      <a:pt x="873" y="1559"/>
                    </a:cubicBezTo>
                    <a:cubicBezTo>
                      <a:pt x="1300" y="1529"/>
                      <a:pt x="1622" y="1154"/>
                      <a:pt x="1586" y="711"/>
                    </a:cubicBezTo>
                    <a:cubicBezTo>
                      <a:pt x="1551" y="303"/>
                      <a:pt x="1212" y="0"/>
                      <a:pt x="8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grpSp>
      </p:grpSp>
      <p:grpSp>
        <p:nvGrpSpPr>
          <p:cNvPr id="2268" name="Google Shape;2268;p31"/>
          <p:cNvGrpSpPr/>
          <p:nvPr/>
        </p:nvGrpSpPr>
        <p:grpSpPr>
          <a:xfrm>
            <a:off x="9008540" y="4566460"/>
            <a:ext cx="2202186" cy="1565948"/>
            <a:chOff x="5965475" y="2122975"/>
            <a:chExt cx="972475" cy="691475"/>
          </a:xfrm>
        </p:grpSpPr>
        <p:grpSp>
          <p:nvGrpSpPr>
            <p:cNvPr id="2269" name="Google Shape;2269;p31"/>
            <p:cNvGrpSpPr/>
            <p:nvPr/>
          </p:nvGrpSpPr>
          <p:grpSpPr>
            <a:xfrm>
              <a:off x="5965475" y="2122975"/>
              <a:ext cx="972475" cy="691475"/>
              <a:chOff x="5965475" y="2122975"/>
              <a:chExt cx="972475" cy="691475"/>
            </a:xfrm>
          </p:grpSpPr>
          <p:sp>
            <p:nvSpPr>
              <p:cNvPr id="2270" name="Google Shape;2270;p31"/>
              <p:cNvSpPr/>
              <p:nvPr/>
            </p:nvSpPr>
            <p:spPr>
              <a:xfrm>
                <a:off x="6609450" y="2122975"/>
                <a:ext cx="328500" cy="348675"/>
              </a:xfrm>
              <a:custGeom>
                <a:avLst/>
                <a:gdLst/>
                <a:ahLst/>
                <a:cxnLst/>
                <a:rect l="l" t="t" r="r" b="b"/>
                <a:pathLst>
                  <a:path w="13140" h="13947" extrusionOk="0">
                    <a:moveTo>
                      <a:pt x="5339" y="1"/>
                    </a:moveTo>
                    <a:cubicBezTo>
                      <a:pt x="3744" y="1"/>
                      <a:pt x="2473" y="825"/>
                      <a:pt x="2473" y="825"/>
                    </a:cubicBezTo>
                    <a:cubicBezTo>
                      <a:pt x="1" y="2328"/>
                      <a:pt x="137" y="4710"/>
                      <a:pt x="137" y="4710"/>
                    </a:cubicBezTo>
                    <a:cubicBezTo>
                      <a:pt x="5837" y="7681"/>
                      <a:pt x="6475" y="13933"/>
                      <a:pt x="6475" y="13933"/>
                    </a:cubicBezTo>
                    <a:cubicBezTo>
                      <a:pt x="6534" y="13942"/>
                      <a:pt x="6591" y="13946"/>
                      <a:pt x="6647" y="13946"/>
                    </a:cubicBezTo>
                    <a:cubicBezTo>
                      <a:pt x="8006" y="13946"/>
                      <a:pt x="8294" y="11386"/>
                      <a:pt x="8294" y="11386"/>
                    </a:cubicBezTo>
                    <a:cubicBezTo>
                      <a:pt x="8905" y="12299"/>
                      <a:pt x="9330" y="12639"/>
                      <a:pt x="9625" y="12639"/>
                    </a:cubicBezTo>
                    <a:cubicBezTo>
                      <a:pt x="10484" y="12639"/>
                      <a:pt x="10233" y="9747"/>
                      <a:pt x="10233" y="9746"/>
                    </a:cubicBezTo>
                    <a:lnTo>
                      <a:pt x="10233" y="9746"/>
                    </a:lnTo>
                    <a:cubicBezTo>
                      <a:pt x="11081" y="10388"/>
                      <a:pt x="11662" y="10580"/>
                      <a:pt x="12052" y="10580"/>
                    </a:cubicBezTo>
                    <a:cubicBezTo>
                      <a:pt x="12635" y="10580"/>
                      <a:pt x="12797" y="10154"/>
                      <a:pt x="12797" y="10154"/>
                    </a:cubicBezTo>
                    <a:cubicBezTo>
                      <a:pt x="13139" y="8279"/>
                      <a:pt x="10324" y="3680"/>
                      <a:pt x="8917" y="1875"/>
                    </a:cubicBezTo>
                    <a:cubicBezTo>
                      <a:pt x="7791" y="424"/>
                      <a:pt x="6482" y="1"/>
                      <a:pt x="533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1" name="Google Shape;2271;p31"/>
              <p:cNvSpPr/>
              <p:nvPr/>
            </p:nvSpPr>
            <p:spPr>
              <a:xfrm>
                <a:off x="6639850" y="2210350"/>
                <a:ext cx="163500" cy="152650"/>
              </a:xfrm>
              <a:custGeom>
                <a:avLst/>
                <a:gdLst/>
                <a:ahLst/>
                <a:cxnLst/>
                <a:rect l="l" t="t" r="r" b="b"/>
                <a:pathLst>
                  <a:path w="6540" h="6106" extrusionOk="0">
                    <a:moveTo>
                      <a:pt x="3399" y="0"/>
                    </a:moveTo>
                    <a:cubicBezTo>
                      <a:pt x="1260" y="0"/>
                      <a:pt x="1" y="1929"/>
                      <a:pt x="1" y="1929"/>
                    </a:cubicBezTo>
                    <a:cubicBezTo>
                      <a:pt x="2830" y="4025"/>
                      <a:pt x="3580" y="5810"/>
                      <a:pt x="3580" y="5810"/>
                    </a:cubicBezTo>
                    <a:cubicBezTo>
                      <a:pt x="3996" y="6018"/>
                      <a:pt x="4306" y="6106"/>
                      <a:pt x="4535" y="6106"/>
                    </a:cubicBezTo>
                    <a:cubicBezTo>
                      <a:pt x="5710" y="6106"/>
                      <a:pt x="4721" y="3799"/>
                      <a:pt x="4721" y="3799"/>
                    </a:cubicBezTo>
                    <a:lnTo>
                      <a:pt x="4721" y="3799"/>
                    </a:lnTo>
                    <a:cubicBezTo>
                      <a:pt x="5165" y="4105"/>
                      <a:pt x="5485" y="4219"/>
                      <a:pt x="5717" y="4219"/>
                    </a:cubicBezTo>
                    <a:cubicBezTo>
                      <a:pt x="6383" y="4219"/>
                      <a:pt x="6314" y="3281"/>
                      <a:pt x="6314" y="3281"/>
                    </a:cubicBezTo>
                    <a:cubicBezTo>
                      <a:pt x="6540" y="1094"/>
                      <a:pt x="4203" y="90"/>
                      <a:pt x="4203" y="90"/>
                    </a:cubicBezTo>
                    <a:cubicBezTo>
                      <a:pt x="3923" y="28"/>
                      <a:pt x="3655" y="0"/>
                      <a:pt x="3399"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2" name="Google Shape;2272;p31"/>
              <p:cNvSpPr/>
              <p:nvPr/>
            </p:nvSpPr>
            <p:spPr>
              <a:xfrm>
                <a:off x="5965475" y="2140625"/>
                <a:ext cx="328625" cy="348600"/>
              </a:xfrm>
              <a:custGeom>
                <a:avLst/>
                <a:gdLst/>
                <a:ahLst/>
                <a:cxnLst/>
                <a:rect l="l" t="t" r="r" b="b"/>
                <a:pathLst>
                  <a:path w="13145" h="13944" extrusionOk="0">
                    <a:moveTo>
                      <a:pt x="7801" y="1"/>
                    </a:moveTo>
                    <a:cubicBezTo>
                      <a:pt x="6658" y="1"/>
                      <a:pt x="5350" y="424"/>
                      <a:pt x="4223" y="1874"/>
                    </a:cubicBezTo>
                    <a:cubicBezTo>
                      <a:pt x="2820" y="3677"/>
                      <a:pt x="1" y="8277"/>
                      <a:pt x="342" y="10151"/>
                    </a:cubicBezTo>
                    <a:cubicBezTo>
                      <a:pt x="342" y="10151"/>
                      <a:pt x="506" y="10578"/>
                      <a:pt x="1090" y="10578"/>
                    </a:cubicBezTo>
                    <a:cubicBezTo>
                      <a:pt x="1482" y="10578"/>
                      <a:pt x="2063" y="10386"/>
                      <a:pt x="2910" y="9745"/>
                    </a:cubicBezTo>
                    <a:lnTo>
                      <a:pt x="2910" y="9745"/>
                    </a:lnTo>
                    <a:cubicBezTo>
                      <a:pt x="2910" y="9745"/>
                      <a:pt x="2657" y="12637"/>
                      <a:pt x="3517" y="12637"/>
                    </a:cubicBezTo>
                    <a:cubicBezTo>
                      <a:pt x="3813" y="12637"/>
                      <a:pt x="4239" y="12297"/>
                      <a:pt x="4851" y="11383"/>
                    </a:cubicBezTo>
                    <a:cubicBezTo>
                      <a:pt x="4851" y="11383"/>
                      <a:pt x="5139" y="13944"/>
                      <a:pt x="6494" y="13944"/>
                    </a:cubicBezTo>
                    <a:cubicBezTo>
                      <a:pt x="6549" y="13944"/>
                      <a:pt x="6607" y="13939"/>
                      <a:pt x="6666" y="13930"/>
                    </a:cubicBezTo>
                    <a:cubicBezTo>
                      <a:pt x="6666" y="13930"/>
                      <a:pt x="7304" y="7678"/>
                      <a:pt x="13008" y="4709"/>
                    </a:cubicBezTo>
                    <a:cubicBezTo>
                      <a:pt x="13008" y="4709"/>
                      <a:pt x="13144" y="2331"/>
                      <a:pt x="10672" y="828"/>
                    </a:cubicBezTo>
                    <a:cubicBezTo>
                      <a:pt x="10672" y="828"/>
                      <a:pt x="9398" y="1"/>
                      <a:pt x="78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3" name="Google Shape;2273;p31"/>
              <p:cNvSpPr/>
              <p:nvPr/>
            </p:nvSpPr>
            <p:spPr>
              <a:xfrm>
                <a:off x="6100050" y="2228025"/>
                <a:ext cx="163625" cy="152575"/>
              </a:xfrm>
              <a:custGeom>
                <a:avLst/>
                <a:gdLst/>
                <a:ahLst/>
                <a:cxnLst/>
                <a:rect l="l" t="t" r="r" b="b"/>
                <a:pathLst>
                  <a:path w="6545" h="6103" extrusionOk="0">
                    <a:moveTo>
                      <a:pt x="3152" y="0"/>
                    </a:moveTo>
                    <a:cubicBezTo>
                      <a:pt x="2895" y="0"/>
                      <a:pt x="2625" y="28"/>
                      <a:pt x="2343" y="91"/>
                    </a:cubicBezTo>
                    <a:cubicBezTo>
                      <a:pt x="2343" y="91"/>
                      <a:pt x="0" y="1092"/>
                      <a:pt x="232" y="3278"/>
                    </a:cubicBezTo>
                    <a:cubicBezTo>
                      <a:pt x="232" y="3278"/>
                      <a:pt x="163" y="4215"/>
                      <a:pt x="827" y="4215"/>
                    </a:cubicBezTo>
                    <a:cubicBezTo>
                      <a:pt x="1058" y="4215"/>
                      <a:pt x="1378" y="4102"/>
                      <a:pt x="1821" y="3795"/>
                    </a:cubicBezTo>
                    <a:lnTo>
                      <a:pt x="1821" y="3795"/>
                    </a:lnTo>
                    <a:cubicBezTo>
                      <a:pt x="1820" y="3795"/>
                      <a:pt x="831" y="6102"/>
                      <a:pt x="2006" y="6102"/>
                    </a:cubicBezTo>
                    <a:cubicBezTo>
                      <a:pt x="2235" y="6102"/>
                      <a:pt x="2546" y="6015"/>
                      <a:pt x="2962" y="5806"/>
                    </a:cubicBezTo>
                    <a:cubicBezTo>
                      <a:pt x="2962" y="5806"/>
                      <a:pt x="3710" y="4022"/>
                      <a:pt x="6544" y="1925"/>
                    </a:cubicBezTo>
                    <a:cubicBezTo>
                      <a:pt x="6544" y="1925"/>
                      <a:pt x="5288" y="0"/>
                      <a:pt x="3152"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4" name="Google Shape;2274;p31"/>
              <p:cNvSpPr/>
              <p:nvPr/>
            </p:nvSpPr>
            <p:spPr>
              <a:xfrm>
                <a:off x="6089500" y="2203400"/>
                <a:ext cx="720675" cy="611050"/>
              </a:xfrm>
              <a:custGeom>
                <a:avLst/>
                <a:gdLst/>
                <a:ahLst/>
                <a:cxnLst/>
                <a:rect l="l" t="t" r="r" b="b"/>
                <a:pathLst>
                  <a:path w="28827" h="24442" extrusionOk="0">
                    <a:moveTo>
                      <a:pt x="14134" y="1"/>
                    </a:moveTo>
                    <a:cubicBezTo>
                      <a:pt x="6846" y="1"/>
                      <a:pt x="2071" y="3856"/>
                      <a:pt x="1062" y="10742"/>
                    </a:cubicBezTo>
                    <a:cubicBezTo>
                      <a:pt x="0" y="17954"/>
                      <a:pt x="1619" y="24182"/>
                      <a:pt x="14240" y="24433"/>
                    </a:cubicBezTo>
                    <a:cubicBezTo>
                      <a:pt x="14518" y="24438"/>
                      <a:pt x="14791" y="24441"/>
                      <a:pt x="15059" y="24441"/>
                    </a:cubicBezTo>
                    <a:cubicBezTo>
                      <a:pt x="28078" y="24441"/>
                      <a:pt x="28826" y="17809"/>
                      <a:pt x="27639" y="10767"/>
                    </a:cubicBezTo>
                    <a:cubicBezTo>
                      <a:pt x="26478" y="3856"/>
                      <a:pt x="21422" y="1"/>
                      <a:pt x="141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2275" name="Google Shape;2275;p31"/>
              <p:cNvSpPr/>
              <p:nvPr/>
            </p:nvSpPr>
            <p:spPr>
              <a:xfrm>
                <a:off x="6328875" y="2398200"/>
                <a:ext cx="263025" cy="328125"/>
              </a:xfrm>
              <a:custGeom>
                <a:avLst/>
                <a:gdLst/>
                <a:ahLst/>
                <a:cxnLst/>
                <a:rect l="l" t="t" r="r" b="b"/>
                <a:pathLst>
                  <a:path w="10521" h="13125" extrusionOk="0">
                    <a:moveTo>
                      <a:pt x="5219" y="0"/>
                    </a:moveTo>
                    <a:cubicBezTo>
                      <a:pt x="4351" y="0"/>
                      <a:pt x="3482" y="117"/>
                      <a:pt x="2645" y="351"/>
                    </a:cubicBezTo>
                    <a:cubicBezTo>
                      <a:pt x="2137" y="491"/>
                      <a:pt x="1629" y="683"/>
                      <a:pt x="1227" y="1020"/>
                    </a:cubicBezTo>
                    <a:cubicBezTo>
                      <a:pt x="820" y="1361"/>
                      <a:pt x="443" y="1854"/>
                      <a:pt x="216" y="2432"/>
                    </a:cubicBezTo>
                    <a:cubicBezTo>
                      <a:pt x="21" y="3135"/>
                      <a:pt x="0" y="3593"/>
                      <a:pt x="91" y="4281"/>
                    </a:cubicBezTo>
                    <a:cubicBezTo>
                      <a:pt x="418" y="6819"/>
                      <a:pt x="699" y="8991"/>
                      <a:pt x="1840" y="11282"/>
                    </a:cubicBezTo>
                    <a:cubicBezTo>
                      <a:pt x="2102" y="11800"/>
                      <a:pt x="2408" y="12328"/>
                      <a:pt x="2900" y="12640"/>
                    </a:cubicBezTo>
                    <a:cubicBezTo>
                      <a:pt x="3358" y="12931"/>
                      <a:pt x="3916" y="13006"/>
                      <a:pt x="4454" y="13067"/>
                    </a:cubicBezTo>
                    <a:cubicBezTo>
                      <a:pt x="4726" y="13098"/>
                      <a:pt x="5008" y="13125"/>
                      <a:pt x="5287" y="13125"/>
                    </a:cubicBezTo>
                    <a:cubicBezTo>
                      <a:pt x="5775" y="13125"/>
                      <a:pt x="6249" y="13042"/>
                      <a:pt x="6630" y="12751"/>
                    </a:cubicBezTo>
                    <a:cubicBezTo>
                      <a:pt x="6911" y="12530"/>
                      <a:pt x="7313" y="12182"/>
                      <a:pt x="7505" y="11876"/>
                    </a:cubicBezTo>
                    <a:cubicBezTo>
                      <a:pt x="8409" y="10433"/>
                      <a:pt x="9113" y="9011"/>
                      <a:pt x="9695" y="7413"/>
                    </a:cubicBezTo>
                    <a:cubicBezTo>
                      <a:pt x="10279" y="5810"/>
                      <a:pt x="10520" y="4030"/>
                      <a:pt x="10048" y="2391"/>
                    </a:cubicBezTo>
                    <a:cubicBezTo>
                      <a:pt x="9947" y="2059"/>
                      <a:pt x="9822" y="1728"/>
                      <a:pt x="9616" y="1447"/>
                    </a:cubicBezTo>
                    <a:cubicBezTo>
                      <a:pt x="9168" y="829"/>
                      <a:pt x="8414" y="512"/>
                      <a:pt x="7681" y="321"/>
                    </a:cubicBezTo>
                    <a:cubicBezTo>
                      <a:pt x="6878" y="107"/>
                      <a:pt x="6048" y="0"/>
                      <a:pt x="521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2276" name="Google Shape;2276;p31"/>
              <p:cNvSpPr/>
              <p:nvPr/>
            </p:nvSpPr>
            <p:spPr>
              <a:xfrm>
                <a:off x="6365075" y="2463050"/>
                <a:ext cx="183975" cy="189325"/>
              </a:xfrm>
              <a:custGeom>
                <a:avLst/>
                <a:gdLst/>
                <a:ahLst/>
                <a:cxnLst/>
                <a:rect l="l" t="t" r="r" b="b"/>
                <a:pathLst>
                  <a:path w="7359" h="7573" extrusionOk="0">
                    <a:moveTo>
                      <a:pt x="3721" y="0"/>
                    </a:moveTo>
                    <a:cubicBezTo>
                      <a:pt x="2090" y="0"/>
                      <a:pt x="812" y="343"/>
                      <a:pt x="754" y="411"/>
                    </a:cubicBezTo>
                    <a:cubicBezTo>
                      <a:pt x="0" y="1235"/>
                      <a:pt x="527" y="3090"/>
                      <a:pt x="568" y="3235"/>
                    </a:cubicBezTo>
                    <a:cubicBezTo>
                      <a:pt x="1744" y="7573"/>
                      <a:pt x="2654" y="7347"/>
                      <a:pt x="2754" y="7377"/>
                    </a:cubicBezTo>
                    <a:cubicBezTo>
                      <a:pt x="2875" y="7417"/>
                      <a:pt x="3090" y="7438"/>
                      <a:pt x="3101" y="7438"/>
                    </a:cubicBezTo>
                    <a:cubicBezTo>
                      <a:pt x="3460" y="7465"/>
                      <a:pt x="3722" y="7480"/>
                      <a:pt x="3943" y="7480"/>
                    </a:cubicBezTo>
                    <a:cubicBezTo>
                      <a:pt x="4289" y="7480"/>
                      <a:pt x="4533" y="7443"/>
                      <a:pt x="4885" y="7357"/>
                    </a:cubicBezTo>
                    <a:cubicBezTo>
                      <a:pt x="6162" y="7050"/>
                      <a:pt x="6614" y="3789"/>
                      <a:pt x="6966" y="2421"/>
                    </a:cubicBezTo>
                    <a:cubicBezTo>
                      <a:pt x="7027" y="2190"/>
                      <a:pt x="7358" y="662"/>
                      <a:pt x="6609" y="421"/>
                    </a:cubicBezTo>
                    <a:cubicBezTo>
                      <a:pt x="5636" y="105"/>
                      <a:pt x="4624" y="0"/>
                      <a:pt x="3721"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grpSp>
        <p:sp>
          <p:nvSpPr>
            <p:cNvPr id="2277" name="Google Shape;2277;p31"/>
            <p:cNvSpPr/>
            <p:nvPr/>
          </p:nvSpPr>
          <p:spPr>
            <a:xfrm>
              <a:off x="6415825" y="2661650"/>
              <a:ext cx="85975" cy="42400"/>
            </a:xfrm>
            <a:custGeom>
              <a:avLst/>
              <a:gdLst/>
              <a:ahLst/>
              <a:cxnLst/>
              <a:rect l="l" t="t" r="r" b="b"/>
              <a:pathLst>
                <a:path w="3439" h="1696" extrusionOk="0">
                  <a:moveTo>
                    <a:pt x="3164" y="0"/>
                  </a:moveTo>
                  <a:cubicBezTo>
                    <a:pt x="3157" y="0"/>
                    <a:pt x="3149" y="1"/>
                    <a:pt x="3141" y="1"/>
                  </a:cubicBezTo>
                  <a:cubicBezTo>
                    <a:pt x="3021" y="6"/>
                    <a:pt x="2930" y="92"/>
                    <a:pt x="2941" y="187"/>
                  </a:cubicBezTo>
                  <a:cubicBezTo>
                    <a:pt x="2941" y="192"/>
                    <a:pt x="2986" y="775"/>
                    <a:pt x="2594" y="1111"/>
                  </a:cubicBezTo>
                  <a:cubicBezTo>
                    <a:pt x="2408" y="1273"/>
                    <a:pt x="2152" y="1348"/>
                    <a:pt x="1820" y="1348"/>
                  </a:cubicBezTo>
                  <a:cubicBezTo>
                    <a:pt x="478" y="1348"/>
                    <a:pt x="443" y="217"/>
                    <a:pt x="443" y="172"/>
                  </a:cubicBezTo>
                  <a:cubicBezTo>
                    <a:pt x="438" y="82"/>
                    <a:pt x="348" y="0"/>
                    <a:pt x="237" y="0"/>
                  </a:cubicBezTo>
                  <a:cubicBezTo>
                    <a:pt x="230" y="0"/>
                    <a:pt x="223" y="1"/>
                    <a:pt x="216" y="1"/>
                  </a:cubicBezTo>
                  <a:cubicBezTo>
                    <a:pt x="95" y="1"/>
                    <a:pt x="0" y="76"/>
                    <a:pt x="0" y="172"/>
                  </a:cubicBezTo>
                  <a:cubicBezTo>
                    <a:pt x="11" y="700"/>
                    <a:pt x="397" y="1695"/>
                    <a:pt x="1820" y="1695"/>
                  </a:cubicBezTo>
                  <a:cubicBezTo>
                    <a:pt x="2278" y="1695"/>
                    <a:pt x="2644" y="1579"/>
                    <a:pt x="2916" y="1348"/>
                  </a:cubicBezTo>
                  <a:cubicBezTo>
                    <a:pt x="3438" y="900"/>
                    <a:pt x="3378" y="187"/>
                    <a:pt x="3373" y="162"/>
                  </a:cubicBezTo>
                  <a:cubicBezTo>
                    <a:pt x="3368" y="73"/>
                    <a:pt x="3275" y="0"/>
                    <a:pt x="3164" y="0"/>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78" name="Google Shape;2278;p31"/>
            <p:cNvSpPr/>
            <p:nvPr/>
          </p:nvSpPr>
          <p:spPr>
            <a:xfrm>
              <a:off x="6595875" y="2534375"/>
              <a:ext cx="126175" cy="85575"/>
            </a:xfrm>
            <a:custGeom>
              <a:avLst/>
              <a:gdLst/>
              <a:ahLst/>
              <a:cxnLst/>
              <a:rect l="l" t="t" r="r" b="b"/>
              <a:pathLst>
                <a:path w="5047" h="3423" extrusionOk="0">
                  <a:moveTo>
                    <a:pt x="2524" y="1"/>
                  </a:moveTo>
                  <a:cubicBezTo>
                    <a:pt x="1126" y="1"/>
                    <a:pt x="1" y="764"/>
                    <a:pt x="1" y="1709"/>
                  </a:cubicBezTo>
                  <a:cubicBezTo>
                    <a:pt x="1" y="2655"/>
                    <a:pt x="1126" y="3423"/>
                    <a:pt x="2524" y="3423"/>
                  </a:cubicBezTo>
                  <a:cubicBezTo>
                    <a:pt x="3916" y="3423"/>
                    <a:pt x="5047" y="2655"/>
                    <a:pt x="5047" y="1709"/>
                  </a:cubicBezTo>
                  <a:cubicBezTo>
                    <a:pt x="5047" y="764"/>
                    <a:pt x="3916" y="1"/>
                    <a:pt x="252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79" name="Google Shape;2279;p31"/>
            <p:cNvSpPr/>
            <p:nvPr/>
          </p:nvSpPr>
          <p:spPr>
            <a:xfrm>
              <a:off x="6197450" y="2534375"/>
              <a:ext cx="126175" cy="85575"/>
            </a:xfrm>
            <a:custGeom>
              <a:avLst/>
              <a:gdLst/>
              <a:ahLst/>
              <a:cxnLst/>
              <a:rect l="l" t="t" r="r" b="b"/>
              <a:pathLst>
                <a:path w="5047" h="3423" extrusionOk="0">
                  <a:moveTo>
                    <a:pt x="2523" y="1"/>
                  </a:moveTo>
                  <a:cubicBezTo>
                    <a:pt x="1131" y="1"/>
                    <a:pt x="1" y="764"/>
                    <a:pt x="1" y="1709"/>
                  </a:cubicBezTo>
                  <a:cubicBezTo>
                    <a:pt x="1" y="2655"/>
                    <a:pt x="1131" y="3423"/>
                    <a:pt x="2523" y="3423"/>
                  </a:cubicBezTo>
                  <a:cubicBezTo>
                    <a:pt x="3921" y="3423"/>
                    <a:pt x="5046" y="2655"/>
                    <a:pt x="5046" y="1709"/>
                  </a:cubicBezTo>
                  <a:cubicBezTo>
                    <a:pt x="5046" y="764"/>
                    <a:pt x="3921" y="1"/>
                    <a:pt x="2523"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80" name="Google Shape;2280;p31"/>
            <p:cNvSpPr/>
            <p:nvPr/>
          </p:nvSpPr>
          <p:spPr>
            <a:xfrm>
              <a:off x="6599525" y="2477075"/>
              <a:ext cx="69275" cy="69125"/>
            </a:xfrm>
            <a:custGeom>
              <a:avLst/>
              <a:gdLst/>
              <a:ahLst/>
              <a:cxnLst/>
              <a:rect l="l" t="t" r="r" b="b"/>
              <a:pathLst>
                <a:path w="2771" h="2765" extrusionOk="0">
                  <a:moveTo>
                    <a:pt x="1388" y="1"/>
                  </a:moveTo>
                  <a:cubicBezTo>
                    <a:pt x="624" y="1"/>
                    <a:pt x="1" y="618"/>
                    <a:pt x="1" y="1383"/>
                  </a:cubicBezTo>
                  <a:cubicBezTo>
                    <a:pt x="1" y="2147"/>
                    <a:pt x="624" y="2764"/>
                    <a:pt x="1388" y="2764"/>
                  </a:cubicBezTo>
                  <a:cubicBezTo>
                    <a:pt x="2152" y="2764"/>
                    <a:pt x="2770" y="2147"/>
                    <a:pt x="2770" y="1383"/>
                  </a:cubicBezTo>
                  <a:cubicBezTo>
                    <a:pt x="2770" y="618"/>
                    <a:pt x="2152" y="1"/>
                    <a:pt x="1388"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1" name="Google Shape;2281;p31"/>
            <p:cNvSpPr/>
            <p:nvPr/>
          </p:nvSpPr>
          <p:spPr>
            <a:xfrm>
              <a:off x="6638625" y="2489150"/>
              <a:ext cx="20375" cy="20375"/>
            </a:xfrm>
            <a:custGeom>
              <a:avLst/>
              <a:gdLst/>
              <a:ahLst/>
              <a:cxnLst/>
              <a:rect l="l" t="t" r="r" b="b"/>
              <a:pathLst>
                <a:path w="815" h="815" extrusionOk="0">
                  <a:moveTo>
                    <a:pt x="407" y="0"/>
                  </a:moveTo>
                  <a:cubicBezTo>
                    <a:pt x="181" y="0"/>
                    <a:pt x="0" y="186"/>
                    <a:pt x="0" y="407"/>
                  </a:cubicBezTo>
                  <a:cubicBezTo>
                    <a:pt x="0" y="634"/>
                    <a:pt x="181" y="815"/>
                    <a:pt x="407" y="815"/>
                  </a:cubicBezTo>
                  <a:cubicBezTo>
                    <a:pt x="633" y="815"/>
                    <a:pt x="814" y="634"/>
                    <a:pt x="814" y="407"/>
                  </a:cubicBezTo>
                  <a:cubicBezTo>
                    <a:pt x="814" y="186"/>
                    <a:pt x="633"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2" name="Google Shape;2282;p31"/>
            <p:cNvSpPr/>
            <p:nvPr/>
          </p:nvSpPr>
          <p:spPr>
            <a:xfrm>
              <a:off x="6618625" y="2523425"/>
              <a:ext cx="30175" cy="10700"/>
            </a:xfrm>
            <a:custGeom>
              <a:avLst/>
              <a:gdLst/>
              <a:ahLst/>
              <a:cxnLst/>
              <a:rect l="l" t="t" r="r" b="b"/>
              <a:pathLst>
                <a:path w="1207" h="428" extrusionOk="0">
                  <a:moveTo>
                    <a:pt x="603" y="1"/>
                  </a:moveTo>
                  <a:cubicBezTo>
                    <a:pt x="272" y="1"/>
                    <a:pt x="0" y="96"/>
                    <a:pt x="0" y="212"/>
                  </a:cubicBezTo>
                  <a:cubicBezTo>
                    <a:pt x="0" y="333"/>
                    <a:pt x="272" y="428"/>
                    <a:pt x="603" y="428"/>
                  </a:cubicBezTo>
                  <a:cubicBezTo>
                    <a:pt x="935" y="428"/>
                    <a:pt x="1207" y="333"/>
                    <a:pt x="1207" y="212"/>
                  </a:cubicBezTo>
                  <a:cubicBezTo>
                    <a:pt x="1207" y="96"/>
                    <a:pt x="935" y="1"/>
                    <a:pt x="603"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3" name="Google Shape;2283;p31"/>
            <p:cNvSpPr/>
            <p:nvPr/>
          </p:nvSpPr>
          <p:spPr>
            <a:xfrm>
              <a:off x="6241300" y="2477075"/>
              <a:ext cx="69125" cy="69125"/>
            </a:xfrm>
            <a:custGeom>
              <a:avLst/>
              <a:gdLst/>
              <a:ahLst/>
              <a:cxnLst/>
              <a:rect l="l" t="t" r="r" b="b"/>
              <a:pathLst>
                <a:path w="2765" h="2765" extrusionOk="0">
                  <a:moveTo>
                    <a:pt x="1383" y="1"/>
                  </a:moveTo>
                  <a:cubicBezTo>
                    <a:pt x="618" y="1"/>
                    <a:pt x="0" y="618"/>
                    <a:pt x="0" y="1383"/>
                  </a:cubicBezTo>
                  <a:cubicBezTo>
                    <a:pt x="0" y="2147"/>
                    <a:pt x="618" y="2764"/>
                    <a:pt x="1383" y="2764"/>
                  </a:cubicBezTo>
                  <a:cubicBezTo>
                    <a:pt x="2146" y="2764"/>
                    <a:pt x="2764" y="2147"/>
                    <a:pt x="2764" y="1383"/>
                  </a:cubicBezTo>
                  <a:cubicBezTo>
                    <a:pt x="2764" y="618"/>
                    <a:pt x="2146" y="1"/>
                    <a:pt x="1383" y="1"/>
                  </a:cubicBezTo>
                  <a:close/>
                </a:path>
              </a:pathLst>
            </a:custGeom>
            <a:solidFill>
              <a:schemeClr val="dk1"/>
            </a:solidFill>
            <a:ln>
              <a:noFill/>
            </a:ln>
          </p:spPr>
          <p:txBody>
            <a:bodyPr spcFirstLastPara="1" wrap="square" lIns="121598" tIns="121598" rIns="121598" bIns="121598" anchor="ctr" anchorCtr="0">
              <a:noAutofit/>
            </a:bodyPr>
            <a:lstStyle/>
            <a:p>
              <a:endParaRPr sz="2479">
                <a:solidFill>
                  <a:schemeClr val="dk1"/>
                </a:solidFill>
              </a:endParaRPr>
            </a:p>
          </p:txBody>
        </p:sp>
        <p:sp>
          <p:nvSpPr>
            <p:cNvPr id="2284" name="Google Shape;2284;p31"/>
            <p:cNvSpPr/>
            <p:nvPr/>
          </p:nvSpPr>
          <p:spPr>
            <a:xfrm>
              <a:off x="6280500" y="2489150"/>
              <a:ext cx="20375" cy="20375"/>
            </a:xfrm>
            <a:custGeom>
              <a:avLst/>
              <a:gdLst/>
              <a:ahLst/>
              <a:cxnLst/>
              <a:rect l="l" t="t" r="r" b="b"/>
              <a:pathLst>
                <a:path w="815" h="815" extrusionOk="0">
                  <a:moveTo>
                    <a:pt x="407" y="0"/>
                  </a:moveTo>
                  <a:cubicBezTo>
                    <a:pt x="182" y="0"/>
                    <a:pt x="1" y="186"/>
                    <a:pt x="1" y="407"/>
                  </a:cubicBezTo>
                  <a:cubicBezTo>
                    <a:pt x="1" y="634"/>
                    <a:pt x="182" y="815"/>
                    <a:pt x="407" y="815"/>
                  </a:cubicBezTo>
                  <a:cubicBezTo>
                    <a:pt x="634" y="815"/>
                    <a:pt x="815" y="634"/>
                    <a:pt x="815" y="407"/>
                  </a:cubicBezTo>
                  <a:cubicBezTo>
                    <a:pt x="815" y="186"/>
                    <a:pt x="634" y="0"/>
                    <a:pt x="407" y="0"/>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sp>
          <p:nvSpPr>
            <p:cNvPr id="2285" name="Google Shape;2285;p31"/>
            <p:cNvSpPr/>
            <p:nvPr/>
          </p:nvSpPr>
          <p:spPr>
            <a:xfrm>
              <a:off x="6260500" y="2523425"/>
              <a:ext cx="30200" cy="10700"/>
            </a:xfrm>
            <a:custGeom>
              <a:avLst/>
              <a:gdLst/>
              <a:ahLst/>
              <a:cxnLst/>
              <a:rect l="l" t="t" r="r" b="b"/>
              <a:pathLst>
                <a:path w="1208" h="428" extrusionOk="0">
                  <a:moveTo>
                    <a:pt x="604" y="1"/>
                  </a:moveTo>
                  <a:cubicBezTo>
                    <a:pt x="272" y="1"/>
                    <a:pt x="1" y="96"/>
                    <a:pt x="1" y="212"/>
                  </a:cubicBezTo>
                  <a:cubicBezTo>
                    <a:pt x="1" y="333"/>
                    <a:pt x="272" y="428"/>
                    <a:pt x="604" y="428"/>
                  </a:cubicBezTo>
                  <a:cubicBezTo>
                    <a:pt x="936" y="428"/>
                    <a:pt x="1207" y="333"/>
                    <a:pt x="1207" y="212"/>
                  </a:cubicBezTo>
                  <a:cubicBezTo>
                    <a:pt x="1207" y="96"/>
                    <a:pt x="936" y="1"/>
                    <a:pt x="604" y="1"/>
                  </a:cubicBezTo>
                  <a:close/>
                </a:path>
              </a:pathLst>
            </a:custGeom>
            <a:solidFill>
              <a:srgbClr val="FFFFFF"/>
            </a:solidFill>
            <a:ln>
              <a:noFill/>
            </a:ln>
          </p:spPr>
          <p:txBody>
            <a:bodyPr spcFirstLastPara="1" wrap="square" lIns="121598" tIns="121598" rIns="121598" bIns="121598" anchor="ctr" anchorCtr="0">
              <a:noAutofit/>
            </a:bodyPr>
            <a:lstStyle/>
            <a:p>
              <a:endParaRPr sz="2479"/>
            </a:p>
          </p:txBody>
        </p:sp>
      </p:grpSp>
      <p:grpSp>
        <p:nvGrpSpPr>
          <p:cNvPr id="2286" name="Google Shape;2286;p31"/>
          <p:cNvGrpSpPr/>
          <p:nvPr/>
        </p:nvGrpSpPr>
        <p:grpSpPr>
          <a:xfrm>
            <a:off x="951379" y="4267784"/>
            <a:ext cx="1998264" cy="1870012"/>
            <a:chOff x="3971000" y="1649375"/>
            <a:chExt cx="893550" cy="836250"/>
          </a:xfrm>
        </p:grpSpPr>
        <p:grpSp>
          <p:nvGrpSpPr>
            <p:cNvPr id="2287" name="Google Shape;2287;p31"/>
            <p:cNvGrpSpPr/>
            <p:nvPr/>
          </p:nvGrpSpPr>
          <p:grpSpPr>
            <a:xfrm>
              <a:off x="3971000" y="1649375"/>
              <a:ext cx="893550" cy="836250"/>
              <a:chOff x="4940150" y="2028500"/>
              <a:chExt cx="893550" cy="836250"/>
            </a:xfrm>
          </p:grpSpPr>
          <p:sp>
            <p:nvSpPr>
              <p:cNvPr id="2288" name="Google Shape;2288;p31"/>
              <p:cNvSpPr/>
              <p:nvPr/>
            </p:nvSpPr>
            <p:spPr>
              <a:xfrm>
                <a:off x="4940150" y="2028500"/>
                <a:ext cx="893550" cy="836250"/>
              </a:xfrm>
              <a:custGeom>
                <a:avLst/>
                <a:gdLst/>
                <a:ahLst/>
                <a:cxnLst/>
                <a:rect l="l" t="t" r="r" b="b"/>
                <a:pathLst>
                  <a:path w="35742" h="33450" extrusionOk="0">
                    <a:moveTo>
                      <a:pt x="18366" y="1"/>
                    </a:moveTo>
                    <a:cubicBezTo>
                      <a:pt x="13727" y="1"/>
                      <a:pt x="11390" y="1212"/>
                      <a:pt x="8123" y="4011"/>
                    </a:cubicBezTo>
                    <a:cubicBezTo>
                      <a:pt x="6092" y="5750"/>
                      <a:pt x="2529" y="8394"/>
                      <a:pt x="1393" y="10841"/>
                    </a:cubicBezTo>
                    <a:cubicBezTo>
                      <a:pt x="287" y="13229"/>
                      <a:pt x="1" y="15908"/>
                      <a:pt x="312" y="18698"/>
                    </a:cubicBezTo>
                    <a:cubicBezTo>
                      <a:pt x="1780" y="31846"/>
                      <a:pt x="7289" y="33449"/>
                      <a:pt x="17617" y="33449"/>
                    </a:cubicBezTo>
                    <a:cubicBezTo>
                      <a:pt x="27940" y="33449"/>
                      <a:pt x="35741" y="28780"/>
                      <a:pt x="35741" y="18457"/>
                    </a:cubicBezTo>
                    <a:cubicBezTo>
                      <a:pt x="35741" y="14270"/>
                      <a:pt x="34927" y="12917"/>
                      <a:pt x="32605" y="9802"/>
                    </a:cubicBezTo>
                    <a:cubicBezTo>
                      <a:pt x="29197" y="5227"/>
                      <a:pt x="24509" y="1"/>
                      <a:pt x="18366"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89" name="Google Shape;2289;p31"/>
              <p:cNvSpPr/>
              <p:nvPr/>
            </p:nvSpPr>
            <p:spPr>
              <a:xfrm>
                <a:off x="5559000" y="2233850"/>
                <a:ext cx="158825" cy="149150"/>
              </a:xfrm>
              <a:custGeom>
                <a:avLst/>
                <a:gdLst/>
                <a:ahLst/>
                <a:cxnLst/>
                <a:rect l="l" t="t" r="r" b="b"/>
                <a:pathLst>
                  <a:path w="6353" h="5966" extrusionOk="0">
                    <a:moveTo>
                      <a:pt x="2744" y="0"/>
                    </a:moveTo>
                    <a:cubicBezTo>
                      <a:pt x="1041" y="0"/>
                      <a:pt x="1" y="2457"/>
                      <a:pt x="1" y="2457"/>
                    </a:cubicBezTo>
                    <a:cubicBezTo>
                      <a:pt x="1824" y="3703"/>
                      <a:pt x="2815" y="5965"/>
                      <a:pt x="2815" y="5965"/>
                    </a:cubicBezTo>
                    <a:cubicBezTo>
                      <a:pt x="3609" y="5940"/>
                      <a:pt x="3699" y="5779"/>
                      <a:pt x="4851" y="5367"/>
                    </a:cubicBezTo>
                    <a:cubicBezTo>
                      <a:pt x="6011" y="4949"/>
                      <a:pt x="6348" y="3905"/>
                      <a:pt x="6348" y="3286"/>
                    </a:cubicBezTo>
                    <a:cubicBezTo>
                      <a:pt x="6353" y="2518"/>
                      <a:pt x="4916" y="331"/>
                      <a:pt x="3036" y="24"/>
                    </a:cubicBezTo>
                    <a:cubicBezTo>
                      <a:pt x="2936" y="8"/>
                      <a:pt x="2839" y="0"/>
                      <a:pt x="27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0" name="Google Shape;2290;p31"/>
              <p:cNvSpPr/>
              <p:nvPr/>
            </p:nvSpPr>
            <p:spPr>
              <a:xfrm>
                <a:off x="5584525" y="2298250"/>
                <a:ext cx="88825" cy="60275"/>
              </a:xfrm>
              <a:custGeom>
                <a:avLst/>
                <a:gdLst/>
                <a:ahLst/>
                <a:cxnLst/>
                <a:rect l="l" t="t" r="r" b="b"/>
                <a:pathLst>
                  <a:path w="3553" h="2411" extrusionOk="0">
                    <a:moveTo>
                      <a:pt x="1773" y="0"/>
                    </a:moveTo>
                    <a:cubicBezTo>
                      <a:pt x="1606" y="0"/>
                      <a:pt x="1440" y="42"/>
                      <a:pt x="1281" y="92"/>
                    </a:cubicBezTo>
                    <a:cubicBezTo>
                      <a:pt x="1040" y="167"/>
                      <a:pt x="803" y="258"/>
                      <a:pt x="578" y="373"/>
                    </a:cubicBezTo>
                    <a:cubicBezTo>
                      <a:pt x="311" y="509"/>
                      <a:pt x="30" y="715"/>
                      <a:pt x="0" y="1016"/>
                    </a:cubicBezTo>
                    <a:lnTo>
                      <a:pt x="61" y="859"/>
                    </a:lnTo>
                    <a:lnTo>
                      <a:pt x="61" y="859"/>
                    </a:lnTo>
                    <a:cubicBezTo>
                      <a:pt x="21" y="984"/>
                      <a:pt x="115" y="1118"/>
                      <a:pt x="205" y="1218"/>
                    </a:cubicBezTo>
                    <a:cubicBezTo>
                      <a:pt x="472" y="1524"/>
                      <a:pt x="734" y="1831"/>
                      <a:pt x="995" y="2137"/>
                    </a:cubicBezTo>
                    <a:cubicBezTo>
                      <a:pt x="1091" y="2248"/>
                      <a:pt x="1196" y="2364"/>
                      <a:pt x="1332" y="2399"/>
                    </a:cubicBezTo>
                    <a:cubicBezTo>
                      <a:pt x="1365" y="2407"/>
                      <a:pt x="1399" y="2411"/>
                      <a:pt x="1433" y="2411"/>
                    </a:cubicBezTo>
                    <a:cubicBezTo>
                      <a:pt x="1502" y="2411"/>
                      <a:pt x="1571" y="2397"/>
                      <a:pt x="1638" y="2384"/>
                    </a:cubicBezTo>
                    <a:cubicBezTo>
                      <a:pt x="2051" y="2308"/>
                      <a:pt x="2462" y="2227"/>
                      <a:pt x="2875" y="2148"/>
                    </a:cubicBezTo>
                    <a:cubicBezTo>
                      <a:pt x="3025" y="2122"/>
                      <a:pt x="3176" y="2092"/>
                      <a:pt x="3306" y="2016"/>
                    </a:cubicBezTo>
                    <a:cubicBezTo>
                      <a:pt x="3432" y="1946"/>
                      <a:pt x="3543" y="1816"/>
                      <a:pt x="3553" y="1665"/>
                    </a:cubicBezTo>
                    <a:cubicBezTo>
                      <a:pt x="3553" y="1589"/>
                      <a:pt x="3533" y="1515"/>
                      <a:pt x="3508" y="1443"/>
                    </a:cubicBezTo>
                    <a:cubicBezTo>
                      <a:pt x="3322" y="896"/>
                      <a:pt x="2914" y="424"/>
                      <a:pt x="2397" y="162"/>
                    </a:cubicBezTo>
                    <a:cubicBezTo>
                      <a:pt x="2216" y="77"/>
                      <a:pt x="2025" y="7"/>
                      <a:pt x="1829" y="2"/>
                    </a:cubicBezTo>
                    <a:cubicBezTo>
                      <a:pt x="1810" y="1"/>
                      <a:pt x="1792" y="0"/>
                      <a:pt x="1773"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1" name="Google Shape;2291;p31"/>
              <p:cNvSpPr/>
              <p:nvPr/>
            </p:nvSpPr>
            <p:spPr>
              <a:xfrm>
                <a:off x="5038800" y="2239875"/>
                <a:ext cx="158700" cy="149275"/>
              </a:xfrm>
              <a:custGeom>
                <a:avLst/>
                <a:gdLst/>
                <a:ahLst/>
                <a:cxnLst/>
                <a:rect l="l" t="t" r="r" b="b"/>
                <a:pathLst>
                  <a:path w="6348" h="5971" extrusionOk="0">
                    <a:moveTo>
                      <a:pt x="3605" y="1"/>
                    </a:moveTo>
                    <a:cubicBezTo>
                      <a:pt x="3510" y="1"/>
                      <a:pt x="3412" y="8"/>
                      <a:pt x="3313" y="24"/>
                    </a:cubicBezTo>
                    <a:cubicBezTo>
                      <a:pt x="1437" y="331"/>
                      <a:pt x="0" y="2523"/>
                      <a:pt x="0" y="3286"/>
                    </a:cubicBezTo>
                    <a:cubicBezTo>
                      <a:pt x="5" y="3905"/>
                      <a:pt x="337" y="4954"/>
                      <a:pt x="1497" y="5372"/>
                    </a:cubicBezTo>
                    <a:cubicBezTo>
                      <a:pt x="2654" y="5784"/>
                      <a:pt x="2745" y="5940"/>
                      <a:pt x="3538" y="5970"/>
                    </a:cubicBezTo>
                    <a:cubicBezTo>
                      <a:pt x="3538" y="5970"/>
                      <a:pt x="4529" y="3704"/>
                      <a:pt x="6348" y="2462"/>
                    </a:cubicBezTo>
                    <a:cubicBezTo>
                      <a:pt x="6348" y="2462"/>
                      <a:pt x="5311" y="1"/>
                      <a:pt x="360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2" name="Google Shape;2292;p31"/>
              <p:cNvSpPr/>
              <p:nvPr/>
            </p:nvSpPr>
            <p:spPr>
              <a:xfrm>
                <a:off x="5083150" y="2304300"/>
                <a:ext cx="89000" cy="60250"/>
              </a:xfrm>
              <a:custGeom>
                <a:avLst/>
                <a:gdLst/>
                <a:ahLst/>
                <a:cxnLst/>
                <a:rect l="l" t="t" r="r" b="b"/>
                <a:pathLst>
                  <a:path w="3560" h="2410" extrusionOk="0">
                    <a:moveTo>
                      <a:pt x="1766" y="1"/>
                    </a:moveTo>
                    <a:cubicBezTo>
                      <a:pt x="1754" y="1"/>
                      <a:pt x="1742" y="1"/>
                      <a:pt x="1729" y="1"/>
                    </a:cubicBezTo>
                    <a:cubicBezTo>
                      <a:pt x="1533" y="11"/>
                      <a:pt x="1337" y="76"/>
                      <a:pt x="1161" y="166"/>
                    </a:cubicBezTo>
                    <a:cubicBezTo>
                      <a:pt x="644" y="428"/>
                      <a:pt x="236" y="895"/>
                      <a:pt x="45" y="1449"/>
                    </a:cubicBezTo>
                    <a:cubicBezTo>
                      <a:pt x="20" y="1519"/>
                      <a:pt x="1" y="1589"/>
                      <a:pt x="6" y="1665"/>
                    </a:cubicBezTo>
                    <a:cubicBezTo>
                      <a:pt x="15" y="1815"/>
                      <a:pt x="121" y="1946"/>
                      <a:pt x="252" y="2022"/>
                    </a:cubicBezTo>
                    <a:cubicBezTo>
                      <a:pt x="382" y="2096"/>
                      <a:pt x="533" y="2122"/>
                      <a:pt x="679" y="2152"/>
                    </a:cubicBezTo>
                    <a:cubicBezTo>
                      <a:pt x="1096" y="2233"/>
                      <a:pt x="1509" y="2308"/>
                      <a:pt x="1920" y="2388"/>
                    </a:cubicBezTo>
                    <a:cubicBezTo>
                      <a:pt x="1987" y="2398"/>
                      <a:pt x="2055" y="2410"/>
                      <a:pt x="2121" y="2410"/>
                    </a:cubicBezTo>
                    <a:cubicBezTo>
                      <a:pt x="2155" y="2410"/>
                      <a:pt x="2189" y="2407"/>
                      <a:pt x="2222" y="2398"/>
                    </a:cubicBezTo>
                    <a:cubicBezTo>
                      <a:pt x="2363" y="2363"/>
                      <a:pt x="2468" y="2247"/>
                      <a:pt x="2558" y="2136"/>
                    </a:cubicBezTo>
                    <a:cubicBezTo>
                      <a:pt x="2825" y="1835"/>
                      <a:pt x="3086" y="1528"/>
                      <a:pt x="3353" y="1222"/>
                    </a:cubicBezTo>
                    <a:cubicBezTo>
                      <a:pt x="3441" y="1114"/>
                      <a:pt x="3539" y="973"/>
                      <a:pt x="3492" y="844"/>
                    </a:cubicBezTo>
                    <a:lnTo>
                      <a:pt x="3492" y="844"/>
                    </a:lnTo>
                    <a:lnTo>
                      <a:pt x="3559" y="1016"/>
                    </a:lnTo>
                    <a:cubicBezTo>
                      <a:pt x="3529" y="719"/>
                      <a:pt x="3247" y="514"/>
                      <a:pt x="2975" y="377"/>
                    </a:cubicBezTo>
                    <a:cubicBezTo>
                      <a:pt x="2750" y="262"/>
                      <a:pt x="2518" y="166"/>
                      <a:pt x="2277" y="92"/>
                    </a:cubicBezTo>
                    <a:cubicBezTo>
                      <a:pt x="2108" y="40"/>
                      <a:pt x="1939" y="1"/>
                      <a:pt x="176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2293" name="Google Shape;2293;p31"/>
              <p:cNvSpPr/>
              <p:nvPr/>
            </p:nvSpPr>
            <p:spPr>
              <a:xfrm>
                <a:off x="5101250" y="2227750"/>
                <a:ext cx="573600" cy="514475"/>
              </a:xfrm>
              <a:custGeom>
                <a:avLst/>
                <a:gdLst/>
                <a:ahLst/>
                <a:cxnLst/>
                <a:rect l="l" t="t" r="r" b="b"/>
                <a:pathLst>
                  <a:path w="22944" h="20579" extrusionOk="0">
                    <a:moveTo>
                      <a:pt x="11601" y="0"/>
                    </a:moveTo>
                    <a:cubicBezTo>
                      <a:pt x="11547" y="0"/>
                      <a:pt x="11493" y="1"/>
                      <a:pt x="11440" y="2"/>
                    </a:cubicBezTo>
                    <a:cubicBezTo>
                      <a:pt x="5574" y="92"/>
                      <a:pt x="1" y="4439"/>
                      <a:pt x="1" y="10306"/>
                    </a:cubicBezTo>
                    <a:cubicBezTo>
                      <a:pt x="1" y="16175"/>
                      <a:pt x="2081" y="20578"/>
                      <a:pt x="11440" y="20578"/>
                    </a:cubicBezTo>
                    <a:cubicBezTo>
                      <a:pt x="19904" y="20578"/>
                      <a:pt x="22944" y="15910"/>
                      <a:pt x="22884" y="10039"/>
                    </a:cubicBezTo>
                    <a:cubicBezTo>
                      <a:pt x="22819" y="4217"/>
                      <a:pt x="16956" y="0"/>
                      <a:pt x="1160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2294" name="Google Shape;2294;p31"/>
              <p:cNvSpPr/>
              <p:nvPr/>
            </p:nvSpPr>
            <p:spPr>
              <a:xfrm>
                <a:off x="5252275" y="2219050"/>
                <a:ext cx="246050" cy="64425"/>
              </a:xfrm>
              <a:custGeom>
                <a:avLst/>
                <a:gdLst/>
                <a:ahLst/>
                <a:cxnLst/>
                <a:rect l="l" t="t" r="r" b="b"/>
                <a:pathLst>
                  <a:path w="9842" h="2577" extrusionOk="0">
                    <a:moveTo>
                      <a:pt x="5414" y="0"/>
                    </a:moveTo>
                    <a:cubicBezTo>
                      <a:pt x="3886" y="0"/>
                      <a:pt x="2039" y="337"/>
                      <a:pt x="1" y="1391"/>
                    </a:cubicBezTo>
                    <a:cubicBezTo>
                      <a:pt x="1" y="1391"/>
                      <a:pt x="492" y="1171"/>
                      <a:pt x="1336" y="1171"/>
                    </a:cubicBezTo>
                    <a:cubicBezTo>
                      <a:pt x="2271" y="1171"/>
                      <a:pt x="3639" y="1440"/>
                      <a:pt x="5253" y="2576"/>
                    </a:cubicBezTo>
                    <a:cubicBezTo>
                      <a:pt x="5253" y="2576"/>
                      <a:pt x="7255" y="921"/>
                      <a:pt x="9018" y="921"/>
                    </a:cubicBezTo>
                    <a:cubicBezTo>
                      <a:pt x="9302" y="921"/>
                      <a:pt x="9579" y="964"/>
                      <a:pt x="9841" y="1064"/>
                    </a:cubicBezTo>
                    <a:cubicBezTo>
                      <a:pt x="9841" y="1064"/>
                      <a:pt x="8130" y="0"/>
                      <a:pt x="541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2295" name="Google Shape;2295;p31"/>
              <p:cNvSpPr/>
              <p:nvPr/>
            </p:nvSpPr>
            <p:spPr>
              <a:xfrm>
                <a:off x="5344775" y="2485500"/>
                <a:ext cx="70500" cy="95275"/>
              </a:xfrm>
              <a:custGeom>
                <a:avLst/>
                <a:gdLst/>
                <a:ahLst/>
                <a:cxnLst/>
                <a:rect l="l" t="t" r="r" b="b"/>
                <a:pathLst>
                  <a:path w="2820" h="3811" extrusionOk="0">
                    <a:moveTo>
                      <a:pt x="1276" y="0"/>
                    </a:moveTo>
                    <a:cubicBezTo>
                      <a:pt x="940" y="483"/>
                      <a:pt x="718" y="1035"/>
                      <a:pt x="502" y="1583"/>
                    </a:cubicBezTo>
                    <a:cubicBezTo>
                      <a:pt x="251" y="2207"/>
                      <a:pt x="0" y="2850"/>
                      <a:pt x="30" y="3519"/>
                    </a:cubicBezTo>
                    <a:cubicBezTo>
                      <a:pt x="30" y="3587"/>
                      <a:pt x="59" y="3685"/>
                      <a:pt x="130" y="3685"/>
                    </a:cubicBezTo>
                    <a:cubicBezTo>
                      <a:pt x="132" y="3685"/>
                      <a:pt x="134" y="3684"/>
                      <a:pt x="135" y="3684"/>
                    </a:cubicBezTo>
                    <a:lnTo>
                      <a:pt x="91" y="3594"/>
                    </a:lnTo>
                    <a:lnTo>
                      <a:pt x="91" y="3594"/>
                    </a:lnTo>
                    <a:cubicBezTo>
                      <a:pt x="632" y="3701"/>
                      <a:pt x="1191" y="3810"/>
                      <a:pt x="1743" y="3810"/>
                    </a:cubicBezTo>
                    <a:cubicBezTo>
                      <a:pt x="2045" y="3810"/>
                      <a:pt x="2345" y="3778"/>
                      <a:pt x="2638" y="3694"/>
                    </a:cubicBezTo>
                    <a:cubicBezTo>
                      <a:pt x="2694" y="3680"/>
                      <a:pt x="2749" y="3659"/>
                      <a:pt x="2784" y="3614"/>
                    </a:cubicBezTo>
                    <a:cubicBezTo>
                      <a:pt x="2819" y="3564"/>
                      <a:pt x="2814" y="3499"/>
                      <a:pt x="2810" y="3438"/>
                    </a:cubicBezTo>
                    <a:cubicBezTo>
                      <a:pt x="2699" y="2332"/>
                      <a:pt x="2161" y="1327"/>
                      <a:pt x="1634" y="347"/>
                    </a:cubicBezTo>
                    <a:cubicBezTo>
                      <a:pt x="1553" y="196"/>
                      <a:pt x="1448" y="26"/>
                      <a:pt x="1276"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grpSp>
        <p:grpSp>
          <p:nvGrpSpPr>
            <p:cNvPr id="2296" name="Google Shape;2296;p31"/>
            <p:cNvGrpSpPr/>
            <p:nvPr/>
          </p:nvGrpSpPr>
          <p:grpSpPr>
            <a:xfrm>
              <a:off x="4202850" y="2106100"/>
              <a:ext cx="410800" cy="205500"/>
              <a:chOff x="1192025" y="2648925"/>
              <a:chExt cx="410800" cy="205500"/>
            </a:xfrm>
          </p:grpSpPr>
          <p:sp>
            <p:nvSpPr>
              <p:cNvPr id="2297" name="Google Shape;2297;p31"/>
              <p:cNvSpPr/>
              <p:nvPr/>
            </p:nvSpPr>
            <p:spPr>
              <a:xfrm>
                <a:off x="1398475" y="2806400"/>
                <a:ext cx="36100" cy="48025"/>
              </a:xfrm>
              <a:custGeom>
                <a:avLst/>
                <a:gdLst/>
                <a:ahLst/>
                <a:cxnLst/>
                <a:rect l="l" t="t" r="r" b="b"/>
                <a:pathLst>
                  <a:path w="1444" h="1921" extrusionOk="0">
                    <a:moveTo>
                      <a:pt x="282" y="1"/>
                    </a:moveTo>
                    <a:cubicBezTo>
                      <a:pt x="196" y="1"/>
                      <a:pt x="139" y="6"/>
                      <a:pt x="132" y="6"/>
                    </a:cubicBezTo>
                    <a:cubicBezTo>
                      <a:pt x="56" y="16"/>
                      <a:pt x="1" y="76"/>
                      <a:pt x="12" y="146"/>
                    </a:cubicBezTo>
                    <a:cubicBezTo>
                      <a:pt x="16" y="207"/>
                      <a:pt x="75" y="254"/>
                      <a:pt x="143" y="254"/>
                    </a:cubicBezTo>
                    <a:cubicBezTo>
                      <a:pt x="150" y="254"/>
                      <a:pt x="156" y="253"/>
                      <a:pt x="162" y="252"/>
                    </a:cubicBezTo>
                    <a:cubicBezTo>
                      <a:pt x="164" y="252"/>
                      <a:pt x="209" y="248"/>
                      <a:pt x="278" y="248"/>
                    </a:cubicBezTo>
                    <a:cubicBezTo>
                      <a:pt x="438" y="248"/>
                      <a:pt x="729" y="270"/>
                      <a:pt x="921" y="418"/>
                    </a:cubicBezTo>
                    <a:cubicBezTo>
                      <a:pt x="1056" y="519"/>
                      <a:pt x="1121" y="659"/>
                      <a:pt x="1132" y="851"/>
                    </a:cubicBezTo>
                    <a:cubicBezTo>
                      <a:pt x="1162" y="1609"/>
                      <a:pt x="247" y="1670"/>
                      <a:pt x="207" y="1670"/>
                    </a:cubicBezTo>
                    <a:cubicBezTo>
                      <a:pt x="132" y="1675"/>
                      <a:pt x="66" y="1735"/>
                      <a:pt x="77" y="1800"/>
                    </a:cubicBezTo>
                    <a:cubicBezTo>
                      <a:pt x="82" y="1871"/>
                      <a:pt x="147" y="1921"/>
                      <a:pt x="223" y="1921"/>
                    </a:cubicBezTo>
                    <a:cubicBezTo>
                      <a:pt x="650" y="1901"/>
                      <a:pt x="1443" y="1644"/>
                      <a:pt x="1413" y="840"/>
                    </a:cubicBezTo>
                    <a:cubicBezTo>
                      <a:pt x="1404" y="579"/>
                      <a:pt x="1298" y="373"/>
                      <a:pt x="1107" y="227"/>
                    </a:cubicBezTo>
                    <a:cubicBezTo>
                      <a:pt x="843" y="30"/>
                      <a:pt x="483" y="1"/>
                      <a:pt x="282"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8" name="Google Shape;2298;p31"/>
              <p:cNvSpPr/>
              <p:nvPr/>
            </p:nvSpPr>
            <p:spPr>
              <a:xfrm>
                <a:off x="1396225" y="2764550"/>
                <a:ext cx="35575" cy="48175"/>
              </a:xfrm>
              <a:custGeom>
                <a:avLst/>
                <a:gdLst/>
                <a:ahLst/>
                <a:cxnLst/>
                <a:rect l="l" t="t" r="r" b="b"/>
                <a:pathLst>
                  <a:path w="1423" h="1927" extrusionOk="0">
                    <a:moveTo>
                      <a:pt x="187" y="0"/>
                    </a:moveTo>
                    <a:cubicBezTo>
                      <a:pt x="172" y="0"/>
                      <a:pt x="156" y="1"/>
                      <a:pt x="141" y="1"/>
                    </a:cubicBezTo>
                    <a:cubicBezTo>
                      <a:pt x="65" y="1"/>
                      <a:pt x="0" y="62"/>
                      <a:pt x="5" y="127"/>
                    </a:cubicBezTo>
                    <a:cubicBezTo>
                      <a:pt x="5" y="195"/>
                      <a:pt x="66" y="248"/>
                      <a:pt x="137" y="248"/>
                    </a:cubicBezTo>
                    <a:cubicBezTo>
                      <a:pt x="140" y="248"/>
                      <a:pt x="143" y="247"/>
                      <a:pt x="146" y="247"/>
                    </a:cubicBezTo>
                    <a:cubicBezTo>
                      <a:pt x="148" y="247"/>
                      <a:pt x="152" y="247"/>
                      <a:pt x="158" y="247"/>
                    </a:cubicBezTo>
                    <a:cubicBezTo>
                      <a:pt x="272" y="247"/>
                      <a:pt x="1103" y="265"/>
                      <a:pt x="1132" y="992"/>
                    </a:cubicBezTo>
                    <a:cubicBezTo>
                      <a:pt x="1141" y="1177"/>
                      <a:pt x="1086" y="1318"/>
                      <a:pt x="965" y="1434"/>
                    </a:cubicBezTo>
                    <a:cubicBezTo>
                      <a:pt x="710" y="1669"/>
                      <a:pt x="242" y="1680"/>
                      <a:pt x="237" y="1680"/>
                    </a:cubicBezTo>
                    <a:cubicBezTo>
                      <a:pt x="162" y="1680"/>
                      <a:pt x="96" y="1736"/>
                      <a:pt x="96" y="1806"/>
                    </a:cubicBezTo>
                    <a:cubicBezTo>
                      <a:pt x="102" y="1876"/>
                      <a:pt x="162" y="1926"/>
                      <a:pt x="237" y="1926"/>
                    </a:cubicBezTo>
                    <a:cubicBezTo>
                      <a:pt x="262" y="1926"/>
                      <a:pt x="825" y="1917"/>
                      <a:pt x="1167" y="1604"/>
                    </a:cubicBezTo>
                    <a:cubicBezTo>
                      <a:pt x="1343" y="1444"/>
                      <a:pt x="1422" y="1233"/>
                      <a:pt x="1413" y="982"/>
                    </a:cubicBezTo>
                    <a:cubicBezTo>
                      <a:pt x="1384" y="201"/>
                      <a:pt x="624" y="0"/>
                      <a:pt x="18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299" name="Google Shape;2299;p31"/>
              <p:cNvSpPr/>
              <p:nvPr/>
            </p:nvSpPr>
            <p:spPr>
              <a:xfrm>
                <a:off x="1347325" y="2716738"/>
                <a:ext cx="102075" cy="51200"/>
              </a:xfrm>
              <a:custGeom>
                <a:avLst/>
                <a:gdLst/>
                <a:ahLst/>
                <a:cxnLst/>
                <a:rect l="l" t="t" r="r" b="b"/>
                <a:pathLst>
                  <a:path w="4083" h="2048" extrusionOk="0">
                    <a:moveTo>
                      <a:pt x="2144" y="1"/>
                    </a:moveTo>
                    <a:cubicBezTo>
                      <a:pt x="1309" y="1"/>
                      <a:pt x="705" y="338"/>
                      <a:pt x="705" y="338"/>
                    </a:cubicBezTo>
                    <a:cubicBezTo>
                      <a:pt x="1" y="711"/>
                      <a:pt x="705" y="1228"/>
                      <a:pt x="705" y="1228"/>
                    </a:cubicBezTo>
                    <a:cubicBezTo>
                      <a:pt x="705" y="1228"/>
                      <a:pt x="1986" y="2047"/>
                      <a:pt x="2077" y="2047"/>
                    </a:cubicBezTo>
                    <a:lnTo>
                      <a:pt x="3494" y="1103"/>
                    </a:lnTo>
                    <a:cubicBezTo>
                      <a:pt x="4083" y="735"/>
                      <a:pt x="3615" y="384"/>
                      <a:pt x="3524" y="338"/>
                    </a:cubicBezTo>
                    <a:cubicBezTo>
                      <a:pt x="3037" y="85"/>
                      <a:pt x="2561" y="1"/>
                      <a:pt x="2144" y="1"/>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0" name="Google Shape;2300;p31"/>
              <p:cNvSpPr/>
              <p:nvPr/>
            </p:nvSpPr>
            <p:spPr>
              <a:xfrm>
                <a:off x="1537075" y="2648925"/>
                <a:ext cx="65750" cy="60500"/>
              </a:xfrm>
              <a:custGeom>
                <a:avLst/>
                <a:gdLst/>
                <a:ahLst/>
                <a:cxnLst/>
                <a:rect l="l" t="t" r="r" b="b"/>
                <a:pathLst>
                  <a:path w="2630" h="2420" extrusionOk="0">
                    <a:moveTo>
                      <a:pt x="1305" y="0"/>
                    </a:moveTo>
                    <a:cubicBezTo>
                      <a:pt x="1274" y="0"/>
                      <a:pt x="1253" y="2"/>
                      <a:pt x="1247" y="3"/>
                    </a:cubicBezTo>
                    <a:cubicBezTo>
                      <a:pt x="945" y="12"/>
                      <a:pt x="685" y="138"/>
                      <a:pt x="488" y="364"/>
                    </a:cubicBezTo>
                    <a:cubicBezTo>
                      <a:pt x="1" y="917"/>
                      <a:pt x="82" y="1928"/>
                      <a:pt x="91" y="2042"/>
                    </a:cubicBezTo>
                    <a:cubicBezTo>
                      <a:pt x="112" y="2260"/>
                      <a:pt x="293" y="2420"/>
                      <a:pt x="504" y="2420"/>
                    </a:cubicBezTo>
                    <a:cubicBezTo>
                      <a:pt x="518" y="2420"/>
                      <a:pt x="534" y="2420"/>
                      <a:pt x="544" y="2415"/>
                    </a:cubicBezTo>
                    <a:cubicBezTo>
                      <a:pt x="775" y="2395"/>
                      <a:pt x="940" y="2193"/>
                      <a:pt x="921" y="1963"/>
                    </a:cubicBezTo>
                    <a:cubicBezTo>
                      <a:pt x="896" y="1731"/>
                      <a:pt x="915" y="1138"/>
                      <a:pt x="1112" y="912"/>
                    </a:cubicBezTo>
                    <a:cubicBezTo>
                      <a:pt x="1156" y="857"/>
                      <a:pt x="1207" y="836"/>
                      <a:pt x="1302" y="831"/>
                    </a:cubicBezTo>
                    <a:cubicBezTo>
                      <a:pt x="1302" y="831"/>
                      <a:pt x="1458" y="831"/>
                      <a:pt x="1579" y="942"/>
                    </a:cubicBezTo>
                    <a:cubicBezTo>
                      <a:pt x="1720" y="1083"/>
                      <a:pt x="1780" y="1379"/>
                      <a:pt x="1755" y="1766"/>
                    </a:cubicBezTo>
                    <a:cubicBezTo>
                      <a:pt x="1735" y="1998"/>
                      <a:pt x="1905" y="2199"/>
                      <a:pt x="2137" y="2214"/>
                    </a:cubicBezTo>
                    <a:cubicBezTo>
                      <a:pt x="2147" y="2214"/>
                      <a:pt x="2156" y="2215"/>
                      <a:pt x="2166" y="2215"/>
                    </a:cubicBezTo>
                    <a:cubicBezTo>
                      <a:pt x="2379" y="2215"/>
                      <a:pt x="2565" y="2048"/>
                      <a:pt x="2580" y="1831"/>
                    </a:cubicBezTo>
                    <a:cubicBezTo>
                      <a:pt x="2629" y="1174"/>
                      <a:pt x="2489" y="676"/>
                      <a:pt x="2158" y="354"/>
                    </a:cubicBezTo>
                    <a:cubicBezTo>
                      <a:pt x="1839" y="36"/>
                      <a:pt x="1452" y="0"/>
                      <a:pt x="1305"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1" name="Google Shape;2301;p31"/>
              <p:cNvSpPr/>
              <p:nvPr/>
            </p:nvSpPr>
            <p:spPr>
              <a:xfrm>
                <a:off x="1192025" y="2648925"/>
                <a:ext cx="65625" cy="60500"/>
              </a:xfrm>
              <a:custGeom>
                <a:avLst/>
                <a:gdLst/>
                <a:ahLst/>
                <a:cxnLst/>
                <a:rect l="l" t="t" r="r" b="b"/>
                <a:pathLst>
                  <a:path w="2625" h="2420" extrusionOk="0">
                    <a:moveTo>
                      <a:pt x="1337" y="0"/>
                    </a:moveTo>
                    <a:cubicBezTo>
                      <a:pt x="1179" y="0"/>
                      <a:pt x="791" y="36"/>
                      <a:pt x="469" y="354"/>
                    </a:cubicBezTo>
                    <a:cubicBezTo>
                      <a:pt x="142" y="676"/>
                      <a:pt x="1" y="1174"/>
                      <a:pt x="46" y="1831"/>
                    </a:cubicBezTo>
                    <a:cubicBezTo>
                      <a:pt x="66" y="2048"/>
                      <a:pt x="250" y="2215"/>
                      <a:pt x="465" y="2215"/>
                    </a:cubicBezTo>
                    <a:cubicBezTo>
                      <a:pt x="475" y="2215"/>
                      <a:pt x="484" y="2214"/>
                      <a:pt x="494" y="2214"/>
                    </a:cubicBezTo>
                    <a:cubicBezTo>
                      <a:pt x="720" y="2199"/>
                      <a:pt x="896" y="1998"/>
                      <a:pt x="875" y="1766"/>
                    </a:cubicBezTo>
                    <a:cubicBezTo>
                      <a:pt x="851" y="1385"/>
                      <a:pt x="911" y="1093"/>
                      <a:pt x="1046" y="952"/>
                    </a:cubicBezTo>
                    <a:cubicBezTo>
                      <a:pt x="1158" y="835"/>
                      <a:pt x="1310" y="831"/>
                      <a:pt x="1343" y="831"/>
                    </a:cubicBezTo>
                    <a:cubicBezTo>
                      <a:pt x="1345" y="831"/>
                      <a:pt x="1347" y="831"/>
                      <a:pt x="1348" y="831"/>
                    </a:cubicBezTo>
                    <a:cubicBezTo>
                      <a:pt x="1424" y="836"/>
                      <a:pt x="1469" y="857"/>
                      <a:pt x="1519" y="912"/>
                    </a:cubicBezTo>
                    <a:cubicBezTo>
                      <a:pt x="1715" y="1133"/>
                      <a:pt x="1735" y="1717"/>
                      <a:pt x="1710" y="1968"/>
                    </a:cubicBezTo>
                    <a:cubicBezTo>
                      <a:pt x="1689" y="2193"/>
                      <a:pt x="1856" y="2395"/>
                      <a:pt x="2087" y="2415"/>
                    </a:cubicBezTo>
                    <a:cubicBezTo>
                      <a:pt x="2097" y="2420"/>
                      <a:pt x="2112" y="2420"/>
                      <a:pt x="2127" y="2420"/>
                    </a:cubicBezTo>
                    <a:cubicBezTo>
                      <a:pt x="2338" y="2420"/>
                      <a:pt x="2519" y="2260"/>
                      <a:pt x="2540" y="2042"/>
                    </a:cubicBezTo>
                    <a:cubicBezTo>
                      <a:pt x="2549" y="1928"/>
                      <a:pt x="2624" y="917"/>
                      <a:pt x="2142" y="364"/>
                    </a:cubicBezTo>
                    <a:cubicBezTo>
                      <a:pt x="1946" y="138"/>
                      <a:pt x="1685" y="12"/>
                      <a:pt x="1404" y="3"/>
                    </a:cubicBezTo>
                    <a:cubicBezTo>
                      <a:pt x="1394" y="2"/>
                      <a:pt x="1370" y="0"/>
                      <a:pt x="1337"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2302" name="Google Shape;2302;p31"/>
              <p:cNvSpPr/>
              <p:nvPr/>
            </p:nvSpPr>
            <p:spPr>
              <a:xfrm>
                <a:off x="1444750" y="2764325"/>
                <a:ext cx="59575" cy="48150"/>
              </a:xfrm>
              <a:custGeom>
                <a:avLst/>
                <a:gdLst/>
                <a:ahLst/>
                <a:cxnLst/>
                <a:rect l="l" t="t" r="r" b="b"/>
                <a:pathLst>
                  <a:path w="2383" h="1926" extrusionOk="0">
                    <a:moveTo>
                      <a:pt x="1176" y="1"/>
                    </a:moveTo>
                    <a:cubicBezTo>
                      <a:pt x="784" y="1"/>
                      <a:pt x="648" y="588"/>
                      <a:pt x="648" y="588"/>
                    </a:cubicBezTo>
                    <a:cubicBezTo>
                      <a:pt x="453" y="1021"/>
                      <a:pt x="0" y="1432"/>
                      <a:pt x="0" y="1432"/>
                    </a:cubicBezTo>
                    <a:lnTo>
                      <a:pt x="1623" y="1926"/>
                    </a:lnTo>
                    <a:cubicBezTo>
                      <a:pt x="2383" y="1926"/>
                      <a:pt x="2322" y="1312"/>
                      <a:pt x="2322" y="1312"/>
                    </a:cubicBezTo>
                    <a:cubicBezTo>
                      <a:pt x="2322" y="961"/>
                      <a:pt x="1859" y="859"/>
                      <a:pt x="1859" y="859"/>
                    </a:cubicBezTo>
                    <a:lnTo>
                      <a:pt x="1859" y="553"/>
                    </a:lnTo>
                    <a:cubicBezTo>
                      <a:pt x="1840" y="126"/>
                      <a:pt x="1437" y="1"/>
                      <a:pt x="117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FAE375-6BE7-4544-A75D-C62376F7DB33}"/>
              </a:ext>
            </a:extLst>
          </p:cNvPr>
          <p:cNvPicPr>
            <a:picLocks noChangeAspect="1"/>
          </p:cNvPicPr>
          <p:nvPr/>
        </p:nvPicPr>
        <p:blipFill>
          <a:blip r:embed="rId2"/>
          <a:stretch>
            <a:fillRect/>
          </a:stretch>
        </p:blipFill>
        <p:spPr>
          <a:xfrm>
            <a:off x="746456" y="505714"/>
            <a:ext cx="10668925" cy="5846571"/>
          </a:xfrm>
          <a:prstGeom prst="rect">
            <a:avLst/>
          </a:prstGeom>
        </p:spPr>
      </p:pic>
      <p:sp>
        <p:nvSpPr>
          <p:cNvPr id="4" name="TextBox 3">
            <a:extLst>
              <a:ext uri="{FF2B5EF4-FFF2-40B4-BE49-F238E27FC236}">
                <a16:creationId xmlns:a16="http://schemas.microsoft.com/office/drawing/2014/main" id="{94E192C2-5FDC-483D-AA9A-BD6BD4BEB919}"/>
              </a:ext>
            </a:extLst>
          </p:cNvPr>
          <p:cNvSpPr txBox="1"/>
          <p:nvPr/>
        </p:nvSpPr>
        <p:spPr>
          <a:xfrm>
            <a:off x="2002972" y="892629"/>
            <a:ext cx="5421677" cy="584775"/>
          </a:xfrm>
          <a:prstGeom prst="rect">
            <a:avLst/>
          </a:prstGeom>
          <a:noFill/>
        </p:spPr>
        <p:txBody>
          <a:bodyPr wrap="none" rtlCol="0">
            <a:spAutoFit/>
          </a:bodyPr>
          <a:lstStyle/>
          <a:p>
            <a:r>
              <a:rPr lang="en-US" sz="3200" b="1" dirty="0" err="1">
                <a:solidFill>
                  <a:schemeClr val="tx1"/>
                </a:solidFill>
                <a:latin typeface="HP001 4 hàng" panose="020B0603050302020204" pitchFamily="34" charset="0"/>
              </a:rPr>
              <a:t>Thứ</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hai</a:t>
            </a:r>
            <a:r>
              <a:rPr lang="en-US" sz="3200" b="1" dirty="0">
                <a:solidFill>
                  <a:schemeClr val="tx1"/>
                </a:solidFill>
                <a:latin typeface="HP001 4 hàng" panose="020B0603050302020204" pitchFamily="34" charset="0"/>
              </a:rPr>
              <a:t> </a:t>
            </a:r>
            <a:r>
              <a:rPr lang="en-US" sz="3200" b="1" dirty="0" err="1">
                <a:solidFill>
                  <a:schemeClr val="tx1"/>
                </a:solidFill>
                <a:latin typeface="HP001 4 hàng" panose="020B0603050302020204" pitchFamily="34" charset="0"/>
              </a:rPr>
              <a:t>ngày</a:t>
            </a:r>
            <a:r>
              <a:rPr lang="en-US" sz="3200" b="1" dirty="0">
                <a:solidFill>
                  <a:schemeClr val="tx1"/>
                </a:solidFill>
                <a:latin typeface="HP001 4 hàng" panose="020B0603050302020204" pitchFamily="34" charset="0"/>
              </a:rPr>
              <a:t> 7 – 3 - 2022</a:t>
            </a:r>
            <a:endParaRPr lang="en-UM" sz="3200" b="1" dirty="0">
              <a:solidFill>
                <a:schemeClr val="tx1"/>
              </a:solidFill>
              <a:latin typeface="HP001 4 hàng" panose="020B0603050302020204" pitchFamily="34" charset="0"/>
            </a:endParaRPr>
          </a:p>
        </p:txBody>
      </p:sp>
      <p:sp>
        <p:nvSpPr>
          <p:cNvPr id="5" name="TextBox 4">
            <a:extLst>
              <a:ext uri="{FF2B5EF4-FFF2-40B4-BE49-F238E27FC236}">
                <a16:creationId xmlns:a16="http://schemas.microsoft.com/office/drawing/2014/main" id="{B33941F8-559D-49B2-ABD7-0B5BD6F3BA67}"/>
              </a:ext>
            </a:extLst>
          </p:cNvPr>
          <p:cNvSpPr txBox="1"/>
          <p:nvPr/>
        </p:nvSpPr>
        <p:spPr>
          <a:xfrm>
            <a:off x="4343404" y="1615475"/>
            <a:ext cx="795411" cy="584775"/>
          </a:xfrm>
          <a:prstGeom prst="rect">
            <a:avLst/>
          </a:prstGeom>
          <a:noFill/>
        </p:spPr>
        <p:txBody>
          <a:bodyPr wrap="none" rtlCol="0">
            <a:spAutoFit/>
          </a:bodyPr>
          <a:lstStyle/>
          <a:p>
            <a:r>
              <a:rPr lang="en-US" sz="3200" b="1" dirty="0" err="1">
                <a:solidFill>
                  <a:schemeClr val="tx1"/>
                </a:solidFill>
                <a:latin typeface="HP001 4 hàng" panose="020B0603050302020204" pitchFamily="34" charset="0"/>
              </a:rPr>
              <a:t>Đọc</a:t>
            </a:r>
            <a:endParaRPr lang="en-UM" sz="3200" b="1" dirty="0">
              <a:solidFill>
                <a:schemeClr val="tx1"/>
              </a:solidFill>
              <a:latin typeface="HP001 4 hàng" panose="020B0603050302020204" pitchFamily="34" charset="0"/>
            </a:endParaRPr>
          </a:p>
        </p:txBody>
      </p:sp>
      <p:sp>
        <p:nvSpPr>
          <p:cNvPr id="6" name="TextBox 5">
            <a:extLst>
              <a:ext uri="{FF2B5EF4-FFF2-40B4-BE49-F238E27FC236}">
                <a16:creationId xmlns:a16="http://schemas.microsoft.com/office/drawing/2014/main" id="{25E6E2B4-9D55-494B-9806-C9C1C5212153}"/>
              </a:ext>
            </a:extLst>
          </p:cNvPr>
          <p:cNvSpPr txBox="1"/>
          <p:nvPr/>
        </p:nvSpPr>
        <p:spPr>
          <a:xfrm>
            <a:off x="3469306" y="2349207"/>
            <a:ext cx="2611612" cy="584775"/>
          </a:xfrm>
          <a:prstGeom prst="rect">
            <a:avLst/>
          </a:prstGeom>
          <a:noFill/>
        </p:spPr>
        <p:txBody>
          <a:bodyPr wrap="none" rtlCol="0">
            <a:spAutoFit/>
          </a:bodyPr>
          <a:lstStyle/>
          <a:p>
            <a:r>
              <a:rPr lang="en-US" sz="3200" b="1" dirty="0" err="1">
                <a:solidFill>
                  <a:srgbClr val="7030A0"/>
                </a:solidFill>
                <a:latin typeface="HP001 4 hàng" panose="020B0603050302020204" pitchFamily="34" charset="0"/>
              </a:rPr>
              <a:t>Tiếng</a:t>
            </a:r>
            <a:r>
              <a:rPr lang="en-US" sz="3200" b="1" dirty="0">
                <a:solidFill>
                  <a:srgbClr val="7030A0"/>
                </a:solidFill>
                <a:latin typeface="HP001 4 hàng" panose="020B0603050302020204" pitchFamily="34" charset="0"/>
              </a:rPr>
              <a:t> </a:t>
            </a:r>
            <a:r>
              <a:rPr lang="en-US" sz="3200" b="1" dirty="0" err="1">
                <a:solidFill>
                  <a:srgbClr val="7030A0"/>
                </a:solidFill>
                <a:latin typeface="HP001 4 hàng" panose="020B0603050302020204" pitchFamily="34" charset="0"/>
              </a:rPr>
              <a:t>chổi</a:t>
            </a:r>
            <a:r>
              <a:rPr lang="en-US" sz="3200" b="1" dirty="0">
                <a:solidFill>
                  <a:srgbClr val="7030A0"/>
                </a:solidFill>
                <a:latin typeface="HP001 4 hàng" panose="020B0603050302020204" pitchFamily="34" charset="0"/>
              </a:rPr>
              <a:t> </a:t>
            </a:r>
            <a:r>
              <a:rPr lang="en-US" sz="3200" b="1" dirty="0" err="1">
                <a:solidFill>
                  <a:srgbClr val="7030A0"/>
                </a:solidFill>
                <a:latin typeface="HP001 4 hàng" panose="020B0603050302020204" pitchFamily="34" charset="0"/>
              </a:rPr>
              <a:t>tre</a:t>
            </a:r>
            <a:endParaRPr lang="en-UM" sz="3200" b="1" dirty="0">
              <a:solidFill>
                <a:srgbClr val="7030A0"/>
              </a:solidFill>
              <a:latin typeface="HP001 4 hàng" panose="020B0603050302020204" pitchFamily="34" charset="0"/>
            </a:endParaRPr>
          </a:p>
        </p:txBody>
      </p:sp>
    </p:spTree>
    <p:extLst>
      <p:ext uri="{BB962C8B-B14F-4D97-AF65-F5344CB8AC3E}">
        <p14:creationId xmlns:p14="http://schemas.microsoft.com/office/powerpoint/2010/main" val="1702102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Chị lao công làm việc vào những thời gian nào?</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1190971" y="5463903"/>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Chị lao công làm việc vào</a:t>
            </a:r>
            <a:r>
              <a:rPr lang="en-US" sz="3200">
                <a:solidFill>
                  <a:srgbClr val="FF0000"/>
                </a:solidFill>
                <a:latin typeface="+mj-lt"/>
                <a:ea typeface="Arial-Rounded" pitchFamily="34" charset="0"/>
                <a:cs typeface="Arial-Rounded" pitchFamily="34" charset="0"/>
              </a:rPr>
              <a:t> những đêm hè, những đêm đông</a:t>
            </a:r>
            <a:r>
              <a:rPr lang="en-US" sz="3200">
                <a:solidFill>
                  <a:schemeClr val="tx1"/>
                </a:solidFill>
                <a:latin typeface="+mj-lt"/>
                <a:ea typeface="Arial-Rounded" pitchFamily="34" charset="0"/>
                <a:cs typeface="Arial-Rounded" pitchFamily="34" charset="0"/>
              </a:rPr>
              <a:t>.</a:t>
            </a:r>
          </a:p>
        </p:txBody>
      </p:sp>
      <p:sp>
        <p:nvSpPr>
          <p:cNvPr id="12" name="TextBox 11">
            <a:extLst>
              <a:ext uri="{FF2B5EF4-FFF2-40B4-BE49-F238E27FC236}">
                <a16:creationId xmlns:a16="http://schemas.microsoft.com/office/drawing/2014/main" id="{9EEAEB89-10FD-4B26-ADCF-A481CA0072DF}"/>
              </a:ext>
            </a:extLst>
          </p:cNvPr>
          <p:cNvSpPr txBox="1"/>
          <p:nvPr/>
        </p:nvSpPr>
        <p:spPr>
          <a:xfrm>
            <a:off x="6756449" y="1131962"/>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2849999" y="1131962"/>
            <a:ext cx="4741601" cy="3785652"/>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hè</a:t>
            </a:r>
          </a:p>
          <a:p>
            <a:pPr algn="just"/>
            <a:r>
              <a:rPr lang="en-US" sz="2400">
                <a:latin typeface="+mj-lt"/>
                <a:ea typeface="Arial-Rounded" panose="020B0500000000000000" pitchFamily="34" charset="0"/>
                <a:cs typeface="Arial-Rounded" panose="020B0500000000000000" pitchFamily="34" charset="0"/>
              </a:rPr>
              <a:t>Khi ve ve</a:t>
            </a:r>
          </a:p>
          <a:p>
            <a:pPr algn="just"/>
            <a:r>
              <a:rPr lang="en-US" sz="2400">
                <a:latin typeface="+mj-lt"/>
                <a:ea typeface="Arial-Rounded" panose="020B0500000000000000" pitchFamily="34" charset="0"/>
                <a:cs typeface="Arial-Rounded" panose="020B0500000000000000" pitchFamily="34" charset="0"/>
              </a:rPr>
              <a:t>Đã ngủ</a:t>
            </a:r>
          </a:p>
          <a:p>
            <a:pPr algn="just"/>
            <a:r>
              <a:rPr lang="en-US" sz="2400">
                <a:latin typeface="+mj-lt"/>
                <a:ea typeface="Arial-Rounded" panose="020B0500000000000000" pitchFamily="34" charset="0"/>
                <a:cs typeface="Arial-Rounded" panose="020B0500000000000000" pitchFamily="34" charset="0"/>
              </a:rPr>
              <a:t>Tôi lắng nghe</a:t>
            </a:r>
          </a:p>
          <a:p>
            <a:pPr algn="just"/>
            <a:r>
              <a:rPr lang="en-US" sz="2400">
                <a:latin typeface="+mj-lt"/>
                <a:ea typeface="Arial-Rounded" panose="020B0500000000000000" pitchFamily="34" charset="0"/>
                <a:cs typeface="Arial-Rounded" panose="020B0500000000000000" pitchFamily="34" charset="0"/>
              </a:rPr>
              <a:t>Trên đường Trần Phú</a:t>
            </a:r>
          </a:p>
          <a:p>
            <a:pPr algn="just"/>
            <a:r>
              <a:rPr lang="en-US" sz="2400">
                <a:latin typeface="+mj-lt"/>
                <a:ea typeface="Arial-Rounded" panose="020B0500000000000000" pitchFamily="34" charset="0"/>
                <a:cs typeface="Arial-Rounded" panose="020B0500000000000000" pitchFamily="34" charset="0"/>
              </a:rPr>
              <a:t>Tiếng chổi tre</a:t>
            </a:r>
          </a:p>
          <a:p>
            <a:pPr algn="just"/>
            <a:r>
              <a:rPr lang="en-US" sz="2400">
                <a:latin typeface="+mj-lt"/>
                <a:ea typeface="Arial-Rounded" panose="020B0500000000000000" pitchFamily="34" charset="0"/>
                <a:cs typeface="Arial-Rounded" panose="020B0500000000000000" pitchFamily="34" charset="0"/>
              </a:rPr>
              <a:t>Xao xác hàng me</a:t>
            </a:r>
          </a:p>
          <a:p>
            <a:pPr algn="just"/>
            <a:r>
              <a:rPr lang="en-US" sz="2400">
                <a:latin typeface="+mj-lt"/>
                <a:ea typeface="Arial-Rounded" panose="020B0500000000000000" pitchFamily="34" charset="0"/>
                <a:cs typeface="Arial-Rounded" panose="020B0500000000000000" pitchFamily="34" charset="0"/>
              </a:rPr>
              <a:t>Tiếng chổi tre </a:t>
            </a:r>
          </a:p>
          <a:p>
            <a:pPr algn="just"/>
            <a:r>
              <a:rPr lang="en-US" sz="2400">
                <a:latin typeface="+mj-lt"/>
                <a:ea typeface="Arial-Rounded" panose="020B0500000000000000" pitchFamily="34" charset="0"/>
                <a:cs typeface="Arial-Rounded" panose="020B0500000000000000" pitchFamily="34" charset="0"/>
              </a:rPr>
              <a:t>Đêm hè</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5" name="Straight Connector 14">
            <a:extLst>
              <a:ext uri="{FF2B5EF4-FFF2-40B4-BE49-F238E27FC236}">
                <a16:creationId xmlns:a16="http://schemas.microsoft.com/office/drawing/2014/main" id="{9033CDCC-7EEA-49FA-A639-F9E2C7A97EFA}"/>
              </a:ext>
            </a:extLst>
          </p:cNvPr>
          <p:cNvCxnSpPr>
            <a:cxnSpLocks/>
          </p:cNvCxnSpPr>
          <p:nvPr/>
        </p:nvCxnSpPr>
        <p:spPr>
          <a:xfrm>
            <a:off x="2957968" y="1536077"/>
            <a:ext cx="195880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6857910" y="1551067"/>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677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56500" cy="1218904"/>
            <a:chOff x="294783" y="915918"/>
            <a:chExt cx="11585161" cy="1221928"/>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79299" y="1057956"/>
              <a:ext cx="10800645" cy="1079890"/>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Đoạn thơ thứ hai cho biết công việc của chị lao công vất vả như thế nào?</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1222450" y="562713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Nỗi vất vả của chị lao công là: </a:t>
            </a:r>
            <a:r>
              <a:rPr lang="en-US" sz="3200">
                <a:solidFill>
                  <a:srgbClr val="FF0000"/>
                </a:solidFill>
                <a:latin typeface="+mj-lt"/>
                <a:ea typeface="Arial-Rounded" pitchFamily="34" charset="0"/>
                <a:cs typeface="Arial-Rounded" pitchFamily="34" charset="0"/>
              </a:rPr>
              <a:t>chị phải làm việc trong những đêm khuya vắng vẻ, trời lạnh giá</a:t>
            </a:r>
            <a:r>
              <a:rPr lang="en-US" sz="3200">
                <a:latin typeface="+mj-lt"/>
                <a:ea typeface="Arial-Rounded" pitchFamily="34" charset="0"/>
                <a:cs typeface="Arial-Rounded" pitchFamily="34" charset="0"/>
              </a:rPr>
              <a:t>.</a:t>
            </a:r>
            <a:endParaRPr lang="en-US" sz="3200">
              <a:solidFill>
                <a:schemeClr val="tx1"/>
              </a:solidFill>
              <a:latin typeface="+mj-lt"/>
              <a:ea typeface="Arial-Rounded" pitchFamily="34" charset="0"/>
              <a:cs typeface="Arial-Rounded" pitchFamily="34" charset="0"/>
            </a:endParaRPr>
          </a:p>
        </p:txBody>
      </p:sp>
      <p:sp>
        <p:nvSpPr>
          <p:cNvPr id="12" name="TextBox 11">
            <a:extLst>
              <a:ext uri="{FF2B5EF4-FFF2-40B4-BE49-F238E27FC236}">
                <a16:creationId xmlns:a16="http://schemas.microsoft.com/office/drawing/2014/main" id="{9EEAEB89-10FD-4B26-ADCF-A481CA0072DF}"/>
              </a:ext>
            </a:extLst>
          </p:cNvPr>
          <p:cNvSpPr txBox="1"/>
          <p:nvPr/>
        </p:nvSpPr>
        <p:spPr>
          <a:xfrm>
            <a:off x="4388003" y="1191923"/>
            <a:ext cx="4741601" cy="4154984"/>
          </a:xfrm>
          <a:prstGeom prst="rect">
            <a:avLst/>
          </a:prstGeom>
          <a:noFill/>
        </p:spPr>
        <p:txBody>
          <a:bodyPr wrap="square">
            <a:spAutoFit/>
          </a:bodyPr>
          <a:lstStyle/>
          <a:p>
            <a:pPr algn="just"/>
            <a:r>
              <a:rPr lang="en-US" sz="2400">
                <a:latin typeface="+mj-lt"/>
                <a:ea typeface="Arial-Rounded" panose="020B0500000000000000" pitchFamily="34" charset="0"/>
                <a:cs typeface="Arial-Rounded" panose="020B0500000000000000" pitchFamily="34" charset="0"/>
              </a:rPr>
              <a:t>Những đêm đông</a:t>
            </a:r>
          </a:p>
          <a:p>
            <a:pPr algn="just"/>
            <a:r>
              <a:rPr lang="en-US" sz="2400">
                <a:latin typeface="+mj-lt"/>
                <a:ea typeface="Arial-Rounded" panose="020B0500000000000000" pitchFamily="34" charset="0"/>
                <a:cs typeface="Arial-Rounded" panose="020B0500000000000000" pitchFamily="34" charset="0"/>
              </a:rPr>
              <a:t>Khi cơn giông</a:t>
            </a:r>
          </a:p>
          <a:p>
            <a:pPr algn="just"/>
            <a:r>
              <a:rPr lang="en-US" sz="2400">
                <a:latin typeface="+mj-lt"/>
                <a:ea typeface="Arial-Rounded" panose="020B0500000000000000" pitchFamily="34" charset="0"/>
                <a:cs typeface="Arial-Rounded" panose="020B0500000000000000" pitchFamily="34" charset="0"/>
              </a:rPr>
              <a:t>Vừa tắt</a:t>
            </a:r>
          </a:p>
          <a:p>
            <a:pPr algn="just"/>
            <a:r>
              <a:rPr lang="en-US" sz="2400">
                <a:latin typeface="+mj-lt"/>
                <a:ea typeface="Arial-Rounded" panose="020B0500000000000000" pitchFamily="34" charset="0"/>
                <a:cs typeface="Arial-Rounded" panose="020B0500000000000000" pitchFamily="34" charset="0"/>
              </a:rPr>
              <a:t>Tôi đứng trông</a:t>
            </a:r>
          </a:p>
          <a:p>
            <a:pPr algn="just"/>
            <a:r>
              <a:rPr lang="en-US" sz="2400">
                <a:latin typeface="+mj-lt"/>
                <a:ea typeface="Arial-Rounded" panose="020B0500000000000000" pitchFamily="34" charset="0"/>
                <a:cs typeface="Arial-Rounded" panose="020B0500000000000000" pitchFamily="34" charset="0"/>
              </a:rPr>
              <a:t>Trên đường lạnh ngắt</a:t>
            </a:r>
          </a:p>
          <a:p>
            <a:pPr algn="just"/>
            <a:r>
              <a:rPr lang="en-US" sz="2400">
                <a:latin typeface="+mj-lt"/>
                <a:ea typeface="Arial-Rounded" panose="020B0500000000000000" pitchFamily="34" charset="0"/>
                <a:cs typeface="Arial-Rounded" panose="020B0500000000000000" pitchFamily="34" charset="0"/>
              </a:rPr>
              <a:t>Chị lao công</a:t>
            </a:r>
          </a:p>
          <a:p>
            <a:pPr algn="just"/>
            <a:r>
              <a:rPr lang="en-US" sz="2400">
                <a:latin typeface="+mj-lt"/>
                <a:ea typeface="Arial-Rounded" panose="020B0500000000000000" pitchFamily="34" charset="0"/>
                <a:cs typeface="Arial-Rounded" panose="020B0500000000000000" pitchFamily="34" charset="0"/>
              </a:rPr>
              <a:t>Như sắt</a:t>
            </a:r>
          </a:p>
          <a:p>
            <a:pPr algn="just"/>
            <a:r>
              <a:rPr lang="en-US" sz="2400">
                <a:latin typeface="+mj-lt"/>
                <a:ea typeface="Arial-Rounded" panose="020B0500000000000000" pitchFamily="34" charset="0"/>
                <a:cs typeface="Arial-Rounded" panose="020B0500000000000000" pitchFamily="34" charset="0"/>
              </a:rPr>
              <a:t>Như đồng</a:t>
            </a:r>
          </a:p>
          <a:p>
            <a:pPr algn="just"/>
            <a:r>
              <a:rPr lang="en-US" sz="2400">
                <a:latin typeface="+mj-lt"/>
                <a:ea typeface="Arial-Rounded" panose="020B0500000000000000" pitchFamily="34" charset="0"/>
                <a:cs typeface="Arial-Rounded" panose="020B0500000000000000" pitchFamily="34" charset="0"/>
              </a:rPr>
              <a:t>Chị lao công </a:t>
            </a:r>
          </a:p>
          <a:p>
            <a:pPr algn="just"/>
            <a:r>
              <a:rPr lang="en-US" sz="2400">
                <a:latin typeface="+mj-lt"/>
                <a:ea typeface="Arial-Rounded" panose="020B0500000000000000" pitchFamily="34" charset="0"/>
                <a:cs typeface="Arial-Rounded" panose="020B0500000000000000" pitchFamily="34" charset="0"/>
              </a:rPr>
              <a:t>Đêm đông </a:t>
            </a:r>
          </a:p>
          <a:p>
            <a:pPr algn="just"/>
            <a:r>
              <a:rPr lang="en-US" sz="2400">
                <a:latin typeface="+mj-lt"/>
                <a:ea typeface="Arial-Rounded" panose="020B0500000000000000" pitchFamily="34" charset="0"/>
                <a:cs typeface="Arial-Rounded" panose="020B0500000000000000" pitchFamily="34" charset="0"/>
              </a:rPr>
              <a:t>Quét rác…</a:t>
            </a:r>
            <a:endParaRPr lang="en-US" sz="2400" dirty="0">
              <a:latin typeface="+mj-lt"/>
              <a:ea typeface="Arial-Rounded" panose="020B0500000000000000" pitchFamily="34" charset="0"/>
              <a:cs typeface="Arial-Rounded" panose="020B0500000000000000" pitchFamily="34" charset="0"/>
            </a:endParaRPr>
          </a:p>
        </p:txBody>
      </p:sp>
      <p:cxnSp>
        <p:nvCxnSpPr>
          <p:cNvPr id="16" name="Straight Connector 15">
            <a:extLst>
              <a:ext uri="{FF2B5EF4-FFF2-40B4-BE49-F238E27FC236}">
                <a16:creationId xmlns:a16="http://schemas.microsoft.com/office/drawing/2014/main" id="{8DBCBED7-7F77-46E3-A63D-086A5EE3F82B}"/>
              </a:ext>
            </a:extLst>
          </p:cNvPr>
          <p:cNvCxnSpPr>
            <a:cxnSpLocks/>
          </p:cNvCxnSpPr>
          <p:nvPr/>
        </p:nvCxnSpPr>
        <p:spPr>
          <a:xfrm>
            <a:off x="4489464" y="1611028"/>
            <a:ext cx="236104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6EACEB0-0A4D-4F1D-A931-A04A49856A04}"/>
              </a:ext>
            </a:extLst>
          </p:cNvPr>
          <p:cNvCxnSpPr>
            <a:cxnSpLocks/>
          </p:cNvCxnSpPr>
          <p:nvPr/>
        </p:nvCxnSpPr>
        <p:spPr>
          <a:xfrm>
            <a:off x="4457976" y="1958300"/>
            <a:ext cx="19512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11AE31-798E-4177-A3D7-CCBE5A568CF7}"/>
              </a:ext>
            </a:extLst>
          </p:cNvPr>
          <p:cNvCxnSpPr>
            <a:cxnSpLocks/>
          </p:cNvCxnSpPr>
          <p:nvPr/>
        </p:nvCxnSpPr>
        <p:spPr>
          <a:xfrm>
            <a:off x="4479611" y="2320562"/>
            <a:ext cx="11014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EACCF2F-D09B-44D5-8E61-D17355422C82}"/>
              </a:ext>
            </a:extLst>
          </p:cNvPr>
          <p:cNvCxnSpPr>
            <a:cxnSpLocks/>
          </p:cNvCxnSpPr>
          <p:nvPr/>
        </p:nvCxnSpPr>
        <p:spPr>
          <a:xfrm>
            <a:off x="4489464" y="3057578"/>
            <a:ext cx="297563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3064C51-FB22-4C61-BD77-52D40115D1DB}"/>
              </a:ext>
            </a:extLst>
          </p:cNvPr>
          <p:cNvCxnSpPr>
            <a:cxnSpLocks/>
          </p:cNvCxnSpPr>
          <p:nvPr/>
        </p:nvCxnSpPr>
        <p:spPr>
          <a:xfrm>
            <a:off x="4432485" y="3446073"/>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DFE77-78C2-483A-A97A-F24EB5BEDDF9}"/>
              </a:ext>
            </a:extLst>
          </p:cNvPr>
          <p:cNvCxnSpPr>
            <a:cxnSpLocks/>
          </p:cNvCxnSpPr>
          <p:nvPr/>
        </p:nvCxnSpPr>
        <p:spPr>
          <a:xfrm>
            <a:off x="4451565" y="3774607"/>
            <a:ext cx="11472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860E16-FA5B-4834-9E1A-62BD27D27905}"/>
              </a:ext>
            </a:extLst>
          </p:cNvPr>
          <p:cNvCxnSpPr>
            <a:cxnSpLocks/>
          </p:cNvCxnSpPr>
          <p:nvPr/>
        </p:nvCxnSpPr>
        <p:spPr>
          <a:xfrm>
            <a:off x="4410145" y="4163101"/>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4174DB-ECC3-4DCE-B3E8-EA4894F47D4B}"/>
              </a:ext>
            </a:extLst>
          </p:cNvPr>
          <p:cNvCxnSpPr>
            <a:cxnSpLocks/>
          </p:cNvCxnSpPr>
          <p:nvPr/>
        </p:nvCxnSpPr>
        <p:spPr>
          <a:xfrm>
            <a:off x="4447818" y="4521615"/>
            <a:ext cx="16796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2232284-5081-4D49-9F28-1ED7FC104A5D}"/>
              </a:ext>
            </a:extLst>
          </p:cNvPr>
          <p:cNvCxnSpPr>
            <a:cxnSpLocks/>
          </p:cNvCxnSpPr>
          <p:nvPr/>
        </p:nvCxnSpPr>
        <p:spPr>
          <a:xfrm>
            <a:off x="4489464" y="4900118"/>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75062D-A637-4FAD-9A94-8A777E8A36AC}"/>
              </a:ext>
            </a:extLst>
          </p:cNvPr>
          <p:cNvCxnSpPr>
            <a:cxnSpLocks/>
          </p:cNvCxnSpPr>
          <p:nvPr/>
        </p:nvCxnSpPr>
        <p:spPr>
          <a:xfrm>
            <a:off x="4457976" y="5272790"/>
            <a:ext cx="138815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295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6264D61-AC26-415D-B76A-E43AE7F5AE33}"/>
              </a:ext>
            </a:extLst>
          </p:cNvPr>
          <p:cNvGrpSpPr/>
          <p:nvPr/>
        </p:nvGrpSpPr>
        <p:grpSpPr>
          <a:xfrm>
            <a:off x="318408" y="194990"/>
            <a:ext cx="11525021" cy="729710"/>
            <a:chOff x="294783" y="915918"/>
            <a:chExt cx="11553604" cy="731520"/>
          </a:xfrm>
        </p:grpSpPr>
        <p:grpSp>
          <p:nvGrpSpPr>
            <p:cNvPr id="8" name="Group 7">
              <a:extLst>
                <a:ext uri="{FF2B5EF4-FFF2-40B4-BE49-F238E27FC236}">
                  <a16:creationId xmlns:a16="http://schemas.microsoft.com/office/drawing/2014/main" id="{2693A03E-FD28-46B7-B4CD-33BC7730BA7A}"/>
                </a:ext>
              </a:extLst>
            </p:cNvPr>
            <p:cNvGrpSpPr/>
            <p:nvPr/>
          </p:nvGrpSpPr>
          <p:grpSpPr>
            <a:xfrm>
              <a:off x="294783" y="915918"/>
              <a:ext cx="758018" cy="731520"/>
              <a:chOff x="3065608" y="1727884"/>
              <a:chExt cx="1240358" cy="1188720"/>
            </a:xfrm>
          </p:grpSpPr>
          <p:sp>
            <p:nvSpPr>
              <p:cNvPr id="10" name="Google Shape;418;p36">
                <a:extLst>
                  <a:ext uri="{FF2B5EF4-FFF2-40B4-BE49-F238E27FC236}">
                    <a16:creationId xmlns:a16="http://schemas.microsoft.com/office/drawing/2014/main" id="{4BBFC80A-7FB0-413A-A381-351095513C96}"/>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11" name="Google Shape;423;p36">
                <a:extLst>
                  <a:ext uri="{FF2B5EF4-FFF2-40B4-BE49-F238E27FC236}">
                    <a16:creationId xmlns:a16="http://schemas.microsoft.com/office/drawing/2014/main" id="{B635DC87-9205-4204-9BAD-4CCFD161E0BC}"/>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3</a:t>
                </a:r>
              </a:p>
            </p:txBody>
          </p:sp>
        </p:grpSp>
        <p:sp>
          <p:nvSpPr>
            <p:cNvPr id="9" name="TextBox 8">
              <a:extLst>
                <a:ext uri="{FF2B5EF4-FFF2-40B4-BE49-F238E27FC236}">
                  <a16:creationId xmlns:a16="http://schemas.microsoft.com/office/drawing/2014/main" id="{E8C76774-F026-4F5B-ABB2-1537E1362715}"/>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Những câu thơ sau nói lên điều gì?</a:t>
              </a:r>
            </a:p>
          </p:txBody>
        </p:sp>
      </p:grpSp>
      <p:sp>
        <p:nvSpPr>
          <p:cNvPr id="13" name="TextBox 12">
            <a:extLst>
              <a:ext uri="{FF2B5EF4-FFF2-40B4-BE49-F238E27FC236}">
                <a16:creationId xmlns:a16="http://schemas.microsoft.com/office/drawing/2014/main" id="{F0C0788D-46CD-410C-8D28-D4DD6F710C7C}"/>
              </a:ext>
            </a:extLst>
          </p:cNvPr>
          <p:cNvSpPr txBox="1"/>
          <p:nvPr/>
        </p:nvSpPr>
        <p:spPr>
          <a:xfrm>
            <a:off x="2255274" y="4091423"/>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a. sự chăm chỉ của chị lao công</a:t>
            </a:r>
            <a:endParaRPr lang="en-US" sz="3200">
              <a:solidFill>
                <a:schemeClr val="tx1"/>
              </a:solidFill>
              <a:latin typeface="+mj-lt"/>
              <a:ea typeface="Arial-Rounded" pitchFamily="34" charset="0"/>
              <a:cs typeface="Arial-Rounded" pitchFamily="34" charset="0"/>
            </a:endParaRPr>
          </a:p>
        </p:txBody>
      </p:sp>
      <p:sp>
        <p:nvSpPr>
          <p:cNvPr id="14" name="TextBox 13">
            <a:extLst>
              <a:ext uri="{FF2B5EF4-FFF2-40B4-BE49-F238E27FC236}">
                <a16:creationId xmlns:a16="http://schemas.microsoft.com/office/drawing/2014/main" id="{451C0419-82C5-4DBA-9637-E4364A5C790A}"/>
              </a:ext>
            </a:extLst>
          </p:cNvPr>
          <p:cNvSpPr txBox="1"/>
          <p:nvPr/>
        </p:nvSpPr>
        <p:spPr>
          <a:xfrm>
            <a:off x="4483928" y="1208464"/>
            <a:ext cx="4741601" cy="224676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p:txBody>
      </p:sp>
      <p:sp>
        <p:nvSpPr>
          <p:cNvPr id="17" name="TextBox 16">
            <a:extLst>
              <a:ext uri="{FF2B5EF4-FFF2-40B4-BE49-F238E27FC236}">
                <a16:creationId xmlns:a16="http://schemas.microsoft.com/office/drawing/2014/main" id="{68D60475-B0D2-413B-99A2-D1023650C1C0}"/>
              </a:ext>
            </a:extLst>
          </p:cNvPr>
          <p:cNvSpPr txBox="1"/>
          <p:nvPr/>
        </p:nvSpPr>
        <p:spPr>
          <a:xfrm>
            <a:off x="2255274" y="4808304"/>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b. niềm tự hào của chị lao công</a:t>
            </a:r>
            <a:endParaRPr lang="en-US" sz="3200">
              <a:solidFill>
                <a:schemeClr val="tx1"/>
              </a:solidFill>
              <a:latin typeface="+mj-lt"/>
              <a:ea typeface="Arial-Rounded" pitchFamily="34" charset="0"/>
              <a:cs typeface="Arial-Rounded" pitchFamily="34" charset="0"/>
            </a:endParaRPr>
          </a:p>
        </p:txBody>
      </p:sp>
      <p:sp>
        <p:nvSpPr>
          <p:cNvPr id="18" name="TextBox 17">
            <a:extLst>
              <a:ext uri="{FF2B5EF4-FFF2-40B4-BE49-F238E27FC236}">
                <a16:creationId xmlns:a16="http://schemas.microsoft.com/office/drawing/2014/main" id="{98D0C0BB-998C-4820-837F-0B87C2356303}"/>
              </a:ext>
            </a:extLst>
          </p:cNvPr>
          <p:cNvSpPr txBox="1"/>
          <p:nvPr/>
        </p:nvSpPr>
        <p:spPr>
          <a:xfrm>
            <a:off x="2255274" y="5525185"/>
            <a:ext cx="9047310" cy="584775"/>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c. sự thay đổi của thời tiết đêm hè và đêm đông.</a:t>
            </a:r>
            <a:endParaRPr lang="en-US" sz="3200">
              <a:solidFill>
                <a:schemeClr val="tx1"/>
              </a:solidFill>
              <a:latin typeface="+mj-lt"/>
              <a:ea typeface="Arial-Rounded" pitchFamily="34" charset="0"/>
              <a:cs typeface="Arial-Rounded" pitchFamily="34" charset="0"/>
            </a:endParaRPr>
          </a:p>
        </p:txBody>
      </p:sp>
    </p:spTree>
    <p:extLst>
      <p:ext uri="{BB962C8B-B14F-4D97-AF65-F5344CB8AC3E}">
        <p14:creationId xmlns:p14="http://schemas.microsoft.com/office/powerpoint/2010/main" val="329041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grpId="1" nodeType="clickEffect">
                                  <p:stCondLst>
                                    <p:cond delay="0"/>
                                  </p:stCondLst>
                                  <p:childTnLst>
                                    <p:anim calcmode="lin" valueType="num">
                                      <p:cBhvr additive="base">
                                        <p:cTn id="26" dur="500"/>
                                        <p:tgtEl>
                                          <p:spTgt spid="17"/>
                                        </p:tgtEl>
                                        <p:attrNameLst>
                                          <p:attrName>ppt_x</p:attrName>
                                        </p:attrNameLst>
                                      </p:cBhvr>
                                      <p:tavLst>
                                        <p:tav tm="0">
                                          <p:val>
                                            <p:strVal val="ppt_x"/>
                                          </p:val>
                                        </p:tav>
                                        <p:tav tm="100000">
                                          <p:val>
                                            <p:strVal val="ppt_x"/>
                                          </p:val>
                                        </p:tav>
                                      </p:tavLst>
                                    </p:anim>
                                    <p:anim calcmode="lin" valueType="num">
                                      <p:cBhvr additive="base">
                                        <p:cTn id="27" dur="500"/>
                                        <p:tgtEl>
                                          <p:spTgt spid="17"/>
                                        </p:tgtEl>
                                        <p:attrNameLst>
                                          <p:attrName>ppt_y</p:attrName>
                                        </p:attrNameLst>
                                      </p:cBhvr>
                                      <p:tavLst>
                                        <p:tav tm="0">
                                          <p:val>
                                            <p:strVal val="ppt_y"/>
                                          </p:val>
                                        </p:tav>
                                        <p:tav tm="100000">
                                          <p:val>
                                            <p:strVal val="1+ppt_h/2"/>
                                          </p:val>
                                        </p:tav>
                                      </p:tavLst>
                                    </p:anim>
                                    <p:set>
                                      <p:cBhvr>
                                        <p:cTn id="28"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9" presetID="2" presetClass="exit" presetSubtype="4" fill="hold" grpId="1" nodeType="with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7" grpId="1" animBg="1"/>
      <p:bldP spid="18" grpId="0" animBg="1"/>
      <p:bldP spid="1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536A8A1-E4CD-45CB-80D9-65C149C417CE}"/>
              </a:ext>
            </a:extLst>
          </p:cNvPr>
          <p:cNvGrpSpPr/>
          <p:nvPr/>
        </p:nvGrpSpPr>
        <p:grpSpPr>
          <a:xfrm>
            <a:off x="318408" y="349410"/>
            <a:ext cx="11525021" cy="729710"/>
            <a:chOff x="294783" y="915918"/>
            <a:chExt cx="11553604" cy="731520"/>
          </a:xfrm>
        </p:grpSpPr>
        <p:grpSp>
          <p:nvGrpSpPr>
            <p:cNvPr id="4" name="Group 3">
              <a:extLst>
                <a:ext uri="{FF2B5EF4-FFF2-40B4-BE49-F238E27FC236}">
                  <a16:creationId xmlns:a16="http://schemas.microsoft.com/office/drawing/2014/main" id="{71B814C3-FBDE-4AE9-BD6F-3C20F10DBC2A}"/>
                </a:ext>
              </a:extLst>
            </p:cNvPr>
            <p:cNvGrpSpPr/>
            <p:nvPr/>
          </p:nvGrpSpPr>
          <p:grpSpPr>
            <a:xfrm>
              <a:off x="294783" y="915918"/>
              <a:ext cx="758018" cy="731520"/>
              <a:chOff x="3065608" y="1727884"/>
              <a:chExt cx="1240358" cy="1188720"/>
            </a:xfrm>
          </p:grpSpPr>
          <p:sp>
            <p:nvSpPr>
              <p:cNvPr id="6" name="Google Shape;418;p36">
                <a:extLst>
                  <a:ext uri="{FF2B5EF4-FFF2-40B4-BE49-F238E27FC236}">
                    <a16:creationId xmlns:a16="http://schemas.microsoft.com/office/drawing/2014/main" id="{606E268F-9933-40F7-88E1-23878804EBD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3990">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CF2BA5FF-4CF2-4856-8A9C-D2EF49BA2F30}"/>
                  </a:ext>
                </a:extLst>
              </p:cNvPr>
              <p:cNvSpPr txBox="1">
                <a:spLocks/>
              </p:cNvSpPr>
              <p:nvPr/>
            </p:nvSpPr>
            <p:spPr>
              <a:xfrm>
                <a:off x="3108967" y="1937044"/>
                <a:ext cx="1196999"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4</a:t>
                </a:r>
              </a:p>
            </p:txBody>
          </p:sp>
        </p:grpSp>
        <p:sp>
          <p:nvSpPr>
            <p:cNvPr id="5" name="TextBox 4">
              <a:extLst>
                <a:ext uri="{FF2B5EF4-FFF2-40B4-BE49-F238E27FC236}">
                  <a16:creationId xmlns:a16="http://schemas.microsoft.com/office/drawing/2014/main" id="{5E1F93E1-ABA7-4B67-9C2D-C0CD53407DC6}"/>
                </a:ext>
              </a:extLst>
            </p:cNvPr>
            <p:cNvSpPr txBox="1"/>
            <p:nvPr/>
          </p:nvSpPr>
          <p:spPr>
            <a:xfrm>
              <a:off x="1047742" y="998494"/>
              <a:ext cx="10800645" cy="647934"/>
            </a:xfrm>
            <a:prstGeom prst="rect">
              <a:avLst/>
            </a:prstGeom>
            <a:noFill/>
          </p:spPr>
          <p:txBody>
            <a:bodyPr wrap="square" rtlCol="0">
              <a:spAutoFit/>
            </a:bodyPr>
            <a:lstStyle/>
            <a:p>
              <a:pPr algn="just"/>
              <a:r>
                <a:rPr lang="en-US" sz="3600">
                  <a:latin typeface="+mj-lt"/>
                  <a:ea typeface="Arial-Rounded" pitchFamily="34" charset="0"/>
                  <a:cs typeface="Arial-Rounded" pitchFamily="34" charset="0"/>
                </a:rPr>
                <a:t>Tác giả nhắn nhủ em điều gì qua 3 câu thơ cuối?</a:t>
              </a:r>
            </a:p>
          </p:txBody>
        </p:sp>
      </p:grpSp>
      <p:sp>
        <p:nvSpPr>
          <p:cNvPr id="11" name="TextBox 10">
            <a:extLst>
              <a:ext uri="{FF2B5EF4-FFF2-40B4-BE49-F238E27FC236}">
                <a16:creationId xmlns:a16="http://schemas.microsoft.com/office/drawing/2014/main" id="{901FFA20-CF20-4C7C-A7C0-6C5EC010DF7F}"/>
              </a:ext>
            </a:extLst>
          </p:cNvPr>
          <p:cNvSpPr txBox="1"/>
          <p:nvPr/>
        </p:nvSpPr>
        <p:spPr>
          <a:xfrm>
            <a:off x="4385468" y="1626269"/>
            <a:ext cx="4741601" cy="1569660"/>
          </a:xfrm>
          <a:prstGeom prst="rect">
            <a:avLst/>
          </a:prstGeom>
          <a:noFill/>
        </p:spPr>
        <p:txBody>
          <a:bodyPr wrap="square">
            <a:spAutoFit/>
          </a:bodyPr>
          <a:lstStyle/>
          <a:p>
            <a:pPr algn="just"/>
            <a:r>
              <a:rPr lang="en-US" sz="3200">
                <a:latin typeface="+mj-lt"/>
                <a:ea typeface="Arial-Rounded" panose="020B0500000000000000" pitchFamily="34" charset="0"/>
                <a:cs typeface="Arial-Rounded" panose="020B0500000000000000" pitchFamily="34" charset="0"/>
              </a:rPr>
              <a:t>Giữ sạch lề</a:t>
            </a:r>
          </a:p>
          <a:p>
            <a:pPr algn="just"/>
            <a:r>
              <a:rPr lang="en-US" sz="3200">
                <a:latin typeface="+mj-lt"/>
                <a:ea typeface="Arial-Rounded" panose="020B0500000000000000" pitchFamily="34" charset="0"/>
                <a:cs typeface="Arial-Rounded" panose="020B0500000000000000" pitchFamily="34" charset="0"/>
              </a:rPr>
              <a:t>Đẹp lối</a:t>
            </a:r>
          </a:p>
          <a:p>
            <a:pPr algn="just"/>
            <a:r>
              <a:rPr lang="en-US" sz="3200">
                <a:latin typeface="+mj-lt"/>
                <a:ea typeface="Arial-Rounded" panose="020B0500000000000000" pitchFamily="34" charset="0"/>
                <a:cs typeface="Arial-Rounded" panose="020B0500000000000000" pitchFamily="34" charset="0"/>
              </a:rPr>
              <a:t>Em nghe!</a:t>
            </a:r>
            <a:endParaRPr lang="en-US" sz="3200" dirty="0">
              <a:latin typeface="+mj-lt"/>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5BBF1B1D-D616-4941-9732-797452E6A3BF}"/>
              </a:ext>
            </a:extLst>
          </p:cNvPr>
          <p:cNvSpPr txBox="1"/>
          <p:nvPr/>
        </p:nvSpPr>
        <p:spPr>
          <a:xfrm>
            <a:off x="1043072" y="4511148"/>
            <a:ext cx="10530990" cy="1077218"/>
          </a:xfrm>
          <a:prstGeom prst="rect">
            <a:avLst/>
          </a:prstGeom>
          <a:solidFill>
            <a:srgbClr val="CEEBEA"/>
          </a:solidFill>
        </p:spPr>
        <p:txBody>
          <a:bodyPr wrap="square" rtlCol="0">
            <a:spAutoFit/>
          </a:bodyPr>
          <a:lstStyle/>
          <a:p>
            <a:pPr algn="just"/>
            <a:r>
              <a:rPr lang="en-US" sz="3200">
                <a:latin typeface="+mj-lt"/>
                <a:ea typeface="Arial-Rounded" pitchFamily="34" charset="0"/>
                <a:cs typeface="Arial-Rounded" pitchFamily="34" charset="0"/>
              </a:rPr>
              <a:t>Qua 3 câu thơ cuối, tác giả muốn nhắn nhủ em </a:t>
            </a:r>
            <a:r>
              <a:rPr lang="en-US" sz="3200">
                <a:solidFill>
                  <a:srgbClr val="FF0000"/>
                </a:solidFill>
                <a:latin typeface="+mj-lt"/>
                <a:ea typeface="Arial-Rounded" pitchFamily="34" charset="0"/>
                <a:cs typeface="Arial-Rounded" pitchFamily="34" charset="0"/>
              </a:rPr>
              <a:t>giữ đường phố sạch đẹp</a:t>
            </a:r>
            <a:r>
              <a:rPr lang="en-US" sz="3200">
                <a:solidFill>
                  <a:schemeClr val="tx1"/>
                </a:solidFill>
                <a:latin typeface="+mj-lt"/>
                <a:ea typeface="Arial-Rounded" pitchFamily="34" charset="0"/>
                <a:cs typeface="Arial-Rounded" pitchFamily="34" charset="0"/>
              </a:rPr>
              <a:t>.</a:t>
            </a:r>
          </a:p>
        </p:txBody>
      </p:sp>
    </p:spTree>
    <p:extLst>
      <p:ext uri="{BB962C8B-B14F-4D97-AF65-F5344CB8AC3E}">
        <p14:creationId xmlns:p14="http://schemas.microsoft.com/office/powerpoint/2010/main" val="725383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3E600133-7643-482B-ACD0-14326BA99AE7}"/>
              </a:ext>
            </a:extLst>
          </p:cNvPr>
          <p:cNvSpPr/>
          <p:nvPr/>
        </p:nvSpPr>
        <p:spPr>
          <a:xfrm>
            <a:off x="9386656" y="128725"/>
            <a:ext cx="2596078" cy="914400"/>
          </a:xfrm>
          <a:prstGeom prst="cloud">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Đọc lại </a:t>
            </a:r>
          </a:p>
          <a:p>
            <a:pPr algn="ctr"/>
            <a:r>
              <a:rPr lang="en-US">
                <a:solidFill>
                  <a:schemeClr val="tx1"/>
                </a:solidFill>
              </a:rPr>
              <a:t>toàn bài</a:t>
            </a:r>
          </a:p>
        </p:txBody>
      </p:sp>
      <p:grpSp>
        <p:nvGrpSpPr>
          <p:cNvPr id="4" name="Group 3">
            <a:extLst>
              <a:ext uri="{FF2B5EF4-FFF2-40B4-BE49-F238E27FC236}">
                <a16:creationId xmlns:a16="http://schemas.microsoft.com/office/drawing/2014/main" id="{7830CEDF-9715-4EEA-B91E-25E859D3CF1F}"/>
              </a:ext>
            </a:extLst>
          </p:cNvPr>
          <p:cNvGrpSpPr/>
          <p:nvPr/>
        </p:nvGrpSpPr>
        <p:grpSpPr>
          <a:xfrm>
            <a:off x="571494" y="327139"/>
            <a:ext cx="11103613" cy="6159877"/>
            <a:chOff x="571494" y="327139"/>
            <a:chExt cx="11103613" cy="6159877"/>
          </a:xfrm>
        </p:grpSpPr>
        <p:sp>
          <p:nvSpPr>
            <p:cNvPr id="5" name="TextBox 4">
              <a:extLst>
                <a:ext uri="{FF2B5EF4-FFF2-40B4-BE49-F238E27FC236}">
                  <a16:creationId xmlns:a16="http://schemas.microsoft.com/office/drawing/2014/main" id="{95D87ECE-19CC-4C83-9E60-B7636C5C9B7C}"/>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E2FCF2D-2843-42CE-8344-C8002DD257F7}"/>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BEC4A8B6-E847-4F84-B370-1588A4BB24D9}"/>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C77071A7-7BE5-44F6-A6F1-3E2B303C6A64}"/>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spTree>
    <p:extLst>
      <p:ext uri="{BB962C8B-B14F-4D97-AF65-F5344CB8AC3E}">
        <p14:creationId xmlns:p14="http://schemas.microsoft.com/office/powerpoint/2010/main" val="2731862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18C85BF-6610-454F-8A62-388189C45584}"/>
              </a:ext>
            </a:extLst>
          </p:cNvPr>
          <p:cNvSpPr txBox="1"/>
          <p:nvPr/>
        </p:nvSpPr>
        <p:spPr>
          <a:xfrm>
            <a:off x="4528898" y="1426574"/>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8A405393-1CC8-4F97-896A-54C7A849B4E3}"/>
              </a:ext>
            </a:extLst>
          </p:cNvPr>
          <p:cNvGrpSpPr/>
          <p:nvPr/>
        </p:nvGrpSpPr>
        <p:grpSpPr>
          <a:xfrm>
            <a:off x="1112538" y="160880"/>
            <a:ext cx="10115783" cy="1265694"/>
            <a:chOff x="292250" y="915918"/>
            <a:chExt cx="10140870" cy="1268833"/>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1</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995274" y="984274"/>
              <a:ext cx="9437846" cy="1200477"/>
            </a:xfrm>
            <a:prstGeom prst="rect">
              <a:avLst/>
            </a:prstGeom>
            <a:noFill/>
          </p:spPr>
          <p:txBody>
            <a:bodyPr wrap="square" rtlCol="0">
              <a:spAutoFit/>
            </a:bodyPr>
            <a:lstStyle/>
            <a:p>
              <a:pPr algn="just"/>
              <a:r>
                <a:rPr lang="en-US" sz="3591">
                  <a:latin typeface="+mj-lt"/>
                  <a:ea typeface="Arial-Rounded" pitchFamily="34" charset="0"/>
                  <a:cs typeface="Arial-Rounded" pitchFamily="34" charset="0"/>
                </a:rPr>
                <a:t>Trong đoạn thơ thứ nhất, từ ngữ nào miêu tả âm thanh của tiếng chổi tre?</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91133" y="138969"/>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2" name="Straight Connector 21">
            <a:extLst>
              <a:ext uri="{FF2B5EF4-FFF2-40B4-BE49-F238E27FC236}">
                <a16:creationId xmlns:a16="http://schemas.microsoft.com/office/drawing/2014/main" id="{5B45A250-367A-4412-B3A9-824BCE9EA60F}"/>
              </a:ext>
            </a:extLst>
          </p:cNvPr>
          <p:cNvCxnSpPr>
            <a:cxnSpLocks/>
          </p:cNvCxnSpPr>
          <p:nvPr/>
        </p:nvCxnSpPr>
        <p:spPr>
          <a:xfrm>
            <a:off x="4574545" y="4438452"/>
            <a:ext cx="137400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02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A405393-1CC8-4F97-896A-54C7A849B4E3}"/>
              </a:ext>
            </a:extLst>
          </p:cNvPr>
          <p:cNvGrpSpPr/>
          <p:nvPr/>
        </p:nvGrpSpPr>
        <p:grpSpPr>
          <a:xfrm>
            <a:off x="1112834" y="382839"/>
            <a:ext cx="11703742" cy="729710"/>
            <a:chOff x="292250" y="915918"/>
            <a:chExt cx="11732767" cy="731520"/>
          </a:xfrm>
        </p:grpSpPr>
        <p:grpSp>
          <p:nvGrpSpPr>
            <p:cNvPr id="4" name="Group 3">
              <a:extLst>
                <a:ext uri="{FF2B5EF4-FFF2-40B4-BE49-F238E27FC236}">
                  <a16:creationId xmlns:a16="http://schemas.microsoft.com/office/drawing/2014/main" id="{95847717-79EC-4852-B18E-38B63DCB1879}"/>
                </a:ext>
              </a:extLst>
            </p:cNvPr>
            <p:cNvGrpSpPr/>
            <p:nvPr/>
          </p:nvGrpSpPr>
          <p:grpSpPr>
            <a:xfrm>
              <a:off x="292250" y="915918"/>
              <a:ext cx="731520" cy="731520"/>
              <a:chOff x="3061467" y="1727884"/>
              <a:chExt cx="1197000" cy="1188720"/>
            </a:xfrm>
          </p:grpSpPr>
          <p:sp>
            <p:nvSpPr>
              <p:cNvPr id="6" name="Google Shape;418;p36">
                <a:extLst>
                  <a:ext uri="{FF2B5EF4-FFF2-40B4-BE49-F238E27FC236}">
                    <a16:creationId xmlns:a16="http://schemas.microsoft.com/office/drawing/2014/main" id="{A6ACC0D4-DD4D-4C11-B899-9B06549F7323}"/>
                  </a:ext>
                </a:extLst>
              </p:cNvPr>
              <p:cNvSpPr/>
              <p:nvPr/>
            </p:nvSpPr>
            <p:spPr>
              <a:xfrm>
                <a:off x="3065608" y="1727884"/>
                <a:ext cx="1188720" cy="1188720"/>
              </a:xfrm>
              <a:prstGeom prst="ellipse">
                <a:avLst/>
              </a:prstGeom>
              <a:solidFill>
                <a:srgbClr val="FF9999"/>
              </a:solidFill>
              <a:ln>
                <a:noFill/>
              </a:ln>
            </p:spPr>
            <p:txBody>
              <a:bodyPr spcFirstLastPara="1" wrap="square" lIns="121404" tIns="121404" rIns="121404" bIns="121404" anchor="ctr" anchorCtr="0">
                <a:noAutofit/>
              </a:bodyPr>
              <a:lstStyle/>
              <a:p>
                <a:pPr algn="just"/>
                <a:endParaRPr sz="1397">
                  <a:solidFill>
                    <a:srgbClr val="002060"/>
                  </a:solidFill>
                  <a:latin typeface="+mj-lt"/>
                  <a:ea typeface="Arial-Rounded" pitchFamily="34" charset="0"/>
                  <a:cs typeface="Arial-Rounded" pitchFamily="34" charset="0"/>
                </a:endParaRPr>
              </a:p>
            </p:txBody>
          </p:sp>
          <p:sp>
            <p:nvSpPr>
              <p:cNvPr id="7" name="Google Shape;423;p36">
                <a:extLst>
                  <a:ext uri="{FF2B5EF4-FFF2-40B4-BE49-F238E27FC236}">
                    <a16:creationId xmlns:a16="http://schemas.microsoft.com/office/drawing/2014/main" id="{72B0F313-DCD2-49F7-B1BF-07A25AC9A182}"/>
                  </a:ext>
                </a:extLst>
              </p:cNvPr>
              <p:cNvSpPr txBox="1">
                <a:spLocks/>
              </p:cNvSpPr>
              <p:nvPr/>
            </p:nvSpPr>
            <p:spPr>
              <a:xfrm>
                <a:off x="3061467" y="1937044"/>
                <a:ext cx="1197000" cy="770400"/>
              </a:xfrm>
              <a:prstGeom prst="rect">
                <a:avLst/>
              </a:prstGeom>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387">
                    <a:solidFill>
                      <a:srgbClr val="002060"/>
                    </a:solidFill>
                    <a:latin typeface="+mj-lt"/>
                    <a:ea typeface="Arial-Rounded" pitchFamily="34" charset="0"/>
                    <a:cs typeface="Arial-Rounded" pitchFamily="34" charset="0"/>
                  </a:rPr>
                  <a:t>2</a:t>
                </a:r>
              </a:p>
            </p:txBody>
          </p:sp>
        </p:grpSp>
        <p:sp>
          <p:nvSpPr>
            <p:cNvPr id="5" name="TextBox 4">
              <a:extLst>
                <a:ext uri="{FF2B5EF4-FFF2-40B4-BE49-F238E27FC236}">
                  <a16:creationId xmlns:a16="http://schemas.microsoft.com/office/drawing/2014/main" id="{52982427-0955-4ACA-9120-B42B1FAD046E}"/>
                </a:ext>
              </a:extLst>
            </p:cNvPr>
            <p:cNvSpPr txBox="1"/>
            <p:nvPr/>
          </p:nvSpPr>
          <p:spPr>
            <a:xfrm>
              <a:off x="1021239" y="1044631"/>
              <a:ext cx="11003778" cy="586225"/>
            </a:xfrm>
            <a:prstGeom prst="rect">
              <a:avLst/>
            </a:prstGeom>
            <a:noFill/>
          </p:spPr>
          <p:txBody>
            <a:bodyPr wrap="square" rtlCol="0">
              <a:spAutoFit/>
            </a:bodyPr>
            <a:lstStyle/>
            <a:p>
              <a:pPr algn="just"/>
              <a:r>
                <a:rPr lang="en-US" sz="3200">
                  <a:latin typeface="+mj-lt"/>
                  <a:ea typeface="Arial-Rounded" pitchFamily="34" charset="0"/>
                  <a:cs typeface="Arial-Rounded" pitchFamily="34" charset="0"/>
                </a:rPr>
                <a:t>Thay lời tác giả, nói lời cảm ơn đối với chị lao công.</a:t>
              </a:r>
            </a:p>
          </p:txBody>
        </p:sp>
      </p:grpSp>
      <p:grpSp>
        <p:nvGrpSpPr>
          <p:cNvPr id="8" name="Group 7">
            <a:extLst>
              <a:ext uri="{FF2B5EF4-FFF2-40B4-BE49-F238E27FC236}">
                <a16:creationId xmlns:a16="http://schemas.microsoft.com/office/drawing/2014/main" id="{1CF7EF9E-F43C-4EC3-8076-DABFD28B04B6}"/>
              </a:ext>
            </a:extLst>
          </p:cNvPr>
          <p:cNvGrpSpPr/>
          <p:nvPr/>
        </p:nvGrpSpPr>
        <p:grpSpPr>
          <a:xfrm>
            <a:off x="0" y="311082"/>
            <a:ext cx="1021405" cy="924806"/>
            <a:chOff x="382486" y="1419041"/>
            <a:chExt cx="1023938" cy="927100"/>
          </a:xfrm>
        </p:grpSpPr>
        <p:sp>
          <p:nvSpPr>
            <p:cNvPr id="9" name="Oval 8">
              <a:extLst>
                <a:ext uri="{FF2B5EF4-FFF2-40B4-BE49-F238E27FC236}">
                  <a16:creationId xmlns:a16="http://schemas.microsoft.com/office/drawing/2014/main" id="{23B89C5D-4D8D-4A21-9B99-832978504E69}"/>
                </a:ext>
              </a:extLst>
            </p:cNvPr>
            <p:cNvSpPr/>
            <p:nvPr/>
          </p:nvSpPr>
          <p:spPr>
            <a:xfrm>
              <a:off x="420768" y="1441006"/>
              <a:ext cx="822960" cy="822960"/>
            </a:xfrm>
            <a:prstGeom prst="ellipse">
              <a:avLst/>
            </a:prstGeom>
            <a:solidFill>
              <a:srgbClr val="FF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7">
                <a:latin typeface="+mj-lt"/>
                <a:ea typeface="Arial-Rounded" panose="020B0500000000000000" pitchFamily="34" charset="0"/>
                <a:cs typeface="Arial-Rounded" panose="020B0500000000000000" pitchFamily="34" charset="0"/>
              </a:endParaRPr>
            </a:p>
          </p:txBody>
        </p:sp>
        <p:pic>
          <p:nvPicPr>
            <p:cNvPr id="10" name="Picture 2">
              <a:extLst>
                <a:ext uri="{FF2B5EF4-FFF2-40B4-BE49-F238E27FC236}">
                  <a16:creationId xmlns:a16="http://schemas.microsoft.com/office/drawing/2014/main" id="{D2DAC7DE-96D1-4474-BCDD-E9567A8E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86" y="1419041"/>
              <a:ext cx="1023938"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124" name="Picture 4" descr="Funny smiling little girl with paper Royalty Free Vector">
            <a:extLst>
              <a:ext uri="{FF2B5EF4-FFF2-40B4-BE49-F238E27FC236}">
                <a16:creationId xmlns:a16="http://schemas.microsoft.com/office/drawing/2014/main" id="{4EF7B1F8-3541-4313-A35E-B864C355D0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325"/>
          <a:stretch/>
        </p:blipFill>
        <p:spPr bwMode="auto">
          <a:xfrm>
            <a:off x="4593623" y="1907405"/>
            <a:ext cx="2974592" cy="403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258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VẬN DỤNG</a:t>
            </a:r>
          </a:p>
        </p:txBody>
      </p:sp>
    </p:spTree>
    <p:extLst>
      <p:ext uri="{BB962C8B-B14F-4D97-AF65-F5344CB8AC3E}">
        <p14:creationId xmlns:p14="http://schemas.microsoft.com/office/powerpoint/2010/main" val="3704203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EC88-47FF-45C7-8CCA-9C1F57037EE7}"/>
              </a:ext>
            </a:extLst>
          </p:cNvPr>
          <p:cNvSpPr>
            <a:spLocks noGrp="1"/>
          </p:cNvSpPr>
          <p:nvPr>
            <p:ph type="title"/>
          </p:nvPr>
        </p:nvSpPr>
        <p:spPr>
          <a:xfrm>
            <a:off x="1423379" y="1405499"/>
            <a:ext cx="9315080" cy="763600"/>
          </a:xfrm>
        </p:spPr>
        <p:txBody>
          <a:bodyPr/>
          <a:lstStyle/>
          <a:p>
            <a:r>
              <a:rPr lang="en-US" sz="5400"/>
              <a:t>Em hãy nói về những điều tốt đẹp mà cô lao công ở trường em đã làm cho mọi người, cho trường lớp.</a:t>
            </a:r>
          </a:p>
        </p:txBody>
      </p:sp>
      <p:sp>
        <p:nvSpPr>
          <p:cNvPr id="3" name="Title 1">
            <a:extLst>
              <a:ext uri="{FF2B5EF4-FFF2-40B4-BE49-F238E27FC236}">
                <a16:creationId xmlns:a16="http://schemas.microsoft.com/office/drawing/2014/main" id="{427A63DB-3582-4122-B6C7-B0C93C56B231}"/>
              </a:ext>
            </a:extLst>
          </p:cNvPr>
          <p:cNvSpPr txBox="1">
            <a:spLocks/>
          </p:cNvSpPr>
          <p:nvPr/>
        </p:nvSpPr>
        <p:spPr>
          <a:xfrm>
            <a:off x="1423379" y="4688901"/>
            <a:ext cx="9315080" cy="76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1pPr>
            <a:lvl2pPr marR="0" lvl="1"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2pPr>
            <a:lvl3pPr marR="0" lvl="2"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3pPr>
            <a:lvl4pPr marR="0" lvl="3"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4pPr>
            <a:lvl5pPr marR="0" lvl="4"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5pPr>
            <a:lvl6pPr marR="0" lvl="5"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6pPr>
            <a:lvl7pPr marR="0" lvl="6"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7pPr>
            <a:lvl8pPr marR="0" lvl="7"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8pPr>
            <a:lvl9pPr marR="0" lvl="8" algn="ctr" rtl="0">
              <a:lnSpc>
                <a:spcPct val="100000"/>
              </a:lnSpc>
              <a:spcBef>
                <a:spcPts val="0"/>
              </a:spcBef>
              <a:spcAft>
                <a:spcPts val="0"/>
              </a:spcAft>
              <a:buClr>
                <a:schemeClr val="accent5"/>
              </a:buClr>
              <a:buSzPts val="3800"/>
              <a:buFont typeface="Patrick Hand"/>
              <a:buNone/>
              <a:defRPr sz="3800" b="1" i="0" u="none" strike="noStrike" cap="none">
                <a:solidFill>
                  <a:schemeClr val="accent5"/>
                </a:solidFill>
                <a:latin typeface="Patrick Hand"/>
                <a:ea typeface="Patrick Hand"/>
                <a:cs typeface="Patrick Hand"/>
                <a:sym typeface="Patrick Hand"/>
              </a:defRPr>
            </a:lvl9pPr>
          </a:lstStyle>
          <a:p>
            <a:r>
              <a:rPr lang="en-US" sz="5400"/>
              <a:t>Đóng vai: Em gặp cô lao công trong trường mình đang quét rác, em nói lời cảm ơn cô.</a:t>
            </a:r>
          </a:p>
        </p:txBody>
      </p:sp>
    </p:spTree>
    <p:extLst>
      <p:ext uri="{BB962C8B-B14F-4D97-AF65-F5344CB8AC3E}">
        <p14:creationId xmlns:p14="http://schemas.microsoft.com/office/powerpoint/2010/main" val="3958435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Củng cố</a:t>
            </a:r>
          </a:p>
        </p:txBody>
      </p:sp>
    </p:spTree>
    <p:extLst>
      <p:ext uri="{BB962C8B-B14F-4D97-AF65-F5344CB8AC3E}">
        <p14:creationId xmlns:p14="http://schemas.microsoft.com/office/powerpoint/2010/main" val="563924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91F72F33-BC9E-4BDA-9F06-67AC5367C75A}"/>
              </a:ext>
            </a:extLst>
          </p:cNvPr>
          <p:cNvSpPr/>
          <p:nvPr/>
        </p:nvSpPr>
        <p:spPr>
          <a:xfrm>
            <a:off x="6873076" y="1283291"/>
            <a:ext cx="4453685"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chemeClr val="tx1"/>
                </a:solidFill>
                <a:effectLst/>
              </a:rPr>
              <a:t>Ai người đến lớp</a:t>
            </a:r>
            <a:endParaRPr lang="en-US" sz="3200" b="0" i="0">
              <a:solidFill>
                <a:schemeClr val="tx1"/>
              </a:solidFill>
              <a:effectLst/>
            </a:endParaRPr>
          </a:p>
          <a:p>
            <a:pPr algn="just"/>
            <a:r>
              <a:rPr lang="vi-VN" sz="3200" b="0" i="0">
                <a:solidFill>
                  <a:schemeClr val="tx1"/>
                </a:solidFill>
                <a:effectLst/>
              </a:rPr>
              <a:t>Chăm chỉ sớm chiều</a:t>
            </a:r>
            <a:endParaRPr lang="en-US" sz="3200">
              <a:solidFill>
                <a:schemeClr val="tx1"/>
              </a:solidFill>
            </a:endParaRPr>
          </a:p>
          <a:p>
            <a:pPr algn="just"/>
            <a:r>
              <a:rPr lang="vi-VN" sz="3200" b="0" i="0">
                <a:solidFill>
                  <a:schemeClr val="tx1"/>
                </a:solidFill>
                <a:effectLst/>
              </a:rPr>
              <a:t>Dạy bảo mọi điều</a:t>
            </a:r>
            <a:endParaRPr lang="en-US" sz="3200" b="0" i="0">
              <a:solidFill>
                <a:schemeClr val="tx1"/>
              </a:solidFill>
              <a:effectLst/>
            </a:endParaRPr>
          </a:p>
          <a:p>
            <a:pPr algn="just"/>
            <a:r>
              <a:rPr lang="vi-VN" sz="3200" b="0" i="0">
                <a:solidFill>
                  <a:schemeClr val="tx1"/>
                </a:solidFill>
                <a:effectLst/>
              </a:rPr>
              <a:t>Cho con khôn lớn</a:t>
            </a:r>
            <a:r>
              <a:rPr lang="en-US" sz="3200" b="0" i="0">
                <a:solidFill>
                  <a:schemeClr val="tx1"/>
                </a:solidFill>
                <a:effectLst/>
              </a:rPr>
              <a:t>.</a:t>
            </a:r>
          </a:p>
          <a:p>
            <a:pPr algn="r"/>
            <a:r>
              <a:rPr lang="en-US" sz="3200">
                <a:solidFill>
                  <a:schemeClr val="tx1"/>
                </a:solidFill>
              </a:rPr>
              <a:t>(Là nghề gì?)</a:t>
            </a: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Bác sĩ</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may</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50" name="rice"/>
          <p:cNvSpPr/>
          <p:nvPr/>
        </p:nvSpPr>
        <p:spPr>
          <a:xfrm>
            <a:off x="6680908" y="428211"/>
            <a:ext cx="2137628"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Công nhân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60399" y="-179297"/>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1" y="78762"/>
            <a:ext cx="687904" cy="679036"/>
          </a:xfrm>
          <a:prstGeom prst="rect">
            <a:avLst/>
          </a:prstGeom>
        </p:spPr>
      </p:pic>
      <p:pic>
        <p:nvPicPr>
          <p:cNvPr id="21" name="Picture 20" descr="Cross"/>
          <p:cNvPicPr>
            <a:picLocks noChangeAspect="1"/>
          </p:cNvPicPr>
          <p:nvPr/>
        </p:nvPicPr>
        <p:blipFill>
          <a:blip r:embed="rId17"/>
          <a:stretch>
            <a:fillRect/>
          </a:stretch>
        </p:blipFill>
        <p:spPr>
          <a:xfrm>
            <a:off x="3903693" y="-83324"/>
            <a:ext cx="687904" cy="679036"/>
          </a:xfrm>
          <a:prstGeom prst="rect">
            <a:avLst/>
          </a:prstGeom>
        </p:spPr>
      </p:pic>
      <p:pic>
        <p:nvPicPr>
          <p:cNvPr id="23" name="Picture 22" descr="Cross"/>
          <p:cNvPicPr>
            <a:picLocks noChangeAspect="1"/>
          </p:cNvPicPr>
          <p:nvPr/>
        </p:nvPicPr>
        <p:blipFill>
          <a:blip r:embed="rId17"/>
          <a:stretch>
            <a:fillRect/>
          </a:stretch>
        </p:blipFill>
        <p:spPr>
          <a:xfrm>
            <a:off x="8601921" y="137256"/>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3546093406"/>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978657" y="1852207"/>
            <a:ext cx="820452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buClrTx/>
              <a:defRPr/>
            </a:pPr>
            <a:r>
              <a:rPr lang="en-US" sz="4400">
                <a:solidFill>
                  <a:schemeClr val="tx1"/>
                </a:solidFill>
                <a:latin typeface="+mj-lt"/>
                <a:ea typeface="Arial-Rounded" pitchFamily="34" charset="0"/>
                <a:cs typeface="Arial-Rounded" pitchFamily="34" charset="0"/>
              </a:rPr>
              <a:t>A. chị lao công</a:t>
            </a:r>
            <a:endParaRPr lang="vi-VN" sz="4400" dirty="0">
              <a:solidFill>
                <a:schemeClr val="tx1"/>
              </a:solidFill>
              <a:latin typeface="+mj-lt"/>
              <a:ea typeface="Arial-Rounded" pitchFamily="34" charset="0"/>
              <a:cs typeface="Arial-Rounded" pitchFamily="34" charset="0"/>
            </a:endParaRPr>
          </a:p>
        </p:txBody>
      </p:sp>
      <p:sp>
        <p:nvSpPr>
          <p:cNvPr id="9" name="Rectangle 8">
            <a:extLst>
              <a:ext uri="{FF2B5EF4-FFF2-40B4-BE49-F238E27FC236}">
                <a16:creationId xmlns:a16="http://schemas.microsoft.com/office/drawing/2014/main" id="{5BFE16D4-2E78-4B44-BE07-345DCCC6ACCE}"/>
              </a:ext>
            </a:extLst>
          </p:cNvPr>
          <p:cNvSpPr/>
          <p:nvPr/>
        </p:nvSpPr>
        <p:spPr>
          <a:xfrm>
            <a:off x="1966119" y="3256875"/>
            <a:ext cx="8229600" cy="1039634"/>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B. chú thợ may</a:t>
            </a:r>
            <a:endParaRPr lang="en-US" sz="44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974565" y="4687471"/>
            <a:ext cx="8229600"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4400">
                <a:solidFill>
                  <a:schemeClr val="tx1"/>
                </a:solidFill>
                <a:latin typeface="+mj-lt"/>
                <a:ea typeface="Arial-Rounded" pitchFamily="34" charset="0"/>
                <a:cs typeface="Arial-Rounded" pitchFamily="34" charset="0"/>
              </a:rPr>
              <a:t>C. bác sĩ</a:t>
            </a:r>
            <a:endParaRPr lang="en-US" sz="44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950074" y="298470"/>
            <a:ext cx="10278582" cy="861576"/>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Bài thơ </a:t>
            </a:r>
            <a:r>
              <a:rPr lang="en-US" sz="4800" b="1" i="1">
                <a:solidFill>
                  <a:schemeClr val="tx1"/>
                </a:solidFill>
                <a:latin typeface="+mj-lt"/>
                <a:ea typeface="Arial-Rounded" pitchFamily="34" charset="0"/>
                <a:cs typeface="Arial-Rounded" pitchFamily="34" charset="0"/>
              </a:rPr>
              <a:t>Tiếng chổi tre </a:t>
            </a:r>
            <a:r>
              <a:rPr lang="en-US" sz="4800" b="1">
                <a:solidFill>
                  <a:schemeClr val="tx1"/>
                </a:solidFill>
                <a:latin typeface="+mj-lt"/>
                <a:ea typeface="Arial-Rounded" pitchFamily="34" charset="0"/>
                <a:cs typeface="Arial-Rounded" pitchFamily="34" charset="0"/>
              </a:rPr>
              <a:t>ca ngợi ai?</a:t>
            </a: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3656" y="203575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9564" y="489118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a:extLst>
              <a:ext uri="{FF2B5EF4-FFF2-40B4-BE49-F238E27FC236}">
                <a16:creationId xmlns:a16="http://schemas.microsoft.com/office/drawing/2014/main" id="{7299D219-076B-49D4-97A7-6BE254E588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41118" y="3521851"/>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9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strVal val="#ppt_w*0.70"/>
                                          </p:val>
                                        </p:tav>
                                        <p:tav tm="100000">
                                          <p:val>
                                            <p:strVal val="#ppt_w"/>
                                          </p:val>
                                        </p:tav>
                                      </p:tavLst>
                                    </p:anim>
                                    <p:anim calcmode="lin" valueType="num">
                                      <p:cBhvr>
                                        <p:cTn id="16" dur="1000" fill="hold"/>
                                        <p:tgtEl>
                                          <p:spTgt spid="9"/>
                                        </p:tgtEl>
                                        <p:attrNameLst>
                                          <p:attrName>ppt_h</p:attrName>
                                        </p:attrNameLst>
                                      </p:cBhvr>
                                      <p:tavLst>
                                        <p:tav tm="0">
                                          <p:val>
                                            <p:strVal val="#ppt_h"/>
                                          </p:val>
                                        </p:tav>
                                        <p:tav tm="100000">
                                          <p:val>
                                            <p:strVal val="#ppt_h"/>
                                          </p:val>
                                        </p:tav>
                                      </p:tavLst>
                                    </p:anim>
                                    <p:animEffect transition="in" filter="fade">
                                      <p:cBhvr>
                                        <p:cTn id="17" dur="1000"/>
                                        <p:tgtEl>
                                          <p:spTgt spid="9"/>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8"/>
                                        </p:tgtEl>
                                        <p:attrNameLst>
                                          <p:attrName>fillcolor</p:attrName>
                                        </p:attrNameLst>
                                      </p:cBhvr>
                                      <p:to>
                                        <a:schemeClr val="bg2"/>
                                      </p:to>
                                    </p:animClr>
                                    <p:set>
                                      <p:cBhvr>
                                        <p:cTn id="28" dur="250" fill="hold"/>
                                        <p:tgtEl>
                                          <p:spTgt spid="8"/>
                                        </p:tgtEl>
                                        <p:attrNameLst>
                                          <p:attrName>fill.type</p:attrName>
                                        </p:attrNameLst>
                                      </p:cBhvr>
                                      <p:to>
                                        <p:strVal val="solid"/>
                                      </p:to>
                                    </p:set>
                                    <p:set>
                                      <p:cBhvr>
                                        <p:cTn id="29" dur="250" fill="hold"/>
                                        <p:tgtEl>
                                          <p:spTgt spid="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8"/>
                                        </p:tgtEl>
                                        <p:attrNameLst>
                                          <p:attrName>fillcolor</p:attrName>
                                        </p:attrNameLst>
                                      </p:cBhvr>
                                      <p:to>
                                        <a:srgbClr val="FFFF00"/>
                                      </p:to>
                                    </p:animClr>
                                    <p:set>
                                      <p:cBhvr>
                                        <p:cTn id="32" dur="250" fill="hold"/>
                                        <p:tgtEl>
                                          <p:spTgt spid="8"/>
                                        </p:tgtEl>
                                        <p:attrNameLst>
                                          <p:attrName>fill.type</p:attrName>
                                        </p:attrNameLst>
                                      </p:cBhvr>
                                      <p:to>
                                        <p:strVal val="solid"/>
                                      </p:to>
                                    </p:set>
                                    <p:set>
                                      <p:cBhvr>
                                        <p:cTn id="33" dur="250" fill="hold"/>
                                        <p:tgtEl>
                                          <p:spTgt spid="8"/>
                                        </p:tgtEl>
                                        <p:attrNameLst>
                                          <p:attrName>fill.on</p:attrName>
                                        </p:attrNameLst>
                                      </p:cBhvr>
                                      <p:to>
                                        <p:strVal val="true"/>
                                      </p:to>
                                    </p:set>
                                  </p:childTnLst>
                                </p:cTn>
                              </p:par>
                              <p:par>
                                <p:cTn id="34" presetID="10" presetClass="entr" presetSubtype="0"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withEffect">
                                  <p:stCondLst>
                                    <p:cond delay="0"/>
                                  </p:stCondLst>
                                  <p:childTnLst>
                                    <p:animClr clrSpc="rgb" dir="cw">
                                      <p:cBhvr>
                                        <p:cTn id="41" dur="250" fill="hold"/>
                                        <p:tgtEl>
                                          <p:spTgt spid="9"/>
                                        </p:tgtEl>
                                        <p:attrNameLst>
                                          <p:attrName>fillcolor</p:attrName>
                                        </p:attrNameLst>
                                      </p:cBhvr>
                                      <p:to>
                                        <a:schemeClr val="accent1"/>
                                      </p:to>
                                    </p:animClr>
                                    <p:set>
                                      <p:cBhvr>
                                        <p:cTn id="42" dur="250" fill="hold"/>
                                        <p:tgtEl>
                                          <p:spTgt spid="9"/>
                                        </p:tgtEl>
                                        <p:attrNameLst>
                                          <p:attrName>fill.type</p:attrName>
                                        </p:attrNameLst>
                                      </p:cBhvr>
                                      <p:to>
                                        <p:strVal val="solid"/>
                                      </p:to>
                                    </p:set>
                                    <p:set>
                                      <p:cBhvr>
                                        <p:cTn id="43" dur="250" fill="hold"/>
                                        <p:tgtEl>
                                          <p:spTgt spid="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click.wav"/>
                                        </p:tgtEl>
                                      </p:cMediaNode>
                                    </p:audio>
                                  </p:subTnLst>
                                </p:cTn>
                              </p:par>
                              <p:par>
                                <p:cTn id="44" presetID="1" presetClass="emph" presetSubtype="2" fill="hold" nodeType="withEffect">
                                  <p:stCondLst>
                                    <p:cond delay="500"/>
                                  </p:stCondLst>
                                  <p:childTnLst>
                                    <p:animClr clrSpc="rgb" dir="cw">
                                      <p:cBhvr>
                                        <p:cTn id="45" dur="250" fill="hold"/>
                                        <p:tgtEl>
                                          <p:spTgt spid="9"/>
                                        </p:tgtEl>
                                        <p:attrNameLst>
                                          <p:attrName>fillcolor</p:attrName>
                                        </p:attrNameLst>
                                      </p:cBhvr>
                                      <p:to>
                                        <a:schemeClr val="accent1"/>
                                      </p:to>
                                    </p:animClr>
                                    <p:set>
                                      <p:cBhvr>
                                        <p:cTn id="46" dur="250" fill="hold"/>
                                        <p:tgtEl>
                                          <p:spTgt spid="9"/>
                                        </p:tgtEl>
                                        <p:attrNameLst>
                                          <p:attrName>fill.type</p:attrName>
                                        </p:attrNameLst>
                                      </p:cBhvr>
                                      <p:to>
                                        <p:strVal val="solid"/>
                                      </p:to>
                                    </p:set>
                                    <p:set>
                                      <p:cBhvr>
                                        <p:cTn id="47" dur="250" fill="hold"/>
                                        <p:tgtEl>
                                          <p:spTgt spid="9"/>
                                        </p:tgtEl>
                                        <p:attrNameLst>
                                          <p:attrName>fill.on</p:attrName>
                                        </p:attrNameLst>
                                      </p:cBhvr>
                                      <p:to>
                                        <p:strVal val="true"/>
                                      </p:to>
                                    </p:set>
                                  </p:childTnLst>
                                </p:cTn>
                              </p:par>
                              <p:par>
                                <p:cTn id="48" presetID="10" presetClass="entr" presetSubtype="0" fill="hold" nodeType="withEffect">
                                  <p:stCondLst>
                                    <p:cond delay="50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9"/>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withEffect">
                                  <p:stCondLst>
                                    <p:cond delay="0"/>
                                  </p:stCondLst>
                                  <p:childTnLst>
                                    <p:animClr clrSpc="rgb" dir="cw">
                                      <p:cBhvr>
                                        <p:cTn id="55" dur="250" fill="hold"/>
                                        <p:tgtEl>
                                          <p:spTgt spid="10"/>
                                        </p:tgtEl>
                                        <p:attrNameLst>
                                          <p:attrName>fillcolor</p:attrName>
                                        </p:attrNameLst>
                                      </p:cBhvr>
                                      <p:to>
                                        <a:schemeClr val="accent1"/>
                                      </p:to>
                                    </p:animClr>
                                    <p:set>
                                      <p:cBhvr>
                                        <p:cTn id="56" dur="250" fill="hold"/>
                                        <p:tgtEl>
                                          <p:spTgt spid="10"/>
                                        </p:tgtEl>
                                        <p:attrNameLst>
                                          <p:attrName>fill.type</p:attrName>
                                        </p:attrNameLst>
                                      </p:cBhvr>
                                      <p:to>
                                        <p:strVal val="solid"/>
                                      </p:to>
                                    </p:set>
                                    <p:set>
                                      <p:cBhvr>
                                        <p:cTn id="57" dur="250" fill="hold"/>
                                        <p:tgtEl>
                                          <p:spTgt spid="10"/>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1" presetClass="emph" presetSubtype="2" fill="hold" nodeType="withEffect">
                                  <p:stCondLst>
                                    <p:cond delay="500"/>
                                  </p:stCondLst>
                                  <p:childTnLst>
                                    <p:animClr clrSpc="rgb" dir="cw">
                                      <p:cBhvr>
                                        <p:cTn id="59" dur="250" fill="hold"/>
                                        <p:tgtEl>
                                          <p:spTgt spid="10"/>
                                        </p:tgtEl>
                                        <p:attrNameLst>
                                          <p:attrName>fillcolor</p:attrName>
                                        </p:attrNameLst>
                                      </p:cBhvr>
                                      <p:to>
                                        <a:schemeClr val="accent1"/>
                                      </p:to>
                                    </p:animClr>
                                    <p:set>
                                      <p:cBhvr>
                                        <p:cTn id="60" dur="250" fill="hold"/>
                                        <p:tgtEl>
                                          <p:spTgt spid="10"/>
                                        </p:tgtEl>
                                        <p:attrNameLst>
                                          <p:attrName>fill.type</p:attrName>
                                        </p:attrNameLst>
                                      </p:cBhvr>
                                      <p:to>
                                        <p:strVal val="solid"/>
                                      </p:to>
                                    </p:set>
                                    <p:set>
                                      <p:cBhvr>
                                        <p:cTn id="61" dur="250" fill="hold"/>
                                        <p:tgtEl>
                                          <p:spTgt spid="10"/>
                                        </p:tgtEl>
                                        <p:attrNameLst>
                                          <p:attrName>fill.on</p:attrName>
                                        </p:attrNameLst>
                                      </p:cBhvr>
                                      <p:to>
                                        <p:strVal val="true"/>
                                      </p:to>
                                    </p:set>
                                  </p:childTnLst>
                                </p:cTn>
                              </p:par>
                              <p:par>
                                <p:cTn id="62" presetID="10" presetClass="entr" presetSubtype="0" fill="hold" nodeType="withEffect">
                                  <p:stCondLst>
                                    <p:cond delay="50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subTnLst>
                                    <p:audio>
                                      <p:cMediaNode>
                                        <p:cTn display="0" masterRel="sameClick">
                                          <p:stCondLst>
                                            <p:cond evt="begin" delay="0">
                                              <p:tn val="6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E50E7D-15E9-467F-AD30-222D7113F8F5}"/>
              </a:ext>
            </a:extLst>
          </p:cNvPr>
          <p:cNvSpPr/>
          <p:nvPr/>
        </p:nvSpPr>
        <p:spPr>
          <a:xfrm>
            <a:off x="1117181" y="4159580"/>
            <a:ext cx="9927474" cy="1013706"/>
          </a:xfrm>
          <a:prstGeom prst="rect">
            <a:avLst/>
          </a:prstGeom>
          <a:solidFill>
            <a:srgbClr val="FFCC99"/>
          </a:solidFill>
          <a:ln w="28575" cap="flat" cmpd="sng" algn="ctr">
            <a:noFill/>
            <a:prstDash val="solid"/>
            <a:miter lim="800000"/>
          </a:ln>
          <a:effectLst/>
        </p:spPr>
        <p:txBody>
          <a:bodyPr lIns="121725" tIns="60862" rIns="121725" bIns="60862" rtlCol="0" anchor="ctr"/>
          <a:lstStyle/>
          <a:p>
            <a:pPr lvl="0" algn="just">
              <a:buClrTx/>
              <a:defRPr/>
            </a:pPr>
            <a:r>
              <a:rPr lang="en-US" sz="2800">
                <a:solidFill>
                  <a:schemeClr val="tx1"/>
                </a:solidFill>
                <a:latin typeface="+mj-lt"/>
                <a:ea typeface="Arial-Rounded" pitchFamily="34" charset="0"/>
                <a:cs typeface="Arial-Rounded" pitchFamily="34" charset="0"/>
              </a:rPr>
              <a:t>B. Những người làm nghề lao công rất vất vả, góp phần làm cho phố phường sạch đẹp, môi trường xanh sạch hơn.</a:t>
            </a:r>
            <a:endParaRPr lang="vi-VN" sz="2800" dirty="0">
              <a:solidFill>
                <a:schemeClr val="tx1"/>
              </a:solidFill>
              <a:latin typeface="+mj-lt"/>
              <a:ea typeface="Arial-Rounded" pitchFamily="34" charset="0"/>
              <a:cs typeface="Arial-Rounded" pitchFamily="34" charset="0"/>
            </a:endParaRPr>
          </a:p>
        </p:txBody>
      </p:sp>
      <p:sp>
        <p:nvSpPr>
          <p:cNvPr id="10" name="Rectangle 9">
            <a:extLst>
              <a:ext uri="{FF2B5EF4-FFF2-40B4-BE49-F238E27FC236}">
                <a16:creationId xmlns:a16="http://schemas.microsoft.com/office/drawing/2014/main" id="{A01CB2C4-F399-46F9-92FA-37404079C498}"/>
              </a:ext>
            </a:extLst>
          </p:cNvPr>
          <p:cNvSpPr/>
          <p:nvPr/>
        </p:nvSpPr>
        <p:spPr>
          <a:xfrm>
            <a:off x="1117181" y="2900919"/>
            <a:ext cx="9957816" cy="1010483"/>
          </a:xfrm>
          <a:prstGeom prst="rect">
            <a:avLst/>
          </a:prstGeom>
          <a:solidFill>
            <a:srgbClr val="FFCC99"/>
          </a:solidFill>
          <a:ln w="28575" cap="flat" cmpd="sng" algn="ctr">
            <a:noFill/>
            <a:prstDash val="solid"/>
            <a:miter lim="800000"/>
          </a:ln>
          <a:effectLst/>
        </p:spPr>
        <p:txBody>
          <a:bodyPr lIns="121725" tIns="60862" rIns="121725" bIns="60862" rtlCol="0" anchor="ctr"/>
          <a:lstStyle/>
          <a:p>
            <a:r>
              <a:rPr lang="en-US" sz="2800">
                <a:solidFill>
                  <a:schemeClr val="tx1"/>
                </a:solidFill>
                <a:latin typeface="+mj-lt"/>
                <a:ea typeface="Arial-Rounded" pitchFamily="34" charset="0"/>
                <a:cs typeface="Arial-Rounded" pitchFamily="34" charset="0"/>
              </a:rPr>
              <a:t>A. Những người làm nghề lao công rất nhàn rỗi.</a:t>
            </a:r>
            <a:endParaRPr lang="en-US" sz="2800" dirty="0">
              <a:solidFill>
                <a:schemeClr val="tx1"/>
              </a:solidFill>
              <a:latin typeface="+mj-lt"/>
              <a:ea typeface="Arial-Rounded" pitchFamily="34" charset="0"/>
              <a:cs typeface="Arial-Rounded" pitchFamily="34" charset="0"/>
            </a:endParaRPr>
          </a:p>
        </p:txBody>
      </p:sp>
      <p:sp>
        <p:nvSpPr>
          <p:cNvPr id="11" name="Rectangle 10">
            <a:extLst>
              <a:ext uri="{FF2B5EF4-FFF2-40B4-BE49-F238E27FC236}">
                <a16:creationId xmlns:a16="http://schemas.microsoft.com/office/drawing/2014/main" id="{2179005F-ECD7-4BCE-A5E9-83D4A040538C}"/>
              </a:ext>
            </a:extLst>
          </p:cNvPr>
          <p:cNvSpPr/>
          <p:nvPr/>
        </p:nvSpPr>
        <p:spPr>
          <a:xfrm>
            <a:off x="1117182" y="848667"/>
            <a:ext cx="9957816" cy="1600240"/>
          </a:xfrm>
          <a:prstGeom prst="rect">
            <a:avLst/>
          </a:prstGeom>
          <a:solidFill>
            <a:srgbClr val="FFCC99"/>
          </a:solidFill>
        </p:spPr>
        <p:txBody>
          <a:bodyPr wrap="square" lIns="121725" tIns="60862" rIns="121725" bIns="60862">
            <a:spAutoFit/>
          </a:bodyPr>
          <a:lstStyle/>
          <a:p>
            <a:pPr algn="ctr"/>
            <a:r>
              <a:rPr lang="en-US" sz="4800" b="1">
                <a:solidFill>
                  <a:schemeClr val="tx1"/>
                </a:solidFill>
                <a:latin typeface="+mj-lt"/>
                <a:ea typeface="Arial-Rounded" pitchFamily="34" charset="0"/>
                <a:cs typeface="Arial-Rounded" pitchFamily="34" charset="0"/>
              </a:rPr>
              <a:t>Câu nào đúng khi nói về</a:t>
            </a:r>
          </a:p>
          <a:p>
            <a:pPr algn="ctr"/>
            <a:r>
              <a:rPr lang="en-US" sz="4800" b="1">
                <a:solidFill>
                  <a:schemeClr val="tx1"/>
                </a:solidFill>
                <a:latin typeface="+mj-lt"/>
                <a:ea typeface="Arial-Rounded" pitchFamily="34" charset="0"/>
                <a:cs typeface="Arial-Rounded" pitchFamily="34" charset="0"/>
              </a:rPr>
              <a:t>nghề </a:t>
            </a:r>
            <a:r>
              <a:rPr lang="en-US" sz="4800" b="1" i="1">
                <a:solidFill>
                  <a:schemeClr val="tx1"/>
                </a:solidFill>
                <a:latin typeface="+mj-lt"/>
                <a:ea typeface="Arial-Rounded" pitchFamily="34" charset="0"/>
                <a:cs typeface="Arial-Rounded" pitchFamily="34" charset="0"/>
              </a:rPr>
              <a:t>lao công?</a:t>
            </a:r>
            <a:endParaRPr lang="en-US" sz="4800" b="1">
              <a:solidFill>
                <a:schemeClr val="tx1"/>
              </a:solidFill>
              <a:latin typeface="+mj-lt"/>
              <a:ea typeface="Arial-Rounded" pitchFamily="34" charset="0"/>
              <a:cs typeface="Arial-Rounded" pitchFamily="34" charset="0"/>
            </a:endParaRPr>
          </a:p>
        </p:txBody>
      </p:sp>
      <p:pic>
        <p:nvPicPr>
          <p:cNvPr id="12" name="Picture 11">
            <a:extLst>
              <a:ext uri="{FF2B5EF4-FFF2-40B4-BE49-F238E27FC236}">
                <a16:creationId xmlns:a16="http://schemas.microsoft.com/office/drawing/2014/main" id="{77E74449-D99F-4007-9F0B-7C9909FF9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2879" y="4363412"/>
            <a:ext cx="576229" cy="599237"/>
          </a:xfrm>
          <a:prstGeom prst="rect">
            <a:avLst/>
          </a:prstGeom>
        </p:spPr>
      </p:pic>
      <p:pic>
        <p:nvPicPr>
          <p:cNvPr id="13" name="Picture 2">
            <a:extLst>
              <a:ext uri="{FF2B5EF4-FFF2-40B4-BE49-F238E27FC236}">
                <a16:creationId xmlns:a16="http://schemas.microsoft.com/office/drawing/2014/main" id="{7C0D45B7-2246-4760-A8DD-4C34F9B936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9508" y="3112889"/>
            <a:ext cx="514444" cy="58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445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0.70"/>
                                          </p:val>
                                        </p:tav>
                                        <p:tav tm="100000">
                                          <p:val>
                                            <p:strVal val="#ppt_w"/>
                                          </p:val>
                                        </p:tav>
                                      </p:tavLst>
                                    </p:anim>
                                    <p:anim calcmode="lin" valueType="num">
                                      <p:cBhvr>
                                        <p:cTn id="11" dur="1000" fill="hold"/>
                                        <p:tgtEl>
                                          <p:spTgt spid="8"/>
                                        </p:tgtEl>
                                        <p:attrNameLst>
                                          <p:attrName>ppt_h</p:attrName>
                                        </p:attrNameLst>
                                      </p:cBhvr>
                                      <p:tavLst>
                                        <p:tav tm="0">
                                          <p:val>
                                            <p:strVal val="#ppt_h"/>
                                          </p:val>
                                        </p:tav>
                                        <p:tav tm="100000">
                                          <p:val>
                                            <p:strVal val="#ppt_h"/>
                                          </p:val>
                                        </p:tav>
                                      </p:tavLst>
                                    </p:anim>
                                    <p:animEffect transition="in" filter="fade">
                                      <p:cBhvr>
                                        <p:cTn id="12" dur="1000"/>
                                        <p:tgtEl>
                                          <p:spTgt spid="8"/>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strVal val="#ppt_w*0.70"/>
                                          </p:val>
                                        </p:tav>
                                        <p:tav tm="100000">
                                          <p:val>
                                            <p:strVal val="#ppt_w"/>
                                          </p:val>
                                        </p:tav>
                                      </p:tavLst>
                                    </p:anim>
                                    <p:anim calcmode="lin" valueType="num">
                                      <p:cBhvr>
                                        <p:cTn id="16" dur="1000" fill="hold"/>
                                        <p:tgtEl>
                                          <p:spTgt spid="10"/>
                                        </p:tgtEl>
                                        <p:attrNameLst>
                                          <p:attrName>ppt_h</p:attrName>
                                        </p:attrNameLst>
                                      </p:cBhvr>
                                      <p:tavLst>
                                        <p:tav tm="0">
                                          <p:val>
                                            <p:strVal val="#ppt_h"/>
                                          </p:val>
                                        </p:tav>
                                        <p:tav tm="100000">
                                          <p:val>
                                            <p:strVal val="#ppt_h"/>
                                          </p:val>
                                        </p:tav>
                                      </p:tavLst>
                                    </p:anim>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withEffect">
                                  <p:stCondLst>
                                    <p:cond delay="0"/>
                                  </p:stCondLst>
                                  <p:childTnLst>
                                    <p:animClr clrSpc="rgb" dir="cw">
                                      <p:cBhvr>
                                        <p:cTn id="22" dur="250" fill="hold"/>
                                        <p:tgtEl>
                                          <p:spTgt spid="8"/>
                                        </p:tgtEl>
                                        <p:attrNameLst>
                                          <p:attrName>fillcolor</p:attrName>
                                        </p:attrNameLst>
                                      </p:cBhvr>
                                      <p:to>
                                        <a:schemeClr val="bg2"/>
                                      </p:to>
                                    </p:animClr>
                                    <p:set>
                                      <p:cBhvr>
                                        <p:cTn id="23" dur="250" fill="hold"/>
                                        <p:tgtEl>
                                          <p:spTgt spid="8"/>
                                        </p:tgtEl>
                                        <p:attrNameLst>
                                          <p:attrName>fill.type</p:attrName>
                                        </p:attrNameLst>
                                      </p:cBhvr>
                                      <p:to>
                                        <p:strVal val="solid"/>
                                      </p:to>
                                    </p:set>
                                    <p:set>
                                      <p:cBhvr>
                                        <p:cTn id="24" dur="250" fill="hold"/>
                                        <p:tgtEl>
                                          <p:spTgt spid="8"/>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par>
                                <p:cTn id="25" presetID="1" presetClass="emph" presetSubtype="2" fill="hold" nodeType="withEffect">
                                  <p:stCondLst>
                                    <p:cond delay="500"/>
                                  </p:stCondLst>
                                  <p:childTnLst>
                                    <p:animClr clrSpc="rgb" dir="cw">
                                      <p:cBhvr>
                                        <p:cTn id="26" dur="250" fill="hold"/>
                                        <p:tgtEl>
                                          <p:spTgt spid="8"/>
                                        </p:tgtEl>
                                        <p:attrNameLst>
                                          <p:attrName>fillcolor</p:attrName>
                                        </p:attrNameLst>
                                      </p:cBhvr>
                                      <p:to>
                                        <a:srgbClr val="FFFF00"/>
                                      </p:to>
                                    </p:animClr>
                                    <p:set>
                                      <p:cBhvr>
                                        <p:cTn id="27" dur="250" fill="hold"/>
                                        <p:tgtEl>
                                          <p:spTgt spid="8"/>
                                        </p:tgtEl>
                                        <p:attrNameLst>
                                          <p:attrName>fill.type</p:attrName>
                                        </p:attrNameLst>
                                      </p:cBhvr>
                                      <p:to>
                                        <p:strVal val="solid"/>
                                      </p:to>
                                    </p:set>
                                    <p:set>
                                      <p:cBhvr>
                                        <p:cTn id="28" dur="250" fill="hold"/>
                                        <p:tgtEl>
                                          <p:spTgt spid="8"/>
                                        </p:tgtEl>
                                        <p:attrNameLst>
                                          <p:attrName>fill.on</p:attrName>
                                        </p:attrNameLst>
                                      </p:cBhvr>
                                      <p:to>
                                        <p:strVal val="true"/>
                                      </p:to>
                                    </p:set>
                                  </p:childTnLst>
                                </p:cTn>
                              </p:par>
                              <p:par>
                                <p:cTn id="29" presetID="10" presetClass="entr" presetSubtype="0" fill="hold"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udio>
                                      <p:cMediaNode>
                                        <p:cTn display="0" masterRel="sameClick">
                                          <p:stCondLst>
                                            <p:cond evt="begin" delay="0">
                                              <p:tn val="2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10"/>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withEffect">
                                  <p:stCondLst>
                                    <p:cond delay="0"/>
                                  </p:stCondLst>
                                  <p:childTnLst>
                                    <p:animClr clrSpc="rgb" dir="cw">
                                      <p:cBhvr>
                                        <p:cTn id="36" dur="250" fill="hold"/>
                                        <p:tgtEl>
                                          <p:spTgt spid="10"/>
                                        </p:tgtEl>
                                        <p:attrNameLst>
                                          <p:attrName>fillcolor</p:attrName>
                                        </p:attrNameLst>
                                      </p:cBhvr>
                                      <p:to>
                                        <a:schemeClr val="accent1"/>
                                      </p:to>
                                    </p:animClr>
                                    <p:set>
                                      <p:cBhvr>
                                        <p:cTn id="37" dur="250" fill="hold"/>
                                        <p:tgtEl>
                                          <p:spTgt spid="10"/>
                                        </p:tgtEl>
                                        <p:attrNameLst>
                                          <p:attrName>fill.type</p:attrName>
                                        </p:attrNameLst>
                                      </p:cBhvr>
                                      <p:to>
                                        <p:strVal val="solid"/>
                                      </p:to>
                                    </p:set>
                                    <p:set>
                                      <p:cBhvr>
                                        <p:cTn id="38" dur="250" fill="hold"/>
                                        <p:tgtEl>
                                          <p:spTgt spid="10"/>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1" presetClass="emph" presetSubtype="2" fill="hold" nodeType="withEffect">
                                  <p:stCondLst>
                                    <p:cond delay="500"/>
                                  </p:stCondLst>
                                  <p:childTnLst>
                                    <p:animClr clrSpc="rgb" dir="cw">
                                      <p:cBhvr>
                                        <p:cTn id="40" dur="250" fill="hold"/>
                                        <p:tgtEl>
                                          <p:spTgt spid="10"/>
                                        </p:tgtEl>
                                        <p:attrNameLst>
                                          <p:attrName>fillcolor</p:attrName>
                                        </p:attrNameLst>
                                      </p:cBhvr>
                                      <p:to>
                                        <a:schemeClr val="accent1"/>
                                      </p:to>
                                    </p:animClr>
                                    <p:set>
                                      <p:cBhvr>
                                        <p:cTn id="41" dur="250" fill="hold"/>
                                        <p:tgtEl>
                                          <p:spTgt spid="10"/>
                                        </p:tgtEl>
                                        <p:attrNameLst>
                                          <p:attrName>fill.type</p:attrName>
                                        </p:attrNameLst>
                                      </p:cBhvr>
                                      <p:to>
                                        <p:strVal val="solid"/>
                                      </p:to>
                                    </p:set>
                                    <p:set>
                                      <p:cBhvr>
                                        <p:cTn id="42" dur="250" fill="hold"/>
                                        <p:tgtEl>
                                          <p:spTgt spid="10"/>
                                        </p:tgtEl>
                                        <p:attrNameLst>
                                          <p:attrName>fill.on</p:attrName>
                                        </p:attrNameLst>
                                      </p:cBhvr>
                                      <p:to>
                                        <p:strVal val="true"/>
                                      </p:to>
                                    </p:set>
                                  </p:childTnLst>
                                </p:cTn>
                              </p:par>
                              <p:par>
                                <p:cTn id="43" presetID="10" presetClass="entr" presetSubtype="0" fill="hold" nodeType="withEffect">
                                  <p:stCondLst>
                                    <p:cond delay="50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subTnLst>
                                    <p:audio>
                                      <p:cMediaNode>
                                        <p:cTn display="0" masterRel="sameClick">
                                          <p:stCondLst>
                                            <p:cond evt="begin" delay="0">
                                              <p:tn val="4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8"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6D5A2-D3EC-4AAA-83CB-BE462D89FB05}"/>
              </a:ext>
            </a:extLst>
          </p:cNvPr>
          <p:cNvPicPr>
            <a:picLocks noChangeAspect="1"/>
          </p:cNvPicPr>
          <p:nvPr/>
        </p:nvPicPr>
        <p:blipFill>
          <a:blip r:embed="rId3"/>
          <a:stretch>
            <a:fillRect/>
          </a:stretch>
        </p:blipFill>
        <p:spPr>
          <a:xfrm>
            <a:off x="3216941" y="1318508"/>
            <a:ext cx="5727955" cy="4220983"/>
          </a:xfrm>
          <a:prstGeom prst="rect">
            <a:avLst/>
          </a:prstGeom>
        </p:spPr>
      </p:pic>
      <p:sp>
        <p:nvSpPr>
          <p:cNvPr id="2" name="Title 1">
            <a:extLst>
              <a:ext uri="{FF2B5EF4-FFF2-40B4-BE49-F238E27FC236}">
                <a16:creationId xmlns:a16="http://schemas.microsoft.com/office/drawing/2014/main" id="{894B20D2-CBB2-4D2C-A4CD-7643F164AF7C}"/>
              </a:ext>
            </a:extLst>
          </p:cNvPr>
          <p:cNvSpPr>
            <a:spLocks noGrp="1"/>
          </p:cNvSpPr>
          <p:nvPr>
            <p:ph type="title"/>
          </p:nvPr>
        </p:nvSpPr>
        <p:spPr>
          <a:xfrm>
            <a:off x="4159290" y="2370645"/>
            <a:ext cx="3843255" cy="1751649"/>
          </a:xfrm>
          <a:solidFill>
            <a:srgbClr val="FFFFFF"/>
          </a:solidFill>
        </p:spPr>
        <p:txBody>
          <a:bodyPr/>
          <a:lstStyle/>
          <a:p>
            <a:r>
              <a:rPr lang="en-US" sz="6600"/>
              <a:t>Dặn dò</a:t>
            </a:r>
          </a:p>
        </p:txBody>
      </p:sp>
    </p:spTree>
    <p:extLst>
      <p:ext uri="{BB962C8B-B14F-4D97-AF65-F5344CB8AC3E}">
        <p14:creationId xmlns:p14="http://schemas.microsoft.com/office/powerpoint/2010/main" val="175152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1" name="Rectangle: Rounded Corners 50">
            <a:extLst>
              <a:ext uri="{FF2B5EF4-FFF2-40B4-BE49-F238E27FC236}">
                <a16:creationId xmlns:a16="http://schemas.microsoft.com/office/drawing/2014/main" id="{40E329E5-8FAF-4809-90CA-A71452750DE4}"/>
              </a:ext>
            </a:extLst>
          </p:cNvPr>
          <p:cNvSpPr/>
          <p:nvPr/>
        </p:nvSpPr>
        <p:spPr>
          <a:xfrm>
            <a:off x="3872153" y="1283291"/>
            <a:ext cx="6512268" cy="270894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333333"/>
                </a:solidFill>
                <a:effectLst/>
                <a:latin typeface="+mj-lt"/>
              </a:rPr>
              <a:t>Nghề gì chân lấm tay bùn</a:t>
            </a:r>
          </a:p>
          <a:p>
            <a:pPr algn="ctr"/>
            <a:r>
              <a:rPr lang="en-US" sz="2800" b="0" i="0">
                <a:solidFill>
                  <a:srgbClr val="333333"/>
                </a:solidFill>
                <a:effectLst/>
                <a:latin typeface="+mj-lt"/>
              </a:rPr>
              <a:t>Cho ta hạt gạo, ấm no mỗi ngày?</a:t>
            </a:r>
          </a:p>
          <a:p>
            <a:pPr algn="r"/>
            <a:r>
              <a:rPr lang="en-US" sz="2800">
                <a:solidFill>
                  <a:srgbClr val="333333"/>
                </a:solidFill>
                <a:latin typeface="+mj-lt"/>
              </a:rPr>
              <a:t>Là nghề gì?</a:t>
            </a:r>
            <a:endParaRPr lang="en-US" sz="3200">
              <a:solidFill>
                <a:schemeClr val="tx1"/>
              </a:solidFill>
              <a:latin typeface="+mj-lt"/>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Thợ xây</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Y tá</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Nông dân</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Ngư dân</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035901" y="-266424"/>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872152" y="155439"/>
            <a:ext cx="687904" cy="679036"/>
          </a:xfrm>
          <a:prstGeom prst="rect">
            <a:avLst/>
          </a:prstGeom>
        </p:spPr>
      </p:pic>
      <p:pic>
        <p:nvPicPr>
          <p:cNvPr id="23" name="Picture 22" descr="Cross"/>
          <p:cNvPicPr>
            <a:picLocks noChangeAspect="1"/>
          </p:cNvPicPr>
          <p:nvPr/>
        </p:nvPicPr>
        <p:blipFill>
          <a:blip r:embed="rId17"/>
          <a:stretch>
            <a:fillRect/>
          </a:stretch>
        </p:blipFill>
        <p:spPr>
          <a:xfrm>
            <a:off x="8287084" y="101330"/>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573950632"/>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0" r="-20000"/>
          </a:stretch>
        </a:blipFill>
        <a:effectLst/>
      </p:bgPr>
    </p:bg>
    <p:spTree>
      <p:nvGrpSpPr>
        <p:cNvPr id="1" name=""/>
        <p:cNvGrpSpPr/>
        <p:nvPr/>
      </p:nvGrpSpPr>
      <p:grpSpPr>
        <a:xfrm>
          <a:off x="0" y="0"/>
          <a:ext cx="0" cy="0"/>
          <a:chOff x="0" y="0"/>
          <a:chExt cx="0" cy="0"/>
        </a:xfrm>
      </p:grpSpPr>
      <p:sp>
        <p:nvSpPr>
          <p:cNvPr id="52" name="Rectangle: Rounded Corners 51">
            <a:extLst>
              <a:ext uri="{FF2B5EF4-FFF2-40B4-BE49-F238E27FC236}">
                <a16:creationId xmlns:a16="http://schemas.microsoft.com/office/drawing/2014/main" id="{A2870F97-6DE6-4B1E-A5DC-F373A3DAEFA1}"/>
              </a:ext>
            </a:extLst>
          </p:cNvPr>
          <p:cNvSpPr/>
          <p:nvPr/>
        </p:nvSpPr>
        <p:spPr>
          <a:xfrm>
            <a:off x="6768172" y="1289728"/>
            <a:ext cx="5120658" cy="257182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a:solidFill>
                  <a:srgbClr val="333333"/>
                </a:solidFill>
                <a:effectLst/>
              </a:rPr>
              <a:t>Tay cầm cái chổi</a:t>
            </a:r>
            <a:endParaRPr lang="en-US" sz="3200" b="0" i="0">
              <a:solidFill>
                <a:srgbClr val="333333"/>
              </a:solidFill>
              <a:effectLst/>
            </a:endParaRPr>
          </a:p>
          <a:p>
            <a:pPr algn="just"/>
            <a:r>
              <a:rPr lang="vi-VN" sz="3200" b="0" i="0">
                <a:solidFill>
                  <a:srgbClr val="333333"/>
                </a:solidFill>
                <a:effectLst/>
              </a:rPr>
              <a:t>Chăm chỉ miệt mài</a:t>
            </a:r>
            <a:endParaRPr lang="en-US" sz="3200" b="0" i="0">
              <a:solidFill>
                <a:srgbClr val="333333"/>
              </a:solidFill>
              <a:effectLst/>
            </a:endParaRPr>
          </a:p>
          <a:p>
            <a:pPr algn="just"/>
            <a:r>
              <a:rPr lang="vi-VN" sz="3200" b="0" i="0">
                <a:solidFill>
                  <a:srgbClr val="333333"/>
                </a:solidFill>
                <a:effectLst/>
              </a:rPr>
              <a:t>Quét dọn hàng ngày</a:t>
            </a:r>
            <a:endParaRPr lang="en-US" sz="3200" b="0" i="0">
              <a:solidFill>
                <a:srgbClr val="333333"/>
              </a:solidFill>
              <a:effectLst/>
            </a:endParaRPr>
          </a:p>
          <a:p>
            <a:pPr algn="just"/>
            <a:r>
              <a:rPr lang="vi-VN" sz="3200" b="0" i="0">
                <a:solidFill>
                  <a:srgbClr val="333333"/>
                </a:solidFill>
                <a:effectLst/>
              </a:rPr>
              <a:t>Phố phường sạch sẽ</a:t>
            </a:r>
            <a:r>
              <a:rPr lang="en-US" sz="3200" b="0" i="0">
                <a:solidFill>
                  <a:srgbClr val="333333"/>
                </a:solidFill>
                <a:effectLst/>
              </a:rPr>
              <a:t>.</a:t>
            </a:r>
          </a:p>
          <a:p>
            <a:pPr algn="r"/>
            <a:r>
              <a:rPr lang="en-US" sz="3200">
                <a:solidFill>
                  <a:srgbClr val="333333"/>
                </a:solidFill>
              </a:rPr>
              <a:t>Là nghề gì?</a:t>
            </a:r>
            <a:endParaRPr lang="en-US" sz="3200">
              <a:solidFill>
                <a:schemeClr val="tx1"/>
              </a:solidFill>
            </a:endParaRPr>
          </a:p>
        </p:txBody>
      </p:sp>
      <p:sp>
        <p:nvSpPr>
          <p:cNvPr id="26" name="fish"/>
          <p:cNvSpPr/>
          <p:nvPr/>
        </p:nvSpPr>
        <p:spPr>
          <a:xfrm>
            <a:off x="223733" y="398417"/>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Bộ đội</a:t>
            </a:r>
            <a:endParaRPr lang="en-US" sz="2793" kern="1200" dirty="0">
              <a:solidFill>
                <a:prstClr val="black"/>
              </a:solidFill>
              <a:latin typeface="+mj-lt"/>
            </a:endParaRPr>
          </a:p>
        </p:txBody>
      </p:sp>
      <p:sp>
        <p:nvSpPr>
          <p:cNvPr id="48" name="bread"/>
          <p:cNvSpPr/>
          <p:nvPr/>
        </p:nvSpPr>
        <p:spPr>
          <a:xfrm>
            <a:off x="2376125" y="408349"/>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Giáo viên</a:t>
            </a:r>
            <a:endParaRPr lang="en-US" sz="2793" kern="1200" dirty="0">
              <a:solidFill>
                <a:prstClr val="black"/>
              </a:solidFill>
              <a:latin typeface="+mj-lt"/>
            </a:endParaRPr>
          </a:p>
        </p:txBody>
      </p:sp>
      <p:sp>
        <p:nvSpPr>
          <p:cNvPr id="49" name="cereal"/>
          <p:cNvSpPr/>
          <p:nvPr/>
        </p:nvSpPr>
        <p:spPr>
          <a:xfrm>
            <a:off x="4528516" y="418280"/>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Lao công</a:t>
            </a:r>
            <a:endParaRPr lang="en-US" sz="2793" kern="1200" dirty="0">
              <a:solidFill>
                <a:prstClr val="black"/>
              </a:solidFill>
              <a:latin typeface="+mj-lt"/>
            </a:endParaRPr>
          </a:p>
        </p:txBody>
      </p:sp>
      <p:sp>
        <p:nvSpPr>
          <p:cNvPr id="50" name="rice"/>
          <p:cNvSpPr/>
          <p:nvPr/>
        </p:nvSpPr>
        <p:spPr>
          <a:xfrm>
            <a:off x="6680908" y="428211"/>
            <a:ext cx="1839980" cy="673593"/>
          </a:xfrm>
          <a:prstGeom prst="roundRect">
            <a:avLst/>
          </a:prstGeom>
          <a:solidFill>
            <a:srgbClr val="FFFF00"/>
          </a:solidFill>
          <a:ln w="25400" cap="flat" cmpd="sng" algn="ctr">
            <a:solidFill>
              <a:sysClr val="windowText" lastClr="0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n-US" sz="2793" kern="1200">
                <a:solidFill>
                  <a:prstClr val="black"/>
                </a:solidFill>
                <a:latin typeface="+mj-lt"/>
              </a:rPr>
              <a:t>Kĩ sư</a:t>
            </a:r>
            <a:endParaRPr lang="en-US" sz="2793" kern="1200" dirty="0">
              <a:solidFill>
                <a:prstClr val="black"/>
              </a:solidFill>
              <a:latin typeface="+mj-lt"/>
            </a:endParaRPr>
          </a:p>
        </p:txBody>
      </p:sp>
      <p:pic>
        <p:nvPicPr>
          <p:cNvPr id="4" name="old lady crossing" descr="D:\Images ETC for PPTs\People&amp;Emotions\baby.pngbaby"/>
          <p:cNvPicPr>
            <a:picLocks noChangeAspect="1"/>
          </p:cNvPicPr>
          <p:nvPr/>
        </p:nvPicPr>
        <p:blipFill>
          <a:blip r:embed="rId8"/>
          <a:srcRect/>
          <a:stretch>
            <a:fillRect/>
          </a:stretch>
        </p:blipFill>
        <p:spPr>
          <a:xfrm>
            <a:off x="4816595" y="3707075"/>
            <a:ext cx="1550634" cy="1252923"/>
          </a:xfrm>
          <a:prstGeom prst="rect">
            <a:avLst/>
          </a:prstGeom>
        </p:spPr>
      </p:pic>
      <p:grpSp>
        <p:nvGrpSpPr>
          <p:cNvPr id="12" name="wrong"/>
          <p:cNvGrpSpPr/>
          <p:nvPr/>
        </p:nvGrpSpPr>
        <p:grpSpPr>
          <a:xfrm>
            <a:off x="-3274195" y="2981166"/>
            <a:ext cx="3088600" cy="2317717"/>
            <a:chOff x="1111" y="5346"/>
            <a:chExt cx="4876" cy="3659"/>
          </a:xfrm>
        </p:grpSpPr>
        <p:pic>
          <p:nvPicPr>
            <p:cNvPr id="3" name="Picture 2" descr="delivery-clipart-4"/>
            <p:cNvPicPr>
              <a:picLocks noChangeAspect="1"/>
            </p:cNvPicPr>
            <p:nvPr/>
          </p:nvPicPr>
          <p:blipFill>
            <a:blip r:embed="rId9"/>
            <a:stretch>
              <a:fillRect/>
            </a:stretch>
          </p:blipFill>
          <p:spPr>
            <a:xfrm>
              <a:off x="1111" y="5871"/>
              <a:ext cx="4876" cy="3134"/>
            </a:xfrm>
            <a:prstGeom prst="rect">
              <a:avLst/>
            </a:prstGeom>
          </p:spPr>
        </p:pic>
        <p:grpSp>
          <p:nvGrpSpPr>
            <p:cNvPr id="6" name="Group 5"/>
            <p:cNvGrpSpPr/>
            <p:nvPr/>
          </p:nvGrpSpPr>
          <p:grpSpPr>
            <a:xfrm rot="21000000">
              <a:off x="1549" y="5346"/>
              <a:ext cx="2173" cy="1723"/>
              <a:chOff x="6559" y="2347"/>
              <a:chExt cx="6082" cy="6106"/>
            </a:xfrm>
          </p:grpSpPr>
          <p:pic>
            <p:nvPicPr>
              <p:cNvPr id="7" name="Picture 6"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8" name="Picture 7"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18" name="wrong no box" descr="delivery-clipart-4"/>
          <p:cNvPicPr>
            <a:picLocks noChangeAspect="1"/>
          </p:cNvPicPr>
          <p:nvPr/>
        </p:nvPicPr>
        <p:blipFill>
          <a:blip r:embed="rId9"/>
          <a:stretch>
            <a:fillRect/>
          </a:stretch>
        </p:blipFill>
        <p:spPr>
          <a:xfrm>
            <a:off x="1629814" y="3282678"/>
            <a:ext cx="3186781" cy="2047876"/>
          </a:xfrm>
          <a:prstGeom prst="rect">
            <a:avLst/>
          </a:prstGeom>
        </p:spPr>
      </p:pic>
      <p:pic>
        <p:nvPicPr>
          <p:cNvPr id="22" name="Correct Check" descr="D:\Images ETC for PPTs\Backgrounds&amp;Buttons ETC\check3.pngcheck3"/>
          <p:cNvPicPr>
            <a:picLocks noChangeAspect="1"/>
          </p:cNvPicPr>
          <p:nvPr/>
        </p:nvPicPr>
        <p:blipFill>
          <a:blip r:embed="rId12"/>
          <a:srcRect/>
          <a:stretch>
            <a:fillRect/>
          </a:stretch>
        </p:blipFill>
        <p:spPr>
          <a:xfrm>
            <a:off x="6211261" y="-195131"/>
            <a:ext cx="928607" cy="1064161"/>
          </a:xfrm>
          <a:prstGeom prst="rect">
            <a:avLst/>
          </a:prstGeom>
        </p:spPr>
      </p:pic>
      <p:pic>
        <p:nvPicPr>
          <p:cNvPr id="19" name="box only" descr="box delivery"/>
          <p:cNvPicPr>
            <a:picLocks noChangeAspect="1"/>
          </p:cNvPicPr>
          <p:nvPr/>
        </p:nvPicPr>
        <p:blipFill>
          <a:blip r:embed="rId13"/>
          <a:stretch>
            <a:fillRect/>
          </a:stretch>
        </p:blipFill>
        <p:spPr>
          <a:xfrm rot="20940000">
            <a:off x="1869883" y="2940626"/>
            <a:ext cx="1427116" cy="1106601"/>
          </a:xfrm>
          <a:prstGeom prst="rect">
            <a:avLst/>
          </a:prstGeom>
        </p:spPr>
      </p:pic>
      <p:pic>
        <p:nvPicPr>
          <p:cNvPr id="54" name="old lady crossing" descr="D:\Images ETC for PPTs\People&amp;Emotions\angry woman.pngangry woman"/>
          <p:cNvPicPr>
            <a:picLocks noChangeAspect="1"/>
          </p:cNvPicPr>
          <p:nvPr/>
        </p:nvPicPr>
        <p:blipFill>
          <a:blip r:embed="rId14"/>
          <a:srcRect/>
          <a:stretch>
            <a:fillRect/>
          </a:stretch>
        </p:blipFill>
        <p:spPr>
          <a:xfrm>
            <a:off x="4698144" y="3611427"/>
            <a:ext cx="924173" cy="1179445"/>
          </a:xfrm>
          <a:prstGeom prst="rect">
            <a:avLst/>
          </a:prstGeom>
        </p:spPr>
      </p:pic>
      <p:grpSp>
        <p:nvGrpSpPr>
          <p:cNvPr id="55" name="wrong"/>
          <p:cNvGrpSpPr/>
          <p:nvPr/>
        </p:nvGrpSpPr>
        <p:grpSpPr>
          <a:xfrm>
            <a:off x="-3274195" y="3008404"/>
            <a:ext cx="3088600" cy="2317717"/>
            <a:chOff x="1111" y="5346"/>
            <a:chExt cx="4876" cy="3659"/>
          </a:xfrm>
        </p:grpSpPr>
        <p:pic>
          <p:nvPicPr>
            <p:cNvPr id="56" name="Picture 55" descr="delivery-clipart-4"/>
            <p:cNvPicPr>
              <a:picLocks noChangeAspect="1"/>
            </p:cNvPicPr>
            <p:nvPr/>
          </p:nvPicPr>
          <p:blipFill>
            <a:blip r:embed="rId9"/>
            <a:stretch>
              <a:fillRect/>
            </a:stretch>
          </p:blipFill>
          <p:spPr>
            <a:xfrm>
              <a:off x="1111" y="5871"/>
              <a:ext cx="4876" cy="3134"/>
            </a:xfrm>
            <a:prstGeom prst="rect">
              <a:avLst/>
            </a:prstGeom>
          </p:spPr>
        </p:pic>
        <p:grpSp>
          <p:nvGrpSpPr>
            <p:cNvPr id="57" name="Group 56"/>
            <p:cNvGrpSpPr/>
            <p:nvPr/>
          </p:nvGrpSpPr>
          <p:grpSpPr>
            <a:xfrm rot="21000000">
              <a:off x="1549" y="5346"/>
              <a:ext cx="2173" cy="1723"/>
              <a:chOff x="6559" y="2347"/>
              <a:chExt cx="6082" cy="6106"/>
            </a:xfrm>
          </p:grpSpPr>
          <p:pic>
            <p:nvPicPr>
              <p:cNvPr id="58" name="Picture 57"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59" name="Picture 58"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0" name="wrong no box" descr="delivery-clipart-4"/>
          <p:cNvPicPr>
            <a:picLocks noChangeAspect="1"/>
          </p:cNvPicPr>
          <p:nvPr/>
        </p:nvPicPr>
        <p:blipFill>
          <a:blip r:embed="rId9"/>
          <a:stretch>
            <a:fillRect/>
          </a:stretch>
        </p:blipFill>
        <p:spPr>
          <a:xfrm>
            <a:off x="1629814" y="3309916"/>
            <a:ext cx="3186781" cy="2047876"/>
          </a:xfrm>
          <a:prstGeom prst="rect">
            <a:avLst/>
          </a:prstGeom>
        </p:spPr>
      </p:pic>
      <p:pic>
        <p:nvPicPr>
          <p:cNvPr id="61" name="box only" descr="box delivery"/>
          <p:cNvPicPr>
            <a:picLocks noChangeAspect="1"/>
          </p:cNvPicPr>
          <p:nvPr/>
        </p:nvPicPr>
        <p:blipFill>
          <a:blip r:embed="rId13"/>
          <a:stretch>
            <a:fillRect/>
          </a:stretch>
        </p:blipFill>
        <p:spPr>
          <a:xfrm rot="20940000">
            <a:off x="1869883" y="2967864"/>
            <a:ext cx="1427116" cy="1106601"/>
          </a:xfrm>
          <a:prstGeom prst="rect">
            <a:avLst/>
          </a:prstGeom>
        </p:spPr>
      </p:pic>
      <p:pic>
        <p:nvPicPr>
          <p:cNvPr id="62" name="old lady crossing" descr="woman old"/>
          <p:cNvPicPr>
            <a:picLocks noChangeAspect="1"/>
          </p:cNvPicPr>
          <p:nvPr/>
        </p:nvPicPr>
        <p:blipFill>
          <a:blip r:embed="rId15"/>
          <a:stretch>
            <a:fillRect/>
          </a:stretch>
        </p:blipFill>
        <p:spPr>
          <a:xfrm>
            <a:off x="5723666" y="3786888"/>
            <a:ext cx="715141" cy="1297896"/>
          </a:xfrm>
          <a:prstGeom prst="rect">
            <a:avLst/>
          </a:prstGeom>
        </p:spPr>
      </p:pic>
      <p:grpSp>
        <p:nvGrpSpPr>
          <p:cNvPr id="63" name="wrong"/>
          <p:cNvGrpSpPr/>
          <p:nvPr/>
        </p:nvGrpSpPr>
        <p:grpSpPr>
          <a:xfrm>
            <a:off x="-3274195" y="3009037"/>
            <a:ext cx="3088600" cy="2317717"/>
            <a:chOff x="1111" y="5346"/>
            <a:chExt cx="4876" cy="3659"/>
          </a:xfrm>
        </p:grpSpPr>
        <p:pic>
          <p:nvPicPr>
            <p:cNvPr id="64" name="Picture 63" descr="delivery-clipart-4"/>
            <p:cNvPicPr>
              <a:picLocks noChangeAspect="1"/>
            </p:cNvPicPr>
            <p:nvPr/>
          </p:nvPicPr>
          <p:blipFill>
            <a:blip r:embed="rId9"/>
            <a:stretch>
              <a:fillRect/>
            </a:stretch>
          </p:blipFill>
          <p:spPr>
            <a:xfrm>
              <a:off x="1111" y="5871"/>
              <a:ext cx="4876" cy="3134"/>
            </a:xfrm>
            <a:prstGeom prst="rect">
              <a:avLst/>
            </a:prstGeom>
          </p:spPr>
        </p:pic>
        <p:grpSp>
          <p:nvGrpSpPr>
            <p:cNvPr id="65" name="Group 64"/>
            <p:cNvGrpSpPr/>
            <p:nvPr/>
          </p:nvGrpSpPr>
          <p:grpSpPr>
            <a:xfrm rot="21000000">
              <a:off x="1549" y="5346"/>
              <a:ext cx="2173" cy="1723"/>
              <a:chOff x="6559" y="2347"/>
              <a:chExt cx="6082" cy="6106"/>
            </a:xfrm>
          </p:grpSpPr>
          <p:pic>
            <p:nvPicPr>
              <p:cNvPr id="66" name="Picture 65"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67" name="Picture 66"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68" name="wrong no box" descr="delivery-clipart-4"/>
          <p:cNvPicPr>
            <a:picLocks noChangeAspect="1"/>
          </p:cNvPicPr>
          <p:nvPr/>
        </p:nvPicPr>
        <p:blipFill>
          <a:blip r:embed="rId9"/>
          <a:stretch>
            <a:fillRect/>
          </a:stretch>
        </p:blipFill>
        <p:spPr>
          <a:xfrm>
            <a:off x="1629814" y="3310549"/>
            <a:ext cx="3186781" cy="2047876"/>
          </a:xfrm>
          <a:prstGeom prst="rect">
            <a:avLst/>
          </a:prstGeom>
        </p:spPr>
      </p:pic>
      <p:pic>
        <p:nvPicPr>
          <p:cNvPr id="69" name="box only" descr="box delivery"/>
          <p:cNvPicPr>
            <a:picLocks noChangeAspect="1"/>
          </p:cNvPicPr>
          <p:nvPr/>
        </p:nvPicPr>
        <p:blipFill>
          <a:blip r:embed="rId13"/>
          <a:stretch>
            <a:fillRect/>
          </a:stretch>
        </p:blipFill>
        <p:spPr>
          <a:xfrm rot="20940000">
            <a:off x="1869883" y="2968497"/>
            <a:ext cx="1427116" cy="1106601"/>
          </a:xfrm>
          <a:prstGeom prst="rect">
            <a:avLst/>
          </a:prstGeom>
        </p:spPr>
      </p:pic>
      <p:grpSp>
        <p:nvGrpSpPr>
          <p:cNvPr id="13" name="correct moto"/>
          <p:cNvGrpSpPr/>
          <p:nvPr/>
        </p:nvGrpSpPr>
        <p:grpSpPr>
          <a:xfrm>
            <a:off x="-3193749" y="4507730"/>
            <a:ext cx="3088600" cy="2341787"/>
            <a:chOff x="1416" y="7103"/>
            <a:chExt cx="4876" cy="3697"/>
          </a:xfrm>
        </p:grpSpPr>
        <p:pic>
          <p:nvPicPr>
            <p:cNvPr id="5" name="Picture 4" descr="delivery-clipart-4"/>
            <p:cNvPicPr>
              <a:picLocks noChangeAspect="1"/>
            </p:cNvPicPr>
            <p:nvPr/>
          </p:nvPicPr>
          <p:blipFill>
            <a:blip r:embed="rId9"/>
            <a:stretch>
              <a:fillRect/>
            </a:stretch>
          </p:blipFill>
          <p:spPr>
            <a:xfrm>
              <a:off x="1416" y="7666"/>
              <a:ext cx="4876" cy="3134"/>
            </a:xfrm>
            <a:prstGeom prst="rect">
              <a:avLst/>
            </a:prstGeom>
          </p:spPr>
        </p:pic>
        <p:grpSp>
          <p:nvGrpSpPr>
            <p:cNvPr id="9" name="Group 8"/>
            <p:cNvGrpSpPr/>
            <p:nvPr/>
          </p:nvGrpSpPr>
          <p:grpSpPr>
            <a:xfrm rot="21000000">
              <a:off x="1884" y="7103"/>
              <a:ext cx="2173" cy="1723"/>
              <a:chOff x="6559" y="2347"/>
              <a:chExt cx="6082" cy="6106"/>
            </a:xfrm>
          </p:grpSpPr>
          <p:pic>
            <p:nvPicPr>
              <p:cNvPr id="10" name="Picture 9" descr="take-away-png-5-png-image-take-away-png-1267_1272"/>
              <p:cNvPicPr>
                <a:picLocks noChangeAspect="1"/>
              </p:cNvPicPr>
              <p:nvPr/>
            </p:nvPicPr>
            <p:blipFill>
              <a:blip r:embed="rId10"/>
              <a:stretch>
                <a:fillRect/>
              </a:stretch>
            </p:blipFill>
            <p:spPr>
              <a:xfrm>
                <a:off x="6559" y="2347"/>
                <a:ext cx="6082" cy="6106"/>
              </a:xfrm>
              <a:prstGeom prst="rect">
                <a:avLst/>
              </a:prstGeom>
            </p:spPr>
          </p:pic>
          <p:pic>
            <p:nvPicPr>
              <p:cNvPr id="11" name="Picture 10" descr="deliveryss"/>
              <p:cNvPicPr>
                <a:picLocks noChangeAspect="1"/>
              </p:cNvPicPr>
              <p:nvPr/>
            </p:nvPicPr>
            <p:blipFill>
              <a:blip r:embed="rId11"/>
              <a:stretch>
                <a:fillRect/>
              </a:stretch>
            </p:blipFill>
            <p:spPr>
              <a:xfrm rot="240000">
                <a:off x="7274" y="5080"/>
                <a:ext cx="3586" cy="2591"/>
              </a:xfrm>
              <a:prstGeom prst="rect">
                <a:avLst/>
              </a:prstGeom>
            </p:spPr>
          </p:pic>
        </p:grpSp>
      </p:grpSp>
      <p:pic>
        <p:nvPicPr>
          <p:cNvPr id="2" name="old lady crossing" descr="D:\Images ETC for PPTs\People&amp;Emotions\man-with-cane-clipart-9.pngman-with-cane-clipart-9"/>
          <p:cNvPicPr>
            <a:picLocks noChangeAspect="1"/>
          </p:cNvPicPr>
          <p:nvPr/>
        </p:nvPicPr>
        <p:blipFill>
          <a:blip r:embed="rId16"/>
          <a:srcRect/>
          <a:stretch>
            <a:fillRect/>
          </a:stretch>
        </p:blipFill>
        <p:spPr>
          <a:xfrm>
            <a:off x="9248065" y="3729879"/>
            <a:ext cx="715141" cy="1060994"/>
          </a:xfrm>
          <a:prstGeom prst="rect">
            <a:avLst/>
          </a:prstGeom>
        </p:spPr>
      </p:pic>
      <p:pic>
        <p:nvPicPr>
          <p:cNvPr id="20" name="Picture 19" descr="Cross"/>
          <p:cNvPicPr>
            <a:picLocks noChangeAspect="1"/>
          </p:cNvPicPr>
          <p:nvPr/>
        </p:nvPicPr>
        <p:blipFill>
          <a:blip r:embed="rId17"/>
          <a:stretch>
            <a:fillRect/>
          </a:stretch>
        </p:blipFill>
        <p:spPr>
          <a:xfrm>
            <a:off x="1719760" y="155439"/>
            <a:ext cx="687904" cy="679036"/>
          </a:xfrm>
          <a:prstGeom prst="rect">
            <a:avLst/>
          </a:prstGeom>
        </p:spPr>
      </p:pic>
      <p:pic>
        <p:nvPicPr>
          <p:cNvPr id="21" name="Picture 20" descr="Cross"/>
          <p:cNvPicPr>
            <a:picLocks noChangeAspect="1"/>
          </p:cNvPicPr>
          <p:nvPr/>
        </p:nvPicPr>
        <p:blipFill>
          <a:blip r:embed="rId17"/>
          <a:stretch>
            <a:fillRect/>
          </a:stretch>
        </p:blipFill>
        <p:spPr>
          <a:xfrm>
            <a:off x="3986512" y="131930"/>
            <a:ext cx="687904" cy="679036"/>
          </a:xfrm>
          <a:prstGeom prst="rect">
            <a:avLst/>
          </a:prstGeom>
        </p:spPr>
      </p:pic>
      <p:pic>
        <p:nvPicPr>
          <p:cNvPr id="23" name="Picture 22" descr="Cross"/>
          <p:cNvPicPr>
            <a:picLocks noChangeAspect="1"/>
          </p:cNvPicPr>
          <p:nvPr/>
        </p:nvPicPr>
        <p:blipFill>
          <a:blip r:embed="rId17"/>
          <a:stretch>
            <a:fillRect/>
          </a:stretch>
        </p:blipFill>
        <p:spPr>
          <a:xfrm>
            <a:off x="8363653" y="166003"/>
            <a:ext cx="687904" cy="679036"/>
          </a:xfrm>
          <a:prstGeom prst="rect">
            <a:avLst/>
          </a:prstGeom>
        </p:spPr>
      </p:pic>
      <p:pic>
        <p:nvPicPr>
          <p:cNvPr id="24" name="Picture 23" descr="button next">
            <a:hlinkClick r:id="" action="ppaction://hlinkshowjump?jump=nextslide"/>
          </p:cNvPr>
          <p:cNvPicPr>
            <a:picLocks noChangeAspect="1"/>
          </p:cNvPicPr>
          <p:nvPr/>
        </p:nvPicPr>
        <p:blipFill>
          <a:blip r:embed="rId18"/>
          <a:stretch>
            <a:fillRect/>
          </a:stretch>
        </p:blipFill>
        <p:spPr>
          <a:xfrm>
            <a:off x="10289422" y="5461674"/>
            <a:ext cx="1599408" cy="1544300"/>
          </a:xfrm>
          <a:prstGeom prst="rect">
            <a:avLst/>
          </a:prstGeom>
        </p:spPr>
      </p:pic>
      <p:sp>
        <p:nvSpPr>
          <p:cNvPr id="47" name="46 Elipse"/>
          <p:cNvSpPr/>
          <p:nvPr/>
        </p:nvSpPr>
        <p:spPr>
          <a:xfrm>
            <a:off x="10985469" y="84278"/>
            <a:ext cx="1089676" cy="628281"/>
          </a:xfrm>
          <a:prstGeom prst="ellipse">
            <a:avLst/>
          </a:prstGeom>
          <a:solidFill>
            <a:schemeClr val="accent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Tx/>
              <a:defRPr/>
            </a:pPr>
            <a:r>
              <a:rPr lang="es-ES_tradnl" sz="1795" b="1" kern="1200" dirty="0">
                <a:solidFill>
                  <a:prstClr val="black"/>
                </a:solidFill>
                <a:latin typeface="Calibri"/>
              </a:rPr>
              <a:t>1/</a:t>
            </a:r>
            <a:r>
              <a:rPr lang="en-US" altLang="es-ES_tradnl" sz="1795" b="1" kern="1200" dirty="0">
                <a:solidFill>
                  <a:prstClr val="black"/>
                </a:solidFill>
                <a:latin typeface="Calibri"/>
              </a:rPr>
              <a:t>10</a:t>
            </a:r>
          </a:p>
        </p:txBody>
      </p:sp>
    </p:spTree>
    <p:extLst>
      <p:ext uri="{BB962C8B-B14F-4D97-AF65-F5344CB8AC3E}">
        <p14:creationId xmlns:p14="http://schemas.microsoft.com/office/powerpoint/2010/main" val="1497960438"/>
      </p:ext>
    </p:extLst>
  </p:cSld>
  <p:clrMapOvr>
    <a:masterClrMapping/>
  </p:clrMapOvr>
  <mc:AlternateContent xmlns:mc="http://schemas.openxmlformats.org/markup-compatibility/2006" xmlns:p14="http://schemas.microsoft.com/office/powerpoint/2010/main">
    <mc:Choice Requires="p14">
      <p:transition advClick="0"/>
    </mc:Choice>
    <mc:Fallback xmlns="">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 0 L -0.00895833 0.0714815 " pathEditMode="relative" ptsTypes="">
                                      <p:cBhvr>
                                        <p:cTn id="8" dur="500" fill="hold"/>
                                        <p:tgtEl>
                                          <p:spTgt spid="4"/>
                                        </p:tgtEl>
                                        <p:attrNameLst>
                                          <p:attrName>ppt_x</p:attrName>
                                          <p:attrName>ppt_y</p:attrName>
                                        </p:attrNameLst>
                                      </p:cBhvr>
                                    </p:animMotion>
                                  </p:childTnLst>
                                  <p:subTnLst>
                                    <p:audio>
                                      <p:cMediaNode vol="99000">
                                        <p:cTn display="0" masterRel="sameClick">
                                          <p:stCondLst>
                                            <p:cond evt="begin" delay="0">
                                              <p:tn val="7"/>
                                            </p:cond>
                                          </p:stCondLst>
                                          <p:endCondLst>
                                            <p:cond evt="onStopAudio" delay="0">
                                              <p:tgtEl>
                                                <p:sldTgt/>
                                              </p:tgtEl>
                                            </p:cond>
                                          </p:endCondLst>
                                        </p:cTn>
                                        <p:tgtEl>
                                          <p:sndTgt r:embed="rId3" name="car-breaking-skid-01.wav"/>
                                        </p:tgtEl>
                                      </p:cMediaNode>
                                    </p:audio>
                                  </p:subTnLst>
                                </p:cTn>
                              </p:par>
                              <p:par>
                                <p:cTn id="9" presetID="0" presetClass="path" presetSubtype="0" accel="50000" decel="50000" fill="hold" nodeType="withEffect">
                                  <p:stCondLst>
                                    <p:cond delay="0"/>
                                  </p:stCondLst>
                                  <p:childTnLst>
                                    <p:animMotion origin="layout" path="M 0.131094 -0.00324074 L 0.431302 0.00675926 " pathEditMode="relative" rAng="0" ptsTypes="">
                                      <p:cBhvr>
                                        <p:cTn id="10" dur="1000" fill="hold"/>
                                        <p:tgtEl>
                                          <p:spTgt spid="12"/>
                                        </p:tgtEl>
                                        <p:attrNameLst>
                                          <p:attrName>ppt_x</p:attrName>
                                          <p:attrName>ppt_y</p:attrName>
                                        </p:attrNameLst>
                                      </p:cBhvr>
                                      <p:rCtr x="14800" y="1700"/>
                                    </p:animMotion>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50" fill="hold">
                                          <p:stCondLst>
                                            <p:cond delay="0"/>
                                          </p:stCondLst>
                                        </p:cTn>
                                        <p:tgtEl>
                                          <p:spTgt spid="12"/>
                                        </p:tgtEl>
                                        <p:attrNameLst>
                                          <p:attrName>r</p:attrName>
                                        </p:attrNameLst>
                                      </p:cBhvr>
                                    </p:animRot>
                                    <p:animRot by="-240000">
                                      <p:cBhvr>
                                        <p:cTn id="14" dur="100" fill="hold">
                                          <p:stCondLst>
                                            <p:cond delay="100"/>
                                          </p:stCondLst>
                                        </p:cTn>
                                        <p:tgtEl>
                                          <p:spTgt spid="12"/>
                                        </p:tgtEl>
                                        <p:attrNameLst>
                                          <p:attrName>r</p:attrName>
                                        </p:attrNameLst>
                                      </p:cBhvr>
                                    </p:animRot>
                                    <p:animRot by="240000">
                                      <p:cBhvr>
                                        <p:cTn id="15" dur="100" fill="hold">
                                          <p:stCondLst>
                                            <p:cond delay="200"/>
                                          </p:stCondLst>
                                        </p:cTn>
                                        <p:tgtEl>
                                          <p:spTgt spid="12"/>
                                        </p:tgtEl>
                                        <p:attrNameLst>
                                          <p:attrName>r</p:attrName>
                                        </p:attrNameLst>
                                      </p:cBhvr>
                                    </p:animRot>
                                    <p:animRot by="-240000">
                                      <p:cBhvr>
                                        <p:cTn id="16" dur="100" fill="hold">
                                          <p:stCondLst>
                                            <p:cond delay="300"/>
                                          </p:stCondLst>
                                        </p:cTn>
                                        <p:tgtEl>
                                          <p:spTgt spid="12"/>
                                        </p:tgtEl>
                                        <p:attrNameLst>
                                          <p:attrName>r</p:attrName>
                                        </p:attrNameLst>
                                      </p:cBhvr>
                                    </p:animRot>
                                    <p:animRot by="120000">
                                      <p:cBhvr>
                                        <p:cTn id="17" dur="100" fill="hold">
                                          <p:stCondLst>
                                            <p:cond delay="400"/>
                                          </p:stCondLst>
                                        </p:cTn>
                                        <p:tgtEl>
                                          <p:spTgt spid="12"/>
                                        </p:tgtEl>
                                        <p:attrNameLst>
                                          <p:attrName>r</p:attrName>
                                        </p:attrNameLst>
                                      </p:cBhvr>
                                    </p:animRot>
                                  </p:childTnLst>
                                </p:cTn>
                              </p:par>
                            </p:childTnLst>
                          </p:cTn>
                        </p:par>
                        <p:par>
                          <p:cTn id="18" fill="hold">
                            <p:stCondLst>
                              <p:cond delay="1500"/>
                            </p:stCondLst>
                            <p:childTnLst>
                              <p:par>
                                <p:cTn id="19" presetID="1" presetClass="exit" presetSubtype="0" fill="hold" nodeType="after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vol="99000">
                                        <p:cTn display="0" masterRel="sameClick">
                                          <p:stCondLst>
                                            <p:cond evt="begin" delay="0">
                                              <p:tn val="21"/>
                                            </p:cond>
                                          </p:stCondLst>
                                          <p:endCondLst>
                                            <p:cond evt="onStopAudio" delay="0">
                                              <p:tgtEl>
                                                <p:sldTgt/>
                                              </p:tgtEl>
                                            </p:cond>
                                          </p:endCondLst>
                                        </p:cTn>
                                        <p:tgtEl>
                                          <p:sndTgt r:embed="rId3" name="car-breaking-skid-01.wav"/>
                                        </p:tgtEl>
                                      </p:cMediaNode>
                                    </p:audio>
                                  </p:sub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26" dur="1000" fill="hold"/>
                                        <p:tgtEl>
                                          <p:spTgt spid="19"/>
                                        </p:tgtEl>
                                        <p:attrNameLst>
                                          <p:attrName>ppt_x</p:attrName>
                                          <p:attrName>ppt_y</p:attrName>
                                        </p:attrNameLst>
                                      </p:cBhvr>
                                      <p:rCtr x="44200" y="-12300"/>
                                    </p:animMotion>
                                  </p:childTnLst>
                                </p:cTn>
                              </p:par>
                              <p:par>
                                <p:cTn id="27" presetID="8" presetClass="emph" presetSubtype="0" fill="hold" nodeType="withEffect">
                                  <p:stCondLst>
                                    <p:cond delay="0"/>
                                  </p:stCondLst>
                                  <p:childTnLst>
                                    <p:animRot by="21600000">
                                      <p:cBhvr>
                                        <p:cTn id="28" dur="2000" fill="hold"/>
                                        <p:tgtEl>
                                          <p:spTgt spid="19"/>
                                        </p:tgtEl>
                                        <p:attrNameLst>
                                          <p:attrName>r</p:attrName>
                                        </p:attrNameLst>
                                      </p:cBhvr>
                                    </p:animRo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vol="99000">
                                        <p:cTn display="0" masterRel="sameClick">
                                          <p:stCondLst>
                                            <p:cond evt="begin" delay="0">
                                              <p:tn val="29"/>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26"/>
                  </p:tgtEl>
                </p:cond>
              </p:nextCondLst>
            </p:seq>
            <p:seq concurrent="1" nextAc="seek">
              <p:cTn id="31" restart="whenNotActive" fill="hold" evtFilter="cancelBubble" nodeType="interactiveSeq">
                <p:stCondLst>
                  <p:cond evt="onClick" delay="0">
                    <p:tgtEl>
                      <p:spTgt spid="48"/>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2"/>
                                        </p:tgtEl>
                                        <p:attrNameLst>
                                          <p:attrName>style.visibility</p:attrName>
                                        </p:attrNameLst>
                                      </p:cBhvr>
                                      <p:to>
                                        <p:strVal val="visible"/>
                                      </p:to>
                                    </p:set>
                                  </p:childTnLst>
                                </p:cTn>
                              </p:par>
                              <p:par>
                                <p:cTn id="36" presetID="0" presetClass="path" presetSubtype="0" accel="50000" decel="50000" fill="hold" nodeType="withEffect">
                                  <p:stCondLst>
                                    <p:cond delay="0"/>
                                  </p:stCondLst>
                                  <p:childTnLst>
                                    <p:animMotion origin="layout" path="M 0 0 L -0.01375 0.0739815 " pathEditMode="relative" rAng="0" ptsTypes="">
                                      <p:cBhvr>
                                        <p:cTn id="37" dur="500" fill="hold"/>
                                        <p:tgtEl>
                                          <p:spTgt spid="62"/>
                                        </p:tgtEl>
                                        <p:attrNameLst>
                                          <p:attrName>ppt_x</p:attrName>
                                          <p:attrName>ppt_y</p:attrName>
                                        </p:attrNameLst>
                                      </p:cBhvr>
                                      <p:rCtr x="-200" y="3500"/>
                                    </p:animMotion>
                                  </p:childTnLst>
                                  <p:subTnLst>
                                    <p:audio>
                                      <p:cMediaNode vol="99000">
                                        <p:cTn display="0" masterRel="sameClick">
                                          <p:stCondLst>
                                            <p:cond evt="begin" delay="0">
                                              <p:tn val="36"/>
                                            </p:cond>
                                          </p:stCondLst>
                                          <p:endCondLst>
                                            <p:cond evt="onStopAudio" delay="0">
                                              <p:tgtEl>
                                                <p:sldTgt/>
                                              </p:tgtEl>
                                            </p:cond>
                                          </p:endCondLst>
                                        </p:cTn>
                                        <p:tgtEl>
                                          <p:sndTgt r:embed="rId3" name="car-breaking-skid-01.wav"/>
                                        </p:tgtEl>
                                      </p:cMediaNode>
                                    </p:audio>
                                  </p:subTnLst>
                                </p:cTn>
                              </p:par>
                              <p:par>
                                <p:cTn id="38" presetID="0" presetClass="path" presetSubtype="0" accel="50000" decel="50000" fill="hold" nodeType="withEffect">
                                  <p:stCondLst>
                                    <p:cond delay="0"/>
                                  </p:stCondLst>
                                  <p:childTnLst>
                                    <p:animMotion origin="layout" path="M 0.131094 -0.00324074 L 0.431302 0.00675926 " pathEditMode="relative" rAng="0" ptsTypes="">
                                      <p:cBhvr>
                                        <p:cTn id="39" dur="1000" fill="hold"/>
                                        <p:tgtEl>
                                          <p:spTgt spid="55"/>
                                        </p:tgtEl>
                                        <p:attrNameLst>
                                          <p:attrName>ppt_x</p:attrName>
                                          <p:attrName>ppt_y</p:attrName>
                                        </p:attrNameLst>
                                      </p:cBhvr>
                                      <p:rCtr x="14800" y="1700"/>
                                    </p:animMotion>
                                  </p:childTnLst>
                                </p:cTn>
                              </p:par>
                            </p:childTnLst>
                          </p:cTn>
                        </p:par>
                        <p:par>
                          <p:cTn id="40" fill="hold">
                            <p:stCondLst>
                              <p:cond delay="1000"/>
                            </p:stCondLst>
                            <p:childTnLst>
                              <p:par>
                                <p:cTn id="41" presetID="32" presetClass="emph" presetSubtype="0" fill="hold" nodeType="afterEffect">
                                  <p:stCondLst>
                                    <p:cond delay="0"/>
                                  </p:stCondLst>
                                  <p:childTnLst>
                                    <p:animRot by="120000">
                                      <p:cBhvr>
                                        <p:cTn id="42" dur="50" fill="hold">
                                          <p:stCondLst>
                                            <p:cond delay="0"/>
                                          </p:stCondLst>
                                        </p:cTn>
                                        <p:tgtEl>
                                          <p:spTgt spid="55"/>
                                        </p:tgtEl>
                                        <p:attrNameLst>
                                          <p:attrName>r</p:attrName>
                                        </p:attrNameLst>
                                      </p:cBhvr>
                                    </p:animRot>
                                    <p:animRot by="-240000">
                                      <p:cBhvr>
                                        <p:cTn id="43" dur="100" fill="hold">
                                          <p:stCondLst>
                                            <p:cond delay="100"/>
                                          </p:stCondLst>
                                        </p:cTn>
                                        <p:tgtEl>
                                          <p:spTgt spid="55"/>
                                        </p:tgtEl>
                                        <p:attrNameLst>
                                          <p:attrName>r</p:attrName>
                                        </p:attrNameLst>
                                      </p:cBhvr>
                                    </p:animRot>
                                    <p:animRot by="240000">
                                      <p:cBhvr>
                                        <p:cTn id="44" dur="100" fill="hold">
                                          <p:stCondLst>
                                            <p:cond delay="200"/>
                                          </p:stCondLst>
                                        </p:cTn>
                                        <p:tgtEl>
                                          <p:spTgt spid="55"/>
                                        </p:tgtEl>
                                        <p:attrNameLst>
                                          <p:attrName>r</p:attrName>
                                        </p:attrNameLst>
                                      </p:cBhvr>
                                    </p:animRot>
                                    <p:animRot by="-240000">
                                      <p:cBhvr>
                                        <p:cTn id="45" dur="100" fill="hold">
                                          <p:stCondLst>
                                            <p:cond delay="300"/>
                                          </p:stCondLst>
                                        </p:cTn>
                                        <p:tgtEl>
                                          <p:spTgt spid="55"/>
                                        </p:tgtEl>
                                        <p:attrNameLst>
                                          <p:attrName>r</p:attrName>
                                        </p:attrNameLst>
                                      </p:cBhvr>
                                    </p:animRot>
                                    <p:animRot by="120000">
                                      <p:cBhvr>
                                        <p:cTn id="46" dur="100" fill="hold">
                                          <p:stCondLst>
                                            <p:cond delay="400"/>
                                          </p:stCondLst>
                                        </p:cTn>
                                        <p:tgtEl>
                                          <p:spTgt spid="55"/>
                                        </p:tgtEl>
                                        <p:attrNameLst>
                                          <p:attrName>r</p:attrName>
                                        </p:attrNameLst>
                                      </p:cBhvr>
                                    </p:animRot>
                                  </p:childTnLst>
                                </p:cTn>
                              </p:par>
                            </p:childTnLst>
                          </p:cTn>
                        </p:par>
                        <p:par>
                          <p:cTn id="47" fill="hold">
                            <p:stCondLst>
                              <p:cond delay="1500"/>
                            </p:stCondLst>
                            <p:childTnLst>
                              <p:par>
                                <p:cTn id="48" presetID="1" presetClass="exit" presetSubtype="0" fill="hold" nodeType="after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61"/>
                                        </p:tgtEl>
                                        <p:attrNameLst>
                                          <p:attrName>style.visibility</p:attrName>
                                        </p:attrNameLst>
                                      </p:cBhvr>
                                      <p:to>
                                        <p:strVal val="visible"/>
                                      </p:to>
                                    </p:set>
                                  </p:childTnLst>
                                </p:cTn>
                              </p:par>
                              <p:par>
                                <p:cTn id="5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55" dur="1000" fill="hold"/>
                                        <p:tgtEl>
                                          <p:spTgt spid="61"/>
                                        </p:tgtEl>
                                        <p:attrNameLst>
                                          <p:attrName>ppt_x</p:attrName>
                                          <p:attrName>ppt_y</p:attrName>
                                        </p:attrNameLst>
                                      </p:cBhvr>
                                      <p:rCtr x="44200" y="-12300"/>
                                    </p:animMotion>
                                  </p:childTnLst>
                                </p:cTn>
                              </p:par>
                              <p:par>
                                <p:cTn id="56" presetID="8" presetClass="emph" presetSubtype="0" fill="hold" nodeType="withEffect">
                                  <p:stCondLst>
                                    <p:cond delay="0"/>
                                  </p:stCondLst>
                                  <p:childTnLst>
                                    <p:animRot by="21600000">
                                      <p:cBhvr>
                                        <p:cTn id="57" dur="2000" fill="hold"/>
                                        <p:tgtEl>
                                          <p:spTgt spid="61"/>
                                        </p:tgtEl>
                                        <p:attrNameLst>
                                          <p:attrName>r</p:attrName>
                                        </p:attrNameLst>
                                      </p:cBhvr>
                                    </p:animRot>
                                  </p:childTnLst>
                                </p:cTn>
                              </p:par>
                              <p:par>
                                <p:cTn id="58" presetID="1"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subTnLst>
                                    <p:audio>
                                      <p:cMediaNode vol="99000">
                                        <p:cTn display="0" masterRel="sameClick">
                                          <p:stCondLst>
                                            <p:cond evt="begin" delay="0">
                                              <p:tn val="5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48"/>
                  </p:tgtEl>
                </p:cond>
              </p:nextCondLst>
            </p:seq>
            <p:seq concurrent="1" nextAc="seek">
              <p:cTn id="60" restart="whenNotActive" fill="hold" evtFilter="cancelBubble" nodeType="interactiveSeq">
                <p:stCondLst>
                  <p:cond evt="onClick" delay="0">
                    <p:tgtEl>
                      <p:spTgt spid="49"/>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0" presetClass="path" presetSubtype="0" accel="50000" decel="50000" fill="hold" nodeType="withEffect">
                                  <p:stCondLst>
                                    <p:cond delay="0"/>
                                  </p:stCondLst>
                                  <p:childTnLst>
                                    <p:animMotion origin="layout" path="M 0.133281 0.00101852 L 1.23578 0.00555556 " pathEditMode="relative" rAng="0" ptsTypes="">
                                      <p:cBhvr>
                                        <p:cTn id="66" dur="2000" fill="hold"/>
                                        <p:tgtEl>
                                          <p:spTgt spid="13"/>
                                        </p:tgtEl>
                                        <p:attrNameLst>
                                          <p:attrName>ppt_x</p:attrName>
                                          <p:attrName>ppt_y</p:attrName>
                                        </p:attrNameLst>
                                      </p:cBhvr>
                                      <p:rCtr x="52800" y="400"/>
                                    </p:animMotion>
                                  </p:childTnLst>
                                  <p:subTnLst>
                                    <p:audio>
                                      <p:cMediaNode vol="99000">
                                        <p:cTn display="0" masterRel="sameClick">
                                          <p:stCondLst>
                                            <p:cond evt="begin" delay="0">
                                              <p:tn val="65"/>
                                            </p:cond>
                                          </p:stCondLst>
                                          <p:endCondLst>
                                            <p:cond evt="onStopAudio" delay="0">
                                              <p:tgtEl>
                                                <p:sldTgt/>
                                              </p:tgtEl>
                                            </p:cond>
                                          </p:endCondLst>
                                        </p:cTn>
                                        <p:tgtEl>
                                          <p:sndTgt r:embed="rId5" name="motorcycle-passing-by-yamaha-mt-03-7.wav"/>
                                        </p:tgtEl>
                                      </p:cMediaNode>
                                    </p:audio>
                                  </p:subTnLst>
                                </p:cTn>
                              </p:par>
                              <p:par>
                                <p:cTn id="67" presetID="0" presetClass="path" presetSubtype="0" accel="50000" decel="50000" fill="hold" nodeType="withEffect">
                                  <p:stCondLst>
                                    <p:cond delay="0"/>
                                  </p:stCondLst>
                                  <p:childTnLst>
                                    <p:animMotion origin="layout" path="M -0.016042 0.00833333 L -0.253542 0.0158333 " pathEditMode="relative" rAng="0" ptsTypes="">
                                      <p:cBhvr>
                                        <p:cTn id="68" dur="3000" fill="hold"/>
                                        <p:tgtEl>
                                          <p:spTgt spid="2"/>
                                        </p:tgtEl>
                                        <p:attrNameLst>
                                          <p:attrName>ppt_x</p:attrName>
                                          <p:attrName>ppt_y</p:attrName>
                                        </p:attrNameLst>
                                      </p:cBhvr>
                                      <p:rCtr x="-11800" y="400"/>
                                    </p:animMotion>
                                  </p:childTnLst>
                                </p:cTn>
                              </p:par>
                              <p:par>
                                <p:cTn id="69" presetID="1" presetClass="entr" presetSubtype="0" fill="hold"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subTnLst>
                                    <p:audio>
                                      <p:cMediaNode vol="99000">
                                        <p:cTn display="0" masterRel="sameClick">
                                          <p:stCondLst>
                                            <p:cond evt="begin" delay="0">
                                              <p:tn val="69"/>
                                            </p:cond>
                                          </p:stCondLst>
                                          <p:endCondLst>
                                            <p:cond evt="onStopAudio" delay="0">
                                              <p:tgtEl>
                                                <p:sldTgt/>
                                              </p:tgtEl>
                                            </p:cond>
                                          </p:endCondLst>
                                        </p:cTn>
                                        <p:tgtEl>
                                          <p:sndTgt r:embed="rId6" name="Oh_yeah.wav"/>
                                        </p:tgtEl>
                                      </p:cMediaNode>
                                    </p:audio>
                                  </p:subTnLst>
                                </p:cTn>
                              </p:par>
                            </p:childTnLst>
                          </p:cTn>
                        </p:par>
                      </p:childTnLst>
                    </p:cTn>
                  </p:par>
                </p:childTnLst>
              </p:cTn>
              <p:nextCondLst>
                <p:cond evt="onClick" delay="0">
                  <p:tgtEl>
                    <p:spTgt spid="49"/>
                  </p:tgtEl>
                </p:cond>
              </p:nextCondLst>
            </p:seq>
            <p:seq concurrent="1" nextAc="seek">
              <p:cTn id="71" restart="whenNotActive" fill="hold" evtFilter="cancelBubble" nodeType="interactiveSeq">
                <p:stCondLst>
                  <p:cond evt="onClick" delay="0">
                    <p:tgtEl>
                      <p:spTgt spid="50"/>
                    </p:tgtEl>
                  </p:cond>
                </p:stCondLst>
                <p:endSync evt="end" delay="0">
                  <p:rtn val="all"/>
                </p:endSync>
                <p:childTnLst>
                  <p:par>
                    <p:cTn id="72" fill="hold">
                      <p:stCondLst>
                        <p:cond delay="0"/>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0 0 L -0.01375 0.0739815 " pathEditMode="relative" rAng="0" ptsTypes="">
                                      <p:cBhvr>
                                        <p:cTn id="77" dur="500" fill="hold"/>
                                        <p:tgtEl>
                                          <p:spTgt spid="54"/>
                                        </p:tgtEl>
                                        <p:attrNameLst>
                                          <p:attrName>ppt_x</p:attrName>
                                          <p:attrName>ppt_y</p:attrName>
                                        </p:attrNameLst>
                                      </p:cBhvr>
                                      <p:rCtr x="-200" y="3500"/>
                                    </p:animMotion>
                                  </p:childTnLst>
                                  <p:subTnLst>
                                    <p:audio>
                                      <p:cMediaNode vol="99000">
                                        <p:cTn display="0" masterRel="sameClick">
                                          <p:stCondLst>
                                            <p:cond evt="begin" delay="0">
                                              <p:tn val="76"/>
                                            </p:cond>
                                          </p:stCondLst>
                                          <p:endCondLst>
                                            <p:cond evt="onStopAudio" delay="0">
                                              <p:tgtEl>
                                                <p:sldTgt/>
                                              </p:tgtEl>
                                            </p:cond>
                                          </p:endCondLst>
                                        </p:cTn>
                                        <p:tgtEl>
                                          <p:sndTgt r:embed="rId3" name="car-breaking-skid-01.wav"/>
                                        </p:tgtEl>
                                      </p:cMediaNode>
                                    </p:audio>
                                  </p:subTnLst>
                                </p:cTn>
                              </p:par>
                              <p:par>
                                <p:cTn id="78" presetID="0" presetClass="path" presetSubtype="0" accel="50000" decel="50000" fill="hold" nodeType="withEffect">
                                  <p:stCondLst>
                                    <p:cond delay="0"/>
                                  </p:stCondLst>
                                  <p:childTnLst>
                                    <p:animMotion origin="layout" path="M 0.131094 -0.00324074 L 0.431302 0.00675926 " pathEditMode="relative" rAng="0" ptsTypes="">
                                      <p:cBhvr>
                                        <p:cTn id="79" dur="1000" fill="hold"/>
                                        <p:tgtEl>
                                          <p:spTgt spid="63"/>
                                        </p:tgtEl>
                                        <p:attrNameLst>
                                          <p:attrName>ppt_x</p:attrName>
                                          <p:attrName>ppt_y</p:attrName>
                                        </p:attrNameLst>
                                      </p:cBhvr>
                                      <p:rCtr x="14800" y="1700"/>
                                    </p:animMotion>
                                  </p:childTnLst>
                                </p:cTn>
                              </p:par>
                            </p:childTnLst>
                          </p:cTn>
                        </p:par>
                        <p:par>
                          <p:cTn id="80" fill="hold">
                            <p:stCondLst>
                              <p:cond delay="1000"/>
                            </p:stCondLst>
                            <p:childTnLst>
                              <p:par>
                                <p:cTn id="81" presetID="32" presetClass="emph" presetSubtype="0" fill="hold" nodeType="afterEffect">
                                  <p:stCondLst>
                                    <p:cond delay="0"/>
                                  </p:stCondLst>
                                  <p:childTnLst>
                                    <p:animRot by="120000">
                                      <p:cBhvr>
                                        <p:cTn id="82" dur="50" fill="hold">
                                          <p:stCondLst>
                                            <p:cond delay="0"/>
                                          </p:stCondLst>
                                        </p:cTn>
                                        <p:tgtEl>
                                          <p:spTgt spid="63"/>
                                        </p:tgtEl>
                                        <p:attrNameLst>
                                          <p:attrName>r</p:attrName>
                                        </p:attrNameLst>
                                      </p:cBhvr>
                                    </p:animRot>
                                    <p:animRot by="-240000">
                                      <p:cBhvr>
                                        <p:cTn id="83" dur="100" fill="hold">
                                          <p:stCondLst>
                                            <p:cond delay="100"/>
                                          </p:stCondLst>
                                        </p:cTn>
                                        <p:tgtEl>
                                          <p:spTgt spid="63"/>
                                        </p:tgtEl>
                                        <p:attrNameLst>
                                          <p:attrName>r</p:attrName>
                                        </p:attrNameLst>
                                      </p:cBhvr>
                                    </p:animRot>
                                    <p:animRot by="240000">
                                      <p:cBhvr>
                                        <p:cTn id="84" dur="100" fill="hold">
                                          <p:stCondLst>
                                            <p:cond delay="200"/>
                                          </p:stCondLst>
                                        </p:cTn>
                                        <p:tgtEl>
                                          <p:spTgt spid="63"/>
                                        </p:tgtEl>
                                        <p:attrNameLst>
                                          <p:attrName>r</p:attrName>
                                        </p:attrNameLst>
                                      </p:cBhvr>
                                    </p:animRot>
                                    <p:animRot by="-240000">
                                      <p:cBhvr>
                                        <p:cTn id="85" dur="100" fill="hold">
                                          <p:stCondLst>
                                            <p:cond delay="300"/>
                                          </p:stCondLst>
                                        </p:cTn>
                                        <p:tgtEl>
                                          <p:spTgt spid="63"/>
                                        </p:tgtEl>
                                        <p:attrNameLst>
                                          <p:attrName>r</p:attrName>
                                        </p:attrNameLst>
                                      </p:cBhvr>
                                    </p:animRot>
                                    <p:animRot by="120000">
                                      <p:cBhvr>
                                        <p:cTn id="86" dur="100" fill="hold">
                                          <p:stCondLst>
                                            <p:cond delay="400"/>
                                          </p:stCondLst>
                                        </p:cTn>
                                        <p:tgtEl>
                                          <p:spTgt spid="63"/>
                                        </p:tgtEl>
                                        <p:attrNameLst>
                                          <p:attrName>r</p:attrName>
                                        </p:attrNameLst>
                                      </p:cBhvr>
                                    </p:animRot>
                                  </p:childTnLst>
                                </p:cTn>
                              </p:par>
                            </p:childTnLst>
                          </p:cTn>
                        </p:par>
                        <p:par>
                          <p:cTn id="87" fill="hold">
                            <p:stCondLst>
                              <p:cond delay="1500"/>
                            </p:stCondLst>
                            <p:childTnLst>
                              <p:par>
                                <p:cTn id="88" presetID="1" presetClass="exit" presetSubtype="0" fill="hold" nodeType="afterEffect">
                                  <p:stCondLst>
                                    <p:cond delay="0"/>
                                  </p:stCondLst>
                                  <p:childTnLst>
                                    <p:set>
                                      <p:cBhvr>
                                        <p:cTn id="89" dur="1" fill="hold">
                                          <p:stCondLst>
                                            <p:cond delay="0"/>
                                          </p:stCondLst>
                                        </p:cTn>
                                        <p:tgtEl>
                                          <p:spTgt spid="63"/>
                                        </p:tgtEl>
                                        <p:attrNameLst>
                                          <p:attrName>style.visibility</p:attrName>
                                        </p:attrNameLst>
                                      </p:cBhvr>
                                      <p:to>
                                        <p:strVal val="hidden"/>
                                      </p:to>
                                    </p:set>
                                  </p:childTnLst>
                                </p:cTn>
                              </p:par>
                              <p:par>
                                <p:cTn id="90" presetID="1" presetClass="entr" presetSubtype="0" fill="hold" nodeType="withEffect">
                                  <p:stCondLst>
                                    <p:cond delay="0"/>
                                  </p:stCondLst>
                                  <p:childTnLst>
                                    <p:set>
                                      <p:cBhvr>
                                        <p:cTn id="91" dur="1" fill="hold">
                                          <p:stCondLst>
                                            <p:cond delay="0"/>
                                          </p:stCondLst>
                                        </p:cTn>
                                        <p:tgtEl>
                                          <p:spTgt spid="68"/>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69"/>
                                        </p:tgtEl>
                                        <p:attrNameLst>
                                          <p:attrName>style.visibility</p:attrName>
                                        </p:attrNameLst>
                                      </p:cBhvr>
                                      <p:to>
                                        <p:strVal val="visible"/>
                                      </p:to>
                                    </p:set>
                                  </p:childTnLst>
                                </p:cTn>
                              </p:par>
                              <p:par>
                                <p:cTn id="94" presetID="0" presetClass="path" presetSubtype="0" accel="50000" decel="50000" fill="hold" nodeType="withEffect">
                                  <p:stCondLst>
                                    <p:cond delay="0"/>
                                  </p:stCondLst>
                                  <p:childTnLst>
                                    <p:animMotion origin="layout" path="M -0.00936593 -0.0180556 L -0.00460976 -0.0277778 L 0.000146419 -0.0375 L 0.00680514 -0.0472223 L 0.0134638 -0.0555556 L 0.0210736 -0.0625 L 0.0277324 -0.0680556 L 0.0353421 -0.0736112 L 0.0420007 -0.0791667 L 0.0486594 -0.0861112 L 0.0562694 -0.0916667 L 0.0638792 -0.1 L 0.0705378 -0.106944 L 0.0771966 -0.1125 L 0.0838552 -0.119445 L 0.0905138 -0.123612 L 0.0971725 -0.130556 L 0.103831 -0.134723 L 0.11049 -0.138889 L 0.117148 -0.141667 L 0.123808 -0.143056 L 0.130465 -0.145834 L 0.138076 -0.15 L 0.146637 -0.152778 L 0.153295 -0.155556 L 0.160907 -0.156945 L 0.167564 -0.156945 L 0.176125 -0.156945 L 0.182785 -0.156945 L 0.191345 -0.156945 L 0.199907 -0.155556 L 0.206565 -0.148612 L 0.209418 -0.138889 L 0.211319 -0.129167 L 0.21037 -0.119445 L 0.203709 -0.1125 L 0.19515 -0.109722 L 0.186588 -0.106944 L 0.179932 -0.105556 L 0.173271 -0.105556 L 0.16566 -0.106944 L 0.157101 -0.115278 L 0.148539 -0.125 L 0.146637 -0.134723 L 0.146637 -0.144445 L 0.14949 -0.154167 L 0.155197 -0.165278 L 0.161856 -0.170834 L 0.169467 -0.175 L 0.179932 -0.179167 L 0.18754 -0.180556 L 0.196102 -0.181945 L 0.203709 -0.184723 L 0.214174 -0.186112 L 0.225591 -0.188889 L 0.234151 -0.190278 L 0.241759 -0.194445 L 0.249371 -0.198612 L 0.260785 -0.202778 L 0.272201 -0.206945 L 0.278859 -0.209723 L 0.285517 -0.2125 L 0.292176 -0.215278 L 0.302639 -0.219445 L 0.310248 -0.220834 L 0.321664 -0.222223 L 0.329276 -0.225 L 0.335933 -0.226389 L 0.342592 -0.229167 L 0.353056 -0.230556 L 0.360666 -0.231945 L 0.370178 -0.233334 L 0.378739 -0.233334 L 0.385397 -0.229167 L 0.395859 -0.225 L 0.404422 -0.216667 L 0.411081 -0.208334 L 0.414885 -0.197223 L 0.414885 -0.1875 L 0.410129 -0.177778 L 0.403472 -0.172223 L 0.395859 -0.168056 L 0.384447 -0.165278 L 0.376835 -0.163889 L 0.370178 -0.163889 L 0.361615 -0.163889 L 0.352104 -0.163889 L 0.345445 -0.163889 L 0.338787 -0.169445 L 0.334982 -0.179167 L 0.334982 -0.191667 L 0.334982 -0.202778 L 0.339738 -0.213889 L 0.347346 -0.220834 L 0.35591 -0.230556 L 0.362567 -0.234723 L 0.369225 -0.238889 L 0.382544 -0.245834 L 0.397763 -0.25 L 0.409178 -0.252778 L 0.423447 -0.254167 L 0.430105 -0.255556 L 0.443422 -0.256945 L 0.456741 -0.259723 L 0.466252 -0.2625 L 0.478619 -0.263889 L 0.489082 -0.263889 L 0.498595 -0.265278 L 0.507156 -0.265278 L 0.514765 -0.265278 L 0.525228 -0.265278 L 0.550911 -0.263889 L 0.578499 -0.258334 L 0.600376 -0.255556 L 0.607986 -0.251389 L 0.621305 -0.247223 L 0.629865 -0.241667 L 0.640329 -0.233334 L 0.648889 -0.223612 L 0.652694 -0.213889 L 0.656499 -0.202778 L 0.660306 -0.190278 L 0.662206 -0.177778 L 0.664111 -0.163889 L 0.66506 -0.154167 L 0.664111 -0.144445 L 0.651744 -0.141667 L 0.640329 -0.141667 L 0.633669 -0.141667 L 0.624156 -0.143056 L 0.616549 -0.145834 L 0.609889 -0.15 L 0.60323 -0.158334 L 0.600376 -0.169445 L 0.599425 -0.180556 L 0.599425 -0.191667 L 0.604181 -0.202778 L 0.613694 -0.213889 L 0.622254 -0.220834 L 0.629865 -0.226389 L 0.638426 -0.231945 L 0.645086 -0.233334 L 0.65745 -0.236112 L 0.670768 -0.238889 L 0.681232 -0.238889 L 0.693596 -0.238889 L 0.701207 -0.238889 L 0.707866 -0.238889 L 0.716427 -0.238889 L 0.723087 -0.2375 L 0.729744 -0.236112 L 0.738306 -0.234723 L 0.75638 -0.231945 L 0.770648 -0.230556 L 0.782062 -0.227778 L 0.793478 -0.226389 L 0.801087 -0.225 L 0.807746 -0.223612 L 0.814403 -0.223612 L 0.821062 -0.223612 L 0.827722 -0.220834 L 0.836281 -0.216667 L 0.845796 -0.2125 L 0.857209 -0.209723 L 0.86482 -0.208334 L 0.874331 -0.206945 " pathEditMode="relative" rAng="0" ptsTypes="">
                                      <p:cBhvr>
                                        <p:cTn id="95" dur="1000" fill="hold"/>
                                        <p:tgtEl>
                                          <p:spTgt spid="69"/>
                                        </p:tgtEl>
                                        <p:attrNameLst>
                                          <p:attrName>ppt_x</p:attrName>
                                          <p:attrName>ppt_y</p:attrName>
                                        </p:attrNameLst>
                                      </p:cBhvr>
                                      <p:rCtr x="44200" y="-12300"/>
                                    </p:animMotion>
                                  </p:childTnLst>
                                </p:cTn>
                              </p:par>
                              <p:par>
                                <p:cTn id="96" presetID="8" presetClass="emph" presetSubtype="0" fill="hold" nodeType="withEffect">
                                  <p:stCondLst>
                                    <p:cond delay="0"/>
                                  </p:stCondLst>
                                  <p:childTnLst>
                                    <p:animRot by="21600000">
                                      <p:cBhvr>
                                        <p:cTn id="97" dur="2000" fill="hold"/>
                                        <p:tgtEl>
                                          <p:spTgt spid="69"/>
                                        </p:tgtEl>
                                        <p:attrNameLst>
                                          <p:attrName>r</p:attrName>
                                        </p:attrNameLst>
                                      </p:cBhvr>
                                    </p:animRot>
                                  </p:childTnLst>
                                </p:cTn>
                              </p:par>
                              <p:par>
                                <p:cTn id="98" presetID="1" presetClass="entr" presetSubtype="0" fill="hold" nodeType="withEffect">
                                  <p:stCondLst>
                                    <p:cond delay="0"/>
                                  </p:stCondLst>
                                  <p:childTnLst>
                                    <p:set>
                                      <p:cBhvr>
                                        <p:cTn id="99" dur="1" fill="hold">
                                          <p:stCondLst>
                                            <p:cond delay="0"/>
                                          </p:stCondLst>
                                        </p:cTn>
                                        <p:tgtEl>
                                          <p:spTgt spid="23"/>
                                        </p:tgtEl>
                                        <p:attrNameLst>
                                          <p:attrName>style.visibility</p:attrName>
                                        </p:attrNameLst>
                                      </p:cBhvr>
                                      <p:to>
                                        <p:strVal val="visible"/>
                                      </p:to>
                                    </p:set>
                                  </p:childTnLst>
                                  <p:subTnLst>
                                    <p:audio>
                                      <p:cMediaNode vol="97000">
                                        <p:cTn display="0" masterRel="sameClick">
                                          <p:stCondLst>
                                            <p:cond evt="begin" delay="0">
                                              <p:tn val="98"/>
                                            </p:cond>
                                          </p:stCondLst>
                                          <p:endCondLst>
                                            <p:cond evt="onStopAudio" delay="0">
                                              <p:tgtEl>
                                                <p:sldTgt/>
                                              </p:tgtEl>
                                            </p:cond>
                                          </p:endCondLst>
                                        </p:cTn>
                                        <p:tgtEl>
                                          <p:sndTgt r:embed="rId4" name="Oh_no.wav"/>
                                        </p:tgtEl>
                                      </p:cMediaNode>
                                    </p:audio>
                                  </p:subTnLst>
                                </p:cTn>
                              </p:par>
                            </p:childTnLst>
                          </p:cTn>
                        </p:par>
                      </p:childTnLst>
                    </p:cTn>
                  </p:par>
                </p:childTnLst>
              </p:cTn>
              <p:nextCondLst>
                <p:cond evt="onClick" delay="0">
                  <p:tgtEl>
                    <p:spTgt spid="5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p29"/>
          <p:cNvSpPr/>
          <p:nvPr/>
        </p:nvSpPr>
        <p:spPr>
          <a:xfrm>
            <a:off x="1980089" y="1750363"/>
            <a:ext cx="8201659" cy="1678637"/>
          </a:xfrm>
          <a:prstGeom prst="ellipse">
            <a:avLst/>
          </a:prstGeom>
          <a:solidFill>
            <a:schemeClr val="accent2"/>
          </a:solidFill>
          <a:ln>
            <a:noFill/>
          </a:ln>
        </p:spPr>
        <p:txBody>
          <a:bodyPr spcFirstLastPara="1" wrap="square" lIns="121598" tIns="121598" rIns="121598" bIns="121598" anchor="ctr" anchorCtr="0">
            <a:noAutofit/>
          </a:bodyPr>
          <a:lstStyle/>
          <a:p>
            <a:endParaRPr sz="2479">
              <a:latin typeface="+mj-lt"/>
            </a:endParaRPr>
          </a:p>
        </p:txBody>
      </p:sp>
      <p:sp>
        <p:nvSpPr>
          <p:cNvPr id="1933" name="Google Shape;561;p32">
            <a:extLst>
              <a:ext uri="{FF2B5EF4-FFF2-40B4-BE49-F238E27FC236}">
                <a16:creationId xmlns:a16="http://schemas.microsoft.com/office/drawing/2014/main" id="{D301631B-3930-4F65-A04A-04AF3610D3B1}"/>
              </a:ext>
            </a:extLst>
          </p:cNvPr>
          <p:cNvSpPr txBox="1">
            <a:spLocks noGrp="1"/>
          </p:cNvSpPr>
          <p:nvPr>
            <p:ph type="title"/>
          </p:nvPr>
        </p:nvSpPr>
        <p:spPr>
          <a:xfrm>
            <a:off x="957624" y="2113271"/>
            <a:ext cx="10246588" cy="763600"/>
          </a:xfrm>
          <a:prstGeom prst="rect">
            <a:avLst/>
          </a:prstGeom>
        </p:spPr>
        <p:txBody>
          <a:bodyPr spcFirstLastPara="1" wrap="square" lIns="121404" tIns="121404" rIns="121404" bIns="121404" anchor="ctr" anchorCtr="0">
            <a:noAutofit/>
          </a:bodyPr>
          <a:lstStyle/>
          <a:p>
            <a:r>
              <a:rPr lang="en" sz="4400">
                <a:solidFill>
                  <a:schemeClr val="bg2">
                    <a:lumMod val="75000"/>
                  </a:schemeClr>
                </a:solidFill>
                <a:latin typeface="+mj-lt"/>
                <a:ea typeface="Arial-Rounded" pitchFamily="34" charset="0"/>
                <a:cs typeface="Arial-Rounded" pitchFamily="34" charset="0"/>
              </a:rPr>
              <a:t>Bài 13: TIẾNG CHỔI TRE</a:t>
            </a:r>
            <a:endParaRPr sz="4400">
              <a:solidFill>
                <a:schemeClr val="bg2">
                  <a:lumMod val="75000"/>
                </a:schemeClr>
              </a:solidFill>
              <a:latin typeface="+mj-lt"/>
              <a:ea typeface="Arial-Rounded" pitchFamily="34" charset="0"/>
              <a:cs typeface="Arial-Rounded" pitchFamily="34" charset="0"/>
            </a:endParaRPr>
          </a:p>
        </p:txBody>
      </p:sp>
      <p:sp>
        <p:nvSpPr>
          <p:cNvPr id="1934" name="Subtitle 1">
            <a:extLst>
              <a:ext uri="{FF2B5EF4-FFF2-40B4-BE49-F238E27FC236}">
                <a16:creationId xmlns:a16="http://schemas.microsoft.com/office/drawing/2014/main" id="{03BB6DAE-E90A-4D3E-A3D9-7848AFC89693}"/>
              </a:ext>
            </a:extLst>
          </p:cNvPr>
          <p:cNvSpPr>
            <a:spLocks noGrp="1"/>
          </p:cNvSpPr>
          <p:nvPr>
            <p:ph type="subTitle" idx="4294967295"/>
          </p:nvPr>
        </p:nvSpPr>
        <p:spPr>
          <a:xfrm>
            <a:off x="8378765" y="3367239"/>
            <a:ext cx="1747838" cy="574675"/>
          </a:xfrm>
          <a:solidFill>
            <a:schemeClr val="accent5">
              <a:lumMod val="40000"/>
              <a:lumOff val="60000"/>
            </a:schemeClr>
          </a:solidFill>
        </p:spPr>
        <p:txBody>
          <a:bodyPr/>
          <a:lstStyle/>
          <a:p>
            <a:pPr marL="139700" indent="0" algn="ctr">
              <a:buNone/>
            </a:pPr>
            <a:r>
              <a:rPr lang="en-US" sz="3591">
                <a:solidFill>
                  <a:schemeClr val="tx1"/>
                </a:solidFill>
                <a:latin typeface="+mj-lt"/>
              </a:rPr>
              <a:t>S/54</a:t>
            </a:r>
          </a:p>
        </p:txBody>
      </p:sp>
      <p:sp>
        <p:nvSpPr>
          <p:cNvPr id="1935" name="Google Shape;561;p32">
            <a:extLst>
              <a:ext uri="{FF2B5EF4-FFF2-40B4-BE49-F238E27FC236}">
                <a16:creationId xmlns:a16="http://schemas.microsoft.com/office/drawing/2014/main" id="{F17CDD3E-2DC8-41BC-9369-7DB9470A7345}"/>
              </a:ext>
            </a:extLst>
          </p:cNvPr>
          <p:cNvSpPr txBox="1">
            <a:spLocks/>
          </p:cNvSpPr>
          <p:nvPr/>
        </p:nvSpPr>
        <p:spPr>
          <a:xfrm>
            <a:off x="957624" y="117265"/>
            <a:ext cx="10413573" cy="2147873"/>
          </a:xfrm>
          <a:prstGeom prst="rect">
            <a:avLst/>
          </a:prstGeom>
          <a:noFill/>
          <a:ln>
            <a:noFill/>
          </a:ln>
        </p:spPr>
        <p:txBody>
          <a:bodyPr spcFirstLastPara="1" wrap="square" lIns="121404" tIns="121404" rIns="121404" bIns="121404"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Delius Unicase"/>
              <a:buNone/>
              <a:defRPr sz="4800" b="1" i="0" u="none" strike="noStrike" cap="none">
                <a:solidFill>
                  <a:schemeClr val="dk1"/>
                </a:solidFill>
                <a:latin typeface="Delius Unicase"/>
                <a:ea typeface="Delius Unicase"/>
                <a:cs typeface="Delius Unicase"/>
                <a:sym typeface="Delius Unicase"/>
              </a:defRPr>
            </a:lvl1pPr>
            <a:lvl2pPr marR="0" lvl="1"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2pPr>
            <a:lvl3pPr marR="0" lvl="2"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3pPr>
            <a:lvl4pPr marR="0" lvl="3"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4pPr>
            <a:lvl5pPr marR="0" lvl="4"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5pPr>
            <a:lvl6pPr marR="0" lvl="5"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6pPr>
            <a:lvl7pPr marR="0" lvl="6"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7pPr>
            <a:lvl8pPr marR="0" lvl="7"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8pPr>
            <a:lvl9pPr marR="0" lvl="8" algn="ctr" rtl="0">
              <a:lnSpc>
                <a:spcPct val="100000"/>
              </a:lnSpc>
              <a:spcBef>
                <a:spcPts val="0"/>
              </a:spcBef>
              <a:spcAft>
                <a:spcPts val="0"/>
              </a:spcAft>
              <a:buClr>
                <a:schemeClr val="dk1"/>
              </a:buClr>
              <a:buSzPts val="6000"/>
              <a:buFont typeface="Chewy"/>
              <a:buNone/>
              <a:defRPr sz="8000" b="1" i="0" u="none" strike="noStrike" cap="none">
                <a:solidFill>
                  <a:schemeClr val="dk1"/>
                </a:solidFill>
                <a:latin typeface="Chewy"/>
                <a:ea typeface="Chewy"/>
                <a:cs typeface="Chewy"/>
                <a:sym typeface="Chewy"/>
              </a:defRPr>
            </a:lvl9pPr>
          </a:lstStyle>
          <a:p>
            <a:r>
              <a:rPr lang="en-US" sz="4389" dirty="0" err="1">
                <a:latin typeface="+mj-lt"/>
                <a:ea typeface="Arial-Rounded" pitchFamily="34" charset="0"/>
                <a:cs typeface="Arial-Rounded" pitchFamily="34" charset="0"/>
              </a:rPr>
              <a:t>Thứ</a:t>
            </a:r>
            <a:r>
              <a:rPr lang="en-US" sz="4389" dirty="0">
                <a:latin typeface="+mj-lt"/>
                <a:ea typeface="Arial-Rounded" pitchFamily="34" charset="0"/>
                <a:cs typeface="Arial-Rounded" pitchFamily="34" charset="0"/>
              </a:rPr>
              <a:t> </a:t>
            </a:r>
            <a:r>
              <a:rPr lang="en-US" sz="4389" dirty="0" err="1">
                <a:latin typeface="+mj-lt"/>
                <a:ea typeface="Arial-Rounded" pitchFamily="34" charset="0"/>
                <a:cs typeface="Arial-Rounded" pitchFamily="34" charset="0"/>
              </a:rPr>
              <a:t>hai</a:t>
            </a:r>
            <a:r>
              <a:rPr lang="en-US" sz="4389" dirty="0">
                <a:latin typeface="+mj-lt"/>
                <a:ea typeface="Arial-Rounded" pitchFamily="34" charset="0"/>
                <a:cs typeface="Arial-Rounded" pitchFamily="34" charset="0"/>
              </a:rPr>
              <a:t> </a:t>
            </a:r>
            <a:r>
              <a:rPr lang="en-US" sz="4389" dirty="0" err="1">
                <a:latin typeface="+mj-lt"/>
                <a:ea typeface="Arial-Rounded" pitchFamily="34" charset="0"/>
                <a:cs typeface="Arial-Rounded" pitchFamily="34" charset="0"/>
              </a:rPr>
              <a:t>ngày</a:t>
            </a:r>
            <a:r>
              <a:rPr lang="en-US" sz="4389" dirty="0">
                <a:latin typeface="+mj-lt"/>
                <a:ea typeface="Arial-Rounded" pitchFamily="34" charset="0"/>
                <a:cs typeface="Arial-Rounded" pitchFamily="34" charset="0"/>
              </a:rPr>
              <a:t> 7 </a:t>
            </a:r>
            <a:r>
              <a:rPr lang="en-US" sz="4389" dirty="0" err="1">
                <a:latin typeface="+mj-lt"/>
                <a:ea typeface="Arial-Rounded" pitchFamily="34" charset="0"/>
                <a:cs typeface="Arial-Rounded" pitchFamily="34" charset="0"/>
              </a:rPr>
              <a:t>tháng</a:t>
            </a:r>
            <a:r>
              <a:rPr lang="en-US" sz="4389" dirty="0">
                <a:latin typeface="+mj-lt"/>
                <a:ea typeface="Arial-Rounded" pitchFamily="34" charset="0"/>
                <a:cs typeface="Arial-Rounded" pitchFamily="34" charset="0"/>
              </a:rPr>
              <a:t> 3 </a:t>
            </a:r>
            <a:r>
              <a:rPr lang="en-US" sz="4389" dirty="0" err="1">
                <a:latin typeface="+mj-lt"/>
                <a:ea typeface="Arial-Rounded" pitchFamily="34" charset="0"/>
                <a:cs typeface="Arial-Rounded" pitchFamily="34" charset="0"/>
              </a:rPr>
              <a:t>năm</a:t>
            </a:r>
            <a:r>
              <a:rPr lang="en-US" sz="4389" dirty="0">
                <a:latin typeface="+mj-lt"/>
                <a:ea typeface="Arial-Rounded" pitchFamily="34" charset="0"/>
                <a:cs typeface="Arial-Rounded" pitchFamily="34" charset="0"/>
              </a:rPr>
              <a:t> 2022</a:t>
            </a:r>
            <a:endParaRPr lang="pl-PL" sz="4389" dirty="0">
              <a:latin typeface="+mj-lt"/>
              <a:ea typeface="Arial-Rounded" pitchFamily="34" charset="0"/>
              <a:cs typeface="Arial-Rounded" pitchFamily="34" charset="0"/>
            </a:endParaRPr>
          </a:p>
        </p:txBody>
      </p:sp>
      <p:pic>
        <p:nvPicPr>
          <p:cNvPr id="1026" name="Picture 2" descr="What Is A Custodian - Cartoon Custodian Clipart - Full Size Clipart  (#380531) - PinClipart">
            <a:extLst>
              <a:ext uri="{FF2B5EF4-FFF2-40B4-BE49-F238E27FC236}">
                <a16:creationId xmlns:a16="http://schemas.microsoft.com/office/drawing/2014/main" id="{40E863BB-3184-42E3-A9A8-A9B31916B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6615" y="3941914"/>
            <a:ext cx="2159337" cy="2499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ndow Cartoon clipart - Janitor, Mop, Technology, transparent clip art">
            <a:extLst>
              <a:ext uri="{FF2B5EF4-FFF2-40B4-BE49-F238E27FC236}">
                <a16:creationId xmlns:a16="http://schemas.microsoft.com/office/drawing/2014/main" id="{D4A2EAA9-02CE-4B58-ACA0-C371787FC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097" y="4058880"/>
            <a:ext cx="2768209" cy="22894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34">
                                            <p:bg/>
                                          </p:spTgt>
                                        </p:tgtEl>
                                        <p:attrNameLst>
                                          <p:attrName>style.visibility</p:attrName>
                                        </p:attrNameLst>
                                      </p:cBhvr>
                                      <p:to>
                                        <p:strVal val="visible"/>
                                      </p:to>
                                    </p:set>
                                    <p:animEffect transition="in" filter="fade">
                                      <p:cBhvr>
                                        <p:cTn id="7" dur="500"/>
                                        <p:tgtEl>
                                          <p:spTgt spid="1934">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34">
                                            <p:txEl>
                                              <p:pRg st="0" end="0"/>
                                            </p:txEl>
                                          </p:spTgt>
                                        </p:tgtEl>
                                        <p:attrNameLst>
                                          <p:attrName>style.visibility</p:attrName>
                                        </p:attrNameLst>
                                      </p:cBhvr>
                                      <p:to>
                                        <p:strVal val="visible"/>
                                      </p:to>
                                    </p:set>
                                    <p:animEffect transition="in" filter="fade">
                                      <p:cBhvr>
                                        <p:cTn id="10" dur="500"/>
                                        <p:tgtEl>
                                          <p:spTgt spid="1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4" grpId="0" uiExpand="1"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BF15C-C95C-41E3-BC06-6E62B7B35804}"/>
              </a:ext>
            </a:extLst>
          </p:cNvPr>
          <p:cNvSpPr txBox="1"/>
          <p:nvPr/>
        </p:nvSpPr>
        <p:spPr>
          <a:xfrm>
            <a:off x="1462257" y="692728"/>
            <a:ext cx="9825337" cy="1077218"/>
          </a:xfrm>
          <a:prstGeom prst="rect">
            <a:avLst/>
          </a:prstGeom>
          <a:noFill/>
        </p:spPr>
        <p:txBody>
          <a:bodyPr wrap="square" rtlCol="0">
            <a:spAutoFit/>
          </a:bodyPr>
          <a:lstStyle/>
          <a:p>
            <a:pPr algn="just"/>
            <a:r>
              <a:rPr lang="en-US" sz="3200">
                <a:solidFill>
                  <a:srgbClr val="002060"/>
                </a:solidFill>
                <a:latin typeface="+mj-lt"/>
                <a:ea typeface="Arial-Rounded" pitchFamily="34" charset="0"/>
                <a:cs typeface="Arial-Rounded" pitchFamily="34" charset="0"/>
              </a:rPr>
              <a:t>Đường phố trong 2 bức tranh dưới đây có gì khác nhau? Theo em, vì sao có sự khác nhau đó?</a:t>
            </a:r>
          </a:p>
        </p:txBody>
      </p:sp>
      <p:pic>
        <p:nvPicPr>
          <p:cNvPr id="4" name="Picture 3">
            <a:extLst>
              <a:ext uri="{FF2B5EF4-FFF2-40B4-BE49-F238E27FC236}">
                <a16:creationId xmlns:a16="http://schemas.microsoft.com/office/drawing/2014/main" id="{ABEAC122-BEE0-4D27-B1D6-0B8042687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263" y="558634"/>
            <a:ext cx="1092994" cy="672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Clipping">
            <a:extLst>
              <a:ext uri="{FF2B5EF4-FFF2-40B4-BE49-F238E27FC236}">
                <a16:creationId xmlns:a16="http://schemas.microsoft.com/office/drawing/2014/main" id="{4BBE22AA-30B3-43E0-88C8-23AB91F1DCF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2145" r="48813"/>
          <a:stretch>
            <a:fillRect/>
          </a:stretch>
        </p:blipFill>
        <p:spPr>
          <a:xfrm>
            <a:off x="1280568" y="2274247"/>
            <a:ext cx="4519930" cy="3635375"/>
          </a:xfrm>
          <a:prstGeom prst="roundRect">
            <a:avLst/>
          </a:prstGeom>
        </p:spPr>
      </p:pic>
      <p:pic>
        <p:nvPicPr>
          <p:cNvPr id="7" name="Picture 6" descr="Screen Clipping">
            <a:extLst>
              <a:ext uri="{FF2B5EF4-FFF2-40B4-BE49-F238E27FC236}">
                <a16:creationId xmlns:a16="http://schemas.microsoft.com/office/drawing/2014/main" id="{5DDD0845-9D42-47A4-8FEC-E171902EF70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52766" r="-283"/>
          <a:stretch>
            <a:fillRect/>
          </a:stretch>
        </p:blipFill>
        <p:spPr>
          <a:xfrm>
            <a:off x="6361342" y="2174869"/>
            <a:ext cx="4333240" cy="3834130"/>
          </a:xfrm>
          <a:prstGeom prst="roundRect">
            <a:avLst>
              <a:gd name="adj" fmla="val 12118"/>
            </a:avLst>
          </a:prstGeom>
        </p:spPr>
      </p:pic>
    </p:spTree>
    <p:extLst>
      <p:ext uri="{BB962C8B-B14F-4D97-AF65-F5344CB8AC3E}">
        <p14:creationId xmlns:p14="http://schemas.microsoft.com/office/powerpoint/2010/main" val="275080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cxnSp>
        <p:nvCxnSpPr>
          <p:cNvPr id="300" name="Straight Connector 299">
            <a:extLst>
              <a:ext uri="{FF2B5EF4-FFF2-40B4-BE49-F238E27FC236}">
                <a16:creationId xmlns:a16="http://schemas.microsoft.com/office/drawing/2014/main" id="{5D31EE84-4CA9-4793-8658-4CC0CB4B25C7}"/>
              </a:ext>
            </a:extLst>
          </p:cNvPr>
          <p:cNvCxnSpPr>
            <a:cxnSpLocks/>
          </p:cNvCxnSpPr>
          <p:nvPr/>
        </p:nvCxnSpPr>
        <p:spPr>
          <a:xfrm>
            <a:off x="641812" y="3370944"/>
            <a:ext cx="7484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6862A032-1218-41E0-99CE-CAD8F8F398F3}"/>
              </a:ext>
            </a:extLst>
          </p:cNvPr>
          <p:cNvGrpSpPr/>
          <p:nvPr/>
        </p:nvGrpSpPr>
        <p:grpSpPr>
          <a:xfrm>
            <a:off x="571494" y="327139"/>
            <a:ext cx="11103613" cy="6159877"/>
            <a:chOff x="571494" y="327139"/>
            <a:chExt cx="11103613" cy="6159877"/>
          </a:xfrm>
        </p:grpSpPr>
        <p:sp>
          <p:nvSpPr>
            <p:cNvPr id="10" name="TextBox 9">
              <a:extLst>
                <a:ext uri="{FF2B5EF4-FFF2-40B4-BE49-F238E27FC236}">
                  <a16:creationId xmlns:a16="http://schemas.microsoft.com/office/drawing/2014/main" id="{BEF7CE26-B232-44DB-A16D-346C82C90833}"/>
                </a:ext>
              </a:extLst>
            </p:cNvPr>
            <p:cNvSpPr txBox="1"/>
            <p:nvPr/>
          </p:nvSpPr>
          <p:spPr>
            <a:xfrm>
              <a:off x="4477944" y="1224037"/>
              <a:ext cx="4741601" cy="4832092"/>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đông</a:t>
              </a:r>
            </a:p>
            <a:p>
              <a:pPr algn="just"/>
              <a:r>
                <a:rPr lang="en-US" sz="2800">
                  <a:latin typeface="+mj-lt"/>
                  <a:ea typeface="Arial-Rounded" panose="020B0500000000000000" pitchFamily="34" charset="0"/>
                  <a:cs typeface="Arial-Rounded" panose="020B0500000000000000" pitchFamily="34" charset="0"/>
                </a:rPr>
                <a:t>Khi cơn giông</a:t>
              </a:r>
            </a:p>
            <a:p>
              <a:pPr algn="just"/>
              <a:r>
                <a:rPr lang="en-US" sz="2800">
                  <a:latin typeface="+mj-lt"/>
                  <a:ea typeface="Arial-Rounded" panose="020B0500000000000000" pitchFamily="34" charset="0"/>
                  <a:cs typeface="Arial-Rounded" panose="020B0500000000000000" pitchFamily="34" charset="0"/>
                </a:rPr>
                <a:t>Vừa tắt</a:t>
              </a:r>
            </a:p>
            <a:p>
              <a:pPr algn="just"/>
              <a:r>
                <a:rPr lang="en-US" sz="2800">
                  <a:latin typeface="+mj-lt"/>
                  <a:ea typeface="Arial-Rounded" panose="020B0500000000000000" pitchFamily="34" charset="0"/>
                  <a:cs typeface="Arial-Rounded" panose="020B0500000000000000" pitchFamily="34" charset="0"/>
                </a:rPr>
                <a:t>Tôi đứng trông</a:t>
              </a:r>
            </a:p>
            <a:p>
              <a:pPr algn="just"/>
              <a:r>
                <a:rPr lang="en-US" sz="2800">
                  <a:latin typeface="+mj-lt"/>
                  <a:ea typeface="Arial-Rounded" panose="020B0500000000000000" pitchFamily="34" charset="0"/>
                  <a:cs typeface="Arial-Rounded" panose="020B0500000000000000" pitchFamily="34" charset="0"/>
                </a:rPr>
                <a:t>Trên đường lạnh ngắt</a:t>
              </a:r>
            </a:p>
            <a:p>
              <a:pPr algn="just"/>
              <a:r>
                <a:rPr lang="en-US" sz="2800">
                  <a:latin typeface="+mj-lt"/>
                  <a:ea typeface="Arial-Rounded" panose="020B0500000000000000" pitchFamily="34" charset="0"/>
                  <a:cs typeface="Arial-Rounded" panose="020B0500000000000000" pitchFamily="34" charset="0"/>
                </a:rPr>
                <a:t>Chị lao công</a:t>
              </a:r>
            </a:p>
            <a:p>
              <a:pPr algn="just"/>
              <a:r>
                <a:rPr lang="en-US" sz="2800">
                  <a:latin typeface="+mj-lt"/>
                  <a:ea typeface="Arial-Rounded" panose="020B0500000000000000" pitchFamily="34" charset="0"/>
                  <a:cs typeface="Arial-Rounded" panose="020B0500000000000000" pitchFamily="34" charset="0"/>
                </a:rPr>
                <a:t>Như sắt</a:t>
              </a:r>
            </a:p>
            <a:p>
              <a:pPr algn="just"/>
              <a:r>
                <a:rPr lang="en-US" sz="2800">
                  <a:latin typeface="+mj-lt"/>
                  <a:ea typeface="Arial-Rounded" panose="020B0500000000000000" pitchFamily="34" charset="0"/>
                  <a:cs typeface="Arial-Rounded" panose="020B0500000000000000" pitchFamily="34" charset="0"/>
                </a:rPr>
                <a:t>Như đồng</a:t>
              </a:r>
            </a:p>
            <a:p>
              <a:pPr algn="just"/>
              <a:r>
                <a:rPr lang="en-US" sz="2800">
                  <a:latin typeface="+mj-lt"/>
                  <a:ea typeface="Arial-Rounded" panose="020B0500000000000000" pitchFamily="34" charset="0"/>
                  <a:cs typeface="Arial-Rounded" panose="020B0500000000000000" pitchFamily="34" charset="0"/>
                </a:rPr>
                <a:t>Chị lao công </a:t>
              </a:r>
            </a:p>
            <a:p>
              <a:pPr algn="just"/>
              <a:r>
                <a:rPr lang="en-US" sz="2800">
                  <a:latin typeface="+mj-lt"/>
                  <a:ea typeface="Arial-Rounded" panose="020B0500000000000000" pitchFamily="34" charset="0"/>
                  <a:cs typeface="Arial-Rounded" panose="020B0500000000000000" pitchFamily="34" charset="0"/>
                </a:rPr>
                <a:t>Đêm đông </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89" name="TextBox 288">
              <a:extLst>
                <a:ext uri="{FF2B5EF4-FFF2-40B4-BE49-F238E27FC236}">
                  <a16:creationId xmlns:a16="http://schemas.microsoft.com/office/drawing/2014/main" id="{C03AF8B8-FCB8-4F11-8A0D-E38E00798793}"/>
                </a:ext>
              </a:extLst>
            </p:cNvPr>
            <p:cNvSpPr txBox="1"/>
            <p:nvPr/>
          </p:nvSpPr>
          <p:spPr>
            <a:xfrm>
              <a:off x="571494" y="1224037"/>
              <a:ext cx="4741601" cy="4401205"/>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Khi ve ve</a:t>
              </a:r>
            </a:p>
            <a:p>
              <a:pPr algn="just"/>
              <a:r>
                <a:rPr lang="en-US" sz="2800">
                  <a:latin typeface="+mj-lt"/>
                  <a:ea typeface="Arial-Rounded" panose="020B0500000000000000" pitchFamily="34" charset="0"/>
                  <a:cs typeface="Arial-Rounded" panose="020B0500000000000000" pitchFamily="34" charset="0"/>
                </a:rPr>
                <a:t>Đã ngủ</a:t>
              </a:r>
            </a:p>
            <a:p>
              <a:pPr algn="just"/>
              <a:r>
                <a:rPr lang="en-US" sz="2800">
                  <a:latin typeface="+mj-lt"/>
                  <a:ea typeface="Arial-Rounded" panose="020B0500000000000000" pitchFamily="34" charset="0"/>
                  <a:cs typeface="Arial-Rounded" panose="020B0500000000000000" pitchFamily="34" charset="0"/>
                </a:rPr>
                <a:t>Tôi lắng nghe</a:t>
              </a:r>
            </a:p>
            <a:p>
              <a:pPr algn="just"/>
              <a:r>
                <a:rPr lang="en-US" sz="2800">
                  <a:latin typeface="+mj-lt"/>
                  <a:ea typeface="Arial-Rounded" panose="020B0500000000000000" pitchFamily="34" charset="0"/>
                  <a:cs typeface="Arial-Rounded" panose="020B0500000000000000" pitchFamily="34" charset="0"/>
                </a:rPr>
                <a:t>Trên đường Trần Phú</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Xao xác hàng me</a:t>
              </a:r>
            </a:p>
            <a:p>
              <a:pPr algn="just"/>
              <a:r>
                <a:rPr lang="en-US" sz="2800">
                  <a:latin typeface="+mj-lt"/>
                  <a:ea typeface="Arial-Rounded" panose="020B0500000000000000" pitchFamily="34" charset="0"/>
                  <a:cs typeface="Arial-Rounded" panose="020B0500000000000000" pitchFamily="34" charset="0"/>
                </a:rPr>
                <a:t>Tiếng chổi tre </a:t>
              </a:r>
            </a:p>
            <a:p>
              <a:pPr algn="just"/>
              <a:r>
                <a:rPr lang="en-US" sz="2800">
                  <a:latin typeface="+mj-lt"/>
                  <a:ea typeface="Arial-Rounded" panose="020B0500000000000000" pitchFamily="34" charset="0"/>
                  <a:cs typeface="Arial-Rounded" panose="020B0500000000000000" pitchFamily="34" charset="0"/>
                </a:rPr>
                <a:t>Đêm hè</a:t>
              </a:r>
            </a:p>
            <a:p>
              <a:pPr algn="just"/>
              <a:r>
                <a:rPr lang="en-US" sz="2800">
                  <a:latin typeface="+mj-lt"/>
                  <a:ea typeface="Arial-Rounded" panose="020B0500000000000000" pitchFamily="34" charset="0"/>
                  <a:cs typeface="Arial-Rounded" panose="020B0500000000000000" pitchFamily="34" charset="0"/>
                </a:rPr>
                <a:t>Quét rác…</a:t>
              </a:r>
              <a:endParaRPr lang="en-US" sz="2800" dirty="0">
                <a:latin typeface="+mj-lt"/>
                <a:ea typeface="Arial-Rounded" panose="020B0500000000000000" pitchFamily="34" charset="0"/>
                <a:cs typeface="Arial-Rounded" panose="020B0500000000000000" pitchFamily="34" charset="0"/>
              </a:endParaRPr>
            </a:p>
          </p:txBody>
        </p:sp>
        <p:sp>
          <p:nvSpPr>
            <p:cNvPr id="292" name="TextBox 291">
              <a:extLst>
                <a:ext uri="{FF2B5EF4-FFF2-40B4-BE49-F238E27FC236}">
                  <a16:creationId xmlns:a16="http://schemas.microsoft.com/office/drawing/2014/main" id="{DF27BD9A-DB1A-46E3-B962-B4296A14C6B0}"/>
                </a:ext>
              </a:extLst>
            </p:cNvPr>
            <p:cNvSpPr txBox="1"/>
            <p:nvPr/>
          </p:nvSpPr>
          <p:spPr>
            <a:xfrm>
              <a:off x="3971430" y="327139"/>
              <a:ext cx="3800918" cy="584642"/>
            </a:xfrm>
            <a:prstGeom prst="rect">
              <a:avLst/>
            </a:prstGeom>
            <a:noFill/>
          </p:spPr>
          <p:txBody>
            <a:bodyPr wrap="square" lIns="91305" tIns="45654" rIns="91305" bIns="45654" rtlCol="0">
              <a:spAutoFit/>
            </a:bodyPr>
            <a:lstStyle/>
            <a:p>
              <a:pPr algn="ctr"/>
              <a:r>
                <a:rPr lang="en-US" sz="3200" b="1">
                  <a:solidFill>
                    <a:schemeClr val="bg2">
                      <a:lumMod val="75000"/>
                    </a:schemeClr>
                  </a:solidFill>
                  <a:latin typeface="+mj-lt"/>
                  <a:ea typeface="Arial-Rounded" panose="020B0500000000000000" pitchFamily="34" charset="0"/>
                  <a:cs typeface="Arial-Rounded" panose="020B0500000000000000" pitchFamily="34" charset="0"/>
                </a:rPr>
                <a:t>TIẾNG CHỔI TRE</a:t>
              </a:r>
              <a:endParaRPr lang="en-US" sz="3200" b="1" dirty="0">
                <a:solidFill>
                  <a:schemeClr val="bg2">
                    <a:lumMod val="75000"/>
                  </a:schemeClr>
                </a:solidFill>
                <a:latin typeface="+mj-lt"/>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C072CB22-6F50-447B-ADA2-C4442A6579CC}"/>
                </a:ext>
              </a:extLst>
            </p:cNvPr>
            <p:cNvSpPr txBox="1"/>
            <p:nvPr/>
          </p:nvSpPr>
          <p:spPr>
            <a:xfrm>
              <a:off x="8708676" y="1224037"/>
              <a:ext cx="2966431" cy="5262979"/>
            </a:xfrm>
            <a:prstGeom prst="rect">
              <a:avLst/>
            </a:prstGeom>
            <a:noFill/>
          </p:spPr>
          <p:txBody>
            <a:bodyPr wrap="square">
              <a:spAutoFit/>
            </a:bodyPr>
            <a:lstStyle/>
            <a:p>
              <a:pPr algn="just"/>
              <a:r>
                <a:rPr lang="en-US" sz="2800">
                  <a:latin typeface="+mj-lt"/>
                  <a:ea typeface="Arial-Rounded" panose="020B0500000000000000" pitchFamily="34" charset="0"/>
                  <a:cs typeface="Arial-Rounded" panose="020B0500000000000000" pitchFamily="34" charset="0"/>
                </a:rPr>
                <a:t>Nhớ em nghe</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Chị quét</a:t>
              </a:r>
            </a:p>
            <a:p>
              <a:pPr algn="just"/>
              <a:r>
                <a:rPr lang="en-US" sz="2800">
                  <a:latin typeface="+mj-lt"/>
                  <a:ea typeface="Arial-Rounded" panose="020B0500000000000000" pitchFamily="34" charset="0"/>
                  <a:cs typeface="Arial-Rounded" panose="020B0500000000000000" pitchFamily="34" charset="0"/>
                </a:rPr>
                <a:t>Những đêm hè</a:t>
              </a:r>
            </a:p>
            <a:p>
              <a:pPr algn="just"/>
              <a:r>
                <a:rPr lang="en-US" sz="2800">
                  <a:latin typeface="+mj-lt"/>
                  <a:ea typeface="Arial-Rounded" panose="020B0500000000000000" pitchFamily="34" charset="0"/>
                  <a:cs typeface="Arial-Rounded" panose="020B0500000000000000" pitchFamily="34" charset="0"/>
                </a:rPr>
                <a:t>Đêm đông gió rét</a:t>
              </a:r>
            </a:p>
            <a:p>
              <a:pPr algn="just"/>
              <a:r>
                <a:rPr lang="en-US" sz="2800">
                  <a:latin typeface="+mj-lt"/>
                  <a:ea typeface="Arial-Rounded" panose="020B0500000000000000" pitchFamily="34" charset="0"/>
                  <a:cs typeface="Arial-Rounded" panose="020B0500000000000000" pitchFamily="34" charset="0"/>
                </a:rPr>
                <a:t>Tiếng chổi tre</a:t>
              </a:r>
            </a:p>
            <a:p>
              <a:pPr algn="just"/>
              <a:r>
                <a:rPr lang="en-US" sz="2800">
                  <a:latin typeface="+mj-lt"/>
                  <a:ea typeface="Arial-Rounded" panose="020B0500000000000000" pitchFamily="34" charset="0"/>
                  <a:cs typeface="Arial-Rounded" panose="020B0500000000000000" pitchFamily="34" charset="0"/>
                </a:rPr>
                <a:t>Sớm tối</a:t>
              </a:r>
            </a:p>
            <a:p>
              <a:pPr algn="just"/>
              <a:r>
                <a:rPr lang="en-US" sz="2800">
                  <a:latin typeface="+mj-lt"/>
                  <a:ea typeface="Arial-Rounded" panose="020B0500000000000000" pitchFamily="34" charset="0"/>
                  <a:cs typeface="Arial-Rounded" panose="020B0500000000000000" pitchFamily="34" charset="0"/>
                </a:rPr>
                <a:t>Đi về</a:t>
              </a:r>
            </a:p>
            <a:p>
              <a:pPr algn="just"/>
              <a:r>
                <a:rPr lang="en-US" sz="2800">
                  <a:latin typeface="+mj-lt"/>
                  <a:ea typeface="Arial-Rounded" panose="020B0500000000000000" pitchFamily="34" charset="0"/>
                  <a:cs typeface="Arial-Rounded" panose="020B0500000000000000" pitchFamily="34" charset="0"/>
                </a:rPr>
                <a:t>Giữ sạch lề</a:t>
              </a:r>
            </a:p>
            <a:p>
              <a:pPr algn="just"/>
              <a:r>
                <a:rPr lang="en-US" sz="2800">
                  <a:latin typeface="+mj-lt"/>
                  <a:ea typeface="Arial-Rounded" panose="020B0500000000000000" pitchFamily="34" charset="0"/>
                  <a:cs typeface="Arial-Rounded" panose="020B0500000000000000" pitchFamily="34" charset="0"/>
                </a:rPr>
                <a:t>Đẹp lối</a:t>
              </a:r>
            </a:p>
            <a:p>
              <a:pPr algn="just"/>
              <a:r>
                <a:rPr lang="en-US" sz="2800">
                  <a:latin typeface="+mj-lt"/>
                  <a:ea typeface="Arial-Rounded" panose="020B0500000000000000" pitchFamily="34" charset="0"/>
                  <a:cs typeface="Arial-Rounded" panose="020B0500000000000000" pitchFamily="34" charset="0"/>
                </a:rPr>
                <a:t>Em nghe!</a:t>
              </a:r>
            </a:p>
            <a:p>
              <a:pPr algn="just"/>
              <a:r>
                <a:rPr lang="en-US" sz="2800">
                  <a:latin typeface="+mj-lt"/>
                  <a:ea typeface="Arial-Rounded" panose="020B0500000000000000" pitchFamily="34" charset="0"/>
                  <a:cs typeface="Arial-Rounded" panose="020B0500000000000000" pitchFamily="34" charset="0"/>
                </a:rPr>
                <a:t>	(Tố Hữu)</a:t>
              </a:r>
            </a:p>
          </p:txBody>
        </p:sp>
      </p:grpSp>
      <p:cxnSp>
        <p:nvCxnSpPr>
          <p:cNvPr id="14" name="Straight Connector 13">
            <a:extLst>
              <a:ext uri="{FF2B5EF4-FFF2-40B4-BE49-F238E27FC236}">
                <a16:creationId xmlns:a16="http://schemas.microsoft.com/office/drawing/2014/main" id="{A20BB1CD-048B-4B1D-9A40-CB5B7797448D}"/>
              </a:ext>
            </a:extLst>
          </p:cNvPr>
          <p:cNvCxnSpPr>
            <a:cxnSpLocks/>
          </p:cNvCxnSpPr>
          <p:nvPr/>
        </p:nvCxnSpPr>
        <p:spPr>
          <a:xfrm>
            <a:off x="1668842" y="37846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CCC71E-209D-470D-9B85-58E96BBD0527}"/>
              </a:ext>
            </a:extLst>
          </p:cNvPr>
          <p:cNvCxnSpPr>
            <a:cxnSpLocks/>
          </p:cNvCxnSpPr>
          <p:nvPr/>
        </p:nvCxnSpPr>
        <p:spPr>
          <a:xfrm>
            <a:off x="656326" y="4241802"/>
            <a:ext cx="120532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3272FD-D1F1-4EFE-841C-77CEC8666836}"/>
              </a:ext>
            </a:extLst>
          </p:cNvPr>
          <p:cNvCxnSpPr>
            <a:cxnSpLocks/>
          </p:cNvCxnSpPr>
          <p:nvPr/>
        </p:nvCxnSpPr>
        <p:spPr>
          <a:xfrm>
            <a:off x="1448277" y="5511802"/>
            <a:ext cx="6026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B663DD2-4426-4D5D-84A8-B74F80FF459B}"/>
              </a:ext>
            </a:extLst>
          </p:cNvPr>
          <p:cNvCxnSpPr>
            <a:cxnSpLocks/>
          </p:cNvCxnSpPr>
          <p:nvPr/>
        </p:nvCxnSpPr>
        <p:spPr>
          <a:xfrm>
            <a:off x="6095433" y="2964545"/>
            <a:ext cx="8569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1E9DA4-A3AD-45BF-A864-92B5F792E1AC}"/>
              </a:ext>
            </a:extLst>
          </p:cNvPr>
          <p:cNvCxnSpPr>
            <a:cxnSpLocks/>
          </p:cNvCxnSpPr>
          <p:nvPr/>
        </p:nvCxnSpPr>
        <p:spPr>
          <a:xfrm>
            <a:off x="5342885" y="4241802"/>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9AA21B-DA25-4AFA-81BC-2C37C8554031}"/>
              </a:ext>
            </a:extLst>
          </p:cNvPr>
          <p:cNvCxnSpPr>
            <a:cxnSpLocks/>
          </p:cNvCxnSpPr>
          <p:nvPr/>
        </p:nvCxnSpPr>
        <p:spPr>
          <a:xfrm>
            <a:off x="11063707" y="3385458"/>
            <a:ext cx="53207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6"/>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8FAE11F-A892-42C1-B1BC-D5DF74F2AF73}"/>
              </a:ext>
            </a:extLst>
          </p:cNvPr>
          <p:cNvSpPr/>
          <p:nvPr/>
        </p:nvSpPr>
        <p:spPr>
          <a:xfrm>
            <a:off x="2183267" y="109945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trên</a:t>
            </a:r>
          </a:p>
        </p:txBody>
      </p:sp>
      <p:sp>
        <p:nvSpPr>
          <p:cNvPr id="14" name="Rectangle: Rounded Corners 13">
            <a:extLst>
              <a:ext uri="{FF2B5EF4-FFF2-40B4-BE49-F238E27FC236}">
                <a16:creationId xmlns:a16="http://schemas.microsoft.com/office/drawing/2014/main" id="{8C142259-D819-420A-80F6-061070EBD8C3}"/>
              </a:ext>
            </a:extLst>
          </p:cNvPr>
          <p:cNvSpPr/>
          <p:nvPr/>
        </p:nvSpPr>
        <p:spPr>
          <a:xfrm>
            <a:off x="2183267" y="2383971"/>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chổi tre</a:t>
            </a:r>
          </a:p>
        </p:txBody>
      </p:sp>
      <p:sp>
        <p:nvSpPr>
          <p:cNvPr id="15" name="Rectangle: Rounded Corners 14">
            <a:extLst>
              <a:ext uri="{FF2B5EF4-FFF2-40B4-BE49-F238E27FC236}">
                <a16:creationId xmlns:a16="http://schemas.microsoft.com/office/drawing/2014/main" id="{2DA3B13A-24F1-4AE9-AA3B-8852F4F1D13E}"/>
              </a:ext>
            </a:extLst>
          </p:cNvPr>
          <p:cNvSpPr/>
          <p:nvPr/>
        </p:nvSpPr>
        <p:spPr>
          <a:xfrm>
            <a:off x="2183267"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xao xác</a:t>
            </a:r>
          </a:p>
        </p:txBody>
      </p:sp>
      <p:sp>
        <p:nvSpPr>
          <p:cNvPr id="16" name="Rectangle: Rounded Corners 15">
            <a:extLst>
              <a:ext uri="{FF2B5EF4-FFF2-40B4-BE49-F238E27FC236}">
                <a16:creationId xmlns:a16="http://schemas.microsoft.com/office/drawing/2014/main" id="{159F94A1-764B-470E-AB36-A3AF5366EE9E}"/>
              </a:ext>
            </a:extLst>
          </p:cNvPr>
          <p:cNvSpPr/>
          <p:nvPr/>
        </p:nvSpPr>
        <p:spPr>
          <a:xfrm>
            <a:off x="6959599" y="1095827"/>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rác</a:t>
            </a:r>
          </a:p>
        </p:txBody>
      </p:sp>
      <p:sp>
        <p:nvSpPr>
          <p:cNvPr id="17" name="Rectangle: Rounded Corners 16">
            <a:extLst>
              <a:ext uri="{FF2B5EF4-FFF2-40B4-BE49-F238E27FC236}">
                <a16:creationId xmlns:a16="http://schemas.microsoft.com/office/drawing/2014/main" id="{C787AAAD-A338-4F2E-B3CA-8658D8D00673}"/>
              </a:ext>
            </a:extLst>
          </p:cNvPr>
          <p:cNvSpPr/>
          <p:nvPr/>
        </p:nvSpPr>
        <p:spPr>
          <a:xfrm>
            <a:off x="6959599" y="2416628"/>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trông</a:t>
            </a:r>
          </a:p>
        </p:txBody>
      </p:sp>
      <p:sp>
        <p:nvSpPr>
          <p:cNvPr id="18" name="Rectangle: Rounded Corners 17">
            <a:extLst>
              <a:ext uri="{FF2B5EF4-FFF2-40B4-BE49-F238E27FC236}">
                <a16:creationId xmlns:a16="http://schemas.microsoft.com/office/drawing/2014/main" id="{739D57B8-B99E-4960-938F-FA21C99163F3}"/>
              </a:ext>
            </a:extLst>
          </p:cNvPr>
          <p:cNvSpPr/>
          <p:nvPr/>
        </p:nvSpPr>
        <p:spPr>
          <a:xfrm>
            <a:off x="6959599" y="3701142"/>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sắt</a:t>
            </a:r>
          </a:p>
        </p:txBody>
      </p:sp>
      <p:sp>
        <p:nvSpPr>
          <p:cNvPr id="19" name="Rectangle: Rounded Corners 18">
            <a:extLst>
              <a:ext uri="{FF2B5EF4-FFF2-40B4-BE49-F238E27FC236}">
                <a16:creationId xmlns:a16="http://schemas.microsoft.com/office/drawing/2014/main" id="{9F4494B8-17F8-4C05-B174-317E67F47200}"/>
              </a:ext>
            </a:extLst>
          </p:cNvPr>
          <p:cNvSpPr/>
          <p:nvPr/>
        </p:nvSpPr>
        <p:spPr>
          <a:xfrm>
            <a:off x="4571433" y="5018313"/>
            <a:ext cx="3018972" cy="885372"/>
          </a:xfrm>
          <a:prstGeom prst="roundRect">
            <a:avLst/>
          </a:prstGeom>
          <a:solidFill>
            <a:srgbClr val="FEF1C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rét</a:t>
            </a:r>
          </a:p>
        </p:txBody>
      </p:sp>
    </p:spTree>
    <p:extLst>
      <p:ext uri="{BB962C8B-B14F-4D97-AF65-F5344CB8AC3E}">
        <p14:creationId xmlns:p14="http://schemas.microsoft.com/office/powerpoint/2010/main" val="35834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subTnLs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Kawaii Doodles Newsletter by Slidesgo">
  <a:themeElements>
    <a:clrScheme name="Simple Light">
      <a:dk1>
        <a:srgbClr val="191919"/>
      </a:dk1>
      <a:lt1>
        <a:srgbClr val="C7E3E1"/>
      </a:lt1>
      <a:dk2>
        <a:srgbClr val="EC8569"/>
      </a:dk2>
      <a:lt2>
        <a:srgbClr val="EEAB4F"/>
      </a:lt2>
      <a:accent1>
        <a:srgbClr val="FDE9A4"/>
      </a:accent1>
      <a:accent2>
        <a:srgbClr val="FFF6E2"/>
      </a:accent2>
      <a:accent3>
        <a:srgbClr val="3A4549"/>
      </a:accent3>
      <a:accent4>
        <a:srgbClr val="A9C1BF"/>
      </a:accent4>
      <a:accent5>
        <a:srgbClr val="DA6343"/>
      </a:accent5>
      <a:accent6>
        <a:srgbClr val="FFFFFF"/>
      </a:accent6>
      <a:hlink>
        <a:srgbClr val="3A4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850</TotalTime>
  <Words>2341</Words>
  <Application>Microsoft Office PowerPoint</Application>
  <PresentationFormat>Custom</PresentationFormat>
  <Paragraphs>408</Paragraphs>
  <Slides>32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Patrick Hand</vt:lpstr>
      <vt:lpstr>Times New Roman</vt:lpstr>
      <vt:lpstr>Scope One</vt:lpstr>
      <vt:lpstr>HP001 4 hàng</vt:lpstr>
      <vt:lpstr>Delius Unicase</vt:lpstr>
      <vt:lpstr>Calibri</vt:lpstr>
      <vt:lpstr>Kawaii Doodles Newsletter by Slidesgo</vt:lpstr>
      <vt:lpstr>PowerPoint Presentation</vt:lpstr>
      <vt:lpstr>PowerPoint Presentation</vt:lpstr>
      <vt:lpstr>PowerPoint Presentation</vt:lpstr>
      <vt:lpstr>PowerPoint Presentation</vt:lpstr>
      <vt:lpstr>PowerPoint Presentation</vt:lpstr>
      <vt:lpstr>Bài 13: TIẾNG CHỔI TRE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Em hãy nói về những điều tốt đẹp mà cô lao công ở trường em đã làm cho mọi người, cho trường lớp.</vt:lpstr>
      <vt:lpstr>Củng cố</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Kawaii Doodles Newsletter</dc:title>
  <dc:creator>PC</dc:creator>
  <cp:lastModifiedBy>pham quynh anh</cp:lastModifiedBy>
  <cp:revision>105</cp:revision>
  <dcterms:modified xsi:type="dcterms:W3CDTF">2022-03-07T03:02:17Z</dcterms:modified>
</cp:coreProperties>
</file>