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0" r:id="rId30"/>
    <p:sldId id="286" r:id="rId31"/>
    <p:sldId id="287" r:id="rId32"/>
    <p:sldId id="288" r:id="rId33"/>
    <p:sldId id="289" r:id="rId34"/>
    <p:sldId id="258" r:id="rId35"/>
    <p:sldId id="291" r:id="rId36"/>
    <p:sldId id="292" r:id="rId37"/>
    <p:sldId id="293" r:id="rId38"/>
    <p:sldId id="294" r:id="rId39"/>
    <p:sldId id="295" r:id="rId40"/>
    <p:sldId id="296" r:id="rId41"/>
    <p:sldId id="29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9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5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4563" r="11355" b="89495"/>
          <a:stretch/>
        </p:blipFill>
        <p:spPr>
          <a:xfrm>
            <a:off x="1811747" y="1908312"/>
            <a:ext cx="8568506" cy="8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10526" r="11355" b="12539"/>
          <a:stretch/>
        </p:blipFill>
        <p:spPr>
          <a:xfrm>
            <a:off x="3641040" y="0"/>
            <a:ext cx="4909920" cy="68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15960" r="50015" b="59917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4" t="15656" r="13721" b="60221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9" t="38968" r="50586" b="36909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37549" r="11577" b="38328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62686" r="50157" b="13191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0" t="62078" r="15435" b="13799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88025" r="23893" b="8427"/>
          <a:stretch/>
        </p:blipFill>
        <p:spPr>
          <a:xfrm>
            <a:off x="1796375" y="2748064"/>
            <a:ext cx="8599250" cy="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9847" r="8067" b="7235"/>
          <a:stretch/>
        </p:blipFill>
        <p:spPr>
          <a:xfrm>
            <a:off x="3019537" y="33262"/>
            <a:ext cx="5743464" cy="68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3651" r="12991" b="19469"/>
          <a:stretch/>
        </p:blipFill>
        <p:spPr>
          <a:xfrm>
            <a:off x="3657599" y="0"/>
            <a:ext cx="5116750" cy="67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11134" r="53007" b="66201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24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11324" r="16357" b="66011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85" r="53141" b="43250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3" t="33989" r="14344" b="43346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15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57131" r="54349" b="20204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t="57321" r="14881" b="20014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4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80082" r="11517" b="12347"/>
          <a:stretch/>
        </p:blipFill>
        <p:spPr>
          <a:xfrm>
            <a:off x="0" y="2198451"/>
            <a:ext cx="12217941" cy="15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4585" r="5279" b="7473"/>
          <a:stretch/>
        </p:blipFill>
        <p:spPr>
          <a:xfrm>
            <a:off x="3955915" y="0"/>
            <a:ext cx="4818434" cy="67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5462" r="37523" b="52556"/>
          <a:stretch/>
        </p:blipFill>
        <p:spPr>
          <a:xfrm>
            <a:off x="2944989" y="609600"/>
            <a:ext cx="6302022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53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10633" r="49684" b="56356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9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t="24029" r="8712" b="42960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47471" r="50021" b="19518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4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6" t="61944" r="8375" b="6600"/>
          <a:stretch/>
        </p:blipFill>
        <p:spPr>
          <a:xfrm>
            <a:off x="3636609" y="817122"/>
            <a:ext cx="4918781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9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4524" r="8299" b="45352"/>
          <a:stretch/>
        </p:blipFill>
        <p:spPr>
          <a:xfrm>
            <a:off x="1906621" y="-23358"/>
            <a:ext cx="8268511" cy="68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11136" r="62570" b="66395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3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10820" r="35675" b="66711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8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8" t="10899" r="9032" b="66632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6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32961" r="63796" b="44570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2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33673" r="35675" b="43858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26151" r="7907" b="51867"/>
          <a:stretch/>
        </p:blipFill>
        <p:spPr>
          <a:xfrm>
            <a:off x="4533900" y="876300"/>
            <a:ext cx="3873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0" t="32645" r="8140" b="44886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4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55475" r="9111" b="8861"/>
          <a:stretch/>
        </p:blipFill>
        <p:spPr>
          <a:xfrm>
            <a:off x="369650" y="0"/>
            <a:ext cx="1150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47582" r="20632" b="30436"/>
          <a:stretch/>
        </p:blipFill>
        <p:spPr>
          <a:xfrm>
            <a:off x="2317044" y="1257300"/>
            <a:ext cx="755791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t="69013" r="19077" b="7696"/>
          <a:stretch/>
        </p:blipFill>
        <p:spPr>
          <a:xfrm>
            <a:off x="2317044" y="1257300"/>
            <a:ext cx="7557911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2813" r="18885" b="72373"/>
          <a:stretch/>
        </p:blipFill>
        <p:spPr>
          <a:xfrm>
            <a:off x="3454400" y="977900"/>
            <a:ext cx="7366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3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27257" r="7268" b="19134"/>
          <a:stretch/>
        </p:blipFill>
        <p:spPr>
          <a:xfrm>
            <a:off x="2222500" y="-583"/>
            <a:ext cx="7747000" cy="68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80667" r="20610" b="3053"/>
          <a:stretch/>
        </p:blipFill>
        <p:spPr>
          <a:xfrm>
            <a:off x="1223536" y="1612900"/>
            <a:ext cx="9744927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2020-08-22T23:25:50Z</dcterms:created>
  <dcterms:modified xsi:type="dcterms:W3CDTF">2020-08-22T23:38:45Z</dcterms:modified>
</cp:coreProperties>
</file>