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73" r:id="rId2"/>
    <p:sldId id="261" r:id="rId3"/>
    <p:sldId id="262" r:id="rId4"/>
    <p:sldId id="338" r:id="rId5"/>
    <p:sldId id="348" r:id="rId6"/>
    <p:sldId id="337" r:id="rId7"/>
    <p:sldId id="257" r:id="rId8"/>
    <p:sldId id="341" r:id="rId9"/>
    <p:sldId id="258" r:id="rId10"/>
    <p:sldId id="339" r:id="rId11"/>
    <p:sldId id="340" r:id="rId12"/>
    <p:sldId id="349" r:id="rId13"/>
    <p:sldId id="259" r:id="rId14"/>
    <p:sldId id="264" r:id="rId15"/>
    <p:sldId id="347" r:id="rId16"/>
    <p:sldId id="277" r:id="rId17"/>
    <p:sldId id="278" r:id="rId18"/>
    <p:sldId id="343" r:id="rId19"/>
    <p:sldId id="344" r:id="rId20"/>
    <p:sldId id="345" r:id="rId21"/>
    <p:sldId id="346" r:id="rId22"/>
    <p:sldId id="279" r:id="rId23"/>
    <p:sldId id="280" r:id="rId24"/>
  </p:sldIdLst>
  <p:sldSz cx="9144000" cy="5143500" type="screen16x9"/>
  <p:notesSz cx="6858000" cy="9144000"/>
  <p:defaultTextStyle>
    <a:defPPr>
      <a:defRPr lang="en-US"/>
    </a:defPPr>
    <a:lvl1pPr marL="0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8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76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14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52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90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28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66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04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ương Nhung Trần" initials="PNT" lastIdx="1" clrIdx="0">
    <p:extLst>
      <p:ext uri="{19B8F6BF-5375-455C-9EA6-DF929625EA0E}">
        <p15:presenceInfo xmlns:p15="http://schemas.microsoft.com/office/powerpoint/2012/main" userId="493dcfa25542049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6800"/>
    <a:srgbClr val="B88800"/>
    <a:srgbClr val="B07500"/>
    <a:srgbClr val="CA4C14"/>
    <a:srgbClr val="CC3300"/>
    <a:srgbClr val="8FCE4A"/>
    <a:srgbClr val="B9EDFF"/>
    <a:srgbClr val="F8E2FA"/>
    <a:srgbClr val="EEB8F2"/>
    <a:srgbClr val="EBAA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71" autoAdjust="0"/>
    <p:restoredTop sz="82051" autoAdjust="0"/>
  </p:normalViewPr>
  <p:slideViewPr>
    <p:cSldViewPr>
      <p:cViewPr varScale="1">
        <p:scale>
          <a:sx n="70" d="100"/>
          <a:sy n="70" d="100"/>
        </p:scale>
        <p:origin x="1152" y="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.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GV </a:t>
            </a:r>
            <a:r>
              <a:rPr lang="en-US" baseline="0" dirty="0" err="1"/>
              <a:t>nhấp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. </a:t>
            </a:r>
            <a:r>
              <a:rPr lang="en-US" baseline="0" dirty="0" err="1"/>
              <a:t>Nhấp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‘lo “</a:t>
            </a:r>
            <a:r>
              <a:rPr lang="en-US" baseline="0" dirty="0" err="1"/>
              <a:t>đèn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”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nó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di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chỗ</a:t>
            </a:r>
            <a:r>
              <a:rPr lang="en-US" baseline="0" dirty="0"/>
              <a:t> </a:t>
            </a:r>
            <a:r>
              <a:rPr lang="en-US" baseline="0" dirty="0" err="1"/>
              <a:t>trống</a:t>
            </a:r>
            <a:r>
              <a:rPr lang="en-US" baseline="0" dirty="0"/>
              <a:t>. Sau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ra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mẫu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vở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637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 động</a:t>
            </a:r>
            <a:r>
              <a:rPr lang="en-US" baseline="0"/>
              <a:t> tổ chức HĐ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164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 động</a:t>
            </a:r>
            <a:r>
              <a:rPr lang="en-US" baseline="0"/>
              <a:t> tổ chức HĐ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733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 động</a:t>
            </a:r>
            <a:r>
              <a:rPr lang="en-US" baseline="0"/>
              <a:t> tổ chức HĐ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307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khó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con </a:t>
            </a:r>
            <a:r>
              <a:rPr lang="en-US" baseline="0" dirty="0" err="1"/>
              <a:t>nếu</a:t>
            </a:r>
            <a:r>
              <a:rPr lang="en-US" baseline="0" dirty="0"/>
              <a:t> HS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nhầm</a:t>
            </a:r>
            <a:r>
              <a:rPr lang="en-US" baseline="0" dirty="0"/>
              <a:t> </a:t>
            </a:r>
            <a:r>
              <a:rPr lang="en-US" baseline="0" dirty="0" err="1"/>
              <a:t>lẫn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thường</a:t>
            </a:r>
            <a:r>
              <a:rPr lang="en-US" baseline="0" dirty="0"/>
              <a:t> </a:t>
            </a:r>
            <a:r>
              <a:rPr lang="en-US" baseline="0" dirty="0" err="1"/>
              <a:t>xuyên</a:t>
            </a:r>
            <a:r>
              <a:rPr lang="en-US" baseline="0" dirty="0"/>
              <a:t>. GV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linh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khó</a:t>
            </a:r>
            <a:r>
              <a:rPr lang="en-US" baseline="0" dirty="0"/>
              <a:t> </a:t>
            </a:r>
            <a:r>
              <a:rPr lang="en-US" baseline="0" dirty="0" err="1"/>
              <a:t>phù</a:t>
            </a:r>
            <a:r>
              <a:rPr lang="en-US" baseline="0" dirty="0"/>
              <a:t> </a:t>
            </a:r>
            <a:r>
              <a:rPr lang="en-US" baseline="0" dirty="0" err="1"/>
              <a:t>hợp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địa</a:t>
            </a:r>
            <a:r>
              <a:rPr lang="en-US" baseline="0" dirty="0"/>
              <a:t> </a:t>
            </a:r>
            <a:r>
              <a:rPr lang="en-US" baseline="0" dirty="0" err="1"/>
              <a:t>phương</a:t>
            </a:r>
            <a:r>
              <a:rPr lang="en-US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Đoạn</a:t>
            </a:r>
            <a:r>
              <a:rPr lang="en-US" sz="12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2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trên</a:t>
            </a:r>
            <a:r>
              <a:rPr lang="en-US" sz="12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2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12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2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mấy</a:t>
            </a:r>
            <a:r>
              <a:rPr lang="en-US" sz="12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2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câu</a:t>
            </a:r>
            <a:r>
              <a:rPr lang="en-US" sz="12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?</a:t>
            </a: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Khi </a:t>
            </a:r>
            <a:r>
              <a:rPr lang="en-US" sz="12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viết</a:t>
            </a:r>
            <a:r>
              <a:rPr lang="en-US" sz="12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2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chữ</a:t>
            </a:r>
            <a:r>
              <a:rPr lang="en-US" sz="12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2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đầu</a:t>
            </a:r>
            <a:r>
              <a:rPr lang="en-US" sz="12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2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dòng</a:t>
            </a:r>
            <a:r>
              <a:rPr lang="en-US" sz="12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, ta </a:t>
            </a:r>
            <a:r>
              <a:rPr lang="en-US" sz="12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lưu</a:t>
            </a:r>
            <a:r>
              <a:rPr lang="en-US" sz="12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ý </a:t>
            </a:r>
            <a:r>
              <a:rPr lang="en-US" sz="12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gì</a:t>
            </a:r>
            <a:r>
              <a:rPr lang="en-US" sz="12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?</a:t>
            </a: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Những</a:t>
            </a:r>
            <a:r>
              <a:rPr lang="en-US" sz="12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2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chữ</a:t>
            </a:r>
            <a:r>
              <a:rPr lang="en-US" sz="12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2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nào</a:t>
            </a:r>
            <a:r>
              <a:rPr lang="en-US" sz="12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2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viết</a:t>
            </a:r>
            <a:r>
              <a:rPr lang="en-US" sz="12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2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hoa</a:t>
            </a:r>
            <a:r>
              <a:rPr lang="en-US" sz="12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? </a:t>
            </a:r>
            <a:r>
              <a:rPr lang="en-US" sz="12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Vì</a:t>
            </a:r>
            <a:r>
              <a:rPr lang="en-US" sz="12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2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sao</a:t>
            </a:r>
            <a:r>
              <a:rPr lang="en-US" sz="12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?</a:t>
            </a: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Kết</a:t>
            </a:r>
            <a:r>
              <a:rPr lang="en-US" sz="12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2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thúc</a:t>
            </a:r>
            <a:r>
              <a:rPr lang="en-US" sz="12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2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câu</a:t>
            </a:r>
            <a:r>
              <a:rPr lang="en-US" sz="12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2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12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2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dấu</a:t>
            </a:r>
            <a:r>
              <a:rPr lang="en-US" sz="12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2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gì</a:t>
            </a:r>
            <a:r>
              <a:rPr lang="en-US" sz="12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?</a:t>
            </a:r>
          </a:p>
          <a:p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Em</a:t>
            </a:r>
            <a:r>
              <a:rPr lang="en-US" sz="12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2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hãy</a:t>
            </a:r>
            <a:r>
              <a:rPr lang="en-US" sz="12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2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tìm</a:t>
            </a:r>
            <a:r>
              <a:rPr lang="en-US" sz="12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2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từ</a:t>
            </a:r>
            <a:r>
              <a:rPr lang="en-US" sz="12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2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dễ</a:t>
            </a:r>
            <a:r>
              <a:rPr lang="en-US" sz="12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2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viết</a:t>
            </a:r>
            <a:r>
              <a:rPr lang="en-US" sz="12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2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lẫn</a:t>
            </a:r>
            <a:r>
              <a:rPr lang="en-US" sz="12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2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trong</a:t>
            </a:r>
            <a:r>
              <a:rPr lang="en-US" sz="12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12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bài</a:t>
            </a:r>
            <a:r>
              <a:rPr lang="en-US" sz="12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995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chiếu</a:t>
            </a:r>
            <a:r>
              <a:rPr lang="en-US" baseline="0"/>
              <a:t> cho HS xem cách trình bày trước, sau đó nhấn tắt màn hình rồi đọc cho hs viết.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403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linh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tổ</a:t>
            </a:r>
            <a:r>
              <a:rPr lang="en-US" baseline="0" dirty="0"/>
              <a:t> </a:t>
            </a:r>
            <a:r>
              <a:rPr lang="en-US" baseline="0" dirty="0" err="1"/>
              <a:t>chức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. GV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kĩ</a:t>
            </a:r>
            <a:r>
              <a:rPr lang="en-US" baseline="0" dirty="0"/>
              <a:t> SGV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mục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endParaRPr lang="en-US" baseline="0" dirty="0"/>
          </a:p>
          <a:p>
            <a:r>
              <a:rPr lang="en-US" baseline="0" dirty="0" err="1"/>
              <a:t>Đây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biển</a:t>
            </a:r>
            <a:r>
              <a:rPr lang="en-US" baseline="0" dirty="0"/>
              <a:t>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51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2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7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06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9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38" indent="0">
              <a:buNone/>
              <a:defRPr sz="2800"/>
            </a:lvl2pPr>
            <a:lvl3pPr marL="914276" indent="0">
              <a:buNone/>
              <a:defRPr sz="2400"/>
            </a:lvl3pPr>
            <a:lvl4pPr marL="1371414" indent="0">
              <a:buNone/>
              <a:defRPr sz="2000"/>
            </a:lvl4pPr>
            <a:lvl5pPr marL="1828552" indent="0">
              <a:buNone/>
              <a:defRPr sz="2000"/>
            </a:lvl5pPr>
            <a:lvl6pPr marL="2285690" indent="0">
              <a:buNone/>
              <a:defRPr sz="2000"/>
            </a:lvl6pPr>
            <a:lvl7pPr marL="2742828" indent="0">
              <a:buNone/>
              <a:defRPr sz="2000"/>
            </a:lvl7pPr>
            <a:lvl8pPr marL="3199966" indent="0">
              <a:buNone/>
              <a:defRPr sz="2000"/>
            </a:lvl8pPr>
            <a:lvl9pPr marL="365710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27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3" indent="-342853" algn="l" defTabSz="91427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9" indent="-285711" algn="l" defTabSz="91427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45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83" indent="-228569" algn="l" defTabSz="91427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21" indent="-228569" algn="l" defTabSz="91427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59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97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35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73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2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2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6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0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9" t="50000" b="10982"/>
          <a:stretch/>
        </p:blipFill>
        <p:spPr>
          <a:xfrm>
            <a:off x="4388082" y="3450231"/>
            <a:ext cx="1140280" cy="15936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1441"/>
            <a:ext cx="1450481" cy="2107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074" y="263906"/>
            <a:ext cx="1189037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859" y="3378344"/>
            <a:ext cx="1122363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4" t="30154" r="36413" b="28451"/>
          <a:stretch/>
        </p:blipFill>
        <p:spPr>
          <a:xfrm>
            <a:off x="7364073" y="3363733"/>
            <a:ext cx="904010" cy="1690688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1371600" y="590550"/>
            <a:ext cx="6032965" cy="3124200"/>
          </a:xfrm>
          <a:prstGeom prst="cloud">
            <a:avLst/>
          </a:prstGeom>
          <a:solidFill>
            <a:srgbClr val="B9ED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chemeClr val="tx1"/>
                </a:solidFill>
                <a:latin typeface="r0c0i Linotte" pitchFamily="2" charset="0"/>
                <a:ea typeface="Arial-Rounded" pitchFamily="34" charset="0"/>
                <a:cs typeface="Arial" pitchFamily="34" charset="0"/>
              </a:rPr>
              <a:t>khởi</a:t>
            </a:r>
            <a:r>
              <a:rPr lang="en-US" sz="6600" b="1" dirty="0">
                <a:solidFill>
                  <a:schemeClr val="tx1"/>
                </a:solidFill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latin typeface="r0c0i Linotte" pitchFamily="2" charset="0"/>
                <a:ea typeface="Arial-Rounded" pitchFamily="34" charset="0"/>
                <a:cs typeface="Arial" pitchFamily="34" charset="0"/>
              </a:rPr>
              <a:t>động</a:t>
            </a:r>
            <a:endParaRPr lang="en-US" sz="6600" b="1" dirty="0">
              <a:solidFill>
                <a:schemeClr val="tx1"/>
              </a:solidFill>
              <a:latin typeface="r0c0i Linott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740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09096" y="237515"/>
            <a:ext cx="609600" cy="609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8800" y="140866"/>
            <a:ext cx="6908802" cy="954095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2800" b="1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Quan</a:t>
            </a:r>
            <a:r>
              <a:rPr lang="en-US" sz="2800" b="1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sát</a:t>
            </a:r>
            <a:r>
              <a:rPr lang="en-US" sz="2800" b="1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tranh</a:t>
            </a:r>
            <a:r>
              <a:rPr lang="en-US" sz="2800" b="1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2800" b="1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dùng</a:t>
            </a:r>
            <a:r>
              <a:rPr lang="en-US" sz="2800" b="1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từ</a:t>
            </a:r>
            <a:r>
              <a:rPr lang="en-US" sz="2800" b="1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ngữ</a:t>
            </a:r>
            <a:r>
              <a:rPr lang="en-US" sz="2800" b="1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trong</a:t>
            </a:r>
            <a:r>
              <a:rPr lang="en-US" sz="2800" b="1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khung</a:t>
            </a:r>
            <a:r>
              <a:rPr lang="en-US" sz="2800" b="1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để</a:t>
            </a:r>
            <a:r>
              <a:rPr lang="en-US" sz="2800" b="1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nói</a:t>
            </a:r>
            <a:r>
              <a:rPr lang="en-US" sz="2800" b="1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theo</a:t>
            </a:r>
            <a:r>
              <a:rPr lang="en-US" sz="2800" b="1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tranh</a:t>
            </a:r>
            <a:endParaRPr lang="en-US" sz="2800" b="1" dirty="0">
              <a:latin typeface="r0c0i Linotte" pitchFamily="2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200" y="1101874"/>
            <a:ext cx="8991600" cy="584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3200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200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đỏ</a:t>
            </a:r>
            <a:r>
              <a:rPr lang="en-US" sz="3200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	</a:t>
            </a:r>
            <a:r>
              <a:rPr lang="en-US" sz="3200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nguy</a:t>
            </a:r>
            <a:r>
              <a:rPr lang="en-US" sz="3200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hiểm</a:t>
            </a:r>
            <a:r>
              <a:rPr lang="en-US" sz="3200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	</a:t>
            </a:r>
            <a:r>
              <a:rPr lang="en-US" sz="3200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200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xanh</a:t>
            </a:r>
            <a:r>
              <a:rPr lang="en-US" sz="3200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	   qua </a:t>
            </a:r>
            <a:r>
              <a:rPr lang="en-US" sz="3200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đường</a:t>
            </a:r>
            <a:endParaRPr lang="en-US" sz="3200" dirty="0">
              <a:latin typeface="r0c0i Linotte" pitchFamily="2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1381FF92-1274-42F3-A9A9-6DAAE1A023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4166" t="20200" r="30001" b="24049"/>
          <a:stretch/>
        </p:blipFill>
        <p:spPr>
          <a:xfrm>
            <a:off x="1862667" y="1733551"/>
            <a:ext cx="5968310" cy="335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691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09096" y="237515"/>
            <a:ext cx="609600" cy="609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8800" y="140866"/>
            <a:ext cx="6908802" cy="954095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2800" b="1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Quan</a:t>
            </a:r>
            <a:r>
              <a:rPr lang="en-US" sz="2800" b="1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sát</a:t>
            </a:r>
            <a:r>
              <a:rPr lang="en-US" sz="2800" b="1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tranh</a:t>
            </a:r>
            <a:r>
              <a:rPr lang="en-US" sz="2800" b="1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2800" b="1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dùng</a:t>
            </a:r>
            <a:r>
              <a:rPr lang="en-US" sz="2800" b="1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từ</a:t>
            </a:r>
            <a:r>
              <a:rPr lang="en-US" sz="2800" b="1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ngữ</a:t>
            </a:r>
            <a:r>
              <a:rPr lang="en-US" sz="2800" b="1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trong</a:t>
            </a:r>
            <a:r>
              <a:rPr lang="en-US" sz="2800" b="1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khung</a:t>
            </a:r>
            <a:r>
              <a:rPr lang="en-US" sz="2800" b="1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để</a:t>
            </a:r>
            <a:r>
              <a:rPr lang="en-US" sz="2800" b="1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nói</a:t>
            </a:r>
            <a:r>
              <a:rPr lang="en-US" sz="2800" b="1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theo</a:t>
            </a:r>
            <a:r>
              <a:rPr lang="en-US" sz="2800" b="1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tranh</a:t>
            </a:r>
            <a:endParaRPr lang="en-US" sz="2800" b="1" dirty="0">
              <a:latin typeface="r0c0i Linotte" pitchFamily="2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200" y="1101874"/>
            <a:ext cx="8991600" cy="584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3200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200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đỏ</a:t>
            </a:r>
            <a:r>
              <a:rPr lang="en-US" sz="3200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	</a:t>
            </a:r>
            <a:r>
              <a:rPr lang="en-US" sz="3200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nguy</a:t>
            </a:r>
            <a:r>
              <a:rPr lang="en-US" sz="3200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hiểm</a:t>
            </a:r>
            <a:r>
              <a:rPr lang="en-US" sz="3200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	</a:t>
            </a:r>
            <a:r>
              <a:rPr lang="en-US" sz="3200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200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xanh</a:t>
            </a:r>
            <a:r>
              <a:rPr lang="en-US" sz="3200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	   qua </a:t>
            </a:r>
            <a:r>
              <a:rPr lang="en-US" sz="3200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đường</a:t>
            </a:r>
            <a:endParaRPr lang="en-US" sz="3200" dirty="0">
              <a:latin typeface="r0c0i Linotte" pitchFamily="2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38F2F66F-9DF1-484F-AA27-3BA473FFB6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99" t="21288" r="16667" b="24814"/>
          <a:stretch/>
        </p:blipFill>
        <p:spPr>
          <a:xfrm>
            <a:off x="1659146" y="1693550"/>
            <a:ext cx="6034343" cy="343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244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467996" y="1787721"/>
            <a:ext cx="7066404" cy="1102519"/>
          </a:xfrm>
          <a:prstGeom prst="rect">
            <a:avLst/>
          </a:prstGeom>
        </p:spPr>
        <p:txBody>
          <a:bodyPr vert="horz" lIns="91428" tIns="45714" rIns="91428" bIns="45714" rtlCol="0" anchor="ctr">
            <a:noAutofit/>
          </a:bodyPr>
          <a:lstStyle>
            <a:lvl1pPr algn="ctr" defTabSz="91427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7200" b="1" smtClean="0">
                <a:solidFill>
                  <a:srgbClr val="FF0000"/>
                </a:solidFill>
                <a:latin typeface="r0c0i Linotte" pitchFamily="2" charset="0"/>
              </a:rPr>
              <a:t>Bài 5:</a:t>
            </a:r>
            <a:br>
              <a:rPr lang="en-US" sz="7200" b="1" smtClean="0">
                <a:solidFill>
                  <a:srgbClr val="FF0000"/>
                </a:solidFill>
                <a:latin typeface="r0c0i Linotte" pitchFamily="2" charset="0"/>
              </a:rPr>
            </a:br>
            <a:r>
              <a:rPr lang="en-US" sz="7200" b="1" smtClean="0">
                <a:solidFill>
                  <a:srgbClr val="FF0000"/>
                </a:solidFill>
                <a:latin typeface="r0c0i Linotte" pitchFamily="2" charset="0"/>
              </a:rPr>
              <a:t>Đèn giao thông</a:t>
            </a:r>
            <a:br>
              <a:rPr lang="en-US" sz="7200" b="1" smtClean="0">
                <a:solidFill>
                  <a:srgbClr val="FF0000"/>
                </a:solidFill>
                <a:latin typeface="r0c0i Linotte" pitchFamily="2" charset="0"/>
              </a:rPr>
            </a:br>
            <a:r>
              <a:rPr lang="en-US" sz="7200" b="1" smtClean="0">
                <a:solidFill>
                  <a:srgbClr val="FF0000"/>
                </a:solidFill>
                <a:latin typeface="r0c0i Linotte" pitchFamily="2" charset="0"/>
              </a:rPr>
              <a:t>(Tiết 4)</a:t>
            </a:r>
            <a:endParaRPr lang="en-US" sz="7200" b="1" dirty="0">
              <a:solidFill>
                <a:srgbClr val="FF0000"/>
              </a:solidFill>
              <a:latin typeface="r0c0i Linotte" pitchFamily="2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B53A51C-F214-41F1-9D77-11C65840FF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83" y="3301719"/>
            <a:ext cx="3478409" cy="184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258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7764" y="895351"/>
            <a:ext cx="8873836" cy="3536452"/>
            <a:chOff x="744680" y="1657350"/>
            <a:chExt cx="7809345" cy="2705100"/>
          </a:xfrm>
        </p:grpSpPr>
        <p:sp>
          <p:nvSpPr>
            <p:cNvPr id="3" name="Rectangle 2"/>
            <p:cNvSpPr/>
            <p:nvPr/>
          </p:nvSpPr>
          <p:spPr>
            <a:xfrm>
              <a:off x="744680" y="1657350"/>
              <a:ext cx="7809345" cy="2705100"/>
            </a:xfrm>
            <a:custGeom>
              <a:avLst/>
              <a:gdLst>
                <a:gd name="connsiteX0" fmla="*/ 0 w 7809345"/>
                <a:gd name="connsiteY0" fmla="*/ 0 h 2895600"/>
                <a:gd name="connsiteX1" fmla="*/ 7809345 w 7809345"/>
                <a:gd name="connsiteY1" fmla="*/ 0 h 2895600"/>
                <a:gd name="connsiteX2" fmla="*/ 7809345 w 7809345"/>
                <a:gd name="connsiteY2" fmla="*/ 2895600 h 2895600"/>
                <a:gd name="connsiteX3" fmla="*/ 0 w 7809345"/>
                <a:gd name="connsiteY3" fmla="*/ 2895600 h 2895600"/>
                <a:gd name="connsiteX4" fmla="*/ 0 w 7809345"/>
                <a:gd name="connsiteY4" fmla="*/ 0 h 2895600"/>
                <a:gd name="connsiteX0" fmla="*/ 35 w 7809380"/>
                <a:gd name="connsiteY0" fmla="*/ 0 h 2895600"/>
                <a:gd name="connsiteX1" fmla="*/ 7809380 w 7809380"/>
                <a:gd name="connsiteY1" fmla="*/ 0 h 2895600"/>
                <a:gd name="connsiteX2" fmla="*/ 7809380 w 7809380"/>
                <a:gd name="connsiteY2" fmla="*/ 2895600 h 2895600"/>
                <a:gd name="connsiteX3" fmla="*/ 35 w 7809380"/>
                <a:gd name="connsiteY3" fmla="*/ 2895600 h 2895600"/>
                <a:gd name="connsiteX4" fmla="*/ 144354 w 7809380"/>
                <a:gd name="connsiteY4" fmla="*/ 628650 h 2895600"/>
                <a:gd name="connsiteX5" fmla="*/ 35 w 7809380"/>
                <a:gd name="connsiteY5" fmla="*/ 0 h 2895600"/>
                <a:gd name="connsiteX0" fmla="*/ 35 w 7809380"/>
                <a:gd name="connsiteY0" fmla="*/ 0 h 2895600"/>
                <a:gd name="connsiteX1" fmla="*/ 7809380 w 7809380"/>
                <a:gd name="connsiteY1" fmla="*/ 0 h 2895600"/>
                <a:gd name="connsiteX2" fmla="*/ 7809380 w 7809380"/>
                <a:gd name="connsiteY2" fmla="*/ 2895600 h 2895600"/>
                <a:gd name="connsiteX3" fmla="*/ 35 w 7809380"/>
                <a:gd name="connsiteY3" fmla="*/ 2895600 h 2895600"/>
                <a:gd name="connsiteX4" fmla="*/ 144354 w 7809380"/>
                <a:gd name="connsiteY4" fmla="*/ 628650 h 2895600"/>
                <a:gd name="connsiteX5" fmla="*/ 35 w 7809380"/>
                <a:gd name="connsiteY5" fmla="*/ 0 h 2895600"/>
                <a:gd name="connsiteX0" fmla="*/ 47 w 7809392"/>
                <a:gd name="connsiteY0" fmla="*/ 0 h 2895600"/>
                <a:gd name="connsiteX1" fmla="*/ 7809392 w 7809392"/>
                <a:gd name="connsiteY1" fmla="*/ 0 h 2895600"/>
                <a:gd name="connsiteX2" fmla="*/ 7809392 w 7809392"/>
                <a:gd name="connsiteY2" fmla="*/ 2895600 h 2895600"/>
                <a:gd name="connsiteX3" fmla="*/ 47 w 7809392"/>
                <a:gd name="connsiteY3" fmla="*/ 2895600 h 2895600"/>
                <a:gd name="connsiteX4" fmla="*/ 144366 w 7809392"/>
                <a:gd name="connsiteY4" fmla="*/ 628650 h 2895600"/>
                <a:gd name="connsiteX5" fmla="*/ 47 w 7809392"/>
                <a:gd name="connsiteY5" fmla="*/ 0 h 2895600"/>
                <a:gd name="connsiteX0" fmla="*/ 47 w 7809392"/>
                <a:gd name="connsiteY0" fmla="*/ 0 h 2895600"/>
                <a:gd name="connsiteX1" fmla="*/ 7809392 w 7809392"/>
                <a:gd name="connsiteY1" fmla="*/ 0 h 2895600"/>
                <a:gd name="connsiteX2" fmla="*/ 7809392 w 7809392"/>
                <a:gd name="connsiteY2" fmla="*/ 2895600 h 2895600"/>
                <a:gd name="connsiteX3" fmla="*/ 47 w 7809392"/>
                <a:gd name="connsiteY3" fmla="*/ 2895600 h 2895600"/>
                <a:gd name="connsiteX4" fmla="*/ 144366 w 7809392"/>
                <a:gd name="connsiteY4" fmla="*/ 793750 h 2895600"/>
                <a:gd name="connsiteX5" fmla="*/ 47 w 7809392"/>
                <a:gd name="connsiteY5" fmla="*/ 0 h 2895600"/>
                <a:gd name="connsiteX0" fmla="*/ 72 w 7809417"/>
                <a:gd name="connsiteY0" fmla="*/ 0 h 2895600"/>
                <a:gd name="connsiteX1" fmla="*/ 7809417 w 7809417"/>
                <a:gd name="connsiteY1" fmla="*/ 0 h 2895600"/>
                <a:gd name="connsiteX2" fmla="*/ 7809417 w 7809417"/>
                <a:gd name="connsiteY2" fmla="*/ 2895600 h 2895600"/>
                <a:gd name="connsiteX3" fmla="*/ 72 w 7809417"/>
                <a:gd name="connsiteY3" fmla="*/ 2895600 h 2895600"/>
                <a:gd name="connsiteX4" fmla="*/ 106291 w 7809417"/>
                <a:gd name="connsiteY4" fmla="*/ 793750 h 2895600"/>
                <a:gd name="connsiteX5" fmla="*/ 72 w 7809417"/>
                <a:gd name="connsiteY5" fmla="*/ 0 h 2895600"/>
                <a:gd name="connsiteX0" fmla="*/ 555703 w 8365048"/>
                <a:gd name="connsiteY0" fmla="*/ 0 h 2895600"/>
                <a:gd name="connsiteX1" fmla="*/ 8365048 w 8365048"/>
                <a:gd name="connsiteY1" fmla="*/ 0 h 2895600"/>
                <a:gd name="connsiteX2" fmla="*/ 8365048 w 8365048"/>
                <a:gd name="connsiteY2" fmla="*/ 2895600 h 2895600"/>
                <a:gd name="connsiteX3" fmla="*/ 555703 w 8365048"/>
                <a:gd name="connsiteY3" fmla="*/ 2895600 h 2895600"/>
                <a:gd name="connsiteX4" fmla="*/ 649223 w 8365048"/>
                <a:gd name="connsiteY4" fmla="*/ 1670050 h 2895600"/>
                <a:gd name="connsiteX5" fmla="*/ 661922 w 8365048"/>
                <a:gd name="connsiteY5" fmla="*/ 793750 h 2895600"/>
                <a:gd name="connsiteX6" fmla="*/ 555703 w 8365048"/>
                <a:gd name="connsiteY6" fmla="*/ 0 h 2895600"/>
                <a:gd name="connsiteX0" fmla="*/ 0 w 7809345"/>
                <a:gd name="connsiteY0" fmla="*/ 0 h 2895600"/>
                <a:gd name="connsiteX1" fmla="*/ 7809345 w 7809345"/>
                <a:gd name="connsiteY1" fmla="*/ 0 h 2895600"/>
                <a:gd name="connsiteX2" fmla="*/ 7809345 w 7809345"/>
                <a:gd name="connsiteY2" fmla="*/ 2895600 h 2895600"/>
                <a:gd name="connsiteX3" fmla="*/ 0 w 7809345"/>
                <a:gd name="connsiteY3" fmla="*/ 2895600 h 2895600"/>
                <a:gd name="connsiteX4" fmla="*/ 93520 w 7809345"/>
                <a:gd name="connsiteY4" fmla="*/ 1670050 h 2895600"/>
                <a:gd name="connsiteX5" fmla="*/ 106219 w 7809345"/>
                <a:gd name="connsiteY5" fmla="*/ 793750 h 2895600"/>
                <a:gd name="connsiteX6" fmla="*/ 0 w 7809345"/>
                <a:gd name="connsiteY6" fmla="*/ 0 h 2895600"/>
                <a:gd name="connsiteX0" fmla="*/ 0 w 7809345"/>
                <a:gd name="connsiteY0" fmla="*/ 0 h 2895600"/>
                <a:gd name="connsiteX1" fmla="*/ 7809345 w 7809345"/>
                <a:gd name="connsiteY1" fmla="*/ 0 h 2895600"/>
                <a:gd name="connsiteX2" fmla="*/ 7809345 w 7809345"/>
                <a:gd name="connsiteY2" fmla="*/ 2895600 h 2895600"/>
                <a:gd name="connsiteX3" fmla="*/ 0 w 7809345"/>
                <a:gd name="connsiteY3" fmla="*/ 2895600 h 2895600"/>
                <a:gd name="connsiteX4" fmla="*/ 118920 w 7809345"/>
                <a:gd name="connsiteY4" fmla="*/ 1720850 h 2895600"/>
                <a:gd name="connsiteX5" fmla="*/ 106219 w 7809345"/>
                <a:gd name="connsiteY5" fmla="*/ 793750 h 2895600"/>
                <a:gd name="connsiteX6" fmla="*/ 0 w 7809345"/>
                <a:gd name="connsiteY6" fmla="*/ 0 h 2895600"/>
                <a:gd name="connsiteX0" fmla="*/ 0 w 7809345"/>
                <a:gd name="connsiteY0" fmla="*/ 0 h 2895600"/>
                <a:gd name="connsiteX1" fmla="*/ 7809345 w 7809345"/>
                <a:gd name="connsiteY1" fmla="*/ 0 h 2895600"/>
                <a:gd name="connsiteX2" fmla="*/ 7809345 w 7809345"/>
                <a:gd name="connsiteY2" fmla="*/ 2895600 h 2895600"/>
                <a:gd name="connsiteX3" fmla="*/ 0 w 7809345"/>
                <a:gd name="connsiteY3" fmla="*/ 2895600 h 2895600"/>
                <a:gd name="connsiteX4" fmla="*/ 118920 w 7809345"/>
                <a:gd name="connsiteY4" fmla="*/ 1720850 h 2895600"/>
                <a:gd name="connsiteX5" fmla="*/ 131619 w 7809345"/>
                <a:gd name="connsiteY5" fmla="*/ 806450 h 2895600"/>
                <a:gd name="connsiteX6" fmla="*/ 0 w 7809345"/>
                <a:gd name="connsiteY6" fmla="*/ 0 h 289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09345" h="2895600">
                  <a:moveTo>
                    <a:pt x="0" y="0"/>
                  </a:moveTo>
                  <a:lnTo>
                    <a:pt x="7809345" y="0"/>
                  </a:lnTo>
                  <a:lnTo>
                    <a:pt x="7809345" y="2895600"/>
                  </a:lnTo>
                  <a:lnTo>
                    <a:pt x="0" y="2895600"/>
                  </a:lnTo>
                  <a:cubicBezTo>
                    <a:pt x="77163" y="2176992"/>
                    <a:pt x="101217" y="2071158"/>
                    <a:pt x="118920" y="1720850"/>
                  </a:cubicBezTo>
                  <a:cubicBezTo>
                    <a:pt x="136623" y="1370542"/>
                    <a:pt x="138739" y="1078442"/>
                    <a:pt x="131619" y="806450"/>
                  </a:cubicBezTo>
                  <a:cubicBezTo>
                    <a:pt x="108913" y="558800"/>
                    <a:pt x="48106" y="209550"/>
                    <a:pt x="0" y="0"/>
                  </a:cubicBezTo>
                  <a:close/>
                </a:path>
              </a:pathLst>
            </a:custGeom>
            <a:solidFill>
              <a:srgbClr val="FBD6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"/>
            <p:cNvSpPr/>
            <p:nvPr/>
          </p:nvSpPr>
          <p:spPr>
            <a:xfrm>
              <a:off x="1012918" y="1780006"/>
              <a:ext cx="7406990" cy="2466143"/>
            </a:xfrm>
            <a:custGeom>
              <a:avLst/>
              <a:gdLst>
                <a:gd name="connsiteX0" fmla="*/ 0 w 7809345"/>
                <a:gd name="connsiteY0" fmla="*/ 0 h 2895600"/>
                <a:gd name="connsiteX1" fmla="*/ 7809345 w 7809345"/>
                <a:gd name="connsiteY1" fmla="*/ 0 h 2895600"/>
                <a:gd name="connsiteX2" fmla="*/ 7809345 w 7809345"/>
                <a:gd name="connsiteY2" fmla="*/ 2895600 h 2895600"/>
                <a:gd name="connsiteX3" fmla="*/ 0 w 7809345"/>
                <a:gd name="connsiteY3" fmla="*/ 2895600 h 2895600"/>
                <a:gd name="connsiteX4" fmla="*/ 0 w 7809345"/>
                <a:gd name="connsiteY4" fmla="*/ 0 h 2895600"/>
                <a:gd name="connsiteX0" fmla="*/ 35 w 7809380"/>
                <a:gd name="connsiteY0" fmla="*/ 0 h 2895600"/>
                <a:gd name="connsiteX1" fmla="*/ 7809380 w 7809380"/>
                <a:gd name="connsiteY1" fmla="*/ 0 h 2895600"/>
                <a:gd name="connsiteX2" fmla="*/ 7809380 w 7809380"/>
                <a:gd name="connsiteY2" fmla="*/ 2895600 h 2895600"/>
                <a:gd name="connsiteX3" fmla="*/ 35 w 7809380"/>
                <a:gd name="connsiteY3" fmla="*/ 2895600 h 2895600"/>
                <a:gd name="connsiteX4" fmla="*/ 144354 w 7809380"/>
                <a:gd name="connsiteY4" fmla="*/ 628650 h 2895600"/>
                <a:gd name="connsiteX5" fmla="*/ 35 w 7809380"/>
                <a:gd name="connsiteY5" fmla="*/ 0 h 2895600"/>
                <a:gd name="connsiteX0" fmla="*/ 35 w 7809380"/>
                <a:gd name="connsiteY0" fmla="*/ 0 h 2895600"/>
                <a:gd name="connsiteX1" fmla="*/ 7809380 w 7809380"/>
                <a:gd name="connsiteY1" fmla="*/ 0 h 2895600"/>
                <a:gd name="connsiteX2" fmla="*/ 7809380 w 7809380"/>
                <a:gd name="connsiteY2" fmla="*/ 2895600 h 2895600"/>
                <a:gd name="connsiteX3" fmla="*/ 35 w 7809380"/>
                <a:gd name="connsiteY3" fmla="*/ 2895600 h 2895600"/>
                <a:gd name="connsiteX4" fmla="*/ 144354 w 7809380"/>
                <a:gd name="connsiteY4" fmla="*/ 628650 h 2895600"/>
                <a:gd name="connsiteX5" fmla="*/ 35 w 7809380"/>
                <a:gd name="connsiteY5" fmla="*/ 0 h 2895600"/>
                <a:gd name="connsiteX0" fmla="*/ 47 w 7809392"/>
                <a:gd name="connsiteY0" fmla="*/ 0 h 2895600"/>
                <a:gd name="connsiteX1" fmla="*/ 7809392 w 7809392"/>
                <a:gd name="connsiteY1" fmla="*/ 0 h 2895600"/>
                <a:gd name="connsiteX2" fmla="*/ 7809392 w 7809392"/>
                <a:gd name="connsiteY2" fmla="*/ 2895600 h 2895600"/>
                <a:gd name="connsiteX3" fmla="*/ 47 w 7809392"/>
                <a:gd name="connsiteY3" fmla="*/ 2895600 h 2895600"/>
                <a:gd name="connsiteX4" fmla="*/ 144366 w 7809392"/>
                <a:gd name="connsiteY4" fmla="*/ 628650 h 2895600"/>
                <a:gd name="connsiteX5" fmla="*/ 47 w 7809392"/>
                <a:gd name="connsiteY5" fmla="*/ 0 h 2895600"/>
                <a:gd name="connsiteX0" fmla="*/ 44 w 7809389"/>
                <a:gd name="connsiteY0" fmla="*/ 0 h 2895600"/>
                <a:gd name="connsiteX1" fmla="*/ 7809389 w 7809389"/>
                <a:gd name="connsiteY1" fmla="*/ 0 h 2895600"/>
                <a:gd name="connsiteX2" fmla="*/ 7809389 w 7809389"/>
                <a:gd name="connsiteY2" fmla="*/ 2895600 h 2895600"/>
                <a:gd name="connsiteX3" fmla="*/ 44 w 7809389"/>
                <a:gd name="connsiteY3" fmla="*/ 2895600 h 2895600"/>
                <a:gd name="connsiteX4" fmla="*/ 159033 w 7809389"/>
                <a:gd name="connsiteY4" fmla="*/ 1016020 h 2895600"/>
                <a:gd name="connsiteX5" fmla="*/ 44 w 7809389"/>
                <a:gd name="connsiteY5" fmla="*/ 0 h 2895600"/>
                <a:gd name="connsiteX0" fmla="*/ 582152 w 8391497"/>
                <a:gd name="connsiteY0" fmla="*/ 0 h 2895600"/>
                <a:gd name="connsiteX1" fmla="*/ 8391497 w 8391497"/>
                <a:gd name="connsiteY1" fmla="*/ 0 h 2895600"/>
                <a:gd name="connsiteX2" fmla="*/ 8391497 w 8391497"/>
                <a:gd name="connsiteY2" fmla="*/ 2895600 h 2895600"/>
                <a:gd name="connsiteX3" fmla="*/ 582152 w 8391497"/>
                <a:gd name="connsiteY3" fmla="*/ 2895600 h 2895600"/>
                <a:gd name="connsiteX4" fmla="*/ 741141 w 8391497"/>
                <a:gd name="connsiteY4" fmla="*/ 1016020 h 2895600"/>
                <a:gd name="connsiteX5" fmla="*/ 572769 w 8391497"/>
                <a:gd name="connsiteY5" fmla="*/ 448384 h 2895600"/>
                <a:gd name="connsiteX6" fmla="*/ 582152 w 8391497"/>
                <a:gd name="connsiteY6" fmla="*/ 0 h 2895600"/>
                <a:gd name="connsiteX0" fmla="*/ 74435 w 7883780"/>
                <a:gd name="connsiteY0" fmla="*/ 0 h 2895600"/>
                <a:gd name="connsiteX1" fmla="*/ 7883780 w 7883780"/>
                <a:gd name="connsiteY1" fmla="*/ 0 h 2895600"/>
                <a:gd name="connsiteX2" fmla="*/ 7883780 w 7883780"/>
                <a:gd name="connsiteY2" fmla="*/ 2895600 h 2895600"/>
                <a:gd name="connsiteX3" fmla="*/ 74435 w 7883780"/>
                <a:gd name="connsiteY3" fmla="*/ 2895600 h 2895600"/>
                <a:gd name="connsiteX4" fmla="*/ 233424 w 7883780"/>
                <a:gd name="connsiteY4" fmla="*/ 1016020 h 2895600"/>
                <a:gd name="connsiteX5" fmla="*/ 65052 w 7883780"/>
                <a:gd name="connsiteY5" fmla="*/ 448384 h 2895600"/>
                <a:gd name="connsiteX6" fmla="*/ 74435 w 7883780"/>
                <a:gd name="connsiteY6" fmla="*/ 0 h 2895600"/>
                <a:gd name="connsiteX0" fmla="*/ 55299 w 7864644"/>
                <a:gd name="connsiteY0" fmla="*/ 0 h 2895600"/>
                <a:gd name="connsiteX1" fmla="*/ 7864644 w 7864644"/>
                <a:gd name="connsiteY1" fmla="*/ 0 h 2895600"/>
                <a:gd name="connsiteX2" fmla="*/ 7864644 w 7864644"/>
                <a:gd name="connsiteY2" fmla="*/ 2895600 h 2895600"/>
                <a:gd name="connsiteX3" fmla="*/ 55299 w 7864644"/>
                <a:gd name="connsiteY3" fmla="*/ 2895600 h 2895600"/>
                <a:gd name="connsiteX4" fmla="*/ 214288 w 7864644"/>
                <a:gd name="connsiteY4" fmla="*/ 1016020 h 2895600"/>
                <a:gd name="connsiteX5" fmla="*/ 45916 w 7864644"/>
                <a:gd name="connsiteY5" fmla="*/ 448384 h 2895600"/>
                <a:gd name="connsiteX6" fmla="*/ 55299 w 7864644"/>
                <a:gd name="connsiteY6" fmla="*/ 0 h 2895600"/>
                <a:gd name="connsiteX0" fmla="*/ 55299 w 7864644"/>
                <a:gd name="connsiteY0" fmla="*/ 0 h 2895600"/>
                <a:gd name="connsiteX1" fmla="*/ 7864644 w 7864644"/>
                <a:gd name="connsiteY1" fmla="*/ 0 h 2895600"/>
                <a:gd name="connsiteX2" fmla="*/ 7864644 w 7864644"/>
                <a:gd name="connsiteY2" fmla="*/ 2895600 h 2895600"/>
                <a:gd name="connsiteX3" fmla="*/ 55299 w 7864644"/>
                <a:gd name="connsiteY3" fmla="*/ 2895600 h 2895600"/>
                <a:gd name="connsiteX4" fmla="*/ 214288 w 7864644"/>
                <a:gd name="connsiteY4" fmla="*/ 1016020 h 2895600"/>
                <a:gd name="connsiteX5" fmla="*/ 45916 w 7864644"/>
                <a:gd name="connsiteY5" fmla="*/ 448384 h 2895600"/>
                <a:gd name="connsiteX6" fmla="*/ 55299 w 7864644"/>
                <a:gd name="connsiteY6" fmla="*/ 0 h 2895600"/>
                <a:gd name="connsiteX0" fmla="*/ 579978 w 8389323"/>
                <a:gd name="connsiteY0" fmla="*/ 0 h 2895600"/>
                <a:gd name="connsiteX1" fmla="*/ 8389323 w 8389323"/>
                <a:gd name="connsiteY1" fmla="*/ 0 h 2895600"/>
                <a:gd name="connsiteX2" fmla="*/ 8389323 w 8389323"/>
                <a:gd name="connsiteY2" fmla="*/ 2895600 h 2895600"/>
                <a:gd name="connsiteX3" fmla="*/ 579978 w 8389323"/>
                <a:gd name="connsiteY3" fmla="*/ 2895600 h 2895600"/>
                <a:gd name="connsiteX4" fmla="*/ 570596 w 8389323"/>
                <a:gd name="connsiteY4" fmla="*/ 1625991 h 2895600"/>
                <a:gd name="connsiteX5" fmla="*/ 738967 w 8389323"/>
                <a:gd name="connsiteY5" fmla="*/ 1016020 h 2895600"/>
                <a:gd name="connsiteX6" fmla="*/ 570595 w 8389323"/>
                <a:gd name="connsiteY6" fmla="*/ 448384 h 2895600"/>
                <a:gd name="connsiteX7" fmla="*/ 579978 w 8389323"/>
                <a:gd name="connsiteY7" fmla="*/ 0 h 2895600"/>
                <a:gd name="connsiteX0" fmla="*/ 55299 w 7864644"/>
                <a:gd name="connsiteY0" fmla="*/ 0 h 2895600"/>
                <a:gd name="connsiteX1" fmla="*/ 7864644 w 7864644"/>
                <a:gd name="connsiteY1" fmla="*/ 0 h 2895600"/>
                <a:gd name="connsiteX2" fmla="*/ 7864644 w 7864644"/>
                <a:gd name="connsiteY2" fmla="*/ 2895600 h 2895600"/>
                <a:gd name="connsiteX3" fmla="*/ 55299 w 7864644"/>
                <a:gd name="connsiteY3" fmla="*/ 2895600 h 2895600"/>
                <a:gd name="connsiteX4" fmla="*/ 45917 w 7864644"/>
                <a:gd name="connsiteY4" fmla="*/ 1625991 h 2895600"/>
                <a:gd name="connsiteX5" fmla="*/ 214288 w 7864644"/>
                <a:gd name="connsiteY5" fmla="*/ 1016020 h 2895600"/>
                <a:gd name="connsiteX6" fmla="*/ 45916 w 7864644"/>
                <a:gd name="connsiteY6" fmla="*/ 448384 h 2895600"/>
                <a:gd name="connsiteX7" fmla="*/ 55299 w 7864644"/>
                <a:gd name="connsiteY7" fmla="*/ 0 h 2895600"/>
                <a:gd name="connsiteX0" fmla="*/ 55299 w 7864644"/>
                <a:gd name="connsiteY0" fmla="*/ 0 h 2895600"/>
                <a:gd name="connsiteX1" fmla="*/ 7864644 w 7864644"/>
                <a:gd name="connsiteY1" fmla="*/ 0 h 2895600"/>
                <a:gd name="connsiteX2" fmla="*/ 7732620 w 7864644"/>
                <a:gd name="connsiteY2" fmla="*/ 510363 h 2895600"/>
                <a:gd name="connsiteX3" fmla="*/ 7864644 w 7864644"/>
                <a:gd name="connsiteY3" fmla="*/ 2895600 h 2895600"/>
                <a:gd name="connsiteX4" fmla="*/ 55299 w 7864644"/>
                <a:gd name="connsiteY4" fmla="*/ 2895600 h 2895600"/>
                <a:gd name="connsiteX5" fmla="*/ 45917 w 7864644"/>
                <a:gd name="connsiteY5" fmla="*/ 1625991 h 2895600"/>
                <a:gd name="connsiteX6" fmla="*/ 214288 w 7864644"/>
                <a:gd name="connsiteY6" fmla="*/ 1016020 h 2895600"/>
                <a:gd name="connsiteX7" fmla="*/ 45916 w 7864644"/>
                <a:gd name="connsiteY7" fmla="*/ 448384 h 2895600"/>
                <a:gd name="connsiteX8" fmla="*/ 55299 w 7864644"/>
                <a:gd name="connsiteY8" fmla="*/ 0 h 2895600"/>
                <a:gd name="connsiteX0" fmla="*/ 55299 w 7879425"/>
                <a:gd name="connsiteY0" fmla="*/ 0 h 2895600"/>
                <a:gd name="connsiteX1" fmla="*/ 7864644 w 7879425"/>
                <a:gd name="connsiteY1" fmla="*/ 0 h 2895600"/>
                <a:gd name="connsiteX2" fmla="*/ 7732620 w 7879425"/>
                <a:gd name="connsiteY2" fmla="*/ 510363 h 2895600"/>
                <a:gd name="connsiteX3" fmla="*/ 7879313 w 7879425"/>
                <a:gd name="connsiteY3" fmla="*/ 928723 h 2895600"/>
                <a:gd name="connsiteX4" fmla="*/ 7864644 w 7879425"/>
                <a:gd name="connsiteY4" fmla="*/ 2895600 h 2895600"/>
                <a:gd name="connsiteX5" fmla="*/ 55299 w 7879425"/>
                <a:gd name="connsiteY5" fmla="*/ 2895600 h 2895600"/>
                <a:gd name="connsiteX6" fmla="*/ 45917 w 7879425"/>
                <a:gd name="connsiteY6" fmla="*/ 1625991 h 2895600"/>
                <a:gd name="connsiteX7" fmla="*/ 214288 w 7879425"/>
                <a:gd name="connsiteY7" fmla="*/ 1016020 h 2895600"/>
                <a:gd name="connsiteX8" fmla="*/ 45916 w 7879425"/>
                <a:gd name="connsiteY8" fmla="*/ 448384 h 2895600"/>
                <a:gd name="connsiteX9" fmla="*/ 55299 w 7879425"/>
                <a:gd name="connsiteY9" fmla="*/ 0 h 2895600"/>
                <a:gd name="connsiteX0" fmla="*/ 55299 w 7879425"/>
                <a:gd name="connsiteY0" fmla="*/ 0 h 2895600"/>
                <a:gd name="connsiteX1" fmla="*/ 7864644 w 7879425"/>
                <a:gd name="connsiteY1" fmla="*/ 0 h 2895600"/>
                <a:gd name="connsiteX2" fmla="*/ 7732620 w 7879425"/>
                <a:gd name="connsiteY2" fmla="*/ 510363 h 2895600"/>
                <a:gd name="connsiteX3" fmla="*/ 7879313 w 7879425"/>
                <a:gd name="connsiteY3" fmla="*/ 928723 h 2895600"/>
                <a:gd name="connsiteX4" fmla="*/ 7688611 w 7879425"/>
                <a:gd name="connsiteY4" fmla="*/ 1734454 h 2895600"/>
                <a:gd name="connsiteX5" fmla="*/ 7864644 w 7879425"/>
                <a:gd name="connsiteY5" fmla="*/ 2895600 h 2895600"/>
                <a:gd name="connsiteX6" fmla="*/ 55299 w 7879425"/>
                <a:gd name="connsiteY6" fmla="*/ 2895600 h 2895600"/>
                <a:gd name="connsiteX7" fmla="*/ 45917 w 7879425"/>
                <a:gd name="connsiteY7" fmla="*/ 1625991 h 2895600"/>
                <a:gd name="connsiteX8" fmla="*/ 214288 w 7879425"/>
                <a:gd name="connsiteY8" fmla="*/ 1016020 h 2895600"/>
                <a:gd name="connsiteX9" fmla="*/ 45916 w 7879425"/>
                <a:gd name="connsiteY9" fmla="*/ 448384 h 2895600"/>
                <a:gd name="connsiteX10" fmla="*/ 55299 w 7879425"/>
                <a:gd name="connsiteY10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88611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88611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88611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88611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88611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29934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29934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29934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29934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29934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29934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29934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08650"/>
                <a:gd name="connsiteY0" fmla="*/ 0 h 2895600"/>
                <a:gd name="connsiteX1" fmla="*/ 7864644 w 7908650"/>
                <a:gd name="connsiteY1" fmla="*/ 0 h 2895600"/>
                <a:gd name="connsiteX2" fmla="*/ 7732620 w 7908650"/>
                <a:gd name="connsiteY2" fmla="*/ 510363 h 2895600"/>
                <a:gd name="connsiteX3" fmla="*/ 7879313 w 7908650"/>
                <a:gd name="connsiteY3" fmla="*/ 928723 h 2895600"/>
                <a:gd name="connsiteX4" fmla="*/ 7629934 w 7908650"/>
                <a:gd name="connsiteY4" fmla="*/ 1734454 h 2895600"/>
                <a:gd name="connsiteX5" fmla="*/ 7908650 w 7908650"/>
                <a:gd name="connsiteY5" fmla="*/ 2462711 h 2895600"/>
                <a:gd name="connsiteX6" fmla="*/ 7864644 w 7908650"/>
                <a:gd name="connsiteY6" fmla="*/ 2895600 h 2895600"/>
                <a:gd name="connsiteX7" fmla="*/ 55299 w 7908650"/>
                <a:gd name="connsiteY7" fmla="*/ 2895600 h 2895600"/>
                <a:gd name="connsiteX8" fmla="*/ 45917 w 7908650"/>
                <a:gd name="connsiteY8" fmla="*/ 1625991 h 2895600"/>
                <a:gd name="connsiteX9" fmla="*/ 214288 w 7908650"/>
                <a:gd name="connsiteY9" fmla="*/ 1016020 h 2895600"/>
                <a:gd name="connsiteX10" fmla="*/ 45916 w 7908650"/>
                <a:gd name="connsiteY10" fmla="*/ 448384 h 2895600"/>
                <a:gd name="connsiteX11" fmla="*/ 55299 w 7908650"/>
                <a:gd name="connsiteY11" fmla="*/ 0 h 2895600"/>
                <a:gd name="connsiteX0" fmla="*/ 55299 w 7911602"/>
                <a:gd name="connsiteY0" fmla="*/ 0 h 2895600"/>
                <a:gd name="connsiteX1" fmla="*/ 7864644 w 7911602"/>
                <a:gd name="connsiteY1" fmla="*/ 0 h 2895600"/>
                <a:gd name="connsiteX2" fmla="*/ 7732620 w 7911602"/>
                <a:gd name="connsiteY2" fmla="*/ 510363 h 2895600"/>
                <a:gd name="connsiteX3" fmla="*/ 7879313 w 7911602"/>
                <a:gd name="connsiteY3" fmla="*/ 928723 h 2895600"/>
                <a:gd name="connsiteX4" fmla="*/ 7629934 w 7911602"/>
                <a:gd name="connsiteY4" fmla="*/ 1734454 h 2895600"/>
                <a:gd name="connsiteX5" fmla="*/ 7908650 w 7911602"/>
                <a:gd name="connsiteY5" fmla="*/ 2462711 h 2895600"/>
                <a:gd name="connsiteX6" fmla="*/ 7864644 w 7911602"/>
                <a:gd name="connsiteY6" fmla="*/ 2895600 h 2895600"/>
                <a:gd name="connsiteX7" fmla="*/ 55299 w 7911602"/>
                <a:gd name="connsiteY7" fmla="*/ 2895600 h 2895600"/>
                <a:gd name="connsiteX8" fmla="*/ 45917 w 7911602"/>
                <a:gd name="connsiteY8" fmla="*/ 1625991 h 2895600"/>
                <a:gd name="connsiteX9" fmla="*/ 214288 w 7911602"/>
                <a:gd name="connsiteY9" fmla="*/ 1016020 h 2895600"/>
                <a:gd name="connsiteX10" fmla="*/ 45916 w 7911602"/>
                <a:gd name="connsiteY10" fmla="*/ 448384 h 2895600"/>
                <a:gd name="connsiteX11" fmla="*/ 55299 w 7911602"/>
                <a:gd name="connsiteY11" fmla="*/ 0 h 2895600"/>
                <a:gd name="connsiteX0" fmla="*/ 55299 w 7911602"/>
                <a:gd name="connsiteY0" fmla="*/ 0 h 2895600"/>
                <a:gd name="connsiteX1" fmla="*/ 7864644 w 7911602"/>
                <a:gd name="connsiteY1" fmla="*/ 0 h 2895600"/>
                <a:gd name="connsiteX2" fmla="*/ 7732620 w 7911602"/>
                <a:gd name="connsiteY2" fmla="*/ 510363 h 2895600"/>
                <a:gd name="connsiteX3" fmla="*/ 7879313 w 7911602"/>
                <a:gd name="connsiteY3" fmla="*/ 928723 h 2895600"/>
                <a:gd name="connsiteX4" fmla="*/ 7629934 w 7911602"/>
                <a:gd name="connsiteY4" fmla="*/ 1734454 h 2895600"/>
                <a:gd name="connsiteX5" fmla="*/ 7908650 w 7911602"/>
                <a:gd name="connsiteY5" fmla="*/ 2462711 h 2895600"/>
                <a:gd name="connsiteX6" fmla="*/ 7864644 w 7911602"/>
                <a:gd name="connsiteY6" fmla="*/ 2895600 h 2895600"/>
                <a:gd name="connsiteX7" fmla="*/ 55299 w 7911602"/>
                <a:gd name="connsiteY7" fmla="*/ 2895600 h 2895600"/>
                <a:gd name="connsiteX8" fmla="*/ 45917 w 7911602"/>
                <a:gd name="connsiteY8" fmla="*/ 1625991 h 2895600"/>
                <a:gd name="connsiteX9" fmla="*/ 214288 w 7911602"/>
                <a:gd name="connsiteY9" fmla="*/ 1016020 h 2895600"/>
                <a:gd name="connsiteX10" fmla="*/ 45916 w 7911602"/>
                <a:gd name="connsiteY10" fmla="*/ 448384 h 2895600"/>
                <a:gd name="connsiteX11" fmla="*/ 55299 w 7911602"/>
                <a:gd name="connsiteY11" fmla="*/ 0 h 2895600"/>
                <a:gd name="connsiteX0" fmla="*/ 55299 w 7911602"/>
                <a:gd name="connsiteY0" fmla="*/ 0 h 2895600"/>
                <a:gd name="connsiteX1" fmla="*/ 7864644 w 7911602"/>
                <a:gd name="connsiteY1" fmla="*/ 0 h 2895600"/>
                <a:gd name="connsiteX2" fmla="*/ 7732620 w 7911602"/>
                <a:gd name="connsiteY2" fmla="*/ 510363 h 2895600"/>
                <a:gd name="connsiteX3" fmla="*/ 7879313 w 7911602"/>
                <a:gd name="connsiteY3" fmla="*/ 928723 h 2895600"/>
                <a:gd name="connsiteX4" fmla="*/ 7629934 w 7911602"/>
                <a:gd name="connsiteY4" fmla="*/ 1734454 h 2895600"/>
                <a:gd name="connsiteX5" fmla="*/ 7908650 w 7911602"/>
                <a:gd name="connsiteY5" fmla="*/ 2462711 h 2895600"/>
                <a:gd name="connsiteX6" fmla="*/ 7864644 w 7911602"/>
                <a:gd name="connsiteY6" fmla="*/ 2895600 h 2895600"/>
                <a:gd name="connsiteX7" fmla="*/ 55299 w 7911602"/>
                <a:gd name="connsiteY7" fmla="*/ 2895600 h 2895600"/>
                <a:gd name="connsiteX8" fmla="*/ 45917 w 7911602"/>
                <a:gd name="connsiteY8" fmla="*/ 1625991 h 2895600"/>
                <a:gd name="connsiteX9" fmla="*/ 214288 w 7911602"/>
                <a:gd name="connsiteY9" fmla="*/ 1016020 h 2895600"/>
                <a:gd name="connsiteX10" fmla="*/ 45916 w 7911602"/>
                <a:gd name="connsiteY10" fmla="*/ 448384 h 2895600"/>
                <a:gd name="connsiteX11" fmla="*/ 55299 w 7911602"/>
                <a:gd name="connsiteY11" fmla="*/ 0 h 2895600"/>
                <a:gd name="connsiteX0" fmla="*/ 69257 w 7925560"/>
                <a:gd name="connsiteY0" fmla="*/ 0 h 2895600"/>
                <a:gd name="connsiteX1" fmla="*/ 7878602 w 7925560"/>
                <a:gd name="connsiteY1" fmla="*/ 0 h 2895600"/>
                <a:gd name="connsiteX2" fmla="*/ 7746578 w 7925560"/>
                <a:gd name="connsiteY2" fmla="*/ 510363 h 2895600"/>
                <a:gd name="connsiteX3" fmla="*/ 7893271 w 7925560"/>
                <a:gd name="connsiteY3" fmla="*/ 928723 h 2895600"/>
                <a:gd name="connsiteX4" fmla="*/ 7643892 w 7925560"/>
                <a:gd name="connsiteY4" fmla="*/ 1734454 h 2895600"/>
                <a:gd name="connsiteX5" fmla="*/ 7922608 w 7925560"/>
                <a:gd name="connsiteY5" fmla="*/ 2462711 h 2895600"/>
                <a:gd name="connsiteX6" fmla="*/ 7878602 w 7925560"/>
                <a:gd name="connsiteY6" fmla="*/ 2895600 h 2895600"/>
                <a:gd name="connsiteX7" fmla="*/ 69257 w 7925560"/>
                <a:gd name="connsiteY7" fmla="*/ 2895600 h 2895600"/>
                <a:gd name="connsiteX8" fmla="*/ 59875 w 7925560"/>
                <a:gd name="connsiteY8" fmla="*/ 1625991 h 2895600"/>
                <a:gd name="connsiteX9" fmla="*/ 228246 w 7925560"/>
                <a:gd name="connsiteY9" fmla="*/ 1016020 h 2895600"/>
                <a:gd name="connsiteX10" fmla="*/ 59874 w 7925560"/>
                <a:gd name="connsiteY10" fmla="*/ 448384 h 2895600"/>
                <a:gd name="connsiteX11" fmla="*/ 69257 w 7925560"/>
                <a:gd name="connsiteY11" fmla="*/ 0 h 2895600"/>
                <a:gd name="connsiteX0" fmla="*/ 64294 w 7920597"/>
                <a:gd name="connsiteY0" fmla="*/ 0 h 2895600"/>
                <a:gd name="connsiteX1" fmla="*/ 7873639 w 7920597"/>
                <a:gd name="connsiteY1" fmla="*/ 0 h 2895600"/>
                <a:gd name="connsiteX2" fmla="*/ 7741615 w 7920597"/>
                <a:gd name="connsiteY2" fmla="*/ 510363 h 2895600"/>
                <a:gd name="connsiteX3" fmla="*/ 7888308 w 7920597"/>
                <a:gd name="connsiteY3" fmla="*/ 928723 h 2895600"/>
                <a:gd name="connsiteX4" fmla="*/ 7638929 w 7920597"/>
                <a:gd name="connsiteY4" fmla="*/ 1734454 h 2895600"/>
                <a:gd name="connsiteX5" fmla="*/ 7917645 w 7920597"/>
                <a:gd name="connsiteY5" fmla="*/ 2462711 h 2895600"/>
                <a:gd name="connsiteX6" fmla="*/ 7873639 w 7920597"/>
                <a:gd name="connsiteY6" fmla="*/ 2895600 h 2895600"/>
                <a:gd name="connsiteX7" fmla="*/ 64294 w 7920597"/>
                <a:gd name="connsiteY7" fmla="*/ 2895600 h 2895600"/>
                <a:gd name="connsiteX8" fmla="*/ 54912 w 7920597"/>
                <a:gd name="connsiteY8" fmla="*/ 1625991 h 2895600"/>
                <a:gd name="connsiteX9" fmla="*/ 223283 w 7920597"/>
                <a:gd name="connsiteY9" fmla="*/ 1016020 h 2895600"/>
                <a:gd name="connsiteX10" fmla="*/ 54911 w 7920597"/>
                <a:gd name="connsiteY10" fmla="*/ 448384 h 2895600"/>
                <a:gd name="connsiteX11" fmla="*/ 64294 w 7920597"/>
                <a:gd name="connsiteY11" fmla="*/ 0 h 2895600"/>
                <a:gd name="connsiteX0" fmla="*/ 55299 w 7911602"/>
                <a:gd name="connsiteY0" fmla="*/ 0 h 2895600"/>
                <a:gd name="connsiteX1" fmla="*/ 7864644 w 7911602"/>
                <a:gd name="connsiteY1" fmla="*/ 0 h 2895600"/>
                <a:gd name="connsiteX2" fmla="*/ 7732620 w 7911602"/>
                <a:gd name="connsiteY2" fmla="*/ 510363 h 2895600"/>
                <a:gd name="connsiteX3" fmla="*/ 7879313 w 7911602"/>
                <a:gd name="connsiteY3" fmla="*/ 928723 h 2895600"/>
                <a:gd name="connsiteX4" fmla="*/ 7629934 w 7911602"/>
                <a:gd name="connsiteY4" fmla="*/ 1734454 h 2895600"/>
                <a:gd name="connsiteX5" fmla="*/ 7908650 w 7911602"/>
                <a:gd name="connsiteY5" fmla="*/ 2462711 h 2895600"/>
                <a:gd name="connsiteX6" fmla="*/ 7864644 w 7911602"/>
                <a:gd name="connsiteY6" fmla="*/ 2895600 h 2895600"/>
                <a:gd name="connsiteX7" fmla="*/ 55299 w 7911602"/>
                <a:gd name="connsiteY7" fmla="*/ 2895600 h 2895600"/>
                <a:gd name="connsiteX8" fmla="*/ 45917 w 7911602"/>
                <a:gd name="connsiteY8" fmla="*/ 1625991 h 2895600"/>
                <a:gd name="connsiteX9" fmla="*/ 214288 w 7911602"/>
                <a:gd name="connsiteY9" fmla="*/ 1016020 h 2895600"/>
                <a:gd name="connsiteX10" fmla="*/ 45916 w 7911602"/>
                <a:gd name="connsiteY10" fmla="*/ 448384 h 2895600"/>
                <a:gd name="connsiteX11" fmla="*/ 55299 w 7911602"/>
                <a:gd name="connsiteY11" fmla="*/ 0 h 2895600"/>
                <a:gd name="connsiteX0" fmla="*/ 64538 w 7920841"/>
                <a:gd name="connsiteY0" fmla="*/ 0 h 2895600"/>
                <a:gd name="connsiteX1" fmla="*/ 7873883 w 7920841"/>
                <a:gd name="connsiteY1" fmla="*/ 0 h 2895600"/>
                <a:gd name="connsiteX2" fmla="*/ 7741859 w 7920841"/>
                <a:gd name="connsiteY2" fmla="*/ 510363 h 2895600"/>
                <a:gd name="connsiteX3" fmla="*/ 7888552 w 7920841"/>
                <a:gd name="connsiteY3" fmla="*/ 928723 h 2895600"/>
                <a:gd name="connsiteX4" fmla="*/ 7639173 w 7920841"/>
                <a:gd name="connsiteY4" fmla="*/ 1734454 h 2895600"/>
                <a:gd name="connsiteX5" fmla="*/ 7917889 w 7920841"/>
                <a:gd name="connsiteY5" fmla="*/ 2462711 h 2895600"/>
                <a:gd name="connsiteX6" fmla="*/ 7873883 w 7920841"/>
                <a:gd name="connsiteY6" fmla="*/ 2895600 h 2895600"/>
                <a:gd name="connsiteX7" fmla="*/ 64538 w 7920841"/>
                <a:gd name="connsiteY7" fmla="*/ 2895600 h 2895600"/>
                <a:gd name="connsiteX8" fmla="*/ 55156 w 7920841"/>
                <a:gd name="connsiteY8" fmla="*/ 1625991 h 2895600"/>
                <a:gd name="connsiteX9" fmla="*/ 223527 w 7920841"/>
                <a:gd name="connsiteY9" fmla="*/ 1016020 h 2895600"/>
                <a:gd name="connsiteX10" fmla="*/ 55155 w 7920841"/>
                <a:gd name="connsiteY10" fmla="*/ 448384 h 2895600"/>
                <a:gd name="connsiteX11" fmla="*/ 64538 w 7920841"/>
                <a:gd name="connsiteY11" fmla="*/ 0 h 2895600"/>
                <a:gd name="connsiteX0" fmla="*/ 64538 w 7920841"/>
                <a:gd name="connsiteY0" fmla="*/ 0 h 2895600"/>
                <a:gd name="connsiteX1" fmla="*/ 7873883 w 7920841"/>
                <a:gd name="connsiteY1" fmla="*/ 0 h 2895600"/>
                <a:gd name="connsiteX2" fmla="*/ 7741859 w 7920841"/>
                <a:gd name="connsiteY2" fmla="*/ 510363 h 2895600"/>
                <a:gd name="connsiteX3" fmla="*/ 7888552 w 7920841"/>
                <a:gd name="connsiteY3" fmla="*/ 928723 h 2895600"/>
                <a:gd name="connsiteX4" fmla="*/ 7639173 w 7920841"/>
                <a:gd name="connsiteY4" fmla="*/ 1734454 h 2895600"/>
                <a:gd name="connsiteX5" fmla="*/ 7917889 w 7920841"/>
                <a:gd name="connsiteY5" fmla="*/ 2462711 h 2895600"/>
                <a:gd name="connsiteX6" fmla="*/ 7873883 w 7920841"/>
                <a:gd name="connsiteY6" fmla="*/ 2895600 h 2895600"/>
                <a:gd name="connsiteX7" fmla="*/ 64538 w 7920841"/>
                <a:gd name="connsiteY7" fmla="*/ 2895600 h 2895600"/>
                <a:gd name="connsiteX8" fmla="*/ 55156 w 7920841"/>
                <a:gd name="connsiteY8" fmla="*/ 1625991 h 2895600"/>
                <a:gd name="connsiteX9" fmla="*/ 223527 w 7920841"/>
                <a:gd name="connsiteY9" fmla="*/ 1016020 h 2895600"/>
                <a:gd name="connsiteX10" fmla="*/ 55155 w 7920841"/>
                <a:gd name="connsiteY10" fmla="*/ 448384 h 2895600"/>
                <a:gd name="connsiteX11" fmla="*/ 64538 w 7920841"/>
                <a:gd name="connsiteY11" fmla="*/ 0 h 2895600"/>
                <a:gd name="connsiteX0" fmla="*/ 64538 w 7920841"/>
                <a:gd name="connsiteY0" fmla="*/ 0 h 2895600"/>
                <a:gd name="connsiteX1" fmla="*/ 7873883 w 7920841"/>
                <a:gd name="connsiteY1" fmla="*/ 0 h 2895600"/>
                <a:gd name="connsiteX2" fmla="*/ 7741859 w 7920841"/>
                <a:gd name="connsiteY2" fmla="*/ 510363 h 2895600"/>
                <a:gd name="connsiteX3" fmla="*/ 7888552 w 7920841"/>
                <a:gd name="connsiteY3" fmla="*/ 928723 h 2895600"/>
                <a:gd name="connsiteX4" fmla="*/ 7639173 w 7920841"/>
                <a:gd name="connsiteY4" fmla="*/ 1734454 h 2895600"/>
                <a:gd name="connsiteX5" fmla="*/ 7917889 w 7920841"/>
                <a:gd name="connsiteY5" fmla="*/ 2462711 h 2895600"/>
                <a:gd name="connsiteX6" fmla="*/ 7873883 w 7920841"/>
                <a:gd name="connsiteY6" fmla="*/ 2895600 h 2895600"/>
                <a:gd name="connsiteX7" fmla="*/ 64538 w 7920841"/>
                <a:gd name="connsiteY7" fmla="*/ 2895600 h 2895600"/>
                <a:gd name="connsiteX8" fmla="*/ 55156 w 7920841"/>
                <a:gd name="connsiteY8" fmla="*/ 1625991 h 2895600"/>
                <a:gd name="connsiteX9" fmla="*/ 223527 w 7920841"/>
                <a:gd name="connsiteY9" fmla="*/ 1016020 h 2895600"/>
                <a:gd name="connsiteX10" fmla="*/ 55155 w 7920841"/>
                <a:gd name="connsiteY10" fmla="*/ 448384 h 2895600"/>
                <a:gd name="connsiteX11" fmla="*/ 64538 w 7920841"/>
                <a:gd name="connsiteY11" fmla="*/ 0 h 2895600"/>
                <a:gd name="connsiteX0" fmla="*/ 64538 w 7920841"/>
                <a:gd name="connsiteY0" fmla="*/ 0 h 2895600"/>
                <a:gd name="connsiteX1" fmla="*/ 7873883 w 7920841"/>
                <a:gd name="connsiteY1" fmla="*/ 0 h 2895600"/>
                <a:gd name="connsiteX2" fmla="*/ 7741859 w 7920841"/>
                <a:gd name="connsiteY2" fmla="*/ 510363 h 2895600"/>
                <a:gd name="connsiteX3" fmla="*/ 7888552 w 7920841"/>
                <a:gd name="connsiteY3" fmla="*/ 928723 h 2895600"/>
                <a:gd name="connsiteX4" fmla="*/ 7639173 w 7920841"/>
                <a:gd name="connsiteY4" fmla="*/ 1734454 h 2895600"/>
                <a:gd name="connsiteX5" fmla="*/ 7917889 w 7920841"/>
                <a:gd name="connsiteY5" fmla="*/ 2462711 h 2895600"/>
                <a:gd name="connsiteX6" fmla="*/ 7873883 w 7920841"/>
                <a:gd name="connsiteY6" fmla="*/ 2895600 h 2895600"/>
                <a:gd name="connsiteX7" fmla="*/ 64538 w 7920841"/>
                <a:gd name="connsiteY7" fmla="*/ 2895600 h 2895600"/>
                <a:gd name="connsiteX8" fmla="*/ 55156 w 7920841"/>
                <a:gd name="connsiteY8" fmla="*/ 1625991 h 2895600"/>
                <a:gd name="connsiteX9" fmla="*/ 223527 w 7920841"/>
                <a:gd name="connsiteY9" fmla="*/ 1016020 h 2895600"/>
                <a:gd name="connsiteX10" fmla="*/ 55155 w 7920841"/>
                <a:gd name="connsiteY10" fmla="*/ 448384 h 2895600"/>
                <a:gd name="connsiteX11" fmla="*/ 64538 w 7920841"/>
                <a:gd name="connsiteY11" fmla="*/ 0 h 2895600"/>
                <a:gd name="connsiteX0" fmla="*/ 64538 w 7920841"/>
                <a:gd name="connsiteY0" fmla="*/ 0 h 2895600"/>
                <a:gd name="connsiteX1" fmla="*/ 7873883 w 7920841"/>
                <a:gd name="connsiteY1" fmla="*/ 0 h 2895600"/>
                <a:gd name="connsiteX2" fmla="*/ 7741859 w 7920841"/>
                <a:gd name="connsiteY2" fmla="*/ 510363 h 2895600"/>
                <a:gd name="connsiteX3" fmla="*/ 7888552 w 7920841"/>
                <a:gd name="connsiteY3" fmla="*/ 928723 h 2895600"/>
                <a:gd name="connsiteX4" fmla="*/ 7639173 w 7920841"/>
                <a:gd name="connsiteY4" fmla="*/ 1734454 h 2895600"/>
                <a:gd name="connsiteX5" fmla="*/ 7917889 w 7920841"/>
                <a:gd name="connsiteY5" fmla="*/ 2462711 h 2895600"/>
                <a:gd name="connsiteX6" fmla="*/ 7873883 w 7920841"/>
                <a:gd name="connsiteY6" fmla="*/ 2895600 h 2895600"/>
                <a:gd name="connsiteX7" fmla="*/ 64538 w 7920841"/>
                <a:gd name="connsiteY7" fmla="*/ 2895600 h 2895600"/>
                <a:gd name="connsiteX8" fmla="*/ 55156 w 7920841"/>
                <a:gd name="connsiteY8" fmla="*/ 1625991 h 2895600"/>
                <a:gd name="connsiteX9" fmla="*/ 223527 w 7920841"/>
                <a:gd name="connsiteY9" fmla="*/ 1016020 h 2895600"/>
                <a:gd name="connsiteX10" fmla="*/ 55155 w 7920841"/>
                <a:gd name="connsiteY10" fmla="*/ 448384 h 2895600"/>
                <a:gd name="connsiteX11" fmla="*/ 64538 w 7920841"/>
                <a:gd name="connsiteY11" fmla="*/ 0 h 2895600"/>
                <a:gd name="connsiteX0" fmla="*/ 64538 w 7920841"/>
                <a:gd name="connsiteY0" fmla="*/ 0 h 2895600"/>
                <a:gd name="connsiteX1" fmla="*/ 7873883 w 7920841"/>
                <a:gd name="connsiteY1" fmla="*/ 0 h 2895600"/>
                <a:gd name="connsiteX2" fmla="*/ 7741859 w 7920841"/>
                <a:gd name="connsiteY2" fmla="*/ 510363 h 2895600"/>
                <a:gd name="connsiteX3" fmla="*/ 7888552 w 7920841"/>
                <a:gd name="connsiteY3" fmla="*/ 928723 h 2895600"/>
                <a:gd name="connsiteX4" fmla="*/ 7639173 w 7920841"/>
                <a:gd name="connsiteY4" fmla="*/ 1734454 h 2895600"/>
                <a:gd name="connsiteX5" fmla="*/ 7917889 w 7920841"/>
                <a:gd name="connsiteY5" fmla="*/ 2462711 h 2895600"/>
                <a:gd name="connsiteX6" fmla="*/ 7873883 w 7920841"/>
                <a:gd name="connsiteY6" fmla="*/ 2895600 h 2895600"/>
                <a:gd name="connsiteX7" fmla="*/ 64538 w 7920841"/>
                <a:gd name="connsiteY7" fmla="*/ 2895600 h 2895600"/>
                <a:gd name="connsiteX8" fmla="*/ 55156 w 7920841"/>
                <a:gd name="connsiteY8" fmla="*/ 1625991 h 2895600"/>
                <a:gd name="connsiteX9" fmla="*/ 223527 w 7920841"/>
                <a:gd name="connsiteY9" fmla="*/ 1016020 h 2895600"/>
                <a:gd name="connsiteX10" fmla="*/ 55155 w 7920841"/>
                <a:gd name="connsiteY10" fmla="*/ 448384 h 2895600"/>
                <a:gd name="connsiteX11" fmla="*/ 64538 w 7920841"/>
                <a:gd name="connsiteY11" fmla="*/ 0 h 2895600"/>
                <a:gd name="connsiteX0" fmla="*/ 64538 w 7920841"/>
                <a:gd name="connsiteY0" fmla="*/ 0 h 2895600"/>
                <a:gd name="connsiteX1" fmla="*/ 7873883 w 7920841"/>
                <a:gd name="connsiteY1" fmla="*/ 0 h 2895600"/>
                <a:gd name="connsiteX2" fmla="*/ 7741859 w 7920841"/>
                <a:gd name="connsiteY2" fmla="*/ 510363 h 2895600"/>
                <a:gd name="connsiteX3" fmla="*/ 7888552 w 7920841"/>
                <a:gd name="connsiteY3" fmla="*/ 928723 h 2895600"/>
                <a:gd name="connsiteX4" fmla="*/ 7639173 w 7920841"/>
                <a:gd name="connsiteY4" fmla="*/ 1734454 h 2895600"/>
                <a:gd name="connsiteX5" fmla="*/ 7917889 w 7920841"/>
                <a:gd name="connsiteY5" fmla="*/ 2462711 h 2895600"/>
                <a:gd name="connsiteX6" fmla="*/ 7873883 w 7920841"/>
                <a:gd name="connsiteY6" fmla="*/ 2895600 h 2895600"/>
                <a:gd name="connsiteX7" fmla="*/ 64538 w 7920841"/>
                <a:gd name="connsiteY7" fmla="*/ 2895600 h 2895600"/>
                <a:gd name="connsiteX8" fmla="*/ 55156 w 7920841"/>
                <a:gd name="connsiteY8" fmla="*/ 1625991 h 2895600"/>
                <a:gd name="connsiteX9" fmla="*/ 223527 w 7920841"/>
                <a:gd name="connsiteY9" fmla="*/ 1016020 h 2895600"/>
                <a:gd name="connsiteX10" fmla="*/ 55155 w 7920841"/>
                <a:gd name="connsiteY10" fmla="*/ 448384 h 2895600"/>
                <a:gd name="connsiteX11" fmla="*/ 64538 w 7920841"/>
                <a:gd name="connsiteY11" fmla="*/ 0 h 2895600"/>
                <a:gd name="connsiteX0" fmla="*/ 64538 w 7920841"/>
                <a:gd name="connsiteY0" fmla="*/ 0 h 2895600"/>
                <a:gd name="connsiteX1" fmla="*/ 7873883 w 7920841"/>
                <a:gd name="connsiteY1" fmla="*/ 0 h 2895600"/>
                <a:gd name="connsiteX2" fmla="*/ 7741859 w 7920841"/>
                <a:gd name="connsiteY2" fmla="*/ 510363 h 2895600"/>
                <a:gd name="connsiteX3" fmla="*/ 7888552 w 7920841"/>
                <a:gd name="connsiteY3" fmla="*/ 928723 h 2895600"/>
                <a:gd name="connsiteX4" fmla="*/ 7628503 w 7920841"/>
                <a:gd name="connsiteY4" fmla="*/ 1908771 h 2895600"/>
                <a:gd name="connsiteX5" fmla="*/ 7917889 w 7920841"/>
                <a:gd name="connsiteY5" fmla="*/ 2462711 h 2895600"/>
                <a:gd name="connsiteX6" fmla="*/ 7873883 w 7920841"/>
                <a:gd name="connsiteY6" fmla="*/ 2895600 h 2895600"/>
                <a:gd name="connsiteX7" fmla="*/ 64538 w 7920841"/>
                <a:gd name="connsiteY7" fmla="*/ 2895600 h 2895600"/>
                <a:gd name="connsiteX8" fmla="*/ 55156 w 7920841"/>
                <a:gd name="connsiteY8" fmla="*/ 1625991 h 2895600"/>
                <a:gd name="connsiteX9" fmla="*/ 223527 w 7920841"/>
                <a:gd name="connsiteY9" fmla="*/ 1016020 h 2895600"/>
                <a:gd name="connsiteX10" fmla="*/ 55155 w 7920841"/>
                <a:gd name="connsiteY10" fmla="*/ 448384 h 2895600"/>
                <a:gd name="connsiteX11" fmla="*/ 64538 w 7920841"/>
                <a:gd name="connsiteY11" fmla="*/ 0 h 289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920841" h="2895600">
                  <a:moveTo>
                    <a:pt x="64538" y="0"/>
                  </a:moveTo>
                  <a:lnTo>
                    <a:pt x="7873883" y="0"/>
                  </a:lnTo>
                  <a:cubicBezTo>
                    <a:pt x="7868993" y="170121"/>
                    <a:pt x="7746749" y="340242"/>
                    <a:pt x="7741859" y="510363"/>
                  </a:cubicBezTo>
                  <a:cubicBezTo>
                    <a:pt x="7736969" y="634322"/>
                    <a:pt x="7849435" y="727289"/>
                    <a:pt x="7888552" y="928723"/>
                  </a:cubicBezTo>
                  <a:cubicBezTo>
                    <a:pt x="7913001" y="1248950"/>
                    <a:pt x="7662734" y="1526565"/>
                    <a:pt x="7628503" y="1908771"/>
                  </a:cubicBezTo>
                  <a:cubicBezTo>
                    <a:pt x="7682290" y="2280647"/>
                    <a:pt x="7805425" y="2168309"/>
                    <a:pt x="7917889" y="2462711"/>
                  </a:cubicBezTo>
                  <a:cubicBezTo>
                    <a:pt x="7932559" y="2622502"/>
                    <a:pt x="7888552" y="2751304"/>
                    <a:pt x="7873883" y="2895600"/>
                  </a:cubicBezTo>
                  <a:lnTo>
                    <a:pt x="64538" y="2895600"/>
                  </a:lnTo>
                  <a:cubicBezTo>
                    <a:pt x="362813" y="2461907"/>
                    <a:pt x="28658" y="1939254"/>
                    <a:pt x="55156" y="1625991"/>
                  </a:cubicBezTo>
                  <a:cubicBezTo>
                    <a:pt x="81654" y="1312728"/>
                    <a:pt x="190849" y="1284597"/>
                    <a:pt x="223527" y="1016020"/>
                  </a:cubicBezTo>
                  <a:cubicBezTo>
                    <a:pt x="191510" y="760517"/>
                    <a:pt x="161670" y="671953"/>
                    <a:pt x="55155" y="448384"/>
                  </a:cubicBezTo>
                  <a:cubicBezTo>
                    <a:pt x="28657" y="341026"/>
                    <a:pt x="-59486" y="203855"/>
                    <a:pt x="6453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Oval 20"/>
          <p:cNvSpPr/>
          <p:nvPr/>
        </p:nvSpPr>
        <p:spPr>
          <a:xfrm>
            <a:off x="1026883" y="123558"/>
            <a:ext cx="609600" cy="609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36483" y="110539"/>
            <a:ext cx="2379518" cy="52320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28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Nghe</a:t>
            </a:r>
            <a:r>
              <a:rPr lang="en-US" sz="2800" b="1" dirty="0"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ea typeface="Arial-Rounded" pitchFamily="34" charset="0"/>
                <a:cs typeface="Arial" pitchFamily="34" charset="0"/>
              </a:rPr>
              <a:t>viết</a:t>
            </a:r>
            <a:endParaRPr lang="en-US" sz="2800" b="1" dirty="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1759796"/>
            <a:ext cx="5330621" cy="1815870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2800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      </a:t>
            </a:r>
            <a:r>
              <a:rPr lang="en-US" sz="2800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2800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đỏ</a:t>
            </a:r>
            <a:r>
              <a:rPr lang="en-US" sz="2800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2800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2800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dừng</a:t>
            </a:r>
            <a:r>
              <a:rPr lang="en-US" sz="2800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2800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2800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2800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xanh</a:t>
            </a:r>
            <a:r>
              <a:rPr lang="en-US" sz="2800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2800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2800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được</a:t>
            </a:r>
            <a:r>
              <a:rPr lang="en-US" sz="2800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phép</a:t>
            </a:r>
            <a:r>
              <a:rPr lang="en-US" sz="2800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di </a:t>
            </a:r>
            <a:r>
              <a:rPr lang="en-US" sz="2800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chuyển</a:t>
            </a:r>
            <a:r>
              <a:rPr lang="en-US" sz="2800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2800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2800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vàng</a:t>
            </a:r>
            <a:r>
              <a:rPr lang="en-US" sz="2800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báo</a:t>
            </a:r>
            <a:r>
              <a:rPr lang="en-US" sz="2800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hiệu</a:t>
            </a:r>
            <a:r>
              <a:rPr lang="en-US" sz="2800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đi</a:t>
            </a:r>
            <a:r>
              <a:rPr lang="en-US" sz="2800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chậm</a:t>
            </a:r>
            <a:r>
              <a:rPr lang="en-US" sz="2800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rồi</a:t>
            </a:r>
            <a:r>
              <a:rPr lang="en-US" sz="2800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dừng</a:t>
            </a:r>
            <a:r>
              <a:rPr lang="en-US" sz="2800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hẳn</a:t>
            </a:r>
            <a:r>
              <a:rPr lang="en-US" sz="2800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.</a:t>
            </a:r>
          </a:p>
        </p:txBody>
      </p:sp>
      <p:sp>
        <p:nvSpPr>
          <p:cNvPr id="5" name="Right Arrow 4"/>
          <p:cNvSpPr/>
          <p:nvPr/>
        </p:nvSpPr>
        <p:spPr>
          <a:xfrm>
            <a:off x="1116070" y="1921734"/>
            <a:ext cx="431223" cy="18949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538719" y="2203962"/>
            <a:ext cx="2900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362200" y="3063155"/>
            <a:ext cx="2424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6060619" y="1970334"/>
            <a:ext cx="114301" cy="2286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057400" y="2837185"/>
            <a:ext cx="114301" cy="2286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982719" y="2620035"/>
            <a:ext cx="2667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178" y="1070217"/>
            <a:ext cx="1566542" cy="3216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Oval 24"/>
          <p:cNvSpPr/>
          <p:nvPr/>
        </p:nvSpPr>
        <p:spPr>
          <a:xfrm>
            <a:off x="3810000" y="3276243"/>
            <a:ext cx="114301" cy="2286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41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" dur="2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20" grpId="0" animBg="1"/>
      <p:bldP spid="20" grpId="1" animBg="1"/>
      <p:bldP spid="26" grpId="0" animBg="1"/>
      <p:bldP spid="26" grpId="1" animBg="1"/>
      <p:bldP spid="25" grpId="0" animBg="1"/>
      <p:bldP spid="2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52315" y="1276350"/>
            <a:ext cx="8724900" cy="2990850"/>
            <a:chOff x="252315" y="1637959"/>
            <a:chExt cx="8724900" cy="299085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228"/>
            <a:stretch/>
          </p:blipFill>
          <p:spPr bwMode="auto">
            <a:xfrm>
              <a:off x="252315" y="3725534"/>
              <a:ext cx="8724900" cy="903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315" y="1637959"/>
              <a:ext cx="8724900" cy="2271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870731" y="1766982"/>
            <a:ext cx="8386455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500" b="1">
                <a:solidFill>
                  <a:srgbClr val="FF0000"/>
                </a:solidFill>
                <a:latin typeface="HP001 4 hàng" pitchFamily="34" charset="0"/>
              </a:rPr>
              <a:t>Đèn đỏ báo h</a:t>
            </a:r>
            <a:r>
              <a:rPr lang="el-GR" sz="3500" b="1">
                <a:solidFill>
                  <a:srgbClr val="FF0000"/>
                </a:solidFill>
                <a:latin typeface="HP001 4 hàng" pitchFamily="34" charset="0"/>
              </a:rPr>
              <a:t>Η</a:t>
            </a:r>
            <a:r>
              <a:rPr lang="vi-VN" sz="3500" b="1">
                <a:solidFill>
                  <a:srgbClr val="FF0000"/>
                </a:solidFill>
                <a:latin typeface="HP001 4 hàng" pitchFamily="34" charset="0"/>
              </a:rPr>
              <a:t>İu dừng lại</a:t>
            </a:r>
            <a:r>
              <a:rPr lang="en-US" sz="3500" b="1">
                <a:solidFill>
                  <a:srgbClr val="FF0000"/>
                </a:solidFill>
                <a:latin typeface="HP001 4 hàng" pitchFamily="34" charset="0"/>
              </a:rPr>
              <a:t>. Đèn xa</a:t>
            </a:r>
            <a:r>
              <a:rPr lang="el-GR" sz="3500" b="1">
                <a:solidFill>
                  <a:srgbClr val="FF0000"/>
                </a:solidFill>
                <a:latin typeface="HP001 4 hàng" pitchFamily="34" charset="0"/>
              </a:rPr>
              <a:t>ζ </a:t>
            </a:r>
            <a:r>
              <a:rPr lang="en-US" sz="3500" b="1">
                <a:solidFill>
                  <a:srgbClr val="FF0000"/>
                </a:solidFill>
                <a:latin typeface="HP001 4 hàng" pitchFamily="34" charset="0"/>
              </a:rPr>
              <a:t>báo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02086" y="2467102"/>
            <a:ext cx="8775129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500" b="1" dirty="0">
                <a:solidFill>
                  <a:srgbClr val="FF0000"/>
                </a:solidFill>
                <a:latin typeface="HP001 4 hàng" pitchFamily="34" charset="0"/>
              </a:rPr>
              <a:t>h</a:t>
            </a:r>
            <a:r>
              <a:rPr lang="el-GR" sz="3500" b="1" dirty="0">
                <a:solidFill>
                  <a:srgbClr val="FF0000"/>
                </a:solidFill>
                <a:latin typeface="HP001 4 hàng" pitchFamily="34" charset="0"/>
              </a:rPr>
              <a:t>Η</a:t>
            </a:r>
            <a:r>
              <a:rPr lang="vi-VN" sz="3500" b="1" dirty="0">
                <a:solidFill>
                  <a:srgbClr val="FF0000"/>
                </a:solidFill>
                <a:latin typeface="HP001 4 hàng" pitchFamily="34" charset="0"/>
              </a:rPr>
              <a:t>İu đư</a:t>
            </a:r>
            <a:r>
              <a:rPr lang="el-GR" sz="3500" b="1" dirty="0">
                <a:solidFill>
                  <a:srgbClr val="FF0000"/>
                </a:solidFill>
                <a:latin typeface="HP001 4 hàng" pitchFamily="34" charset="0"/>
              </a:rPr>
              <a:t>ϑ Ί˛</a:t>
            </a:r>
            <a:r>
              <a:rPr lang="vi-VN" sz="3500" b="1" dirty="0">
                <a:solidFill>
                  <a:srgbClr val="FF0000"/>
                </a:solidFill>
                <a:latin typeface="HP001 4 hàng" pitchFamily="34" charset="0"/>
              </a:rPr>
              <a:t>p di </a:t>
            </a:r>
            <a:r>
              <a:rPr lang="el-GR" sz="3500" b="1" dirty="0">
                <a:solidFill>
                  <a:srgbClr val="FF0000"/>
                </a:solidFill>
                <a:latin typeface="HP001 4 hàng" pitchFamily="34" charset="0"/>
              </a:rPr>
              <a:t>ε</a:t>
            </a:r>
            <a:r>
              <a:rPr lang="vi-VN" sz="3500" b="1" dirty="0">
                <a:solidFill>
                  <a:srgbClr val="FF0000"/>
                </a:solidFill>
                <a:latin typeface="HP001 4 hàng" pitchFamily="34" charset="0"/>
              </a:rPr>
              <a:t>u</a:t>
            </a:r>
            <a:r>
              <a:rPr lang="el-GR" sz="3500" b="1" dirty="0">
                <a:solidFill>
                  <a:srgbClr val="FF0000"/>
                </a:solidFill>
                <a:latin typeface="HP001 4 hàng" pitchFamily="34" charset="0"/>
              </a:rPr>
              <a:t>ΐϜ</a:t>
            </a:r>
            <a:r>
              <a:rPr lang="vi-VN" sz="3500" b="1" dirty="0">
                <a:solidFill>
                  <a:srgbClr val="FF0000"/>
                </a:solidFill>
                <a:latin typeface="HP001 4 hàng" pitchFamily="34" charset="0"/>
              </a:rPr>
              <a:t>n. Đèn vàng</a:t>
            </a:r>
            <a:r>
              <a:rPr lang="en-US" sz="35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vi-VN" sz="3500" b="1" dirty="0">
                <a:solidFill>
                  <a:srgbClr val="FF0000"/>
                </a:solidFill>
                <a:latin typeface="HP001 4 hàng" pitchFamily="34" charset="0"/>
              </a:rPr>
              <a:t>báo</a:t>
            </a:r>
            <a:endParaRPr lang="en-US" sz="35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9387" y="3161544"/>
            <a:ext cx="906780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500" b="1">
                <a:solidFill>
                  <a:srgbClr val="FF0000"/>
                </a:solidFill>
                <a:latin typeface="HP001 4 hàng" pitchFamily="34" charset="0"/>
              </a:rPr>
              <a:t>h</a:t>
            </a:r>
            <a:r>
              <a:rPr lang="el-GR" sz="3500" b="1">
                <a:solidFill>
                  <a:srgbClr val="FF0000"/>
                </a:solidFill>
                <a:latin typeface="HP001 4 hàng" pitchFamily="34" charset="0"/>
              </a:rPr>
              <a:t>Η</a:t>
            </a:r>
            <a:r>
              <a:rPr lang="vi-VN" sz="3500" b="1">
                <a:solidFill>
                  <a:srgbClr val="FF0000"/>
                </a:solidFill>
                <a:latin typeface="HP001 4 hàng" pitchFamily="34" charset="0"/>
              </a:rPr>
              <a:t>İu đi </a:t>
            </a:r>
            <a:r>
              <a:rPr lang="el-GR" sz="3500" b="1">
                <a:solidFill>
                  <a:srgbClr val="FF0000"/>
                </a:solidFill>
                <a:latin typeface="HP001 4 hàng" pitchFamily="34" charset="0"/>
              </a:rPr>
              <a:t>ε</a:t>
            </a:r>
            <a:r>
              <a:rPr lang="vi-VN" sz="3500" b="1">
                <a:solidFill>
                  <a:srgbClr val="FF0000"/>
                </a:solidFill>
                <a:latin typeface="HP001 4 hàng" pitchFamily="34" charset="0"/>
              </a:rPr>
              <a:t>ậm ǟē dừng hẳn</a:t>
            </a:r>
            <a:r>
              <a:rPr lang="en-US" sz="3500" b="1">
                <a:solidFill>
                  <a:srgbClr val="FF0000"/>
                </a:solidFill>
                <a:latin typeface="HP001 4 hàng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3727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ùng nhảy Just Dance 4- What Makes You Beautiful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2032"/>
            <a:ext cx="9906000" cy="5571963"/>
          </a:xfrm>
        </p:spPr>
      </p:pic>
    </p:spTree>
    <p:extLst>
      <p:ext uri="{BB962C8B-B14F-4D97-AF65-F5344CB8AC3E}">
        <p14:creationId xmlns:p14="http://schemas.microsoft.com/office/powerpoint/2010/main" val="76523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306286" y="66728"/>
            <a:ext cx="609600" cy="609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r0c0i Linotte" pitchFamily="2" charset="0"/>
                <a:cs typeface="Times New Roman" pitchFamily="18" charset="0"/>
              </a:rPr>
              <a:t>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35727" y="133350"/>
            <a:ext cx="8451273" cy="52320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2800" b="1">
                <a:latin typeface="r0c0i Linotte" pitchFamily="2" charset="0"/>
                <a:ea typeface="Arial-Rounded" pitchFamily="34" charset="0"/>
                <a:cs typeface="Arial" pitchFamily="34" charset="0"/>
              </a:rPr>
              <a:t>Chọn dấu thanh phù hợp thay cho chiếc lá</a:t>
            </a:r>
            <a:endParaRPr lang="en-US" sz="2800" b="1" i="1">
              <a:latin typeface="r0c0i Linotte" pitchFamily="2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420900" y="895350"/>
            <a:ext cx="2888673" cy="830985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4800" b="1">
                <a:latin typeface="r0c0i Linotte" pitchFamily="2" charset="0"/>
                <a:ea typeface="Arial-Rounded" pitchFamily="34" charset="0"/>
                <a:cs typeface="Arial" pitchFamily="34" charset="0"/>
              </a:rPr>
              <a:t>ngã ba</a:t>
            </a:r>
            <a:endParaRPr lang="en-US" sz="4800" b="1" i="1">
              <a:latin typeface="r0c0i Linotte" pitchFamily="2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35842" y="1893165"/>
            <a:ext cx="2888673" cy="830985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4800" b="1">
                <a:latin typeface="r0c0i Linotte" pitchFamily="2" charset="0"/>
                <a:ea typeface="Arial-Rounded" pitchFamily="34" charset="0"/>
                <a:cs typeface="Arial" pitchFamily="34" charset="0"/>
              </a:rPr>
              <a:t>ngõ nhỏ</a:t>
            </a:r>
            <a:endParaRPr lang="en-US" sz="4800" b="1" i="1">
              <a:latin typeface="r0c0i Linotte" pitchFamily="2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48343" y="2850528"/>
            <a:ext cx="3686629" cy="830985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4800" b="1">
                <a:latin typeface="r0c0i Linotte" pitchFamily="2" charset="0"/>
                <a:ea typeface="Arial-Rounded" pitchFamily="34" charset="0"/>
                <a:cs typeface="Arial" pitchFamily="34" charset="0"/>
              </a:rPr>
              <a:t>điều khiển</a:t>
            </a:r>
            <a:endParaRPr lang="en-US" sz="4800" b="1" i="1">
              <a:latin typeface="r0c0i Linotte" pitchFamily="2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489858" y="3798165"/>
            <a:ext cx="2888673" cy="830985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4800" b="1">
                <a:latin typeface="r0c0i Linotte" pitchFamily="2" charset="0"/>
                <a:ea typeface="Arial-Rounded" pitchFamily="34" charset="0"/>
                <a:cs typeface="Arial" pitchFamily="34" charset="0"/>
              </a:rPr>
              <a:t>bút vẽ</a:t>
            </a:r>
            <a:endParaRPr lang="en-US" sz="4800" b="1" i="1">
              <a:latin typeface="r0c0i Linotte" pitchFamily="2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90" y="986632"/>
            <a:ext cx="582610" cy="289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891632"/>
            <a:ext cx="582610" cy="289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990" y="1962150"/>
            <a:ext cx="582610" cy="289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590" y="3863139"/>
            <a:ext cx="582610" cy="289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08" b="22076"/>
          <a:stretch/>
        </p:blipFill>
        <p:spPr>
          <a:xfrm>
            <a:off x="2971800" y="1439739"/>
            <a:ext cx="6172200" cy="3610664"/>
          </a:xfrm>
          <a:prstGeom prst="rect">
            <a:avLst/>
          </a:prstGeom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171" y="2425898"/>
            <a:ext cx="732858" cy="161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742" y="2608152"/>
            <a:ext cx="714828" cy="1315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190" y="2888955"/>
            <a:ext cx="714715" cy="123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261" y="2730174"/>
            <a:ext cx="993819" cy="1432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371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99568E-6 L 0.40816 -0.0040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99" y="-2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93667E-6 L 0.40469 0.0281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26" y="13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73092E-6 L 0.45191 -0.007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87" y="-3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5175E-6 L 0.43698 0.0049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40" y="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1463" y="26467"/>
            <a:ext cx="609600" cy="609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55285" y="163991"/>
            <a:ext cx="5407715" cy="461616"/>
          </a:xfrm>
          <a:prstGeom prst="rect">
            <a:avLst/>
          </a:prstGeom>
          <a:noFill/>
          <a:ln>
            <a:noFill/>
          </a:ln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i="1">
                <a:latin typeface="Arial" pitchFamily="34" charset="0"/>
                <a:ea typeface="Arial-Rounded" pitchFamily="34" charset="0"/>
                <a:cs typeface="Arial" pitchFamily="34" charset="0"/>
              </a:rPr>
              <a:t>Nhận biết biển báo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62000" y="140610"/>
            <a:ext cx="2619674" cy="449686"/>
            <a:chOff x="886344" y="436620"/>
            <a:chExt cx="2619674" cy="449686"/>
          </a:xfrm>
        </p:grpSpPr>
        <p:sp>
          <p:nvSpPr>
            <p:cNvPr id="6" name="Oval 5"/>
            <p:cNvSpPr/>
            <p:nvPr/>
          </p:nvSpPr>
          <p:spPr>
            <a:xfrm>
              <a:off x="886344" y="436620"/>
              <a:ext cx="449686" cy="449686"/>
            </a:xfrm>
            <a:prstGeom prst="ellipse">
              <a:avLst/>
            </a:prstGeom>
            <a:solidFill>
              <a:srgbClr val="EE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1231774" y="436620"/>
              <a:ext cx="449686" cy="449686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1577310" y="436620"/>
              <a:ext cx="449686" cy="44968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ò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1957060" y="436620"/>
              <a:ext cx="449686" cy="44968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311443" y="436620"/>
              <a:ext cx="449686" cy="4496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2686656" y="436620"/>
              <a:ext cx="449686" cy="449686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3056332" y="436620"/>
              <a:ext cx="449686" cy="44968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i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29" y="642417"/>
            <a:ext cx="7696200" cy="430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0340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17DBE3A-6D13-41FD-BBA3-4502D2BD9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6" name="Picture 2" descr="Hệ thống biển báo cấm">
            <a:extLst>
              <a:ext uri="{FF2B5EF4-FFF2-40B4-BE49-F238E27FC236}">
                <a16:creationId xmlns:a16="http://schemas.microsoft.com/office/drawing/2014/main" id="{C6DAC2F4-CC4E-48C2-8C1A-CCE2365D3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6743700" cy="514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3958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4BA699D-66F3-49DF-9293-D0B6A33DB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050" name="Picture 2" descr="Hệ thống biển báo nguy hiểm">
            <a:extLst>
              <a:ext uri="{FF2B5EF4-FFF2-40B4-BE49-F238E27FC236}">
                <a16:creationId xmlns:a16="http://schemas.microsoft.com/office/drawing/2014/main" id="{0256DC81-6ABF-4351-92D2-684D0A005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738" y="-19050"/>
            <a:ext cx="4945062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97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llustration Of Animal Cartoon With Blank Sign Royalty Free Cliparts,  Vectors, And Stock Illustration. Image 14320813.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9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291264"/>
            <a:ext cx="7121707" cy="467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38584" y="3122011"/>
            <a:ext cx="583909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4500" b="1" dirty="0">
                <a:solidFill>
                  <a:srgbClr val="9BBB59">
                    <a:lumMod val="50000"/>
                  </a:srgbClr>
                </a:solidFill>
                <a:latin typeface="r0c0i Linotte" pitchFamily="2" charset="0"/>
              </a:rPr>
              <a:t>THI TÀI RỪNG XANH</a:t>
            </a:r>
          </a:p>
        </p:txBody>
      </p:sp>
    </p:spTree>
    <p:extLst>
      <p:ext uri="{BB962C8B-B14F-4D97-AF65-F5344CB8AC3E}">
        <p14:creationId xmlns:p14="http://schemas.microsoft.com/office/powerpoint/2010/main" val="81266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EF402B2-745C-4AAA-8801-11736F0D0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074" name="Picture 2" descr="Hệ thống biển hiệu lệnh">
            <a:extLst>
              <a:ext uri="{FF2B5EF4-FFF2-40B4-BE49-F238E27FC236}">
                <a16:creationId xmlns:a16="http://schemas.microsoft.com/office/drawing/2014/main" id="{774C597F-FC46-48EC-A18F-944F630C5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915400" cy="517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386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hóm biển chỉ dẫn đường bộ">
            <a:extLst>
              <a:ext uri="{FF2B5EF4-FFF2-40B4-BE49-F238E27FC236}">
                <a16:creationId xmlns:a16="http://schemas.microsoft.com/office/drawing/2014/main" id="{E8B0C421-16D0-4FBA-BF51-6262C73717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3" t="4005" r="3886" b="4005"/>
          <a:stretch/>
        </p:blipFill>
        <p:spPr bwMode="auto">
          <a:xfrm>
            <a:off x="2971800" y="-19050"/>
            <a:ext cx="3505200" cy="506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3905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X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6400" y="285750"/>
            <a:ext cx="5257800" cy="5257800"/>
          </a:xfrm>
        </p:spPr>
      </p:pic>
    </p:spTree>
    <p:extLst>
      <p:ext uri="{BB962C8B-B14F-4D97-AF65-F5344CB8AC3E}">
        <p14:creationId xmlns:p14="http://schemas.microsoft.com/office/powerpoint/2010/main" val="260307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.mp4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2600" y="209550"/>
            <a:ext cx="5181600" cy="5181600"/>
          </a:xfrm>
        </p:spPr>
      </p:pic>
    </p:spTree>
    <p:extLst>
      <p:ext uri="{BB962C8B-B14F-4D97-AF65-F5344CB8AC3E}">
        <p14:creationId xmlns:p14="http://schemas.microsoft.com/office/powerpoint/2010/main" val="190195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Jungle Images | Free Vectors, Stock Photos &amp; PS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81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1784" y="4737397"/>
            <a:ext cx="2163591" cy="296609"/>
          </a:xfrm>
        </p:spPr>
        <p:txBody>
          <a:bodyPr/>
          <a:lstStyle/>
          <a:p>
            <a:pPr defTabSz="342900">
              <a:defRPr/>
            </a:pPr>
            <a:fld id="{4527F3FE-C467-47B6-A922-BD651C1C94E1}" type="slidenum">
              <a:rPr lang="en-US" sz="900">
                <a:solidFill>
                  <a:prstClr val="black">
                    <a:tint val="75000"/>
                  </a:prstClr>
                </a:solidFill>
                <a:latin typeface="Times New Roman"/>
              </a:rPr>
              <a:pPr defTabSz="342900">
                <a:defRPr/>
              </a:pPr>
              <a:t>3</a:t>
            </a:fld>
            <a:endParaRPr lang="en-US" sz="900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pic>
        <p:nvPicPr>
          <p:cNvPr id="6" name="Picture 2" descr="Cute lion cartoon Wall Mural • Pixers® - We live to change | Cartoon lion,  Cute lion, Carto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235" y="3082953"/>
            <a:ext cx="1177754" cy="154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587403" y="1428750"/>
            <a:ext cx="5969193" cy="1418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3600" b="1" dirty="0" err="1">
                <a:latin typeface="r0c0i Linotte" pitchFamily="2" charset="0"/>
                <a:cs typeface="Times New Roman" panose="02020603050405020304" pitchFamily="18" charset="0"/>
              </a:rPr>
              <a:t>Đọc</a:t>
            </a:r>
            <a:r>
              <a:rPr lang="en-US" altLang="en-US" sz="3600" b="1" dirty="0">
                <a:latin typeface="r0c0i Linotte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r0c0i Linotte" pitchFamily="2" charset="0"/>
                <a:cs typeface="Times New Roman" panose="02020603050405020304" pitchFamily="18" charset="0"/>
              </a:rPr>
              <a:t>đoạn</a:t>
            </a:r>
            <a:r>
              <a:rPr lang="en-US" altLang="en-US" sz="3600" b="1" dirty="0">
                <a:latin typeface="r0c0i Linotte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  <a:latin typeface="r0c0i Linotte" pitchFamily="2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>
                <a:latin typeface="r0c0i Linotte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r0c0i Linotte" pitchFamily="2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latin typeface="r0c0i Linotte" pitchFamily="2" charset="0"/>
                <a:cs typeface="Times New Roman" panose="02020603050405020304" pitchFamily="18" charset="0"/>
              </a:rPr>
              <a:t>: </a:t>
            </a:r>
          </a:p>
          <a:p>
            <a:pPr algn="ctr" defTabSz="3429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3600" b="1" dirty="0" err="1">
                <a:solidFill>
                  <a:srgbClr val="FF0000"/>
                </a:solidFill>
                <a:latin typeface="r0c0i Linotte" pitchFamily="2" charset="0"/>
                <a:cs typeface="Times New Roman" panose="02020603050405020304" pitchFamily="18" charset="0"/>
              </a:rPr>
              <a:t>Đèn</a:t>
            </a:r>
            <a:r>
              <a:rPr lang="en-US" altLang="en-US" sz="3600" b="1" dirty="0">
                <a:solidFill>
                  <a:srgbClr val="FF0000"/>
                </a:solidFill>
                <a:latin typeface="r0c0i Linotte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r0c0i Linotte" pitchFamily="2" charset="0"/>
                <a:cs typeface="Times New Roman" panose="02020603050405020304" pitchFamily="18" charset="0"/>
              </a:rPr>
              <a:t>giao</a:t>
            </a:r>
            <a:r>
              <a:rPr lang="en-US" altLang="en-US" sz="3600" b="1" dirty="0">
                <a:solidFill>
                  <a:srgbClr val="FF0000"/>
                </a:solidFill>
                <a:latin typeface="r0c0i Linotte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r0c0i Linotte" pitchFamily="2" charset="0"/>
                <a:cs typeface="Times New Roman" panose="02020603050405020304" pitchFamily="18" charset="0"/>
              </a:rPr>
              <a:t>thông</a:t>
            </a:r>
            <a:endParaRPr lang="en-US" altLang="en-US" sz="3600" b="1" dirty="0">
              <a:solidFill>
                <a:srgbClr val="FF0000"/>
              </a:solidFill>
              <a:latin typeface="r0c0i Linotte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08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Jungle Images | Free Vectors, Stock Photos &amp; PS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5760" y="-171450"/>
            <a:ext cx="9920230" cy="5562600"/>
          </a:xfrm>
          <a:prstGeom prst="rect">
            <a:avLst/>
          </a:prstGeom>
          <a:noFill/>
          <a:effectLst>
            <a:glow rad="127000">
              <a:schemeClr val="accent1"/>
            </a:glow>
            <a:outerShdw blurRad="50800" dist="50800" dir="54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1784" y="4737397"/>
            <a:ext cx="2163591" cy="296609"/>
          </a:xfrm>
        </p:spPr>
        <p:txBody>
          <a:bodyPr/>
          <a:lstStyle/>
          <a:p>
            <a:pPr defTabSz="342900">
              <a:defRPr/>
            </a:pPr>
            <a:fld id="{4527F3FE-C467-47B6-A922-BD651C1C94E1}" type="slidenum">
              <a:rPr lang="en-US" sz="900">
                <a:solidFill>
                  <a:prstClr val="black">
                    <a:tint val="75000"/>
                  </a:prstClr>
                </a:solidFill>
                <a:latin typeface="Times New Roman"/>
              </a:rPr>
              <a:pPr defTabSz="342900">
                <a:defRPr/>
              </a:pPr>
              <a:t>4</a:t>
            </a:fld>
            <a:endParaRPr lang="en-US" sz="900">
              <a:solidFill>
                <a:prstClr val="black">
                  <a:tint val="75000"/>
                </a:prstClr>
              </a:solidFill>
              <a:latin typeface="Times New Roman"/>
            </a:endParaRPr>
          </a:p>
        </p:txBody>
      </p:sp>
      <p:pic>
        <p:nvPicPr>
          <p:cNvPr id="6" name="Picture 2" descr="Cute lion cartoon Wall Mural • Pixers® - We live to change | Cartoon lion,  Cute lion, Carto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235" y="3082953"/>
            <a:ext cx="1177754" cy="154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85800" y="1676221"/>
            <a:ext cx="7848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None/>
            </a:pPr>
            <a:r>
              <a:rPr lang="en-US" sz="3600" b="1" dirty="0" err="1">
                <a:solidFill>
                  <a:srgbClr val="FF0000"/>
                </a:solidFill>
                <a:latin typeface="r0c0i Linotte" pitchFamily="2" charset="0"/>
                <a:cs typeface="Arial" pitchFamily="34" charset="0"/>
              </a:rPr>
              <a:t>Nếu</a:t>
            </a:r>
            <a:r>
              <a:rPr lang="en-US" sz="3600" b="1" dirty="0">
                <a:solidFill>
                  <a:srgbClr val="FF0000"/>
                </a:solidFill>
                <a:latin typeface="r0c0i Linotte" pitchFamily="2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r0c0i Linotte" pitchFamily="2" charset="0"/>
                <a:cs typeface="Arial" pitchFamily="34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r0c0i Linotte" pitchFamily="2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r0c0i Linotte" pitchFamily="2" charset="0"/>
                <a:cs typeface="Arial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r0c0i Linotte" pitchFamily="2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r0c0i Linotte" pitchFamily="2" charset="0"/>
                <a:cs typeface="Arial" pitchFamily="34" charset="0"/>
              </a:rPr>
              <a:t>đèn</a:t>
            </a:r>
            <a:r>
              <a:rPr lang="en-US" sz="3600" b="1" dirty="0">
                <a:solidFill>
                  <a:srgbClr val="FF0000"/>
                </a:solidFill>
                <a:latin typeface="r0c0i Linotte" pitchFamily="2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r0c0i Linotte" pitchFamily="2" charset="0"/>
                <a:cs typeface="Arial" pitchFamily="34" charset="0"/>
              </a:rPr>
              <a:t>giao</a:t>
            </a:r>
            <a:r>
              <a:rPr lang="en-US" sz="3600" b="1" dirty="0">
                <a:solidFill>
                  <a:srgbClr val="FF0000"/>
                </a:solidFill>
                <a:latin typeface="r0c0i Linotte" pitchFamily="2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r0c0i Linotte" pitchFamily="2" charset="0"/>
                <a:cs typeface="Arial" pitchFamily="34" charset="0"/>
              </a:rPr>
              <a:t>thông</a:t>
            </a:r>
            <a:r>
              <a:rPr lang="en-US" sz="3600" b="1" dirty="0">
                <a:solidFill>
                  <a:srgbClr val="FF0000"/>
                </a:solidFill>
                <a:latin typeface="r0c0i Linotte" pitchFamily="2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r0c0i Linotte" pitchFamily="2" charset="0"/>
                <a:cs typeface="Arial" pitchFamily="34" charset="0"/>
              </a:rPr>
              <a:t>thì</a:t>
            </a:r>
            <a:r>
              <a:rPr lang="en-US" sz="3600" b="1" dirty="0">
                <a:solidFill>
                  <a:srgbClr val="FF0000"/>
                </a:solidFill>
                <a:latin typeface="r0c0i Linotte" pitchFamily="2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r0c0i Linotte" pitchFamily="2" charset="0"/>
                <a:cs typeface="Arial" pitchFamily="34" charset="0"/>
              </a:rPr>
              <a:t>việc</a:t>
            </a:r>
            <a:r>
              <a:rPr lang="en-US" sz="3600" b="1" dirty="0">
                <a:solidFill>
                  <a:srgbClr val="FF0000"/>
                </a:solidFill>
                <a:latin typeface="r0c0i Linotte" pitchFamily="2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r0c0i Linotte" pitchFamily="2" charset="0"/>
                <a:cs typeface="Arial" pitchFamily="34" charset="0"/>
              </a:rPr>
              <a:t>đi</a:t>
            </a:r>
            <a:r>
              <a:rPr lang="en-US" sz="3600" b="1" dirty="0">
                <a:solidFill>
                  <a:srgbClr val="FF0000"/>
                </a:solidFill>
                <a:latin typeface="r0c0i Linotte" pitchFamily="2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r0c0i Linotte" pitchFamily="2" charset="0"/>
                <a:cs typeface="Arial" pitchFamily="34" charset="0"/>
              </a:rPr>
              <a:t>lại</a:t>
            </a:r>
            <a:r>
              <a:rPr lang="en-US" sz="3600" b="1" dirty="0">
                <a:solidFill>
                  <a:srgbClr val="FF0000"/>
                </a:solidFill>
                <a:latin typeface="r0c0i Linotte" pitchFamily="2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r0c0i Linotte" pitchFamily="2" charset="0"/>
                <a:cs typeface="Arial" pitchFamily="34" charset="0"/>
              </a:rPr>
              <a:t>sẽ</a:t>
            </a:r>
            <a:r>
              <a:rPr lang="en-US" sz="3600" b="1" dirty="0">
                <a:solidFill>
                  <a:srgbClr val="FF0000"/>
                </a:solidFill>
                <a:latin typeface="r0c0i Linotte" pitchFamily="2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r0c0i Linotte" pitchFamily="2" charset="0"/>
                <a:cs typeface="Arial" pitchFamily="34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r0c0i Linotte" pitchFamily="2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r0c0i Linotte" pitchFamily="2" charset="0"/>
                <a:cs typeface="Arial" pitchFamily="34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r0c0i Linotte" pitchFamily="2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r0c0i Linotte" pitchFamily="2" charset="0"/>
                <a:cs typeface="Arial" pitchFamily="34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r0c0i Linotte" pitchFamily="2" charset="0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46834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467996" y="1787721"/>
            <a:ext cx="7066404" cy="1102519"/>
          </a:xfrm>
          <a:prstGeom prst="rect">
            <a:avLst/>
          </a:prstGeom>
        </p:spPr>
        <p:txBody>
          <a:bodyPr vert="horz" lIns="91428" tIns="45714" rIns="91428" bIns="45714" rtlCol="0" anchor="ctr">
            <a:noAutofit/>
          </a:bodyPr>
          <a:lstStyle>
            <a:lvl1pPr algn="ctr" defTabSz="91427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7200" b="1" smtClean="0">
                <a:solidFill>
                  <a:srgbClr val="FF0000"/>
                </a:solidFill>
                <a:latin typeface="r0c0i Linotte" pitchFamily="2" charset="0"/>
              </a:rPr>
              <a:t>Bài 5:</a:t>
            </a:r>
            <a:br>
              <a:rPr lang="en-US" sz="7200" b="1" smtClean="0">
                <a:solidFill>
                  <a:srgbClr val="FF0000"/>
                </a:solidFill>
                <a:latin typeface="r0c0i Linotte" pitchFamily="2" charset="0"/>
              </a:rPr>
            </a:br>
            <a:r>
              <a:rPr lang="en-US" sz="7200" b="1" smtClean="0">
                <a:solidFill>
                  <a:srgbClr val="FF0000"/>
                </a:solidFill>
                <a:latin typeface="r0c0i Linotte" pitchFamily="2" charset="0"/>
              </a:rPr>
              <a:t>Đèn giao thông</a:t>
            </a:r>
            <a:endParaRPr lang="en-US" sz="7200" b="1" dirty="0">
              <a:solidFill>
                <a:srgbClr val="FF0000"/>
              </a:solidFill>
              <a:latin typeface="r0c0i Linotte" pitchFamily="2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B53A51C-F214-41F1-9D77-11C65840FF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83" y="3301719"/>
            <a:ext cx="3478409" cy="184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3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toko-buku-online-terlengkap">
            <a:extLst>
              <a:ext uri="{FF2B5EF4-FFF2-40B4-BE49-F238E27FC236}">
                <a16:creationId xmlns:a16="http://schemas.microsoft.com/office/drawing/2014/main" id="{0831BA5D-0370-4F68-BAD0-1E434D9B5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984" y="971550"/>
            <a:ext cx="6683216" cy="3854768"/>
          </a:xfrm>
          <a:prstGeom prst="rect">
            <a:avLst/>
          </a:prstGeom>
        </p:spPr>
      </p:pic>
      <p:sp>
        <p:nvSpPr>
          <p:cNvPr id="8" name="Text Box 2">
            <a:extLst>
              <a:ext uri="{FF2B5EF4-FFF2-40B4-BE49-F238E27FC236}">
                <a16:creationId xmlns:a16="http://schemas.microsoft.com/office/drawing/2014/main" id="{9B044226-71CA-4A5F-953F-B71EA1595869}"/>
              </a:ext>
            </a:extLst>
          </p:cNvPr>
          <p:cNvSpPr txBox="1"/>
          <p:nvPr/>
        </p:nvSpPr>
        <p:spPr>
          <a:xfrm>
            <a:off x="5364225" y="1877273"/>
            <a:ext cx="2123123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>
                <a:srgbClr val="000000"/>
              </a:buClr>
              <a:defRPr/>
            </a:pPr>
            <a:r>
              <a:rPr lang="en-US" sz="10350" b="1" kern="0" dirty="0">
                <a:solidFill>
                  <a:srgbClr val="000000"/>
                </a:solidFill>
                <a:latin typeface="r0c0i Linotte" pitchFamily="2" charset="0"/>
                <a:cs typeface="Arial"/>
                <a:sym typeface="Arial"/>
              </a:rPr>
              <a:t>81</a:t>
            </a: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3CB41280-5FB5-490B-8857-17FF3F4B16A1}"/>
              </a:ext>
            </a:extLst>
          </p:cNvPr>
          <p:cNvSpPr txBox="1"/>
          <p:nvPr/>
        </p:nvSpPr>
        <p:spPr>
          <a:xfrm>
            <a:off x="2362200" y="1276350"/>
            <a:ext cx="2123123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>
                <a:srgbClr val="000000"/>
              </a:buClr>
              <a:defRPr/>
            </a:pPr>
            <a:r>
              <a:rPr lang="en-US" sz="10350" b="1" kern="0" dirty="0">
                <a:solidFill>
                  <a:srgbClr val="000000"/>
                </a:solidFill>
                <a:latin typeface="r0c0i Linotte" pitchFamily="2" charset="0"/>
                <a:cs typeface="Arial"/>
                <a:sym typeface="Arial"/>
              </a:rPr>
              <a:t>80</a:t>
            </a:r>
          </a:p>
        </p:txBody>
      </p:sp>
    </p:spTree>
    <p:extLst>
      <p:ext uri="{BB962C8B-B14F-4D97-AF65-F5344CB8AC3E}">
        <p14:creationId xmlns:p14="http://schemas.microsoft.com/office/powerpoint/2010/main" val="3427506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2" b="45148"/>
          <a:stretch/>
        </p:blipFill>
        <p:spPr bwMode="auto">
          <a:xfrm>
            <a:off x="207738" y="3105150"/>
            <a:ext cx="8724900" cy="10885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Oval 15"/>
          <p:cNvSpPr/>
          <p:nvPr/>
        </p:nvSpPr>
        <p:spPr>
          <a:xfrm>
            <a:off x="1142999" y="288471"/>
            <a:ext cx="457201" cy="45720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Arial" pitchFamily="34" charset="0"/>
              </a:rPr>
              <a:t>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41216" y="285750"/>
            <a:ext cx="7526584" cy="492430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2600" b="1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Chọn</a:t>
            </a:r>
            <a:r>
              <a:rPr lang="en-US" sz="2600" b="1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b="1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từ</a:t>
            </a:r>
            <a:r>
              <a:rPr lang="en-US" sz="2600" b="1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b="1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ngữ</a:t>
            </a:r>
            <a:r>
              <a:rPr lang="en-US" sz="2600" b="1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b="1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để</a:t>
            </a:r>
            <a:r>
              <a:rPr lang="en-US" sz="2600" b="1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b="1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hoàn</a:t>
            </a:r>
            <a:r>
              <a:rPr lang="en-US" sz="2600" b="1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b="1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thiện</a:t>
            </a:r>
            <a:r>
              <a:rPr lang="en-US" sz="2600" b="1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b="1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câu</a:t>
            </a:r>
            <a:r>
              <a:rPr lang="en-US" sz="2600" b="1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b="1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2600" b="1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b="1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viết</a:t>
            </a:r>
            <a:r>
              <a:rPr lang="en-US" sz="2600" b="1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b="1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câu</a:t>
            </a:r>
            <a:r>
              <a:rPr lang="en-US" sz="2600" b="1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b="1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vào</a:t>
            </a:r>
            <a:r>
              <a:rPr lang="en-US" sz="2600" b="1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600" b="1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vở</a:t>
            </a:r>
            <a:endParaRPr lang="en-US" sz="2600" b="1" dirty="0">
              <a:latin typeface="r0c0i Linotte" pitchFamily="2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5400" y="1139037"/>
            <a:ext cx="6428190" cy="584763"/>
          </a:xfrm>
          <a:prstGeom prst="rect">
            <a:avLst/>
          </a:prstGeom>
          <a:solidFill>
            <a:srgbClr val="B9EDFF"/>
          </a:solidFill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3200" b="1">
                <a:latin typeface="Arial" pitchFamily="34" charset="0"/>
                <a:ea typeface="Arial-Rounded" pitchFamily="34" charset="0"/>
                <a:cs typeface="Arial" pitchFamily="34" charset="0"/>
              </a:rPr>
              <a:t>bổ ích				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3400" y="2058361"/>
            <a:ext cx="8610600" cy="58476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r0c0i Linotte" pitchFamily="2" charset="0"/>
                <a:ea typeface="Arial-Rounded" pitchFamily="34" charset="0"/>
                <a:cs typeface="Arial" pitchFamily="34" charset="0"/>
              </a:rPr>
              <a:t>Xe </a:t>
            </a:r>
            <a:r>
              <a:rPr lang="en-US" sz="3200" b="1" dirty="0" err="1">
                <a:solidFill>
                  <a:schemeClr val="tx2"/>
                </a:solidFill>
                <a:latin typeface="r0c0i Linotte" pitchFamily="2" charset="0"/>
                <a:ea typeface="Arial-Rounded" pitchFamily="34" charset="0"/>
                <a:cs typeface="Arial" pitchFamily="34" charset="0"/>
              </a:rPr>
              <a:t>cộ</a:t>
            </a:r>
            <a:r>
              <a:rPr lang="en-US" sz="3200" b="1" dirty="0">
                <a:solidFill>
                  <a:schemeClr val="tx2"/>
                </a:solidFill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r0c0i Linotte" pitchFamily="2" charset="0"/>
                <a:ea typeface="Arial-Rounded" pitchFamily="34" charset="0"/>
                <a:cs typeface="Arial" pitchFamily="34" charset="0"/>
              </a:rPr>
              <a:t>cần</a:t>
            </a:r>
            <a:r>
              <a:rPr lang="en-US" sz="3200" b="1" dirty="0">
                <a:solidFill>
                  <a:schemeClr val="tx2"/>
                </a:solidFill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r0c0i Linotte" pitchFamily="2" charset="0"/>
                <a:ea typeface="Arial-Rounded" pitchFamily="34" charset="0"/>
                <a:cs typeface="Arial" pitchFamily="34" charset="0"/>
              </a:rPr>
              <a:t>phải</a:t>
            </a:r>
            <a:r>
              <a:rPr lang="en-US" sz="3200" b="1" dirty="0">
                <a:solidFill>
                  <a:schemeClr val="tx2"/>
                </a:solidFill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r0c0i Linotte" pitchFamily="2" charset="0"/>
                <a:ea typeface="Arial-Rounded" pitchFamily="34" charset="0"/>
                <a:cs typeface="Arial" pitchFamily="34" charset="0"/>
              </a:rPr>
              <a:t>dừng</a:t>
            </a:r>
            <a:r>
              <a:rPr lang="en-US" sz="3200" b="1" dirty="0">
                <a:solidFill>
                  <a:schemeClr val="tx2"/>
                </a:solidFill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r0c0i Linotte" pitchFamily="2" charset="0"/>
                <a:ea typeface="Arial-Rounded" pitchFamily="34" charset="0"/>
                <a:cs typeface="Arial" pitchFamily="34" charset="0"/>
              </a:rPr>
              <a:t>lại</a:t>
            </a:r>
            <a:r>
              <a:rPr lang="en-US" sz="3200" b="1" dirty="0">
                <a:solidFill>
                  <a:schemeClr val="tx2"/>
                </a:solidFill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r0c0i Linotte" pitchFamily="2" charset="0"/>
                <a:ea typeface="Arial-Rounded" pitchFamily="34" charset="0"/>
                <a:cs typeface="Arial" pitchFamily="34" charset="0"/>
              </a:rPr>
              <a:t>khi</a:t>
            </a:r>
            <a:r>
              <a:rPr lang="en-US" sz="3200" b="1" dirty="0">
                <a:solidFill>
                  <a:schemeClr val="tx2"/>
                </a:solidFill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r0c0i Linotte" pitchFamily="2" charset="0"/>
                <a:ea typeface="Arial-Rounded" pitchFamily="34" charset="0"/>
                <a:cs typeface="Arial" pitchFamily="34" charset="0"/>
              </a:rPr>
              <a:t>có</a:t>
            </a:r>
            <a:r>
              <a:rPr lang="en-US" sz="3200" b="1" dirty="0">
                <a:solidFill>
                  <a:schemeClr val="tx2"/>
                </a:solidFill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b="1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(…….…)</a:t>
            </a:r>
            <a:r>
              <a:rPr lang="en-US" sz="3200" b="1" dirty="0">
                <a:solidFill>
                  <a:schemeClr val="tx2"/>
                </a:solidFill>
                <a:latin typeface="r0c0i Linotte" pitchFamily="2" charset="0"/>
                <a:ea typeface="Arial-Rounded" pitchFamily="34" charset="0"/>
                <a:cs typeface="Arial" pitchFamily="34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70136" y="1139037"/>
            <a:ext cx="2112818" cy="584763"/>
          </a:xfrm>
          <a:prstGeom prst="rect">
            <a:avLst/>
          </a:prstGeom>
          <a:solidFill>
            <a:srgbClr val="B9EDFF"/>
          </a:solidFill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3200" b="1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200" b="1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vàng</a:t>
            </a:r>
            <a:endParaRPr lang="en-US" sz="3200" b="1" dirty="0">
              <a:latin typeface="r0c0i Linotte" pitchFamily="2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95400" y="1139037"/>
            <a:ext cx="2112818" cy="584763"/>
          </a:xfrm>
          <a:prstGeom prst="rect">
            <a:avLst/>
          </a:prstGeom>
          <a:solidFill>
            <a:srgbClr val="B9EDFF"/>
          </a:solidFill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3200" b="1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200" b="1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xanh</a:t>
            </a:r>
            <a:endParaRPr lang="en-US" sz="3200" b="1" dirty="0">
              <a:latin typeface="r0c0i Linotte" pitchFamily="2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2645" y="3433848"/>
            <a:ext cx="906780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500" b="1" dirty="0">
                <a:solidFill>
                  <a:srgbClr val="FF0000"/>
                </a:solidFill>
                <a:latin typeface="HP001 5 hàng" pitchFamily="34" charset="0"/>
              </a:rPr>
              <a:t>Xe </a:t>
            </a:r>
            <a:r>
              <a:rPr lang="vi-VN" sz="3500" b="1" dirty="0" err="1">
                <a:solidFill>
                  <a:srgbClr val="FF0000"/>
                </a:solidFill>
                <a:latin typeface="HP001 5 hàng" pitchFamily="34" charset="0"/>
              </a:rPr>
              <a:t>cộ</a:t>
            </a:r>
            <a:r>
              <a:rPr lang="vi-VN" sz="35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vi-VN" sz="3500" b="1" dirty="0" err="1">
                <a:solidFill>
                  <a:srgbClr val="FF0000"/>
                </a:solidFill>
                <a:latin typeface="HP001 5 hàng" pitchFamily="34" charset="0"/>
              </a:rPr>
              <a:t>cần</a:t>
            </a:r>
            <a:r>
              <a:rPr lang="vi-VN" sz="35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l-GR" sz="3500" b="1" dirty="0">
                <a:solidFill>
                  <a:srgbClr val="FF0000"/>
                </a:solidFill>
                <a:latin typeface="HP001 5 hàng" pitchFamily="34" charset="0"/>
              </a:rPr>
              <a:t>ι</a:t>
            </a:r>
            <a:r>
              <a:rPr lang="vi-VN" sz="3500" b="1" dirty="0" err="1">
                <a:solidFill>
                  <a:srgbClr val="FF0000"/>
                </a:solidFill>
                <a:latin typeface="HP001 5 hàng" pitchFamily="34" charset="0"/>
              </a:rPr>
              <a:t>ải</a:t>
            </a:r>
            <a:r>
              <a:rPr lang="vi-VN" sz="35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vi-VN" sz="3500" b="1" dirty="0" err="1">
                <a:solidFill>
                  <a:srgbClr val="FF0000"/>
                </a:solidFill>
                <a:latin typeface="HP001 5 hàng" pitchFamily="34" charset="0"/>
              </a:rPr>
              <a:t>dừng</a:t>
            </a:r>
            <a:r>
              <a:rPr lang="vi-VN" sz="35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vi-VN" sz="3500" b="1" dirty="0" err="1">
                <a:solidFill>
                  <a:srgbClr val="FF0000"/>
                </a:solidFill>
                <a:latin typeface="HP001 5 hàng" pitchFamily="34" charset="0"/>
              </a:rPr>
              <a:t>lại</a:t>
            </a:r>
            <a:r>
              <a:rPr lang="vi-VN" sz="35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l-GR" sz="3500" b="1" dirty="0">
                <a:solidFill>
                  <a:srgbClr val="FF0000"/>
                </a:solidFill>
                <a:latin typeface="HP001 5 hàng" pitchFamily="34" charset="0"/>
              </a:rPr>
              <a:t>δ</a:t>
            </a:r>
            <a:r>
              <a:rPr lang="vi-VN" sz="3500" b="1" dirty="0">
                <a:solidFill>
                  <a:srgbClr val="FF0000"/>
                </a:solidFill>
                <a:latin typeface="HP001 5 hàng" pitchFamily="34" charset="0"/>
              </a:rPr>
              <a:t>i </a:t>
            </a:r>
            <a:r>
              <a:rPr lang="vi-VN" sz="3500" b="1" dirty="0" err="1">
                <a:solidFill>
                  <a:srgbClr val="FF0000"/>
                </a:solidFill>
                <a:latin typeface="HP001 5 hàng" pitchFamily="34" charset="0"/>
              </a:rPr>
              <a:t>có</a:t>
            </a:r>
            <a:endParaRPr lang="en-US" sz="35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2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13.852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6000" y="898071"/>
            <a:ext cx="609600" cy="609600"/>
          </a:xfrm>
          <a:prstGeom prst="rect">
            <a:avLst/>
          </a:prstGeom>
        </p:spPr>
      </p:pic>
      <p:sp>
        <p:nvSpPr>
          <p:cNvPr id="23" name="Rectangle 14">
            <a:extLst>
              <a:ext uri="{FF2B5EF4-FFF2-40B4-BE49-F238E27FC236}">
                <a16:creationId xmlns:a16="http://schemas.microsoft.com/office/drawing/2014/main" id="{6D46B2EE-B897-4E72-909F-4B05725189D5}"/>
              </a:ext>
            </a:extLst>
          </p:cNvPr>
          <p:cNvSpPr/>
          <p:nvPr/>
        </p:nvSpPr>
        <p:spPr>
          <a:xfrm>
            <a:off x="6366244" y="3433848"/>
            <a:ext cx="201575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3500" b="1" dirty="0">
                <a:solidFill>
                  <a:srgbClr val="FF0000"/>
                </a:solidFill>
                <a:latin typeface="HP001 5 hàng" pitchFamily="34" charset="0"/>
              </a:rPr>
              <a:t>Α˝</a:t>
            </a:r>
            <a:r>
              <a:rPr lang="vi-VN" sz="3500" b="1" dirty="0">
                <a:solidFill>
                  <a:srgbClr val="FF0000"/>
                </a:solidFill>
                <a:latin typeface="HP001 5 hàng" pitchFamily="34" charset="0"/>
              </a:rPr>
              <a:t>n </a:t>
            </a:r>
            <a:r>
              <a:rPr lang="vi-VN" sz="3500" b="1" dirty="0" err="1">
                <a:solidFill>
                  <a:srgbClr val="FF0000"/>
                </a:solidFill>
                <a:latin typeface="HP001 5 hàng" pitchFamily="34" charset="0"/>
              </a:rPr>
              <a:t>đỏ</a:t>
            </a:r>
            <a:r>
              <a:rPr lang="en-US" sz="3500" b="1" dirty="0">
                <a:solidFill>
                  <a:srgbClr val="FF0000"/>
                </a:solidFill>
                <a:latin typeface="HP001 5 hàng" pitchFamily="34" charset="0"/>
              </a:rPr>
              <a:t>.</a:t>
            </a:r>
            <a:endParaRPr lang="en-US" sz="35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82941C85-F7CE-479A-A604-008E98FC7D13}"/>
              </a:ext>
            </a:extLst>
          </p:cNvPr>
          <p:cNvSpPr/>
          <p:nvPr/>
        </p:nvSpPr>
        <p:spPr>
          <a:xfrm>
            <a:off x="6019800" y="2181112"/>
            <a:ext cx="1219200" cy="4671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6*66</a:t>
            </a:r>
            <a:endParaRPr lang="vi-VN" dirty="0"/>
          </a:p>
        </p:txBody>
      </p:sp>
      <p:sp>
        <p:nvSpPr>
          <p:cNvPr id="10" name="TextBox 9"/>
          <p:cNvSpPr txBox="1"/>
          <p:nvPr/>
        </p:nvSpPr>
        <p:spPr>
          <a:xfrm>
            <a:off x="6172200" y="1139037"/>
            <a:ext cx="1421089" cy="584763"/>
          </a:xfrm>
          <a:prstGeom prst="rect">
            <a:avLst/>
          </a:prstGeom>
          <a:noFill/>
          <a:ln>
            <a:noFill/>
          </a:ln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3200" b="1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200" b="1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đỏ</a:t>
            </a:r>
            <a:endParaRPr lang="en-US" sz="3200" b="1" dirty="0">
              <a:latin typeface="r0c0i Linotte" pitchFamily="2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24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6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6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026 4.93827E-6 L -0.02187 0.1771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2" y="8858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5" grpId="0"/>
      <p:bldP spid="23" grpId="0"/>
      <p:bldP spid="3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ùng nhảy Just Dance 4- What Makes You Beautiful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2032"/>
            <a:ext cx="9906000" cy="5571963"/>
          </a:xfrm>
        </p:spPr>
      </p:pic>
    </p:spTree>
    <p:extLst>
      <p:ext uri="{BB962C8B-B14F-4D97-AF65-F5344CB8AC3E}">
        <p14:creationId xmlns:p14="http://schemas.microsoft.com/office/powerpoint/2010/main" val="106489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09096" y="237515"/>
            <a:ext cx="609600" cy="609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8800" y="140866"/>
            <a:ext cx="6908802" cy="954095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en-US" sz="2800" b="1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Quan</a:t>
            </a:r>
            <a:r>
              <a:rPr lang="en-US" sz="2800" b="1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sát</a:t>
            </a:r>
            <a:r>
              <a:rPr lang="en-US" sz="2800" b="1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tranh</a:t>
            </a:r>
            <a:r>
              <a:rPr lang="en-US" sz="2800" b="1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và</a:t>
            </a:r>
            <a:r>
              <a:rPr lang="en-US" sz="2800" b="1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dùng</a:t>
            </a:r>
            <a:r>
              <a:rPr lang="en-US" sz="2800" b="1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từ</a:t>
            </a:r>
            <a:r>
              <a:rPr lang="en-US" sz="2800" b="1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ngữ</a:t>
            </a:r>
            <a:r>
              <a:rPr lang="en-US" sz="2800" b="1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trong</a:t>
            </a:r>
            <a:r>
              <a:rPr lang="en-US" sz="2800" b="1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khung</a:t>
            </a:r>
            <a:r>
              <a:rPr lang="en-US" sz="2800" b="1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để</a:t>
            </a:r>
            <a:r>
              <a:rPr lang="en-US" sz="2800" b="1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nói</a:t>
            </a:r>
            <a:r>
              <a:rPr lang="en-US" sz="2800" b="1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theo</a:t>
            </a:r>
            <a:r>
              <a:rPr lang="en-US" sz="2800" b="1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tranh</a:t>
            </a:r>
            <a:endParaRPr lang="en-US" sz="2800" b="1" dirty="0">
              <a:latin typeface="r0c0i Linotte" pitchFamily="2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200" y="1101874"/>
            <a:ext cx="8991600" cy="584763"/>
          </a:xfrm>
          <a:prstGeom prst="rect">
            <a:avLst/>
          </a:prstGeom>
          <a:solidFill>
            <a:schemeClr val="bg1"/>
          </a:solidFill>
          <a:ln w="12700">
            <a:solidFill>
              <a:srgbClr val="00B0F0"/>
            </a:solidFill>
          </a:ln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3200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200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đỏ</a:t>
            </a:r>
            <a:r>
              <a:rPr lang="en-US" sz="3200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	</a:t>
            </a:r>
            <a:r>
              <a:rPr lang="en-US" sz="3200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nguy</a:t>
            </a:r>
            <a:r>
              <a:rPr lang="en-US" sz="3200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hiểm</a:t>
            </a:r>
            <a:r>
              <a:rPr lang="en-US" sz="3200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	</a:t>
            </a:r>
            <a:r>
              <a:rPr lang="en-US" sz="3200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đèn</a:t>
            </a:r>
            <a:r>
              <a:rPr lang="en-US" sz="3200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xanh</a:t>
            </a:r>
            <a:r>
              <a:rPr lang="en-US" sz="3200" dirty="0">
                <a:latin typeface="r0c0i Linotte" pitchFamily="2" charset="0"/>
                <a:ea typeface="Arial-Rounded" pitchFamily="34" charset="0"/>
                <a:cs typeface="Arial" pitchFamily="34" charset="0"/>
              </a:rPr>
              <a:t>	   qua </a:t>
            </a:r>
            <a:r>
              <a:rPr lang="en-US" sz="3200" dirty="0" err="1">
                <a:latin typeface="r0c0i Linotte" pitchFamily="2" charset="0"/>
                <a:ea typeface="Arial-Rounded" pitchFamily="34" charset="0"/>
                <a:cs typeface="Arial" pitchFamily="34" charset="0"/>
              </a:rPr>
              <a:t>đường</a:t>
            </a:r>
            <a:endParaRPr lang="en-US" sz="3200" dirty="0">
              <a:latin typeface="r0c0i Linotte" pitchFamily="2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66" y="2049756"/>
            <a:ext cx="3962400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77" y="1977525"/>
            <a:ext cx="3895725" cy="249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44579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1879</TotalTime>
  <Words>431</Words>
  <Application>Microsoft Office PowerPoint</Application>
  <PresentationFormat>On-screen Show (16:9)</PresentationFormat>
  <Paragraphs>72</Paragraphs>
  <Slides>23</Slides>
  <Notes>7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Arial Rounded MT Bold</vt:lpstr>
      <vt:lpstr>Arial-Rounded</vt:lpstr>
      <vt:lpstr>Calibri</vt:lpstr>
      <vt:lpstr>HP001 4 hàng</vt:lpstr>
      <vt:lpstr>HP001 5 hàng</vt:lpstr>
      <vt:lpstr>r0c0i Linotte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ASUS</cp:lastModifiedBy>
  <cp:revision>278</cp:revision>
  <dcterms:created xsi:type="dcterms:W3CDTF">2020-12-08T15:48:47Z</dcterms:created>
  <dcterms:modified xsi:type="dcterms:W3CDTF">2021-03-14T16:01:41Z</dcterms:modified>
</cp:coreProperties>
</file>