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3" r:id="rId2"/>
    <p:sldMasterId id="2147483676" r:id="rId3"/>
  </p:sldMasterIdLst>
  <p:sldIdLst>
    <p:sldId id="258" r:id="rId4"/>
    <p:sldId id="259" r:id="rId5"/>
    <p:sldId id="290" r:id="rId6"/>
    <p:sldId id="292" r:id="rId7"/>
    <p:sldId id="293" r:id="rId8"/>
    <p:sldId id="317" r:id="rId9"/>
    <p:sldId id="299" r:id="rId10"/>
    <p:sldId id="295" r:id="rId11"/>
    <p:sldId id="296" r:id="rId12"/>
    <p:sldId id="318" r:id="rId13"/>
    <p:sldId id="319" r:id="rId14"/>
    <p:sldId id="302" r:id="rId15"/>
    <p:sldId id="303" r:id="rId16"/>
    <p:sldId id="301" r:id="rId17"/>
    <p:sldId id="320" r:id="rId18"/>
    <p:sldId id="304" r:id="rId19"/>
    <p:sldId id="306" r:id="rId20"/>
    <p:sldId id="313" r:id="rId21"/>
    <p:sldId id="314" r:id="rId22"/>
    <p:sldId id="315" r:id="rId23"/>
    <p:sldId id="316" r:id="rId24"/>
  </p:sldIdLst>
  <p:sldSz cx="12192000" cy="6858000"/>
  <p:notesSz cx="6858000" cy="9144000"/>
  <p:embeddedFontLst>
    <p:embeddedFont>
      <p:font typeface="Arima Madurai Black" panose="00000A00000000000000" pitchFamily="2" charset="-93"/>
      <p:bold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Montserrat Bold" panose="00000800000000000000" pitchFamily="2" charset="-93"/>
      <p:bold r:id="rId30"/>
    </p:embeddedFont>
    <p:embeddedFont>
      <p:font typeface="Montserrat Medium" panose="00000600000000000000" pitchFamily="2" charset="-93"/>
      <p:regular r:id="rId31"/>
      <p:italic r:id="rId32"/>
    </p:embeddedFont>
    <p:embeddedFont>
      <p:font typeface="Pangolin" panose="00000500000000000000" pitchFamily="2" charset="-93"/>
      <p:regular r:id="rId33"/>
    </p:embeddedFont>
    <p:embeddedFont>
      <p:font typeface="Roboto" panose="02000000000000000000" pitchFamily="2" charset="0"/>
      <p:regular r:id="rId34"/>
      <p:bold r:id="rId35"/>
      <p:italic r:id="rId36"/>
      <p:boldItalic r:id="rId37"/>
    </p:embeddedFont>
    <p:embeddedFont>
      <p:font typeface="Roboto Black" panose="02000000000000000000" pitchFamily="2" charset="0"/>
      <p:bold r:id="rId38"/>
      <p:boldItalic r:id="rId39"/>
    </p:embeddedFont>
    <p:embeddedFont>
      <p:font typeface="Roboto Bold" panose="02000000000000000000" pitchFamily="2" charset="0"/>
      <p:bold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ết 1" id="{7903B592-E058-4DDE-A401-A429EF3554D0}">
          <p14:sldIdLst>
            <p14:sldId id="258"/>
            <p14:sldId id="259"/>
            <p14:sldId id="290"/>
            <p14:sldId id="292"/>
            <p14:sldId id="293"/>
            <p14:sldId id="317"/>
            <p14:sldId id="299"/>
            <p14:sldId id="295"/>
            <p14:sldId id="296"/>
            <p14:sldId id="318"/>
          </p14:sldIdLst>
        </p14:section>
        <p14:section name="Tiết 2" id="{34043A43-14FF-4AAE-8EBA-B3BE67311EF8}">
          <p14:sldIdLst>
            <p14:sldId id="319"/>
            <p14:sldId id="302"/>
            <p14:sldId id="303"/>
            <p14:sldId id="301"/>
            <p14:sldId id="320"/>
            <p14:sldId id="304"/>
            <p14:sldId id="306"/>
            <p14:sldId id="313"/>
            <p14:sldId id="314"/>
            <p14:sldId id="315"/>
            <p14:sldId id="31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6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10.fntdata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5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7.fntdata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7129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53F5A-7060-A678-34E7-28891ACA4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929CDD-C144-4AEF-EC03-2A8CE91346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E95A4C-C37D-31B6-8F69-FE10E4829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26/10/2022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6207E-6324-355C-1792-BFBBF6632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1702EB-07EB-EB7A-62D9-ABEED1137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70675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6A8A60-1DE6-6379-899B-3BF15A5585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21608D-F764-EBF7-521D-1AE46ADD3F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1AE7FE-8090-C124-BF5F-F7F046F21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26/10/2022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99BAC-18B3-9083-5EEC-A0E267920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1AF2AA-1B65-0CBC-9BF3-2E07673E9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14203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0F8FC-0AA0-D43B-2C56-7FD7CCF7D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323C31-FBBA-E4B0-9154-D70534B11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26/10/2022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F9E211-61D1-458E-36EA-CABCDDD4B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2F9D13-DB62-940D-3E25-D8E440959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866331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73559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g b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6606EE-8AC8-A5F6-02BD-FCF5F16C4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26/10/2022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365E8C-25AD-79D3-03A2-E263936BC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33E5C2-60DC-8BBD-E4FB-F3192851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E3C934-78A0-E942-06AF-5B586B4A6F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6603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lide tieu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8BEBF2-F650-B999-D647-AD09F2CFCE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9023EF-D382-B02D-BAE6-742E1A163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29474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AE735-C23F-A729-AE72-B8018C5DE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F5B9B-51CD-3B41-BC78-3109F0C3B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2EEE88-F25F-F327-BC5E-52DA33EED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26/10/2022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289FE4-8F9C-AD72-EC1F-063355711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294B72-8B14-F5F2-3174-AFEE3DE0C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47075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AC8C4-11FB-42C7-18DE-6ACFD77F72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CFE427-72AC-F62C-0303-8ADD74DE36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C08484-3EF8-BAB8-331C-3B0C6C93E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26/10/2022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D78828-1840-E74C-A36C-A5FA8052C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FF023-2BC1-6681-A766-A473BD6DF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672767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279B9-AFA4-1D3B-13B2-77EFD469A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EA793C-F5D0-48AB-C8D9-051142AC9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13681D-D837-81D3-9903-DB139D1C7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26/10/2022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5D56C8-CF44-0C19-B2AC-706902A63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DD88EA-816F-2663-6197-C3A7473F5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61545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C7003-FB30-8D2A-7290-F55EA3AF1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44F845-CFFE-BE8D-335F-03F714192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26/10/2022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78A510-26ED-4829-5F71-34CB60FF5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B32159-8218-BBB7-8BCE-A6A4E2653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AC4982C4-8784-22B1-2C4A-D32E12BBFF66}"/>
              </a:ext>
            </a:extLst>
          </p:cNvPr>
          <p:cNvSpPr/>
          <p:nvPr userDrawn="1"/>
        </p:nvSpPr>
        <p:spPr>
          <a:xfrm rot="16200000">
            <a:off x="9682976" y="4348976"/>
            <a:ext cx="2509024" cy="2509024"/>
          </a:xfrm>
          <a:custGeom>
            <a:avLst/>
            <a:gdLst>
              <a:gd name="connsiteX0" fmla="*/ 0 w 2509024"/>
              <a:gd name="connsiteY0" fmla="*/ 2509024 h 2509024"/>
              <a:gd name="connsiteX1" fmla="*/ 0 w 2509024"/>
              <a:gd name="connsiteY1" fmla="*/ 0 h 2509024"/>
              <a:gd name="connsiteX2" fmla="*/ 2509024 w 2509024"/>
              <a:gd name="connsiteY2" fmla="*/ 2509024 h 2509024"/>
              <a:gd name="connsiteX3" fmla="*/ 0 w 2509024"/>
              <a:gd name="connsiteY3" fmla="*/ 2509024 h 2509024"/>
              <a:gd name="connsiteX0" fmla="*/ 0 w 2509024"/>
              <a:gd name="connsiteY0" fmla="*/ 2509024 h 2509024"/>
              <a:gd name="connsiteX1" fmla="*/ 0 w 2509024"/>
              <a:gd name="connsiteY1" fmla="*/ 0 h 2509024"/>
              <a:gd name="connsiteX2" fmla="*/ 1650380 w 2509024"/>
              <a:gd name="connsiteY2" fmla="*/ 1646663 h 2509024"/>
              <a:gd name="connsiteX3" fmla="*/ 2509024 w 2509024"/>
              <a:gd name="connsiteY3" fmla="*/ 2509024 h 2509024"/>
              <a:gd name="connsiteX4" fmla="*/ 0 w 2509024"/>
              <a:gd name="connsiteY4" fmla="*/ 2509024 h 2509024"/>
              <a:gd name="connsiteX0" fmla="*/ 0 w 2509024"/>
              <a:gd name="connsiteY0" fmla="*/ 2509024 h 2509024"/>
              <a:gd name="connsiteX1" fmla="*/ 0 w 2509024"/>
              <a:gd name="connsiteY1" fmla="*/ 0 h 2509024"/>
              <a:gd name="connsiteX2" fmla="*/ 1650380 w 2509024"/>
              <a:gd name="connsiteY2" fmla="*/ 1646663 h 2509024"/>
              <a:gd name="connsiteX3" fmla="*/ 2509024 w 2509024"/>
              <a:gd name="connsiteY3" fmla="*/ 2509024 h 2509024"/>
              <a:gd name="connsiteX4" fmla="*/ 0 w 2509024"/>
              <a:gd name="connsiteY4" fmla="*/ 2509024 h 250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09024" h="2509024">
                <a:moveTo>
                  <a:pt x="0" y="2509024"/>
                </a:moveTo>
                <a:lnTo>
                  <a:pt x="0" y="0"/>
                </a:lnTo>
                <a:cubicBezTo>
                  <a:pt x="550127" y="548888"/>
                  <a:pt x="1308409" y="779345"/>
                  <a:pt x="1650380" y="1646663"/>
                </a:cubicBezTo>
                <a:cubicBezTo>
                  <a:pt x="1992351" y="2513981"/>
                  <a:pt x="2222809" y="2221570"/>
                  <a:pt x="2509024" y="2509024"/>
                </a:cubicBezTo>
                <a:lnTo>
                  <a:pt x="0" y="250902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867319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g b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6606EE-8AC8-A5F6-02BD-FCF5F16C4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26/10/2022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365E8C-25AD-79D3-03A2-E263936BC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33E5C2-60DC-8BBD-E4FB-F3192851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E3C934-78A0-E942-06AF-5B586B4A6F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6730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4B9CF-F151-59B0-90A9-BDA9F2D8B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FCD0A-2D86-6D2E-AB1F-D730A55B96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9CE2DC-171A-C0FB-4E5F-3D64F4613C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5E7854-E79C-1FCE-51A5-1EA3F967D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26/10/2022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64A4A2-9B74-131D-088D-EF1A4F5FE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11B3AA-46C7-E4AB-38F6-389D49AE3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16253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5E5A5-AA63-1F35-E074-BC0A4D2F7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C0EECD-5DDC-5E03-C280-8D6DBBE1A5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5EFE8B-57EC-711C-F6DC-68DAF967C6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1F37B2-1E8D-2A2F-DEE9-32D5BA00F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26/10/2022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764A3D-5A9A-65ED-6722-E5F2EFD68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F86625-C41D-6A1E-E699-42AA1C4A3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775994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53F5A-7060-A678-34E7-28891ACA4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929CDD-C144-4AEF-EC03-2A8CE91346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E95A4C-C37D-31B6-8F69-FE10E4829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26/10/2022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6207E-6324-355C-1792-BFBBF6632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1702EB-07EB-EB7A-62D9-ABEED1137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212593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6A8A60-1DE6-6379-899B-3BF15A5585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21608D-F764-EBF7-521D-1AE46ADD3F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1AE7FE-8090-C124-BF5F-F7F046F21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26/10/2022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99BAC-18B3-9083-5EEC-A0E267920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1AF2AA-1B65-0CBC-9BF3-2E07673E9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44514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0F8FC-0AA0-D43B-2C56-7FD7CCF7D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323C31-FBBA-E4B0-9154-D70534B11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26/10/2022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F9E211-61D1-458E-36EA-CABCDDD4B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2F9D13-DB62-940D-3E25-D8E440959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00975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08560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g b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6606EE-8AC8-A5F6-02BD-FCF5F16C4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26/10/2022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365E8C-25AD-79D3-03A2-E263936BC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33E5C2-60DC-8BBD-E4FB-F3192851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E3C934-78A0-E942-06AF-5B586B4A6F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6275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lide tieu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8BEBF2-F650-B999-D647-AD09F2CFCE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9023EF-D382-B02D-BAE6-742E1A163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88918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AE735-C23F-A729-AE72-B8018C5DE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F5B9B-51CD-3B41-BC78-3109F0C3B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2EEE88-F25F-F327-BC5E-52DA33EED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26/10/2022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289FE4-8F9C-AD72-EC1F-063355711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294B72-8B14-F5F2-3174-AFEE3DE0C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89732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AC8C4-11FB-42C7-18DE-6ACFD77F72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CFE427-72AC-F62C-0303-8ADD74DE36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C08484-3EF8-BAB8-331C-3B0C6C93E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26/10/2022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D78828-1840-E74C-A36C-A5FA8052C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FF023-2BC1-6681-A766-A473BD6DF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2054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lide tieu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8BEBF2-F650-B999-D647-AD09F2CFCE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9023EF-D382-B02D-BAE6-742E1A163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3252"/>
            <a:ext cx="10515600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815464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279B9-AFA4-1D3B-13B2-77EFD469A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EA793C-F5D0-48AB-C8D9-051142AC9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13681D-D837-81D3-9903-DB139D1C7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26/10/2022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5D56C8-CF44-0C19-B2AC-706902A63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DD88EA-816F-2663-6197-C3A7473F5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24727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C7003-FB30-8D2A-7290-F55EA3AF1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44F845-CFFE-BE8D-335F-03F714192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26/10/2022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78A510-26ED-4829-5F71-34CB60FF5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B32159-8218-BBB7-8BCE-A6A4E2653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AC4982C4-8784-22B1-2C4A-D32E12BBFF66}"/>
              </a:ext>
            </a:extLst>
          </p:cNvPr>
          <p:cNvSpPr/>
          <p:nvPr userDrawn="1"/>
        </p:nvSpPr>
        <p:spPr>
          <a:xfrm rot="16200000">
            <a:off x="9682976" y="4348976"/>
            <a:ext cx="2509024" cy="2509024"/>
          </a:xfrm>
          <a:custGeom>
            <a:avLst/>
            <a:gdLst>
              <a:gd name="connsiteX0" fmla="*/ 0 w 2509024"/>
              <a:gd name="connsiteY0" fmla="*/ 2509024 h 2509024"/>
              <a:gd name="connsiteX1" fmla="*/ 0 w 2509024"/>
              <a:gd name="connsiteY1" fmla="*/ 0 h 2509024"/>
              <a:gd name="connsiteX2" fmla="*/ 2509024 w 2509024"/>
              <a:gd name="connsiteY2" fmla="*/ 2509024 h 2509024"/>
              <a:gd name="connsiteX3" fmla="*/ 0 w 2509024"/>
              <a:gd name="connsiteY3" fmla="*/ 2509024 h 2509024"/>
              <a:gd name="connsiteX0" fmla="*/ 0 w 2509024"/>
              <a:gd name="connsiteY0" fmla="*/ 2509024 h 2509024"/>
              <a:gd name="connsiteX1" fmla="*/ 0 w 2509024"/>
              <a:gd name="connsiteY1" fmla="*/ 0 h 2509024"/>
              <a:gd name="connsiteX2" fmla="*/ 1650380 w 2509024"/>
              <a:gd name="connsiteY2" fmla="*/ 1646663 h 2509024"/>
              <a:gd name="connsiteX3" fmla="*/ 2509024 w 2509024"/>
              <a:gd name="connsiteY3" fmla="*/ 2509024 h 2509024"/>
              <a:gd name="connsiteX4" fmla="*/ 0 w 2509024"/>
              <a:gd name="connsiteY4" fmla="*/ 2509024 h 2509024"/>
              <a:gd name="connsiteX0" fmla="*/ 0 w 2509024"/>
              <a:gd name="connsiteY0" fmla="*/ 2509024 h 2509024"/>
              <a:gd name="connsiteX1" fmla="*/ 0 w 2509024"/>
              <a:gd name="connsiteY1" fmla="*/ 0 h 2509024"/>
              <a:gd name="connsiteX2" fmla="*/ 1650380 w 2509024"/>
              <a:gd name="connsiteY2" fmla="*/ 1646663 h 2509024"/>
              <a:gd name="connsiteX3" fmla="*/ 2509024 w 2509024"/>
              <a:gd name="connsiteY3" fmla="*/ 2509024 h 2509024"/>
              <a:gd name="connsiteX4" fmla="*/ 0 w 2509024"/>
              <a:gd name="connsiteY4" fmla="*/ 2509024 h 250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09024" h="2509024">
                <a:moveTo>
                  <a:pt x="0" y="2509024"/>
                </a:moveTo>
                <a:lnTo>
                  <a:pt x="0" y="0"/>
                </a:lnTo>
                <a:cubicBezTo>
                  <a:pt x="550127" y="548888"/>
                  <a:pt x="1308409" y="779345"/>
                  <a:pt x="1650380" y="1646663"/>
                </a:cubicBezTo>
                <a:cubicBezTo>
                  <a:pt x="1992351" y="2513981"/>
                  <a:pt x="2222809" y="2221570"/>
                  <a:pt x="2509024" y="2509024"/>
                </a:cubicBezTo>
                <a:lnTo>
                  <a:pt x="0" y="250902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9543793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4B9CF-F151-59B0-90A9-BDA9F2D8B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FCD0A-2D86-6D2E-AB1F-D730A55B96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9CE2DC-171A-C0FB-4E5F-3D64F4613C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5E7854-E79C-1FCE-51A5-1EA3F967D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26/10/2022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64A4A2-9B74-131D-088D-EF1A4F5FE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11B3AA-46C7-E4AB-38F6-389D49AE3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76069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5E5A5-AA63-1F35-E074-BC0A4D2F7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C0EECD-5DDC-5E03-C280-8D6DBBE1A5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5EFE8B-57EC-711C-F6DC-68DAF967C6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1F37B2-1E8D-2A2F-DEE9-32D5BA00F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26/10/2022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764A3D-5A9A-65ED-6722-E5F2EFD68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F86625-C41D-6A1E-E699-42AA1C4A3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0130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53F5A-7060-A678-34E7-28891ACA4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929CDD-C144-4AEF-EC03-2A8CE91346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E95A4C-C37D-31B6-8F69-FE10E4829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26/10/2022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6207E-6324-355C-1792-BFBBF6632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1702EB-07EB-EB7A-62D9-ABEED1137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8784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6A8A60-1DE6-6379-899B-3BF15A5585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21608D-F764-EBF7-521D-1AE46ADD3F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1AE7FE-8090-C124-BF5F-F7F046F21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26/10/2022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99BAC-18B3-9083-5EEC-A0E267920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1AF2AA-1B65-0CBC-9BF3-2E07673E9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96120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0F8FC-0AA0-D43B-2C56-7FD7CCF7D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323C31-FBBA-E4B0-9154-D70534B11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26/10/2022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F9E211-61D1-458E-36EA-CABCDDD4B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2F9D13-DB62-940D-3E25-D8E440959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5079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AE735-C23F-A729-AE72-B8018C5DE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F5B9B-51CD-3B41-BC78-3109F0C3B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2EEE88-F25F-F327-BC5E-52DA33EED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26/10/2022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289FE4-8F9C-AD72-EC1F-063355711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294B72-8B14-F5F2-3174-AFEE3DE0C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1611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AC8C4-11FB-42C7-18DE-6ACFD77F72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CFE427-72AC-F62C-0303-8ADD74DE36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C08484-3EF8-BAB8-331C-3B0C6C93E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26/10/2022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D78828-1840-E74C-A36C-A5FA8052C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FF023-2BC1-6681-A766-A473BD6DF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536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279B9-AFA4-1D3B-13B2-77EFD469A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EA793C-F5D0-48AB-C8D9-051142AC9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13681D-D837-81D3-9903-DB139D1C7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26/10/2022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5D56C8-CF44-0C19-B2AC-706902A63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DD88EA-816F-2663-6197-C3A7473F5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6344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C7003-FB30-8D2A-7290-F55EA3AF1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44F845-CFFE-BE8D-335F-03F714192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26/10/2022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78A510-26ED-4829-5F71-34CB60FF5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B32159-8218-BBB7-8BCE-A6A4E2653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AC4982C4-8784-22B1-2C4A-D32E12BBFF66}"/>
              </a:ext>
            </a:extLst>
          </p:cNvPr>
          <p:cNvSpPr/>
          <p:nvPr userDrawn="1"/>
        </p:nvSpPr>
        <p:spPr>
          <a:xfrm rot="16200000">
            <a:off x="9682976" y="4348976"/>
            <a:ext cx="2509024" cy="2509024"/>
          </a:xfrm>
          <a:custGeom>
            <a:avLst/>
            <a:gdLst>
              <a:gd name="connsiteX0" fmla="*/ 0 w 2509024"/>
              <a:gd name="connsiteY0" fmla="*/ 2509024 h 2509024"/>
              <a:gd name="connsiteX1" fmla="*/ 0 w 2509024"/>
              <a:gd name="connsiteY1" fmla="*/ 0 h 2509024"/>
              <a:gd name="connsiteX2" fmla="*/ 2509024 w 2509024"/>
              <a:gd name="connsiteY2" fmla="*/ 2509024 h 2509024"/>
              <a:gd name="connsiteX3" fmla="*/ 0 w 2509024"/>
              <a:gd name="connsiteY3" fmla="*/ 2509024 h 2509024"/>
              <a:gd name="connsiteX0" fmla="*/ 0 w 2509024"/>
              <a:gd name="connsiteY0" fmla="*/ 2509024 h 2509024"/>
              <a:gd name="connsiteX1" fmla="*/ 0 w 2509024"/>
              <a:gd name="connsiteY1" fmla="*/ 0 h 2509024"/>
              <a:gd name="connsiteX2" fmla="*/ 1650380 w 2509024"/>
              <a:gd name="connsiteY2" fmla="*/ 1646663 h 2509024"/>
              <a:gd name="connsiteX3" fmla="*/ 2509024 w 2509024"/>
              <a:gd name="connsiteY3" fmla="*/ 2509024 h 2509024"/>
              <a:gd name="connsiteX4" fmla="*/ 0 w 2509024"/>
              <a:gd name="connsiteY4" fmla="*/ 2509024 h 2509024"/>
              <a:gd name="connsiteX0" fmla="*/ 0 w 2509024"/>
              <a:gd name="connsiteY0" fmla="*/ 2509024 h 2509024"/>
              <a:gd name="connsiteX1" fmla="*/ 0 w 2509024"/>
              <a:gd name="connsiteY1" fmla="*/ 0 h 2509024"/>
              <a:gd name="connsiteX2" fmla="*/ 1650380 w 2509024"/>
              <a:gd name="connsiteY2" fmla="*/ 1646663 h 2509024"/>
              <a:gd name="connsiteX3" fmla="*/ 2509024 w 2509024"/>
              <a:gd name="connsiteY3" fmla="*/ 2509024 h 2509024"/>
              <a:gd name="connsiteX4" fmla="*/ 0 w 2509024"/>
              <a:gd name="connsiteY4" fmla="*/ 2509024 h 250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09024" h="2509024">
                <a:moveTo>
                  <a:pt x="0" y="2509024"/>
                </a:moveTo>
                <a:lnTo>
                  <a:pt x="0" y="0"/>
                </a:lnTo>
                <a:cubicBezTo>
                  <a:pt x="550127" y="548888"/>
                  <a:pt x="1308409" y="779345"/>
                  <a:pt x="1650380" y="1646663"/>
                </a:cubicBezTo>
                <a:cubicBezTo>
                  <a:pt x="1992351" y="2513981"/>
                  <a:pt x="2222809" y="2221570"/>
                  <a:pt x="2509024" y="2509024"/>
                </a:cubicBezTo>
                <a:lnTo>
                  <a:pt x="0" y="250902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465266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4B9CF-F151-59B0-90A9-BDA9F2D8B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FCD0A-2D86-6D2E-AB1F-D730A55B96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9CE2DC-171A-C0FB-4E5F-3D64F4613C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5E7854-E79C-1FCE-51A5-1EA3F967D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26/10/2022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64A4A2-9B74-131D-088D-EF1A4F5FE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11B3AA-46C7-E4AB-38F6-389D49AE3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590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5E5A5-AA63-1F35-E074-BC0A4D2F7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C0EECD-5DDC-5E03-C280-8D6DBBE1A5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5EFE8B-57EC-711C-F6DC-68DAF967C6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1F37B2-1E8D-2A2F-DEE9-32D5BA00F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45E03-820F-4B7F-9E19-747DD24A9BFA}" type="datetimeFigureOut">
              <a:rPr lang="vi-VN" smtClean="0"/>
              <a:t>26/10/2022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764A3D-5A9A-65ED-6722-E5F2EFD68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F86625-C41D-6A1E-E699-42AA1C4A3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8130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2C2F68-BFD8-F176-5A84-C5F703686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06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6E367A-1B51-D7E9-6DA7-00344462E0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DF179-81A3-6D48-A25D-18786B0256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245E03-820F-4B7F-9E19-747DD24A9BFA}" type="datetimeFigureOut">
              <a:rPr lang="vi-VN" smtClean="0"/>
              <a:t>26/10/2022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1878B-AD72-480F-EE63-D40DE92D8F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19ADE5-BC7E-07A6-98B9-AAF72A2753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76497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62" r:id="rId2"/>
    <p:sldLayoutId id="2147483654" r:id="rId3"/>
    <p:sldLayoutId id="2147483650" r:id="rId4"/>
    <p:sldLayoutId id="2147483649" r:id="rId5"/>
    <p:sldLayoutId id="2147483651" r:id="rId6"/>
    <p:sldLayoutId id="2147483661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Arima Madurai Black" panose="00000A00000000000000" pitchFamily="2" charset="-93"/>
          <a:ea typeface="Roboto Black" panose="02000000000000000000" pitchFamily="2" charset="0"/>
          <a:cs typeface="Arima Madurai Black" panose="00000A00000000000000" pitchFamily="2" charset="-93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2C2F68-BFD8-F176-5A84-C5F703686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6E367A-1B51-D7E9-6DA7-00344462E0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DF179-81A3-6D48-A25D-18786B0256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245E03-820F-4B7F-9E19-747DD24A9BFA}" type="datetimeFigureOut">
              <a:rPr lang="vi-VN" smtClean="0"/>
              <a:t>26/10/2022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1878B-AD72-480F-EE63-D40DE92D8F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19ADE5-BC7E-07A6-98B9-AAF72A2753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1578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2"/>
          </a:solidFill>
          <a:latin typeface="Roboto Black" panose="02000000000000000000" pitchFamily="2" charset="0"/>
          <a:ea typeface="Roboto Black" panose="02000000000000000000" pitchFamily="2" charset="0"/>
          <a:cs typeface="Arima Madurai" panose="00000500000000000000" pitchFamily="2" charset="-93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2C2F68-BFD8-F176-5A84-C5F703686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6E367A-1B51-D7E9-6DA7-00344462E0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DF179-81A3-6D48-A25D-18786B0256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245E03-820F-4B7F-9E19-747DD24A9BFA}" type="datetimeFigureOut">
              <a:rPr lang="vi-VN" smtClean="0"/>
              <a:t>26/10/2022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1878B-AD72-480F-EE63-D40DE92D8F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19ADE5-BC7E-07A6-98B9-AAF72A2753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EC40BB-FA83-4D92-AFA7-763BA21D50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90305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Pangolin" panose="00000500000000000000" pitchFamily="2" charset="-93"/>
          <a:ea typeface="+mj-ea"/>
          <a:cs typeface="Arima Madurai" panose="00000500000000000000" pitchFamily="2" charset="-93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proofmart.com/product/rainbow-png-images-transparent-background-free-download/" TargetMode="Externa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43F9356-0668-827C-988F-06C6FEE695FC}"/>
              </a:ext>
            </a:extLst>
          </p:cNvPr>
          <p:cNvSpPr txBox="1"/>
          <p:nvPr/>
        </p:nvSpPr>
        <p:spPr>
          <a:xfrm>
            <a:off x="5440680" y="3760470"/>
            <a:ext cx="51092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tx2"/>
                </a:solidFill>
                <a:latin typeface="Arima Madurai Black" panose="00000A00000000000000" pitchFamily="2" charset="-93"/>
                <a:ea typeface="Roboto" panose="02000000000000000000" pitchFamily="2" charset="0"/>
                <a:cs typeface="Arima Madurai Black" panose="00000A00000000000000" pitchFamily="2" charset="-93"/>
              </a:rPr>
              <a:t>Bài 4: Tạo màu cầu vồng</a:t>
            </a:r>
          </a:p>
        </p:txBody>
      </p:sp>
    </p:spTree>
    <p:extLst>
      <p:ext uri="{BB962C8B-B14F-4D97-AF65-F5344CB8AC3E}">
        <p14:creationId xmlns:p14="http://schemas.microsoft.com/office/powerpoint/2010/main" val="36022959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6BC26-536C-4FF4-763F-A14F23C0B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/>
              <a:t>Đáp án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696429-B6CF-781E-0B8D-7C36832B8B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900" y="1893888"/>
            <a:ext cx="8153400" cy="37147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E9EBDBE-49C2-DA42-9F5F-A44FB8A1E851}"/>
              </a:ext>
            </a:extLst>
          </p:cNvPr>
          <p:cNvCxnSpPr>
            <a:cxnSpLocks/>
          </p:cNvCxnSpPr>
          <p:nvPr/>
        </p:nvCxnSpPr>
        <p:spPr>
          <a:xfrm>
            <a:off x="3606800" y="4419600"/>
            <a:ext cx="1041400" cy="594519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7A5B181-2844-89F8-D328-4D3B9FF7EF2B}"/>
              </a:ext>
            </a:extLst>
          </p:cNvPr>
          <p:cNvCxnSpPr>
            <a:cxnSpLocks/>
          </p:cNvCxnSpPr>
          <p:nvPr/>
        </p:nvCxnSpPr>
        <p:spPr>
          <a:xfrm>
            <a:off x="3606800" y="3435350"/>
            <a:ext cx="1181100" cy="984250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9E968DA-A079-00E2-2E49-2A737FA6C57D}"/>
              </a:ext>
            </a:extLst>
          </p:cNvPr>
          <p:cNvCxnSpPr>
            <a:cxnSpLocks/>
          </p:cNvCxnSpPr>
          <p:nvPr/>
        </p:nvCxnSpPr>
        <p:spPr>
          <a:xfrm>
            <a:off x="4483100" y="2856706"/>
            <a:ext cx="1117600" cy="2141538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C4541F3-C529-A481-8AB3-044C3BEB6670}"/>
              </a:ext>
            </a:extLst>
          </p:cNvPr>
          <p:cNvCxnSpPr>
            <a:cxnSpLocks/>
          </p:cNvCxnSpPr>
          <p:nvPr/>
        </p:nvCxnSpPr>
        <p:spPr>
          <a:xfrm>
            <a:off x="5969000" y="2647950"/>
            <a:ext cx="0" cy="984250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8B799B4-4F1B-56F9-38D8-8A40BD3CA073}"/>
              </a:ext>
            </a:extLst>
          </p:cNvPr>
          <p:cNvCxnSpPr>
            <a:cxnSpLocks/>
          </p:cNvCxnSpPr>
          <p:nvPr/>
        </p:nvCxnSpPr>
        <p:spPr>
          <a:xfrm flipH="1">
            <a:off x="6540502" y="2790825"/>
            <a:ext cx="1015998" cy="1523802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092F561-25FE-7403-A8EF-C2BB0F8A8602}"/>
              </a:ext>
            </a:extLst>
          </p:cNvPr>
          <p:cNvCxnSpPr>
            <a:cxnSpLocks/>
          </p:cNvCxnSpPr>
          <p:nvPr/>
        </p:nvCxnSpPr>
        <p:spPr>
          <a:xfrm flipH="1">
            <a:off x="6807201" y="3294063"/>
            <a:ext cx="1587500" cy="1422796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7BC5C2F-5842-6D36-FBF8-F7084FA0CBA5}"/>
              </a:ext>
            </a:extLst>
          </p:cNvPr>
          <p:cNvCxnSpPr>
            <a:cxnSpLocks/>
          </p:cNvCxnSpPr>
          <p:nvPr/>
        </p:nvCxnSpPr>
        <p:spPr>
          <a:xfrm flipH="1">
            <a:off x="6807201" y="4314627"/>
            <a:ext cx="1733549" cy="675680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8009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1D3A8-35F2-D03E-8CEA-5DDDB7DC9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1142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/>
              <a:t>Hoạt động 2</a:t>
            </a:r>
            <a:br>
              <a:rPr lang="en-US" sz="4800"/>
            </a:br>
            <a:br>
              <a:rPr lang="en-US" sz="2200"/>
            </a:br>
            <a:r>
              <a:rPr lang="en-US"/>
              <a:t>TẠO DẢI MÀU CẦU VỒNG (tiếp)</a:t>
            </a:r>
            <a:endParaRPr lang="en-US" sz="4800"/>
          </a:p>
        </p:txBody>
      </p:sp>
    </p:spTree>
    <p:extLst>
      <p:ext uri="{BB962C8B-B14F-4D97-AF65-F5344CB8AC3E}">
        <p14:creationId xmlns:p14="http://schemas.microsoft.com/office/powerpoint/2010/main" val="3053442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112AB-FFD0-33E6-DA12-C818DB833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Bước 2: Tạo dải màu từ đĩa CD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07C7C1-5ACD-5FBA-D2B8-F90856AEEE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469" y="1885545"/>
            <a:ext cx="3571672" cy="3571672"/>
          </a:xfrm>
          <a:prstGeom prst="ellips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92B8A0-7797-973B-98F9-030F0BFD05BE}"/>
              </a:ext>
            </a:extLst>
          </p:cNvPr>
          <p:cNvSpPr txBox="1"/>
          <p:nvPr/>
        </p:nvSpPr>
        <p:spPr>
          <a:xfrm>
            <a:off x="1089498" y="2474893"/>
            <a:ext cx="56031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Courier New" panose="02070309020205020404" pitchFamily="49" charset="0"/>
              <a:buChar char="o"/>
            </a:pPr>
            <a:r>
              <a:rPr lang="en-US" sz="28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Đặt đĩa CD trên mặt bàn, mặt sáng hướng lên trên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5ADC62-FA24-2170-F47E-50DA8CB85CE4}"/>
              </a:ext>
            </a:extLst>
          </p:cNvPr>
          <p:cNvSpPr txBox="1"/>
          <p:nvPr/>
        </p:nvSpPr>
        <p:spPr>
          <a:xfrm>
            <a:off x="1089498" y="3671381"/>
            <a:ext cx="56031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Courier New" panose="02070309020205020404" pitchFamily="49" charset="0"/>
              <a:buChar char="o"/>
            </a:pPr>
            <a:r>
              <a:rPr lang="en-US" sz="28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Nhìn vào đĩa và diều chỉnh hướng nhìn tới khi thấy các dải màu xuất hiện</a:t>
            </a:r>
          </a:p>
        </p:txBody>
      </p:sp>
    </p:spTree>
    <p:extLst>
      <p:ext uri="{BB962C8B-B14F-4D97-AF65-F5344CB8AC3E}">
        <p14:creationId xmlns:p14="http://schemas.microsoft.com/office/powerpoint/2010/main" val="1495522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D830A-7328-2450-EFBC-A2A82C923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/>
              <a:t>Bước 2: Tạo dải màu cầu vồng từ đĩa CD (tiếp)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EE3A19-8B98-C1C5-AF33-E00DE3DC57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462" y="1963062"/>
            <a:ext cx="6917076" cy="366004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76FF6B-ED33-F845-F8E4-9C2834B60C3F}"/>
              </a:ext>
            </a:extLst>
          </p:cNvPr>
          <p:cNvSpPr txBox="1"/>
          <p:nvPr/>
        </p:nvSpPr>
        <p:spPr>
          <a:xfrm>
            <a:off x="1011677" y="5969655"/>
            <a:ext cx="108560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Tô màu các em quan sát được vào Trang 21 sách STEM 1 nhé!</a:t>
            </a:r>
          </a:p>
        </p:txBody>
      </p:sp>
    </p:spTree>
    <p:extLst>
      <p:ext uri="{BB962C8B-B14F-4D97-AF65-F5344CB8AC3E}">
        <p14:creationId xmlns:p14="http://schemas.microsoft.com/office/powerpoint/2010/main" val="3858738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B55E9-F838-7340-CA0B-9C1C71E43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379" y="345669"/>
            <a:ext cx="5737698" cy="1325563"/>
          </a:xfrm>
        </p:spPr>
        <p:txBody>
          <a:bodyPr/>
          <a:lstStyle/>
          <a:p>
            <a:r>
              <a:rPr lang="en-US"/>
              <a:t>Bước 3: Tạo dải màu cầu vồng từ chai nước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2CC299F-EC88-FF79-6CA9-A1C22A45AD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E888A41-F329-A7E7-CA64-62BAC6F71394}"/>
              </a:ext>
            </a:extLst>
          </p:cNvPr>
          <p:cNvSpPr txBox="1"/>
          <p:nvPr/>
        </p:nvSpPr>
        <p:spPr>
          <a:xfrm>
            <a:off x="1011677" y="2217906"/>
            <a:ext cx="57376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- Đổ gần đầy chai nước, nút chai lại, rồi đặt chai lên bàn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134025C-F330-C97A-D5C2-9800C98491F9}"/>
              </a:ext>
            </a:extLst>
          </p:cNvPr>
          <p:cNvSpPr txBox="1"/>
          <p:nvPr/>
        </p:nvSpPr>
        <p:spPr>
          <a:xfrm>
            <a:off x="1011677" y="3553028"/>
            <a:ext cx="57376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- Bật đèn pin chiếu vào một cạnh của chai nước theo chiều ngang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1E058E2-232B-4C6A-07D6-362EF9570112}"/>
              </a:ext>
            </a:extLst>
          </p:cNvPr>
          <p:cNvSpPr txBox="1"/>
          <p:nvPr/>
        </p:nvSpPr>
        <p:spPr>
          <a:xfrm>
            <a:off x="1011677" y="4888149"/>
            <a:ext cx="57376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- Quan sát trên mặt bàn, phía sau chai nước khi có đèn pin chiếu vào sẽ có dải màu</a:t>
            </a:r>
          </a:p>
        </p:txBody>
      </p:sp>
    </p:spTree>
    <p:extLst>
      <p:ext uri="{BB962C8B-B14F-4D97-AF65-F5344CB8AC3E}">
        <p14:creationId xmlns:p14="http://schemas.microsoft.com/office/powerpoint/2010/main" val="305666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D830A-7328-2450-EFBC-A2A82C923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/>
              <a:t>Bước 3: Tạo dải màu cầu vồng chai nước (tiếp)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EE3A19-8B98-C1C5-AF33-E00DE3DC57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462" y="1963062"/>
            <a:ext cx="6917076" cy="366004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76FF6B-ED33-F845-F8E4-9C2834B60C3F}"/>
              </a:ext>
            </a:extLst>
          </p:cNvPr>
          <p:cNvSpPr txBox="1"/>
          <p:nvPr/>
        </p:nvSpPr>
        <p:spPr>
          <a:xfrm>
            <a:off x="1011677" y="5969655"/>
            <a:ext cx="108560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Tô màu các em quan sát được vào Trang 22 sách STEM 1 nhé!</a:t>
            </a:r>
          </a:p>
        </p:txBody>
      </p:sp>
    </p:spTree>
    <p:extLst>
      <p:ext uri="{BB962C8B-B14F-4D97-AF65-F5344CB8AC3E}">
        <p14:creationId xmlns:p14="http://schemas.microsoft.com/office/powerpoint/2010/main" val="2444528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D830A-7328-2450-EFBC-A2A82C923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/>
              <a:t>Bước 4: Hãy chia sẻ với các bạn cách tạo màu cầu vồng trên đĩa CD và qua chai nước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69A12D-64FB-C61F-371C-9E442349C4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683" y="2188724"/>
            <a:ext cx="9729740" cy="3258766"/>
          </a:xfrm>
          <a:prstGeom prst="roundRect">
            <a:avLst>
              <a:gd name="adj" fmla="val 8906"/>
            </a:avLst>
          </a:prstGeom>
        </p:spPr>
      </p:pic>
    </p:spTree>
    <p:extLst>
      <p:ext uri="{BB962C8B-B14F-4D97-AF65-F5344CB8AC3E}">
        <p14:creationId xmlns:p14="http://schemas.microsoft.com/office/powerpoint/2010/main" val="1508602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7AD10-1AC9-D160-B160-C352C3113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/>
              <a:t>GÓC KHOA HỌC</a:t>
            </a:r>
          </a:p>
        </p:txBody>
      </p:sp>
      <p:pic>
        <p:nvPicPr>
          <p:cNvPr id="3" name="Cầu vồng-720p-221020">
            <a:hlinkClick r:id="" action="ppaction://media"/>
            <a:extLst>
              <a:ext uri="{FF2B5EF4-FFF2-40B4-BE49-F238E27FC236}">
                <a16:creationId xmlns:a16="http://schemas.microsoft.com/office/drawing/2014/main" id="{BA5A3F98-288C-C166-8F4D-12A3725A3C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0" y="1515590"/>
            <a:ext cx="8128000" cy="4572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2AAD063-4C7B-4208-158D-B52C6A6E45CD}"/>
              </a:ext>
            </a:extLst>
          </p:cNvPr>
          <p:cNvSpPr txBox="1"/>
          <p:nvPr/>
        </p:nvSpPr>
        <p:spPr>
          <a:xfrm>
            <a:off x="4221804" y="6361889"/>
            <a:ext cx="71319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*Video hoạt cảnh do Happy Slide sản xuất</a:t>
            </a:r>
          </a:p>
        </p:txBody>
      </p:sp>
    </p:spTree>
    <p:extLst>
      <p:ext uri="{BB962C8B-B14F-4D97-AF65-F5344CB8AC3E}">
        <p14:creationId xmlns:p14="http://schemas.microsoft.com/office/powerpoint/2010/main" val="2528029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7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1D3A8-35F2-D03E-8CEA-5DDDB7DC9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1142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/>
              <a:t>Hoạt động 5</a:t>
            </a:r>
            <a:br>
              <a:rPr lang="en-US" sz="4800"/>
            </a:br>
            <a:br>
              <a:rPr lang="en-US" sz="2200"/>
            </a:br>
            <a:r>
              <a:rPr lang="en-US" sz="6000"/>
              <a:t>CỦNG CỐ</a:t>
            </a:r>
            <a:endParaRPr lang="en-US" sz="4800"/>
          </a:p>
        </p:txBody>
      </p:sp>
    </p:spTree>
    <p:extLst>
      <p:ext uri="{BB962C8B-B14F-4D97-AF65-F5344CB8AC3E}">
        <p14:creationId xmlns:p14="http://schemas.microsoft.com/office/powerpoint/2010/main" val="3728286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FD3D2-BA32-F74F-ECEE-34BFA2B5A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Câu hỏi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356C5F-5AF7-201A-4CCD-8EABF6C5C4AF}"/>
              </a:ext>
            </a:extLst>
          </p:cNvPr>
          <p:cNvSpPr txBox="1"/>
          <p:nvPr/>
        </p:nvSpPr>
        <p:spPr>
          <a:xfrm>
            <a:off x="685800" y="2298700"/>
            <a:ext cx="10350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164FA3"/>
                </a:solidFill>
                <a:latin typeface="Roboto Bold" panose="02000000000000000000" pitchFamily="2" charset="0"/>
                <a:ea typeface="Roboto Bold" panose="02000000000000000000" pitchFamily="2" charset="0"/>
              </a:rPr>
              <a:t>Cầu vồng có màu như thế nào?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164FA3"/>
              </a:solidFill>
              <a:effectLst/>
              <a:uLnTx/>
              <a:uFillTx/>
              <a:latin typeface="Roboto Bold" panose="02000000000000000000" pitchFamily="2" charset="0"/>
              <a:ea typeface="Roboto Bold" panose="02000000000000000000" pitchFamily="2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096E36-ADA6-ED52-6000-B58C66C4A593}"/>
              </a:ext>
            </a:extLst>
          </p:cNvPr>
          <p:cNvSpPr txBox="1"/>
          <p:nvPr/>
        </p:nvSpPr>
        <p:spPr>
          <a:xfrm>
            <a:off x="685800" y="3167390"/>
            <a:ext cx="10350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164FA3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A. Có nhiều màu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4D73A4-51A2-F452-B4FD-C79408BBEABC}"/>
              </a:ext>
            </a:extLst>
          </p:cNvPr>
          <p:cNvSpPr txBox="1"/>
          <p:nvPr/>
        </p:nvSpPr>
        <p:spPr>
          <a:xfrm>
            <a:off x="685800" y="3774470"/>
            <a:ext cx="10350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164FA3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B. Có một màu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859B20-FA31-7A34-A69D-1DEDD610DEDF}"/>
              </a:ext>
            </a:extLst>
          </p:cNvPr>
          <p:cNvSpPr txBox="1"/>
          <p:nvPr/>
        </p:nvSpPr>
        <p:spPr>
          <a:xfrm>
            <a:off x="2918460" y="4770598"/>
            <a:ext cx="6543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Roboto Bold" panose="02000000000000000000" pitchFamily="2" charset="0"/>
                <a:ea typeface="Roboto Bold" panose="02000000000000000000" pitchFamily="2" charset="0"/>
                <a:cs typeface="+mn-cs"/>
              </a:rPr>
              <a:t>Đáp án: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Roboto Bold" panose="02000000000000000000" pitchFamily="2" charset="0"/>
                <a:ea typeface="Roboto Bold" panose="02000000000000000000" pitchFamily="2" charset="0"/>
                <a:cs typeface="+mn-cs"/>
              </a:rPr>
              <a:t>  A. Có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Roboto Bold" panose="02000000000000000000" pitchFamily="2" charset="0"/>
                <a:ea typeface="Roboto Bold" panose="02000000000000000000" pitchFamily="2" charset="0"/>
                <a:cs typeface="+mn-cs"/>
              </a:rPr>
              <a:t> nhiều màu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ED5565"/>
              </a:solidFill>
              <a:effectLst/>
              <a:uLnTx/>
              <a:uFillTx/>
              <a:latin typeface="Roboto Bold" panose="02000000000000000000" pitchFamily="2" charset="0"/>
              <a:ea typeface="Roboto Bold" panose="02000000000000000000" pitchFamily="2" charset="0"/>
              <a:cs typeface="+mn-cs"/>
            </a:endParaRPr>
          </a:p>
        </p:txBody>
      </p:sp>
      <p:pic>
        <p:nvPicPr>
          <p:cNvPr id="7" name="Đáp án">
            <a:extLst>
              <a:ext uri="{FF2B5EF4-FFF2-40B4-BE49-F238E27FC236}">
                <a16:creationId xmlns:a16="http://schemas.microsoft.com/office/drawing/2014/main" id="{6F716427-3D33-FE87-9847-5E3ABE1933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3938" y="5393115"/>
            <a:ext cx="729862" cy="7298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94D6C3-3FAC-752A-668E-8A985CAC4514}"/>
              </a:ext>
            </a:extLst>
          </p:cNvPr>
          <p:cNvSpPr txBox="1"/>
          <p:nvPr/>
        </p:nvSpPr>
        <p:spPr>
          <a:xfrm>
            <a:off x="10473690" y="6245761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64FA3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Mở đáp án</a:t>
            </a:r>
          </a:p>
        </p:txBody>
      </p:sp>
    </p:spTree>
    <p:extLst>
      <p:ext uri="{BB962C8B-B14F-4D97-AF65-F5344CB8AC3E}">
        <p14:creationId xmlns:p14="http://schemas.microsoft.com/office/powerpoint/2010/main" val="4015735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DB909-05E3-0785-0600-F9484BCEC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320" y="2766218"/>
            <a:ext cx="963168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/>
              <a:t>Khởi động</a:t>
            </a:r>
            <a:br>
              <a:rPr lang="en-US" sz="6000"/>
            </a:br>
            <a:br>
              <a:rPr lang="en-US" sz="2200"/>
            </a:br>
            <a:r>
              <a:rPr lang="en-US">
                <a:solidFill>
                  <a:schemeClr val="accent6"/>
                </a:solidFill>
                <a:latin typeface="Montserrat Bold" panose="00000800000000000000" pitchFamily="2" charset="-93"/>
              </a:rPr>
              <a:t>TRÒ CHƠI TÌM HÌNH GIỐNG NHAU</a:t>
            </a:r>
            <a:endParaRPr lang="en-US" sz="6000">
              <a:solidFill>
                <a:schemeClr val="accent6"/>
              </a:solidFill>
              <a:latin typeface="Montserrat Bold" panose="000008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13545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FD3D2-BA32-F74F-ECEE-34BFA2B5A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Câu hỏi 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356C5F-5AF7-201A-4CCD-8EABF6C5C4AF}"/>
              </a:ext>
            </a:extLst>
          </p:cNvPr>
          <p:cNvSpPr txBox="1"/>
          <p:nvPr/>
        </p:nvSpPr>
        <p:spPr>
          <a:xfrm>
            <a:off x="1143000" y="2298700"/>
            <a:ext cx="10350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164FA3"/>
                </a:solidFill>
                <a:effectLst/>
                <a:uLnTx/>
                <a:uFillTx/>
                <a:latin typeface="Roboto Bold" panose="02000000000000000000" pitchFamily="2" charset="0"/>
                <a:ea typeface="Roboto Bold" panose="02000000000000000000" pitchFamily="2" charset="0"/>
                <a:cs typeface="+mn-cs"/>
              </a:rPr>
              <a:t>Cầu vồng có hình dạng gì?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096E36-ADA6-ED52-6000-B58C66C4A593}"/>
              </a:ext>
            </a:extLst>
          </p:cNvPr>
          <p:cNvSpPr txBox="1"/>
          <p:nvPr/>
        </p:nvSpPr>
        <p:spPr>
          <a:xfrm>
            <a:off x="1143000" y="3167390"/>
            <a:ext cx="10350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164FA3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A. Cung tròn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4D73A4-51A2-F452-B4FD-C79408BBEABC}"/>
              </a:ext>
            </a:extLst>
          </p:cNvPr>
          <p:cNvSpPr txBox="1"/>
          <p:nvPr/>
        </p:nvSpPr>
        <p:spPr>
          <a:xfrm>
            <a:off x="1238250" y="3924376"/>
            <a:ext cx="10350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164FA3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B. </a:t>
            </a:r>
            <a:r>
              <a:rPr lang="en-US" sz="2800">
                <a:solidFill>
                  <a:srgbClr val="164FA3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Đường thẳng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164FA3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859B20-FA31-7A34-A69D-1DEDD610DEDF}"/>
              </a:ext>
            </a:extLst>
          </p:cNvPr>
          <p:cNvSpPr txBox="1"/>
          <p:nvPr/>
        </p:nvSpPr>
        <p:spPr>
          <a:xfrm>
            <a:off x="2207260" y="4770598"/>
            <a:ext cx="7965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Roboto Bold" panose="02000000000000000000" pitchFamily="2" charset="0"/>
                <a:ea typeface="Roboto Bold" panose="02000000000000000000" pitchFamily="2" charset="0"/>
                <a:cs typeface="+mn-cs"/>
              </a:rPr>
              <a:t>Đáp án: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Roboto Bold" panose="02000000000000000000" pitchFamily="2" charset="0"/>
                <a:ea typeface="Roboto Bold" panose="02000000000000000000" pitchFamily="2" charset="0"/>
                <a:cs typeface="+mn-cs"/>
              </a:rPr>
              <a:t>  A. Cung tròn</a:t>
            </a:r>
          </a:p>
        </p:txBody>
      </p:sp>
      <p:pic>
        <p:nvPicPr>
          <p:cNvPr id="7" name="Đáp án">
            <a:extLst>
              <a:ext uri="{FF2B5EF4-FFF2-40B4-BE49-F238E27FC236}">
                <a16:creationId xmlns:a16="http://schemas.microsoft.com/office/drawing/2014/main" id="{6F716427-3D33-FE87-9847-5E3ABE1933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3938" y="5393115"/>
            <a:ext cx="729862" cy="7298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94D6C3-3FAC-752A-668E-8A985CAC4514}"/>
              </a:ext>
            </a:extLst>
          </p:cNvPr>
          <p:cNvSpPr txBox="1"/>
          <p:nvPr/>
        </p:nvSpPr>
        <p:spPr>
          <a:xfrm>
            <a:off x="10473690" y="6245761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64FA3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Mở đáp án</a:t>
            </a:r>
          </a:p>
        </p:txBody>
      </p:sp>
    </p:spTree>
    <p:extLst>
      <p:ext uri="{BB962C8B-B14F-4D97-AF65-F5344CB8AC3E}">
        <p14:creationId xmlns:p14="http://schemas.microsoft.com/office/powerpoint/2010/main" val="974220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F02C86-9CBD-3FD2-0E4A-2FFA1DEF7D1D}"/>
              </a:ext>
            </a:extLst>
          </p:cNvPr>
          <p:cNvSpPr txBox="1"/>
          <p:nvPr/>
        </p:nvSpPr>
        <p:spPr>
          <a:xfrm>
            <a:off x="5727700" y="3543300"/>
            <a:ext cx="508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Xin chào các em! Hẹn gặp lại các em ở buổi học sau nhé!</a:t>
            </a:r>
          </a:p>
        </p:txBody>
      </p:sp>
    </p:spTree>
    <p:extLst>
      <p:ext uri="{BB962C8B-B14F-4D97-AF65-F5344CB8AC3E}">
        <p14:creationId xmlns:p14="http://schemas.microsoft.com/office/powerpoint/2010/main" val="3452698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DDBC2-CDCE-C70F-0B89-E390D9DB9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7464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/>
              <a:t>Em hãy đọc số mảnh ghép để tìm các hình giống nhau nhé!</a:t>
            </a:r>
          </a:p>
        </p:txBody>
      </p:sp>
      <p:sp>
        <p:nvSpPr>
          <p:cNvPr id="3" name="Tranh 1">
            <a:extLst>
              <a:ext uri="{FF2B5EF4-FFF2-40B4-BE49-F238E27FC236}">
                <a16:creationId xmlns:a16="http://schemas.microsoft.com/office/drawing/2014/main" id="{B4AA9FAE-9DFE-C277-5E8E-C5008C5B5FE2}"/>
              </a:ext>
            </a:extLst>
          </p:cNvPr>
          <p:cNvSpPr/>
          <p:nvPr/>
        </p:nvSpPr>
        <p:spPr>
          <a:xfrm>
            <a:off x="2137410" y="1755902"/>
            <a:ext cx="1885950" cy="1885950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Medium" panose="00000600000000000000" pitchFamily="2" charset="-93"/>
              <a:ea typeface="+mn-ea"/>
              <a:cs typeface="+mn-cs"/>
            </a:endParaRPr>
          </a:p>
        </p:txBody>
      </p:sp>
      <p:sp>
        <p:nvSpPr>
          <p:cNvPr id="4" name="Tranh 2">
            <a:extLst>
              <a:ext uri="{FF2B5EF4-FFF2-40B4-BE49-F238E27FC236}">
                <a16:creationId xmlns:a16="http://schemas.microsoft.com/office/drawing/2014/main" id="{A8F17E49-E9BD-9FA3-737A-C8292D467198}"/>
              </a:ext>
            </a:extLst>
          </p:cNvPr>
          <p:cNvSpPr/>
          <p:nvPr/>
        </p:nvSpPr>
        <p:spPr>
          <a:xfrm>
            <a:off x="4194810" y="1755902"/>
            <a:ext cx="1885950" cy="1885950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Medium" panose="00000600000000000000" pitchFamily="2" charset="-93"/>
              <a:ea typeface="+mn-ea"/>
              <a:cs typeface="+mn-cs"/>
            </a:endParaRPr>
          </a:p>
        </p:txBody>
      </p:sp>
      <p:sp>
        <p:nvSpPr>
          <p:cNvPr id="5" name="Tranh 3">
            <a:extLst>
              <a:ext uri="{FF2B5EF4-FFF2-40B4-BE49-F238E27FC236}">
                <a16:creationId xmlns:a16="http://schemas.microsoft.com/office/drawing/2014/main" id="{5BEB7C29-CDEA-CE73-C9F1-EC286FA6BCAD}"/>
              </a:ext>
            </a:extLst>
          </p:cNvPr>
          <p:cNvSpPr/>
          <p:nvPr/>
        </p:nvSpPr>
        <p:spPr>
          <a:xfrm>
            <a:off x="6252210" y="1755902"/>
            <a:ext cx="1885950" cy="1885950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6" r="-250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Medium" panose="00000600000000000000" pitchFamily="2" charset="-93"/>
              <a:ea typeface="+mn-ea"/>
              <a:cs typeface="+mn-cs"/>
            </a:endParaRPr>
          </a:p>
        </p:txBody>
      </p:sp>
      <p:sp>
        <p:nvSpPr>
          <p:cNvPr id="6" name="Tranh 4">
            <a:extLst>
              <a:ext uri="{FF2B5EF4-FFF2-40B4-BE49-F238E27FC236}">
                <a16:creationId xmlns:a16="http://schemas.microsoft.com/office/drawing/2014/main" id="{CF8E6DDF-FDC8-08D1-7E41-96D398CC0D66}"/>
              </a:ext>
            </a:extLst>
          </p:cNvPr>
          <p:cNvSpPr/>
          <p:nvPr/>
        </p:nvSpPr>
        <p:spPr>
          <a:xfrm>
            <a:off x="8309610" y="1755902"/>
            <a:ext cx="1885950" cy="1885950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Medium" panose="00000600000000000000" pitchFamily="2" charset="-93"/>
              <a:ea typeface="+mn-ea"/>
              <a:cs typeface="+mn-cs"/>
            </a:endParaRPr>
          </a:p>
        </p:txBody>
      </p:sp>
      <p:sp>
        <p:nvSpPr>
          <p:cNvPr id="7" name="Tranh 5">
            <a:extLst>
              <a:ext uri="{FF2B5EF4-FFF2-40B4-BE49-F238E27FC236}">
                <a16:creationId xmlns:a16="http://schemas.microsoft.com/office/drawing/2014/main" id="{F1BF1062-B1E6-4C38-6464-5B640C05B979}"/>
              </a:ext>
            </a:extLst>
          </p:cNvPr>
          <p:cNvSpPr/>
          <p:nvPr/>
        </p:nvSpPr>
        <p:spPr>
          <a:xfrm>
            <a:off x="2137410" y="3927602"/>
            <a:ext cx="1885950" cy="1885950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6" r="-250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Medium" panose="00000600000000000000" pitchFamily="2" charset="-93"/>
              <a:ea typeface="+mn-ea"/>
              <a:cs typeface="+mn-cs"/>
            </a:endParaRPr>
          </a:p>
        </p:txBody>
      </p:sp>
      <p:sp>
        <p:nvSpPr>
          <p:cNvPr id="8" name="Tranh 6">
            <a:extLst>
              <a:ext uri="{FF2B5EF4-FFF2-40B4-BE49-F238E27FC236}">
                <a16:creationId xmlns:a16="http://schemas.microsoft.com/office/drawing/2014/main" id="{E0274EB6-EE31-3B0E-4117-64240C7CCE5A}"/>
              </a:ext>
            </a:extLst>
          </p:cNvPr>
          <p:cNvSpPr/>
          <p:nvPr/>
        </p:nvSpPr>
        <p:spPr>
          <a:xfrm>
            <a:off x="4194810" y="3927602"/>
            <a:ext cx="1885950" cy="1885950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Medium" panose="00000600000000000000" pitchFamily="2" charset="-93"/>
              <a:ea typeface="+mn-ea"/>
              <a:cs typeface="+mn-cs"/>
            </a:endParaRPr>
          </a:p>
        </p:txBody>
      </p:sp>
      <p:sp>
        <p:nvSpPr>
          <p:cNvPr id="9" name="Tranh 7">
            <a:extLst>
              <a:ext uri="{FF2B5EF4-FFF2-40B4-BE49-F238E27FC236}">
                <a16:creationId xmlns:a16="http://schemas.microsoft.com/office/drawing/2014/main" id="{BAF28A27-7948-6624-D46D-64E44F63BCDC}"/>
              </a:ext>
            </a:extLst>
          </p:cNvPr>
          <p:cNvSpPr/>
          <p:nvPr/>
        </p:nvSpPr>
        <p:spPr>
          <a:xfrm>
            <a:off x="6252210" y="3927602"/>
            <a:ext cx="1885950" cy="1885950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Medium" panose="00000600000000000000" pitchFamily="2" charset="-93"/>
              <a:ea typeface="+mn-ea"/>
              <a:cs typeface="+mn-cs"/>
            </a:endParaRPr>
          </a:p>
        </p:txBody>
      </p:sp>
      <p:sp>
        <p:nvSpPr>
          <p:cNvPr id="10" name="Tranh 8">
            <a:extLst>
              <a:ext uri="{FF2B5EF4-FFF2-40B4-BE49-F238E27FC236}">
                <a16:creationId xmlns:a16="http://schemas.microsoft.com/office/drawing/2014/main" id="{5313FD44-4B73-BB0F-0C6A-B37BEB1B4411}"/>
              </a:ext>
            </a:extLst>
          </p:cNvPr>
          <p:cNvSpPr/>
          <p:nvPr/>
        </p:nvSpPr>
        <p:spPr>
          <a:xfrm>
            <a:off x="8309610" y="3927602"/>
            <a:ext cx="1885950" cy="1885950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Medium" panose="00000600000000000000" pitchFamily="2" charset="-93"/>
              <a:ea typeface="+mn-ea"/>
              <a:cs typeface="+mn-cs"/>
            </a:endParaRPr>
          </a:p>
        </p:txBody>
      </p:sp>
      <p:sp>
        <p:nvSpPr>
          <p:cNvPr id="11" name="1">
            <a:extLst>
              <a:ext uri="{FF2B5EF4-FFF2-40B4-BE49-F238E27FC236}">
                <a16:creationId xmlns:a16="http://schemas.microsoft.com/office/drawing/2014/main" id="{8D337DF8-0830-7A29-4585-B675C5C99161}"/>
              </a:ext>
            </a:extLst>
          </p:cNvPr>
          <p:cNvSpPr/>
          <p:nvPr/>
        </p:nvSpPr>
        <p:spPr>
          <a:xfrm>
            <a:off x="2137410" y="1755902"/>
            <a:ext cx="1885950" cy="188595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ngolin" panose="00000500000000000000" pitchFamily="2" charset="-93"/>
                <a:ea typeface="+mn-ea"/>
                <a:cs typeface="+mn-cs"/>
              </a:rPr>
              <a:t>1</a:t>
            </a:r>
          </a:p>
        </p:txBody>
      </p:sp>
      <p:sp>
        <p:nvSpPr>
          <p:cNvPr id="12" name="2">
            <a:extLst>
              <a:ext uri="{FF2B5EF4-FFF2-40B4-BE49-F238E27FC236}">
                <a16:creationId xmlns:a16="http://schemas.microsoft.com/office/drawing/2014/main" id="{BD70015C-DE20-D3C4-A619-588F9C36D6ED}"/>
              </a:ext>
            </a:extLst>
          </p:cNvPr>
          <p:cNvSpPr/>
          <p:nvPr/>
        </p:nvSpPr>
        <p:spPr>
          <a:xfrm>
            <a:off x="4194810" y="1755902"/>
            <a:ext cx="1885950" cy="188595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ngolin" panose="00000500000000000000" pitchFamily="2" charset="-93"/>
                <a:ea typeface="+mn-ea"/>
                <a:cs typeface="+mn-cs"/>
              </a:rPr>
              <a:t>2</a:t>
            </a:r>
          </a:p>
        </p:txBody>
      </p:sp>
      <p:sp>
        <p:nvSpPr>
          <p:cNvPr id="13" name="3">
            <a:extLst>
              <a:ext uri="{FF2B5EF4-FFF2-40B4-BE49-F238E27FC236}">
                <a16:creationId xmlns:a16="http://schemas.microsoft.com/office/drawing/2014/main" id="{31E7E041-A2E6-681E-5DE3-6D29E1CF5A97}"/>
              </a:ext>
            </a:extLst>
          </p:cNvPr>
          <p:cNvSpPr/>
          <p:nvPr/>
        </p:nvSpPr>
        <p:spPr>
          <a:xfrm>
            <a:off x="6252210" y="1755902"/>
            <a:ext cx="1885950" cy="188595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ngolin" panose="00000500000000000000" pitchFamily="2" charset="-93"/>
                <a:ea typeface="+mn-ea"/>
                <a:cs typeface="+mn-cs"/>
              </a:rPr>
              <a:t>3</a:t>
            </a:r>
          </a:p>
        </p:txBody>
      </p:sp>
      <p:sp>
        <p:nvSpPr>
          <p:cNvPr id="14" name="4">
            <a:extLst>
              <a:ext uri="{FF2B5EF4-FFF2-40B4-BE49-F238E27FC236}">
                <a16:creationId xmlns:a16="http://schemas.microsoft.com/office/drawing/2014/main" id="{BD0F4DAE-8CDF-CA08-9112-0B8284B48C46}"/>
              </a:ext>
            </a:extLst>
          </p:cNvPr>
          <p:cNvSpPr/>
          <p:nvPr/>
        </p:nvSpPr>
        <p:spPr>
          <a:xfrm>
            <a:off x="8309610" y="1755902"/>
            <a:ext cx="1885950" cy="188595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ngolin" panose="00000500000000000000" pitchFamily="2" charset="-93"/>
                <a:ea typeface="+mn-ea"/>
                <a:cs typeface="+mn-cs"/>
              </a:rPr>
              <a:t>4</a:t>
            </a:r>
          </a:p>
        </p:txBody>
      </p:sp>
      <p:sp>
        <p:nvSpPr>
          <p:cNvPr id="15" name="5">
            <a:extLst>
              <a:ext uri="{FF2B5EF4-FFF2-40B4-BE49-F238E27FC236}">
                <a16:creationId xmlns:a16="http://schemas.microsoft.com/office/drawing/2014/main" id="{E7A77D1A-3FCA-9ADA-4C8C-9BD1C2A8EA0E}"/>
              </a:ext>
            </a:extLst>
          </p:cNvPr>
          <p:cNvSpPr/>
          <p:nvPr/>
        </p:nvSpPr>
        <p:spPr>
          <a:xfrm>
            <a:off x="2137410" y="3927602"/>
            <a:ext cx="1885950" cy="188595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ngolin" panose="00000500000000000000" pitchFamily="2" charset="-93"/>
                <a:ea typeface="+mn-ea"/>
                <a:cs typeface="+mn-cs"/>
              </a:rPr>
              <a:t>5</a:t>
            </a:r>
          </a:p>
        </p:txBody>
      </p:sp>
      <p:sp>
        <p:nvSpPr>
          <p:cNvPr id="16" name="6">
            <a:extLst>
              <a:ext uri="{FF2B5EF4-FFF2-40B4-BE49-F238E27FC236}">
                <a16:creationId xmlns:a16="http://schemas.microsoft.com/office/drawing/2014/main" id="{55F18E66-E333-62EA-C493-588E4556ABDB}"/>
              </a:ext>
            </a:extLst>
          </p:cNvPr>
          <p:cNvSpPr/>
          <p:nvPr/>
        </p:nvSpPr>
        <p:spPr>
          <a:xfrm>
            <a:off x="4194810" y="3927602"/>
            <a:ext cx="1885950" cy="188595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ngolin" panose="00000500000000000000" pitchFamily="2" charset="-93"/>
                <a:ea typeface="+mn-ea"/>
                <a:cs typeface="+mn-cs"/>
              </a:rPr>
              <a:t>6</a:t>
            </a:r>
          </a:p>
        </p:txBody>
      </p:sp>
      <p:sp>
        <p:nvSpPr>
          <p:cNvPr id="17" name="7">
            <a:extLst>
              <a:ext uri="{FF2B5EF4-FFF2-40B4-BE49-F238E27FC236}">
                <a16:creationId xmlns:a16="http://schemas.microsoft.com/office/drawing/2014/main" id="{391183A6-20B5-72B8-2E87-42636306060C}"/>
              </a:ext>
            </a:extLst>
          </p:cNvPr>
          <p:cNvSpPr/>
          <p:nvPr/>
        </p:nvSpPr>
        <p:spPr>
          <a:xfrm>
            <a:off x="6252210" y="3927602"/>
            <a:ext cx="1885950" cy="188595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ngolin" panose="00000500000000000000" pitchFamily="2" charset="-93"/>
                <a:ea typeface="+mn-ea"/>
                <a:cs typeface="+mn-cs"/>
              </a:rPr>
              <a:t>7</a:t>
            </a:r>
          </a:p>
        </p:txBody>
      </p:sp>
      <p:sp>
        <p:nvSpPr>
          <p:cNvPr id="18" name="8">
            <a:extLst>
              <a:ext uri="{FF2B5EF4-FFF2-40B4-BE49-F238E27FC236}">
                <a16:creationId xmlns:a16="http://schemas.microsoft.com/office/drawing/2014/main" id="{0F5F5598-9F56-7961-29E1-2A1644F1AE97}"/>
              </a:ext>
            </a:extLst>
          </p:cNvPr>
          <p:cNvSpPr/>
          <p:nvPr/>
        </p:nvSpPr>
        <p:spPr>
          <a:xfrm>
            <a:off x="8309610" y="3927602"/>
            <a:ext cx="1885950" cy="188595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ngolin" panose="00000500000000000000" pitchFamily="2" charset="-93"/>
                <a:ea typeface="+mn-ea"/>
                <a:cs typeface="+mn-cs"/>
              </a:rPr>
              <a:t>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0AD24AD-546D-937A-8555-A20E18222B8D}"/>
              </a:ext>
            </a:extLst>
          </p:cNvPr>
          <p:cNvSpPr txBox="1"/>
          <p:nvPr/>
        </p:nvSpPr>
        <p:spPr>
          <a:xfrm>
            <a:off x="740932" y="6231982"/>
            <a:ext cx="11311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64FA3"/>
                </a:solidFill>
                <a:effectLst/>
                <a:uLnTx/>
                <a:uFillTx/>
                <a:latin typeface="Pangolin" panose="00000500000000000000" pitchFamily="2" charset="-93"/>
                <a:ea typeface="+mn-ea"/>
                <a:cs typeface="+mn-cs"/>
              </a:rPr>
              <a:t>(Lưu ý: GV bấm vào ô để mở tranh và mời học sinh đoán tranh giống nhau, nếu đoán không đúng thì bấm vào tranh để đóng lại)</a:t>
            </a:r>
          </a:p>
        </p:txBody>
      </p:sp>
    </p:spTree>
    <p:extLst>
      <p:ext uri="{BB962C8B-B14F-4D97-AF65-F5344CB8AC3E}">
        <p14:creationId xmlns:p14="http://schemas.microsoft.com/office/powerpoint/2010/main" val="53848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9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1D3A8-35F2-D03E-8CEA-5DDDB7DC9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930" y="287972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/>
              <a:t>Hoạt động 1</a:t>
            </a:r>
            <a:br>
              <a:rPr lang="en-US" sz="4800"/>
            </a:br>
            <a:br>
              <a:rPr lang="en-US" sz="2200"/>
            </a:br>
            <a:r>
              <a:rPr lang="en-US"/>
              <a:t>Tìm hiểu về cầu vồng</a:t>
            </a:r>
            <a:endParaRPr lang="en-US" sz="4800"/>
          </a:p>
        </p:txBody>
      </p:sp>
    </p:spTree>
    <p:extLst>
      <p:ext uri="{BB962C8B-B14F-4D97-AF65-F5344CB8AC3E}">
        <p14:creationId xmlns:p14="http://schemas.microsoft.com/office/powerpoint/2010/main" val="1258114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153E3-13AC-292F-8C55-3D06F43CB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0734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/>
              <a:t>Mời em quan sát những hình ảnh sau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C87A3E6-BABF-C222-A65D-5BD5EBF08FCD}"/>
              </a:ext>
            </a:extLst>
          </p:cNvPr>
          <p:cNvSpPr/>
          <p:nvPr/>
        </p:nvSpPr>
        <p:spPr>
          <a:xfrm>
            <a:off x="1131570" y="2168307"/>
            <a:ext cx="2926080" cy="2194560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9314" r="-931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A2F241-1551-6D4F-2D71-95BC85B152DE}"/>
              </a:ext>
            </a:extLst>
          </p:cNvPr>
          <p:cNvSpPr txBox="1"/>
          <p:nvPr/>
        </p:nvSpPr>
        <p:spPr>
          <a:xfrm>
            <a:off x="609600" y="4780587"/>
            <a:ext cx="40462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Cầu vồng </a:t>
            </a:r>
          </a:p>
          <a:p>
            <a:pPr algn="ctr"/>
            <a:r>
              <a:rPr lang="en-US" sz="24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sau cơn mưa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07961EA-B7A4-F17B-6C21-D6AF48C4815F}"/>
              </a:ext>
            </a:extLst>
          </p:cNvPr>
          <p:cNvSpPr/>
          <p:nvPr/>
        </p:nvSpPr>
        <p:spPr>
          <a:xfrm>
            <a:off x="4718685" y="2168307"/>
            <a:ext cx="2926080" cy="2194560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60" b="-6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043F36-B322-C911-3323-7D7C8559C45B}"/>
              </a:ext>
            </a:extLst>
          </p:cNvPr>
          <p:cNvSpPr txBox="1"/>
          <p:nvPr/>
        </p:nvSpPr>
        <p:spPr>
          <a:xfrm>
            <a:off x="4335780" y="4780587"/>
            <a:ext cx="40462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Dải màu cầu vồng qua </a:t>
            </a:r>
          </a:p>
          <a:p>
            <a:pPr algn="ctr"/>
            <a:r>
              <a:rPr lang="en-US" sz="24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khối thủy tinh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6800F81-DD60-D92B-7B8E-5C220E7CFEFB}"/>
              </a:ext>
            </a:extLst>
          </p:cNvPr>
          <p:cNvSpPr/>
          <p:nvPr/>
        </p:nvSpPr>
        <p:spPr>
          <a:xfrm>
            <a:off x="8305800" y="2168307"/>
            <a:ext cx="2926080" cy="2194560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250" r="-625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ontserrat Medium" panose="00000600000000000000" pitchFamily="2" charset="-93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FECAF1-9664-0BA1-8AC2-DCB9CC6E060F}"/>
              </a:ext>
            </a:extLst>
          </p:cNvPr>
          <p:cNvSpPr txBox="1"/>
          <p:nvPr/>
        </p:nvSpPr>
        <p:spPr>
          <a:xfrm>
            <a:off x="7783830" y="4780587"/>
            <a:ext cx="40462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Cầu vồng </a:t>
            </a:r>
          </a:p>
          <a:p>
            <a:pPr algn="ctr"/>
            <a:r>
              <a:rPr lang="en-US" sz="24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ở thác nước</a:t>
            </a:r>
          </a:p>
        </p:txBody>
      </p:sp>
    </p:spTree>
    <p:extLst>
      <p:ext uri="{BB962C8B-B14F-4D97-AF65-F5344CB8AC3E}">
        <p14:creationId xmlns:p14="http://schemas.microsoft.com/office/powerpoint/2010/main" val="88711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/>
      <p:bldP spid="7" grpId="0" animBg="1"/>
      <p:bldP spid="8" grpId="0"/>
      <p:bldP spid="9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3">
            <a:extLst>
              <a:ext uri="{FF2B5EF4-FFF2-40B4-BE49-F238E27FC236}">
                <a16:creationId xmlns:a16="http://schemas.microsoft.com/office/drawing/2014/main" id="{2B195CCD-6567-DC3B-4EF9-AB66EB2E673D}"/>
              </a:ext>
            </a:extLst>
          </p:cNvPr>
          <p:cNvSpPr>
            <a:spLocks/>
          </p:cNvSpPr>
          <p:nvPr/>
        </p:nvSpPr>
        <p:spPr bwMode="auto">
          <a:xfrm>
            <a:off x="6519941" y="4283379"/>
            <a:ext cx="5672058" cy="1168867"/>
          </a:xfrm>
          <a:custGeom>
            <a:avLst/>
            <a:gdLst>
              <a:gd name="connsiteX0" fmla="*/ 90618 w 3522100"/>
              <a:gd name="connsiteY0" fmla="*/ 0 h 845384"/>
              <a:gd name="connsiteX1" fmla="*/ 102676 w 3522100"/>
              <a:gd name="connsiteY1" fmla="*/ 9246 h 845384"/>
              <a:gd name="connsiteX2" fmla="*/ 123580 w 3522100"/>
              <a:gd name="connsiteY2" fmla="*/ 25275 h 845384"/>
              <a:gd name="connsiteX3" fmla="*/ 173129 w 3522100"/>
              <a:gd name="connsiteY3" fmla="*/ 63269 h 845384"/>
              <a:gd name="connsiteX4" fmla="*/ 225594 w 3522100"/>
              <a:gd name="connsiteY4" fmla="*/ 98340 h 845384"/>
              <a:gd name="connsiteX5" fmla="*/ 280973 w 3522100"/>
              <a:gd name="connsiteY5" fmla="*/ 130489 h 845384"/>
              <a:gd name="connsiteX6" fmla="*/ 307205 w 3522100"/>
              <a:gd name="connsiteY6" fmla="*/ 148025 h 845384"/>
              <a:gd name="connsiteX7" fmla="*/ 336351 w 3522100"/>
              <a:gd name="connsiteY7" fmla="*/ 162638 h 845384"/>
              <a:gd name="connsiteX8" fmla="*/ 391730 w 3522100"/>
              <a:gd name="connsiteY8" fmla="*/ 191864 h 845384"/>
              <a:gd name="connsiteX9" fmla="*/ 450024 w 3522100"/>
              <a:gd name="connsiteY9" fmla="*/ 218167 h 845384"/>
              <a:gd name="connsiteX10" fmla="*/ 566611 w 3522100"/>
              <a:gd name="connsiteY10" fmla="*/ 267852 h 845384"/>
              <a:gd name="connsiteX11" fmla="*/ 686113 w 3522100"/>
              <a:gd name="connsiteY11" fmla="*/ 311691 h 845384"/>
              <a:gd name="connsiteX12" fmla="*/ 747322 w 3522100"/>
              <a:gd name="connsiteY12" fmla="*/ 329227 h 845384"/>
              <a:gd name="connsiteX13" fmla="*/ 808530 w 3522100"/>
              <a:gd name="connsiteY13" fmla="*/ 346762 h 845384"/>
              <a:gd name="connsiteX14" fmla="*/ 872653 w 3522100"/>
              <a:gd name="connsiteY14" fmla="*/ 361376 h 845384"/>
              <a:gd name="connsiteX15" fmla="*/ 933862 w 3522100"/>
              <a:gd name="connsiteY15" fmla="*/ 373066 h 845384"/>
              <a:gd name="connsiteX16" fmla="*/ 997985 w 3522100"/>
              <a:gd name="connsiteY16" fmla="*/ 384756 h 845384"/>
              <a:gd name="connsiteX17" fmla="*/ 1062108 w 3522100"/>
              <a:gd name="connsiteY17" fmla="*/ 396447 h 845384"/>
              <a:gd name="connsiteX18" fmla="*/ 1094169 w 3522100"/>
              <a:gd name="connsiteY18" fmla="*/ 399370 h 845384"/>
              <a:gd name="connsiteX19" fmla="*/ 1126231 w 3522100"/>
              <a:gd name="connsiteY19" fmla="*/ 405215 h 845384"/>
              <a:gd name="connsiteX20" fmla="*/ 1187439 w 3522100"/>
              <a:gd name="connsiteY20" fmla="*/ 411060 h 845384"/>
              <a:gd name="connsiteX21" fmla="*/ 1251562 w 3522100"/>
              <a:gd name="connsiteY21" fmla="*/ 413983 h 845384"/>
              <a:gd name="connsiteX22" fmla="*/ 1318600 w 3522100"/>
              <a:gd name="connsiteY22" fmla="*/ 419828 h 845384"/>
              <a:gd name="connsiteX23" fmla="*/ 1446846 w 3522100"/>
              <a:gd name="connsiteY23" fmla="*/ 422750 h 845384"/>
              <a:gd name="connsiteX24" fmla="*/ 1449760 w 3522100"/>
              <a:gd name="connsiteY24" fmla="*/ 422750 h 845384"/>
              <a:gd name="connsiteX25" fmla="*/ 1586751 w 3522100"/>
              <a:gd name="connsiteY25" fmla="*/ 437363 h 845384"/>
              <a:gd name="connsiteX26" fmla="*/ 1720826 w 3522100"/>
              <a:gd name="connsiteY26" fmla="*/ 457822 h 845384"/>
              <a:gd name="connsiteX27" fmla="*/ 1854901 w 3522100"/>
              <a:gd name="connsiteY27" fmla="*/ 481203 h 845384"/>
              <a:gd name="connsiteX28" fmla="*/ 1988977 w 3522100"/>
              <a:gd name="connsiteY28" fmla="*/ 510429 h 845384"/>
              <a:gd name="connsiteX29" fmla="*/ 2123052 w 3522100"/>
              <a:gd name="connsiteY29" fmla="*/ 542578 h 845384"/>
              <a:gd name="connsiteX30" fmla="*/ 2254213 w 3522100"/>
              <a:gd name="connsiteY30" fmla="*/ 583494 h 845384"/>
              <a:gd name="connsiteX31" fmla="*/ 2286274 w 3522100"/>
              <a:gd name="connsiteY31" fmla="*/ 592262 h 845384"/>
              <a:gd name="connsiteX32" fmla="*/ 2318336 w 3522100"/>
              <a:gd name="connsiteY32" fmla="*/ 603953 h 845384"/>
              <a:gd name="connsiteX33" fmla="*/ 2353312 w 3522100"/>
              <a:gd name="connsiteY33" fmla="*/ 615643 h 845384"/>
              <a:gd name="connsiteX34" fmla="*/ 2382459 w 3522100"/>
              <a:gd name="connsiteY34" fmla="*/ 630256 h 845384"/>
              <a:gd name="connsiteX35" fmla="*/ 2446582 w 3522100"/>
              <a:gd name="connsiteY35" fmla="*/ 659482 h 845384"/>
              <a:gd name="connsiteX36" fmla="*/ 2507790 w 3522100"/>
              <a:gd name="connsiteY36" fmla="*/ 691631 h 845384"/>
              <a:gd name="connsiteX37" fmla="*/ 2627292 w 3522100"/>
              <a:gd name="connsiteY37" fmla="*/ 753006 h 845384"/>
              <a:gd name="connsiteX38" fmla="*/ 2752624 w 3522100"/>
              <a:gd name="connsiteY38" fmla="*/ 793923 h 845384"/>
              <a:gd name="connsiteX39" fmla="*/ 3020775 w 3522100"/>
              <a:gd name="connsiteY39" fmla="*/ 823149 h 845384"/>
              <a:gd name="connsiteX40" fmla="*/ 3154850 w 3522100"/>
              <a:gd name="connsiteY40" fmla="*/ 808536 h 845384"/>
              <a:gd name="connsiteX41" fmla="*/ 3283096 w 3522100"/>
              <a:gd name="connsiteY41" fmla="*/ 773464 h 845384"/>
              <a:gd name="connsiteX42" fmla="*/ 3347219 w 3522100"/>
              <a:gd name="connsiteY42" fmla="*/ 747161 h 845384"/>
              <a:gd name="connsiteX43" fmla="*/ 3376366 w 3522100"/>
              <a:gd name="connsiteY43" fmla="*/ 732548 h 845384"/>
              <a:gd name="connsiteX44" fmla="*/ 3408427 w 3522100"/>
              <a:gd name="connsiteY44" fmla="*/ 717935 h 845384"/>
              <a:gd name="connsiteX45" fmla="*/ 3466721 w 3522100"/>
              <a:gd name="connsiteY45" fmla="*/ 682863 h 845384"/>
              <a:gd name="connsiteX46" fmla="*/ 3522100 w 3522100"/>
              <a:gd name="connsiteY46" fmla="*/ 644869 h 845384"/>
              <a:gd name="connsiteX47" fmla="*/ 3466721 w 3522100"/>
              <a:gd name="connsiteY47" fmla="*/ 685786 h 845384"/>
              <a:gd name="connsiteX48" fmla="*/ 3408427 w 3522100"/>
              <a:gd name="connsiteY48" fmla="*/ 720857 h 845384"/>
              <a:gd name="connsiteX49" fmla="*/ 3379281 w 3522100"/>
              <a:gd name="connsiteY49" fmla="*/ 738393 h 845384"/>
              <a:gd name="connsiteX50" fmla="*/ 3350134 w 3522100"/>
              <a:gd name="connsiteY50" fmla="*/ 753006 h 845384"/>
              <a:gd name="connsiteX51" fmla="*/ 3286011 w 3522100"/>
              <a:gd name="connsiteY51" fmla="*/ 782232 h 845384"/>
              <a:gd name="connsiteX52" fmla="*/ 3157765 w 3522100"/>
              <a:gd name="connsiteY52" fmla="*/ 823149 h 845384"/>
              <a:gd name="connsiteX53" fmla="*/ 3020775 w 3522100"/>
              <a:gd name="connsiteY53" fmla="*/ 843607 h 845384"/>
              <a:gd name="connsiteX54" fmla="*/ 2746794 w 3522100"/>
              <a:gd name="connsiteY54" fmla="*/ 820226 h 845384"/>
              <a:gd name="connsiteX55" fmla="*/ 2615634 w 3522100"/>
              <a:gd name="connsiteY55" fmla="*/ 782232 h 845384"/>
              <a:gd name="connsiteX56" fmla="*/ 2490302 w 3522100"/>
              <a:gd name="connsiteY56" fmla="*/ 723780 h 845384"/>
              <a:gd name="connsiteX57" fmla="*/ 2429094 w 3522100"/>
              <a:gd name="connsiteY57" fmla="*/ 691631 h 845384"/>
              <a:gd name="connsiteX58" fmla="*/ 2367886 w 3522100"/>
              <a:gd name="connsiteY58" fmla="*/ 668250 h 845384"/>
              <a:gd name="connsiteX59" fmla="*/ 2338739 w 3522100"/>
              <a:gd name="connsiteY59" fmla="*/ 656560 h 845384"/>
              <a:gd name="connsiteX60" fmla="*/ 2306677 w 3522100"/>
              <a:gd name="connsiteY60" fmla="*/ 644869 h 845384"/>
              <a:gd name="connsiteX61" fmla="*/ 2274616 w 3522100"/>
              <a:gd name="connsiteY61" fmla="*/ 633179 h 845384"/>
              <a:gd name="connsiteX62" fmla="*/ 2242554 w 3522100"/>
              <a:gd name="connsiteY62" fmla="*/ 624411 h 845384"/>
              <a:gd name="connsiteX63" fmla="*/ 2111393 w 3522100"/>
              <a:gd name="connsiteY63" fmla="*/ 589339 h 845384"/>
              <a:gd name="connsiteX64" fmla="*/ 1980233 w 3522100"/>
              <a:gd name="connsiteY64" fmla="*/ 563036 h 845384"/>
              <a:gd name="connsiteX65" fmla="*/ 1846157 w 3522100"/>
              <a:gd name="connsiteY65" fmla="*/ 539655 h 845384"/>
              <a:gd name="connsiteX66" fmla="*/ 1712082 w 3522100"/>
              <a:gd name="connsiteY66" fmla="*/ 522119 h 845384"/>
              <a:gd name="connsiteX67" fmla="*/ 1578006 w 3522100"/>
              <a:gd name="connsiteY67" fmla="*/ 504584 h 845384"/>
              <a:gd name="connsiteX68" fmla="*/ 1444525 w 3522100"/>
              <a:gd name="connsiteY68" fmla="*/ 492945 h 845384"/>
              <a:gd name="connsiteX69" fmla="*/ 1446846 w 3522100"/>
              <a:gd name="connsiteY69" fmla="*/ 492893 h 845384"/>
              <a:gd name="connsiteX70" fmla="*/ 1443931 w 3522100"/>
              <a:gd name="connsiteY70" fmla="*/ 492893 h 845384"/>
              <a:gd name="connsiteX71" fmla="*/ 1444525 w 3522100"/>
              <a:gd name="connsiteY71" fmla="*/ 492945 h 845384"/>
              <a:gd name="connsiteX72" fmla="*/ 1315685 w 3522100"/>
              <a:gd name="connsiteY72" fmla="*/ 495816 h 845384"/>
              <a:gd name="connsiteX73" fmla="*/ 1248647 w 3522100"/>
              <a:gd name="connsiteY73" fmla="*/ 492893 h 845384"/>
              <a:gd name="connsiteX74" fmla="*/ 1181610 w 3522100"/>
              <a:gd name="connsiteY74" fmla="*/ 489971 h 845384"/>
              <a:gd name="connsiteX75" fmla="*/ 1117487 w 3522100"/>
              <a:gd name="connsiteY75" fmla="*/ 487048 h 845384"/>
              <a:gd name="connsiteX76" fmla="*/ 1082510 w 3522100"/>
              <a:gd name="connsiteY76" fmla="*/ 484125 h 845384"/>
              <a:gd name="connsiteX77" fmla="*/ 1050449 w 3522100"/>
              <a:gd name="connsiteY77" fmla="*/ 478280 h 845384"/>
              <a:gd name="connsiteX78" fmla="*/ 983411 w 3522100"/>
              <a:gd name="connsiteY78" fmla="*/ 472435 h 845384"/>
              <a:gd name="connsiteX79" fmla="*/ 919288 w 3522100"/>
              <a:gd name="connsiteY79" fmla="*/ 460744 h 845384"/>
              <a:gd name="connsiteX80" fmla="*/ 852250 w 3522100"/>
              <a:gd name="connsiteY80" fmla="*/ 449054 h 845384"/>
              <a:gd name="connsiteX81" fmla="*/ 788127 w 3522100"/>
              <a:gd name="connsiteY81" fmla="*/ 437363 h 845384"/>
              <a:gd name="connsiteX82" fmla="*/ 724004 w 3522100"/>
              <a:gd name="connsiteY82" fmla="*/ 422750 h 845384"/>
              <a:gd name="connsiteX83" fmla="*/ 659881 w 3522100"/>
              <a:gd name="connsiteY83" fmla="*/ 405215 h 845384"/>
              <a:gd name="connsiteX84" fmla="*/ 531635 w 3522100"/>
              <a:gd name="connsiteY84" fmla="*/ 364298 h 845384"/>
              <a:gd name="connsiteX85" fmla="*/ 406304 w 3522100"/>
              <a:gd name="connsiteY85" fmla="*/ 317536 h 845384"/>
              <a:gd name="connsiteX86" fmla="*/ 345096 w 3522100"/>
              <a:gd name="connsiteY86" fmla="*/ 288310 h 845384"/>
              <a:gd name="connsiteX87" fmla="*/ 283887 w 3522100"/>
              <a:gd name="connsiteY87" fmla="*/ 259084 h 845384"/>
              <a:gd name="connsiteX88" fmla="*/ 254740 w 3522100"/>
              <a:gd name="connsiteY88" fmla="*/ 244471 h 845384"/>
              <a:gd name="connsiteX89" fmla="*/ 225594 w 3522100"/>
              <a:gd name="connsiteY89" fmla="*/ 226935 h 845384"/>
              <a:gd name="connsiteX90" fmla="*/ 167300 w 3522100"/>
              <a:gd name="connsiteY90" fmla="*/ 194786 h 845384"/>
              <a:gd name="connsiteX91" fmla="*/ 109006 w 3522100"/>
              <a:gd name="connsiteY91" fmla="*/ 159715 h 845384"/>
              <a:gd name="connsiteX92" fmla="*/ 53627 w 3522100"/>
              <a:gd name="connsiteY92" fmla="*/ 121721 h 845384"/>
              <a:gd name="connsiteX93" fmla="*/ 0 w 3522100"/>
              <a:gd name="connsiteY93" fmla="*/ 82098 h 845384"/>
              <a:gd name="connsiteX94" fmla="*/ 20062 w 3522100"/>
              <a:gd name="connsiteY94" fmla="*/ 68783 h 845384"/>
              <a:gd name="connsiteX95" fmla="*/ 90618 w 3522100"/>
              <a:gd name="connsiteY95" fmla="*/ 0 h 845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3522100" h="845384">
                <a:moveTo>
                  <a:pt x="90618" y="0"/>
                </a:moveTo>
                <a:lnTo>
                  <a:pt x="102676" y="9246"/>
                </a:lnTo>
                <a:cubicBezTo>
                  <a:pt x="123580" y="25275"/>
                  <a:pt x="123580" y="25275"/>
                  <a:pt x="123580" y="25275"/>
                </a:cubicBezTo>
                <a:cubicBezTo>
                  <a:pt x="138153" y="36965"/>
                  <a:pt x="155641" y="48656"/>
                  <a:pt x="173129" y="63269"/>
                </a:cubicBezTo>
                <a:cubicBezTo>
                  <a:pt x="190617" y="74959"/>
                  <a:pt x="208105" y="86650"/>
                  <a:pt x="225594" y="98340"/>
                </a:cubicBezTo>
                <a:cubicBezTo>
                  <a:pt x="243082" y="110031"/>
                  <a:pt x="263484" y="118798"/>
                  <a:pt x="280973" y="130489"/>
                </a:cubicBezTo>
                <a:cubicBezTo>
                  <a:pt x="307205" y="148025"/>
                  <a:pt x="307205" y="148025"/>
                  <a:pt x="307205" y="148025"/>
                </a:cubicBezTo>
                <a:cubicBezTo>
                  <a:pt x="336351" y="162638"/>
                  <a:pt x="336351" y="162638"/>
                  <a:pt x="336351" y="162638"/>
                </a:cubicBezTo>
                <a:cubicBezTo>
                  <a:pt x="353840" y="171405"/>
                  <a:pt x="371328" y="183096"/>
                  <a:pt x="391730" y="191864"/>
                </a:cubicBezTo>
                <a:cubicBezTo>
                  <a:pt x="450024" y="218167"/>
                  <a:pt x="450024" y="218167"/>
                  <a:pt x="450024" y="218167"/>
                </a:cubicBezTo>
                <a:cubicBezTo>
                  <a:pt x="487915" y="235703"/>
                  <a:pt x="525806" y="253239"/>
                  <a:pt x="566611" y="267852"/>
                </a:cubicBezTo>
                <a:cubicBezTo>
                  <a:pt x="604502" y="285387"/>
                  <a:pt x="645308" y="297078"/>
                  <a:pt x="686113" y="311691"/>
                </a:cubicBezTo>
                <a:cubicBezTo>
                  <a:pt x="706516" y="317536"/>
                  <a:pt x="726919" y="323381"/>
                  <a:pt x="747322" y="329227"/>
                </a:cubicBezTo>
                <a:cubicBezTo>
                  <a:pt x="767725" y="335072"/>
                  <a:pt x="788127" y="340917"/>
                  <a:pt x="808530" y="346762"/>
                </a:cubicBezTo>
                <a:cubicBezTo>
                  <a:pt x="872653" y="361376"/>
                  <a:pt x="872653" y="361376"/>
                  <a:pt x="872653" y="361376"/>
                </a:cubicBezTo>
                <a:cubicBezTo>
                  <a:pt x="893056" y="367221"/>
                  <a:pt x="913459" y="370143"/>
                  <a:pt x="933862" y="373066"/>
                </a:cubicBezTo>
                <a:cubicBezTo>
                  <a:pt x="954264" y="378911"/>
                  <a:pt x="977582" y="381834"/>
                  <a:pt x="997985" y="384756"/>
                </a:cubicBezTo>
                <a:cubicBezTo>
                  <a:pt x="1062108" y="396447"/>
                  <a:pt x="1062108" y="396447"/>
                  <a:pt x="1062108" y="396447"/>
                </a:cubicBezTo>
                <a:cubicBezTo>
                  <a:pt x="1094169" y="399370"/>
                  <a:pt x="1094169" y="399370"/>
                  <a:pt x="1094169" y="399370"/>
                </a:cubicBezTo>
                <a:cubicBezTo>
                  <a:pt x="1126231" y="405215"/>
                  <a:pt x="1126231" y="405215"/>
                  <a:pt x="1126231" y="405215"/>
                </a:cubicBezTo>
                <a:cubicBezTo>
                  <a:pt x="1187439" y="411060"/>
                  <a:pt x="1187439" y="411060"/>
                  <a:pt x="1187439" y="411060"/>
                </a:cubicBezTo>
                <a:cubicBezTo>
                  <a:pt x="1210756" y="413983"/>
                  <a:pt x="1231159" y="413983"/>
                  <a:pt x="1251562" y="413983"/>
                </a:cubicBezTo>
                <a:cubicBezTo>
                  <a:pt x="1318600" y="419828"/>
                  <a:pt x="1318600" y="419828"/>
                  <a:pt x="1318600" y="419828"/>
                </a:cubicBezTo>
                <a:cubicBezTo>
                  <a:pt x="1359405" y="419828"/>
                  <a:pt x="1403126" y="419828"/>
                  <a:pt x="1446846" y="422750"/>
                </a:cubicBezTo>
                <a:cubicBezTo>
                  <a:pt x="1449760" y="422750"/>
                  <a:pt x="1449760" y="422750"/>
                  <a:pt x="1449760" y="422750"/>
                </a:cubicBezTo>
                <a:cubicBezTo>
                  <a:pt x="1496395" y="425673"/>
                  <a:pt x="1540116" y="431518"/>
                  <a:pt x="1586751" y="437363"/>
                </a:cubicBezTo>
                <a:cubicBezTo>
                  <a:pt x="1630471" y="446131"/>
                  <a:pt x="1677106" y="451977"/>
                  <a:pt x="1720826" y="457822"/>
                </a:cubicBezTo>
                <a:cubicBezTo>
                  <a:pt x="1767461" y="466590"/>
                  <a:pt x="1811181" y="475357"/>
                  <a:pt x="1854901" y="481203"/>
                </a:cubicBezTo>
                <a:cubicBezTo>
                  <a:pt x="1901536" y="489971"/>
                  <a:pt x="1945257" y="498738"/>
                  <a:pt x="1988977" y="510429"/>
                </a:cubicBezTo>
                <a:cubicBezTo>
                  <a:pt x="2035612" y="519197"/>
                  <a:pt x="2079332" y="530887"/>
                  <a:pt x="2123052" y="542578"/>
                </a:cubicBezTo>
                <a:cubicBezTo>
                  <a:pt x="2166772" y="554268"/>
                  <a:pt x="2210493" y="565959"/>
                  <a:pt x="2254213" y="583494"/>
                </a:cubicBezTo>
                <a:cubicBezTo>
                  <a:pt x="2286274" y="592262"/>
                  <a:pt x="2286274" y="592262"/>
                  <a:pt x="2286274" y="592262"/>
                </a:cubicBezTo>
                <a:cubicBezTo>
                  <a:pt x="2297933" y="595185"/>
                  <a:pt x="2309592" y="601030"/>
                  <a:pt x="2318336" y="603953"/>
                </a:cubicBezTo>
                <a:cubicBezTo>
                  <a:pt x="2353312" y="615643"/>
                  <a:pt x="2353312" y="615643"/>
                  <a:pt x="2353312" y="615643"/>
                </a:cubicBezTo>
                <a:cubicBezTo>
                  <a:pt x="2362056" y="621488"/>
                  <a:pt x="2373715" y="624411"/>
                  <a:pt x="2382459" y="630256"/>
                </a:cubicBezTo>
                <a:cubicBezTo>
                  <a:pt x="2405776" y="639024"/>
                  <a:pt x="2426179" y="647792"/>
                  <a:pt x="2446582" y="659482"/>
                </a:cubicBezTo>
                <a:cubicBezTo>
                  <a:pt x="2507790" y="691631"/>
                  <a:pt x="2507790" y="691631"/>
                  <a:pt x="2507790" y="691631"/>
                </a:cubicBezTo>
                <a:cubicBezTo>
                  <a:pt x="2545681" y="715012"/>
                  <a:pt x="2586487" y="735470"/>
                  <a:pt x="2627292" y="753006"/>
                </a:cubicBezTo>
                <a:cubicBezTo>
                  <a:pt x="2668098" y="767619"/>
                  <a:pt x="2711818" y="782232"/>
                  <a:pt x="2752624" y="793923"/>
                </a:cubicBezTo>
                <a:cubicBezTo>
                  <a:pt x="2840064" y="817303"/>
                  <a:pt x="2930419" y="826071"/>
                  <a:pt x="3020775" y="823149"/>
                </a:cubicBezTo>
                <a:cubicBezTo>
                  <a:pt x="3064495" y="823149"/>
                  <a:pt x="3108215" y="817303"/>
                  <a:pt x="3154850" y="808536"/>
                </a:cubicBezTo>
                <a:cubicBezTo>
                  <a:pt x="3198570" y="799768"/>
                  <a:pt x="3242291" y="788077"/>
                  <a:pt x="3283096" y="773464"/>
                </a:cubicBezTo>
                <a:cubicBezTo>
                  <a:pt x="3303499" y="764696"/>
                  <a:pt x="3326816" y="755929"/>
                  <a:pt x="3347219" y="747161"/>
                </a:cubicBezTo>
                <a:cubicBezTo>
                  <a:pt x="3376366" y="732548"/>
                  <a:pt x="3376366" y="732548"/>
                  <a:pt x="3376366" y="732548"/>
                </a:cubicBezTo>
                <a:cubicBezTo>
                  <a:pt x="3408427" y="717935"/>
                  <a:pt x="3408427" y="717935"/>
                  <a:pt x="3408427" y="717935"/>
                </a:cubicBezTo>
                <a:cubicBezTo>
                  <a:pt x="3428830" y="706244"/>
                  <a:pt x="3446318" y="694554"/>
                  <a:pt x="3466721" y="682863"/>
                </a:cubicBezTo>
                <a:cubicBezTo>
                  <a:pt x="3484209" y="671173"/>
                  <a:pt x="3504612" y="656560"/>
                  <a:pt x="3522100" y="644869"/>
                </a:cubicBezTo>
                <a:cubicBezTo>
                  <a:pt x="3504612" y="659482"/>
                  <a:pt x="3487124" y="671173"/>
                  <a:pt x="3466721" y="685786"/>
                </a:cubicBezTo>
                <a:cubicBezTo>
                  <a:pt x="3449233" y="697476"/>
                  <a:pt x="3428830" y="709167"/>
                  <a:pt x="3408427" y="720857"/>
                </a:cubicBezTo>
                <a:cubicBezTo>
                  <a:pt x="3379281" y="738393"/>
                  <a:pt x="3379281" y="738393"/>
                  <a:pt x="3379281" y="738393"/>
                </a:cubicBezTo>
                <a:cubicBezTo>
                  <a:pt x="3350134" y="753006"/>
                  <a:pt x="3350134" y="753006"/>
                  <a:pt x="3350134" y="753006"/>
                </a:cubicBezTo>
                <a:cubicBezTo>
                  <a:pt x="3329731" y="764696"/>
                  <a:pt x="3306413" y="773464"/>
                  <a:pt x="3286011" y="782232"/>
                </a:cubicBezTo>
                <a:cubicBezTo>
                  <a:pt x="3245205" y="796845"/>
                  <a:pt x="3201485" y="811458"/>
                  <a:pt x="3157765" y="823149"/>
                </a:cubicBezTo>
                <a:cubicBezTo>
                  <a:pt x="3111130" y="831916"/>
                  <a:pt x="3067410" y="840684"/>
                  <a:pt x="3020775" y="843607"/>
                </a:cubicBezTo>
                <a:cubicBezTo>
                  <a:pt x="2930419" y="849452"/>
                  <a:pt x="2837150" y="840684"/>
                  <a:pt x="2746794" y="820226"/>
                </a:cubicBezTo>
                <a:cubicBezTo>
                  <a:pt x="2703074" y="811458"/>
                  <a:pt x="2659354" y="796845"/>
                  <a:pt x="2615634" y="782232"/>
                </a:cubicBezTo>
                <a:cubicBezTo>
                  <a:pt x="2571913" y="764696"/>
                  <a:pt x="2531108" y="747161"/>
                  <a:pt x="2490302" y="723780"/>
                </a:cubicBezTo>
                <a:cubicBezTo>
                  <a:pt x="2429094" y="691631"/>
                  <a:pt x="2429094" y="691631"/>
                  <a:pt x="2429094" y="691631"/>
                </a:cubicBezTo>
                <a:cubicBezTo>
                  <a:pt x="2408691" y="682863"/>
                  <a:pt x="2388288" y="677018"/>
                  <a:pt x="2367886" y="668250"/>
                </a:cubicBezTo>
                <a:cubicBezTo>
                  <a:pt x="2359142" y="662405"/>
                  <a:pt x="2347483" y="659482"/>
                  <a:pt x="2338739" y="656560"/>
                </a:cubicBezTo>
                <a:cubicBezTo>
                  <a:pt x="2306677" y="644869"/>
                  <a:pt x="2306677" y="644869"/>
                  <a:pt x="2306677" y="644869"/>
                </a:cubicBezTo>
                <a:cubicBezTo>
                  <a:pt x="2295018" y="641947"/>
                  <a:pt x="2283360" y="636101"/>
                  <a:pt x="2274616" y="633179"/>
                </a:cubicBezTo>
                <a:cubicBezTo>
                  <a:pt x="2242554" y="624411"/>
                  <a:pt x="2242554" y="624411"/>
                  <a:pt x="2242554" y="624411"/>
                </a:cubicBezTo>
                <a:cubicBezTo>
                  <a:pt x="2198834" y="612720"/>
                  <a:pt x="2155114" y="601030"/>
                  <a:pt x="2111393" y="589339"/>
                </a:cubicBezTo>
                <a:cubicBezTo>
                  <a:pt x="2067673" y="580572"/>
                  <a:pt x="2023953" y="571804"/>
                  <a:pt x="1980233" y="563036"/>
                </a:cubicBezTo>
                <a:cubicBezTo>
                  <a:pt x="1936512" y="554268"/>
                  <a:pt x="1889878" y="548423"/>
                  <a:pt x="1846157" y="539655"/>
                </a:cubicBezTo>
                <a:cubicBezTo>
                  <a:pt x="1802437" y="533810"/>
                  <a:pt x="1755802" y="525042"/>
                  <a:pt x="1712082" y="522119"/>
                </a:cubicBezTo>
                <a:cubicBezTo>
                  <a:pt x="1668362" y="516274"/>
                  <a:pt x="1621727" y="510429"/>
                  <a:pt x="1578006" y="504584"/>
                </a:cubicBezTo>
                <a:lnTo>
                  <a:pt x="1444525" y="492945"/>
                </a:lnTo>
                <a:lnTo>
                  <a:pt x="1446846" y="492893"/>
                </a:lnTo>
                <a:cubicBezTo>
                  <a:pt x="1446846" y="492893"/>
                  <a:pt x="1446846" y="492893"/>
                  <a:pt x="1443931" y="492893"/>
                </a:cubicBezTo>
                <a:lnTo>
                  <a:pt x="1444525" y="492945"/>
                </a:lnTo>
                <a:lnTo>
                  <a:pt x="1315685" y="495816"/>
                </a:lnTo>
                <a:cubicBezTo>
                  <a:pt x="1248647" y="492893"/>
                  <a:pt x="1248647" y="492893"/>
                  <a:pt x="1248647" y="492893"/>
                </a:cubicBezTo>
                <a:cubicBezTo>
                  <a:pt x="1228245" y="492893"/>
                  <a:pt x="1204927" y="492893"/>
                  <a:pt x="1181610" y="489971"/>
                </a:cubicBezTo>
                <a:cubicBezTo>
                  <a:pt x="1117487" y="487048"/>
                  <a:pt x="1117487" y="487048"/>
                  <a:pt x="1117487" y="487048"/>
                </a:cubicBezTo>
                <a:cubicBezTo>
                  <a:pt x="1082510" y="484125"/>
                  <a:pt x="1082510" y="484125"/>
                  <a:pt x="1082510" y="484125"/>
                </a:cubicBezTo>
                <a:cubicBezTo>
                  <a:pt x="1050449" y="478280"/>
                  <a:pt x="1050449" y="478280"/>
                  <a:pt x="1050449" y="478280"/>
                </a:cubicBezTo>
                <a:cubicBezTo>
                  <a:pt x="983411" y="472435"/>
                  <a:pt x="983411" y="472435"/>
                  <a:pt x="983411" y="472435"/>
                </a:cubicBezTo>
                <a:cubicBezTo>
                  <a:pt x="963008" y="469512"/>
                  <a:pt x="939691" y="463667"/>
                  <a:pt x="919288" y="460744"/>
                </a:cubicBezTo>
                <a:cubicBezTo>
                  <a:pt x="895971" y="457822"/>
                  <a:pt x="875568" y="454899"/>
                  <a:pt x="852250" y="449054"/>
                </a:cubicBezTo>
                <a:cubicBezTo>
                  <a:pt x="788127" y="437363"/>
                  <a:pt x="788127" y="437363"/>
                  <a:pt x="788127" y="437363"/>
                </a:cubicBezTo>
                <a:cubicBezTo>
                  <a:pt x="767725" y="434441"/>
                  <a:pt x="744407" y="425673"/>
                  <a:pt x="724004" y="422750"/>
                </a:cubicBezTo>
                <a:cubicBezTo>
                  <a:pt x="700687" y="416905"/>
                  <a:pt x="680284" y="411060"/>
                  <a:pt x="659881" y="405215"/>
                </a:cubicBezTo>
                <a:cubicBezTo>
                  <a:pt x="616161" y="390602"/>
                  <a:pt x="572441" y="378911"/>
                  <a:pt x="531635" y="364298"/>
                </a:cubicBezTo>
                <a:cubicBezTo>
                  <a:pt x="487915" y="349685"/>
                  <a:pt x="447109" y="332149"/>
                  <a:pt x="406304" y="317536"/>
                </a:cubicBezTo>
                <a:cubicBezTo>
                  <a:pt x="345096" y="288310"/>
                  <a:pt x="345096" y="288310"/>
                  <a:pt x="345096" y="288310"/>
                </a:cubicBezTo>
                <a:cubicBezTo>
                  <a:pt x="324693" y="279542"/>
                  <a:pt x="304290" y="267852"/>
                  <a:pt x="283887" y="259084"/>
                </a:cubicBezTo>
                <a:cubicBezTo>
                  <a:pt x="254740" y="244471"/>
                  <a:pt x="254740" y="244471"/>
                  <a:pt x="254740" y="244471"/>
                </a:cubicBezTo>
                <a:cubicBezTo>
                  <a:pt x="225594" y="226935"/>
                  <a:pt x="225594" y="226935"/>
                  <a:pt x="225594" y="226935"/>
                </a:cubicBezTo>
                <a:cubicBezTo>
                  <a:pt x="205191" y="218167"/>
                  <a:pt x="184788" y="206477"/>
                  <a:pt x="167300" y="194786"/>
                </a:cubicBezTo>
                <a:cubicBezTo>
                  <a:pt x="146897" y="183096"/>
                  <a:pt x="129409" y="171405"/>
                  <a:pt x="109006" y="159715"/>
                </a:cubicBezTo>
                <a:cubicBezTo>
                  <a:pt x="91518" y="148025"/>
                  <a:pt x="71115" y="133411"/>
                  <a:pt x="53627" y="121721"/>
                </a:cubicBezTo>
                <a:lnTo>
                  <a:pt x="0" y="82098"/>
                </a:lnTo>
                <a:lnTo>
                  <a:pt x="20062" y="68783"/>
                </a:lnTo>
                <a:lnTo>
                  <a:pt x="90618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243777" tIns="121888" rIns="243777" bIns="121888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 sz="2799" dirty="0">
              <a:latin typeface="Montserrat Medium" panose="00000600000000000000" pitchFamily="2" charset="-93"/>
            </a:endParaRPr>
          </a:p>
        </p:txBody>
      </p:sp>
      <p:sp>
        <p:nvSpPr>
          <p:cNvPr id="5" name="Freeform 29">
            <a:extLst>
              <a:ext uri="{FF2B5EF4-FFF2-40B4-BE49-F238E27FC236}">
                <a16:creationId xmlns:a16="http://schemas.microsoft.com/office/drawing/2014/main" id="{9B3AC7DC-7841-B173-1922-371D9065B5EF}"/>
              </a:ext>
            </a:extLst>
          </p:cNvPr>
          <p:cNvSpPr>
            <a:spLocks/>
          </p:cNvSpPr>
          <p:nvPr/>
        </p:nvSpPr>
        <p:spPr bwMode="auto">
          <a:xfrm>
            <a:off x="8310199" y="5094652"/>
            <a:ext cx="1617622" cy="903965"/>
          </a:xfrm>
          <a:custGeom>
            <a:avLst/>
            <a:gdLst>
              <a:gd name="T0" fmla="*/ 34 w 431"/>
              <a:gd name="T1" fmla="*/ 0 h 240"/>
              <a:gd name="T2" fmla="*/ 35 w 431"/>
              <a:gd name="T3" fmla="*/ 4 h 240"/>
              <a:gd name="T4" fmla="*/ 41 w 431"/>
              <a:gd name="T5" fmla="*/ 17 h 240"/>
              <a:gd name="T6" fmla="*/ 53 w 431"/>
              <a:gd name="T7" fmla="*/ 37 h 240"/>
              <a:gd name="T8" fmla="*/ 70 w 431"/>
              <a:gd name="T9" fmla="*/ 62 h 240"/>
              <a:gd name="T10" fmla="*/ 93 w 431"/>
              <a:gd name="T11" fmla="*/ 90 h 240"/>
              <a:gd name="T12" fmla="*/ 122 w 431"/>
              <a:gd name="T13" fmla="*/ 118 h 240"/>
              <a:gd name="T14" fmla="*/ 157 w 431"/>
              <a:gd name="T15" fmla="*/ 145 h 240"/>
              <a:gd name="T16" fmla="*/ 196 w 431"/>
              <a:gd name="T17" fmla="*/ 169 h 240"/>
              <a:gd name="T18" fmla="*/ 216 w 431"/>
              <a:gd name="T19" fmla="*/ 180 h 240"/>
              <a:gd name="T20" fmla="*/ 226 w 431"/>
              <a:gd name="T21" fmla="*/ 185 h 240"/>
              <a:gd name="T22" fmla="*/ 237 w 431"/>
              <a:gd name="T23" fmla="*/ 190 h 240"/>
              <a:gd name="T24" fmla="*/ 247 w 431"/>
              <a:gd name="T25" fmla="*/ 194 h 240"/>
              <a:gd name="T26" fmla="*/ 257 w 431"/>
              <a:gd name="T27" fmla="*/ 198 h 240"/>
              <a:gd name="T28" fmla="*/ 268 w 431"/>
              <a:gd name="T29" fmla="*/ 202 h 240"/>
              <a:gd name="T30" fmla="*/ 278 w 431"/>
              <a:gd name="T31" fmla="*/ 206 h 240"/>
              <a:gd name="T32" fmla="*/ 318 w 431"/>
              <a:gd name="T33" fmla="*/ 219 h 240"/>
              <a:gd name="T34" fmla="*/ 354 w 431"/>
              <a:gd name="T35" fmla="*/ 227 h 240"/>
              <a:gd name="T36" fmla="*/ 371 w 431"/>
              <a:gd name="T37" fmla="*/ 231 h 240"/>
              <a:gd name="T38" fmla="*/ 385 w 431"/>
              <a:gd name="T39" fmla="*/ 233 h 240"/>
              <a:gd name="T40" fmla="*/ 399 w 431"/>
              <a:gd name="T41" fmla="*/ 236 h 240"/>
              <a:gd name="T42" fmla="*/ 410 w 431"/>
              <a:gd name="T43" fmla="*/ 237 h 240"/>
              <a:gd name="T44" fmla="*/ 431 w 431"/>
              <a:gd name="T45" fmla="*/ 240 h 240"/>
              <a:gd name="T46" fmla="*/ 410 w 431"/>
              <a:gd name="T47" fmla="*/ 239 h 240"/>
              <a:gd name="T48" fmla="*/ 398 w 431"/>
              <a:gd name="T49" fmla="*/ 238 h 240"/>
              <a:gd name="T50" fmla="*/ 385 w 431"/>
              <a:gd name="T51" fmla="*/ 237 h 240"/>
              <a:gd name="T52" fmla="*/ 370 w 431"/>
              <a:gd name="T53" fmla="*/ 235 h 240"/>
              <a:gd name="T54" fmla="*/ 353 w 431"/>
              <a:gd name="T55" fmla="*/ 233 h 240"/>
              <a:gd name="T56" fmla="*/ 316 w 431"/>
              <a:gd name="T57" fmla="*/ 227 h 240"/>
              <a:gd name="T58" fmla="*/ 275 w 431"/>
              <a:gd name="T59" fmla="*/ 217 h 240"/>
              <a:gd name="T60" fmla="*/ 264 w 431"/>
              <a:gd name="T61" fmla="*/ 214 h 240"/>
              <a:gd name="T62" fmla="*/ 253 w 431"/>
              <a:gd name="T63" fmla="*/ 211 h 240"/>
              <a:gd name="T64" fmla="*/ 242 w 431"/>
              <a:gd name="T65" fmla="*/ 207 h 240"/>
              <a:gd name="T66" fmla="*/ 231 w 431"/>
              <a:gd name="T67" fmla="*/ 203 h 240"/>
              <a:gd name="T68" fmla="*/ 220 w 431"/>
              <a:gd name="T69" fmla="*/ 199 h 240"/>
              <a:gd name="T70" fmla="*/ 209 w 431"/>
              <a:gd name="T71" fmla="*/ 195 h 240"/>
              <a:gd name="T72" fmla="*/ 187 w 431"/>
              <a:gd name="T73" fmla="*/ 185 h 240"/>
              <a:gd name="T74" fmla="*/ 145 w 431"/>
              <a:gd name="T75" fmla="*/ 163 h 240"/>
              <a:gd name="T76" fmla="*/ 107 w 431"/>
              <a:gd name="T77" fmla="*/ 138 h 240"/>
              <a:gd name="T78" fmla="*/ 73 w 431"/>
              <a:gd name="T79" fmla="*/ 110 h 240"/>
              <a:gd name="T80" fmla="*/ 46 w 431"/>
              <a:gd name="T81" fmla="*/ 82 h 240"/>
              <a:gd name="T82" fmla="*/ 25 w 431"/>
              <a:gd name="T83" fmla="*/ 55 h 240"/>
              <a:gd name="T84" fmla="*/ 11 w 431"/>
              <a:gd name="T85" fmla="*/ 34 h 240"/>
              <a:gd name="T86" fmla="*/ 3 w 431"/>
              <a:gd name="T87" fmla="*/ 18 h 240"/>
              <a:gd name="T88" fmla="*/ 0 w 431"/>
              <a:gd name="T89" fmla="*/ 12 h 240"/>
              <a:gd name="T90" fmla="*/ 34 w 431"/>
              <a:gd name="T91" fmla="*/ 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431" h="240">
                <a:moveTo>
                  <a:pt x="34" y="0"/>
                </a:moveTo>
                <a:cubicBezTo>
                  <a:pt x="34" y="0"/>
                  <a:pt x="34" y="1"/>
                  <a:pt x="35" y="4"/>
                </a:cubicBezTo>
                <a:cubicBezTo>
                  <a:pt x="37" y="7"/>
                  <a:pt x="39" y="11"/>
                  <a:pt x="41" y="17"/>
                </a:cubicBezTo>
                <a:cubicBezTo>
                  <a:pt x="44" y="23"/>
                  <a:pt x="48" y="30"/>
                  <a:pt x="53" y="37"/>
                </a:cubicBezTo>
                <a:cubicBezTo>
                  <a:pt x="57" y="45"/>
                  <a:pt x="63" y="53"/>
                  <a:pt x="70" y="62"/>
                </a:cubicBezTo>
                <a:cubicBezTo>
                  <a:pt x="77" y="71"/>
                  <a:pt x="84" y="81"/>
                  <a:pt x="93" y="90"/>
                </a:cubicBezTo>
                <a:cubicBezTo>
                  <a:pt x="102" y="100"/>
                  <a:pt x="112" y="109"/>
                  <a:pt x="122" y="118"/>
                </a:cubicBezTo>
                <a:cubicBezTo>
                  <a:pt x="133" y="128"/>
                  <a:pt x="145" y="137"/>
                  <a:pt x="157" y="145"/>
                </a:cubicBezTo>
                <a:cubicBezTo>
                  <a:pt x="169" y="154"/>
                  <a:pt x="182" y="162"/>
                  <a:pt x="196" y="169"/>
                </a:cubicBezTo>
                <a:cubicBezTo>
                  <a:pt x="202" y="173"/>
                  <a:pt x="209" y="177"/>
                  <a:pt x="216" y="180"/>
                </a:cubicBezTo>
                <a:cubicBezTo>
                  <a:pt x="219" y="182"/>
                  <a:pt x="223" y="183"/>
                  <a:pt x="226" y="185"/>
                </a:cubicBezTo>
                <a:cubicBezTo>
                  <a:pt x="230" y="187"/>
                  <a:pt x="233" y="188"/>
                  <a:pt x="237" y="190"/>
                </a:cubicBezTo>
                <a:cubicBezTo>
                  <a:pt x="240" y="191"/>
                  <a:pt x="243" y="193"/>
                  <a:pt x="247" y="194"/>
                </a:cubicBezTo>
                <a:cubicBezTo>
                  <a:pt x="250" y="196"/>
                  <a:pt x="254" y="197"/>
                  <a:pt x="257" y="198"/>
                </a:cubicBezTo>
                <a:cubicBezTo>
                  <a:pt x="261" y="200"/>
                  <a:pt x="264" y="201"/>
                  <a:pt x="268" y="202"/>
                </a:cubicBezTo>
                <a:cubicBezTo>
                  <a:pt x="271" y="204"/>
                  <a:pt x="274" y="205"/>
                  <a:pt x="278" y="206"/>
                </a:cubicBezTo>
                <a:cubicBezTo>
                  <a:pt x="292" y="211"/>
                  <a:pt x="305" y="215"/>
                  <a:pt x="318" y="219"/>
                </a:cubicBezTo>
                <a:cubicBezTo>
                  <a:pt x="331" y="222"/>
                  <a:pt x="343" y="225"/>
                  <a:pt x="354" y="227"/>
                </a:cubicBezTo>
                <a:cubicBezTo>
                  <a:pt x="360" y="229"/>
                  <a:pt x="365" y="230"/>
                  <a:pt x="371" y="231"/>
                </a:cubicBezTo>
                <a:cubicBezTo>
                  <a:pt x="376" y="232"/>
                  <a:pt x="381" y="233"/>
                  <a:pt x="385" y="233"/>
                </a:cubicBezTo>
                <a:cubicBezTo>
                  <a:pt x="390" y="234"/>
                  <a:pt x="395" y="235"/>
                  <a:pt x="399" y="236"/>
                </a:cubicBezTo>
                <a:cubicBezTo>
                  <a:pt x="403" y="236"/>
                  <a:pt x="406" y="237"/>
                  <a:pt x="410" y="237"/>
                </a:cubicBezTo>
                <a:cubicBezTo>
                  <a:pt x="423" y="239"/>
                  <a:pt x="431" y="240"/>
                  <a:pt x="431" y="240"/>
                </a:cubicBezTo>
                <a:cubicBezTo>
                  <a:pt x="431" y="240"/>
                  <a:pt x="423" y="240"/>
                  <a:pt x="410" y="239"/>
                </a:cubicBezTo>
                <a:cubicBezTo>
                  <a:pt x="406" y="239"/>
                  <a:pt x="402" y="238"/>
                  <a:pt x="398" y="238"/>
                </a:cubicBezTo>
                <a:cubicBezTo>
                  <a:pt x="394" y="238"/>
                  <a:pt x="390" y="237"/>
                  <a:pt x="385" y="237"/>
                </a:cubicBezTo>
                <a:cubicBezTo>
                  <a:pt x="380" y="236"/>
                  <a:pt x="375" y="236"/>
                  <a:pt x="370" y="235"/>
                </a:cubicBezTo>
                <a:cubicBezTo>
                  <a:pt x="365" y="234"/>
                  <a:pt x="359" y="234"/>
                  <a:pt x="353" y="233"/>
                </a:cubicBezTo>
                <a:cubicBezTo>
                  <a:pt x="342" y="232"/>
                  <a:pt x="329" y="229"/>
                  <a:pt x="316" y="227"/>
                </a:cubicBezTo>
                <a:cubicBezTo>
                  <a:pt x="303" y="224"/>
                  <a:pt x="289" y="221"/>
                  <a:pt x="275" y="217"/>
                </a:cubicBezTo>
                <a:cubicBezTo>
                  <a:pt x="271" y="216"/>
                  <a:pt x="267" y="215"/>
                  <a:pt x="264" y="214"/>
                </a:cubicBezTo>
                <a:cubicBezTo>
                  <a:pt x="260" y="213"/>
                  <a:pt x="257" y="212"/>
                  <a:pt x="253" y="211"/>
                </a:cubicBezTo>
                <a:cubicBezTo>
                  <a:pt x="249" y="209"/>
                  <a:pt x="246" y="208"/>
                  <a:pt x="242" y="207"/>
                </a:cubicBezTo>
                <a:cubicBezTo>
                  <a:pt x="238" y="206"/>
                  <a:pt x="235" y="205"/>
                  <a:pt x="231" y="203"/>
                </a:cubicBezTo>
                <a:cubicBezTo>
                  <a:pt x="227" y="202"/>
                  <a:pt x="224" y="201"/>
                  <a:pt x="220" y="199"/>
                </a:cubicBezTo>
                <a:cubicBezTo>
                  <a:pt x="216" y="198"/>
                  <a:pt x="213" y="196"/>
                  <a:pt x="209" y="195"/>
                </a:cubicBezTo>
                <a:cubicBezTo>
                  <a:pt x="202" y="192"/>
                  <a:pt x="195" y="189"/>
                  <a:pt x="187" y="185"/>
                </a:cubicBezTo>
                <a:cubicBezTo>
                  <a:pt x="173" y="179"/>
                  <a:pt x="159" y="171"/>
                  <a:pt x="145" y="163"/>
                </a:cubicBezTo>
                <a:cubicBezTo>
                  <a:pt x="132" y="155"/>
                  <a:pt x="119" y="147"/>
                  <a:pt x="107" y="138"/>
                </a:cubicBezTo>
                <a:cubicBezTo>
                  <a:pt x="95" y="129"/>
                  <a:pt x="84" y="119"/>
                  <a:pt x="73" y="110"/>
                </a:cubicBezTo>
                <a:cubicBezTo>
                  <a:pt x="63" y="100"/>
                  <a:pt x="54" y="91"/>
                  <a:pt x="46" y="82"/>
                </a:cubicBezTo>
                <a:cubicBezTo>
                  <a:pt x="38" y="72"/>
                  <a:pt x="31" y="63"/>
                  <a:pt x="25" y="55"/>
                </a:cubicBezTo>
                <a:cubicBezTo>
                  <a:pt x="20" y="47"/>
                  <a:pt x="15" y="40"/>
                  <a:pt x="11" y="34"/>
                </a:cubicBezTo>
                <a:cubicBezTo>
                  <a:pt x="7" y="27"/>
                  <a:pt x="5" y="22"/>
                  <a:pt x="3" y="18"/>
                </a:cubicBezTo>
                <a:cubicBezTo>
                  <a:pt x="1" y="15"/>
                  <a:pt x="0" y="12"/>
                  <a:pt x="0" y="12"/>
                </a:cubicBezTo>
                <a:lnTo>
                  <a:pt x="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243777" tIns="121888" rIns="243777" bIns="121888" numCol="1" anchor="t" anchorCtr="0" compatLnSpc="1">
            <a:prstTxWarp prst="textNoShape">
              <a:avLst/>
            </a:prstTxWarp>
          </a:bodyPr>
          <a:lstStyle/>
          <a:p>
            <a:endParaRPr lang="id-ID" sz="2799" dirty="0">
              <a:latin typeface="Montserrat Medium" panose="00000600000000000000" pitchFamily="2" charset="-93"/>
            </a:endParaRPr>
          </a:p>
        </p:txBody>
      </p:sp>
      <p:sp>
        <p:nvSpPr>
          <p:cNvPr id="6" name="Freeform 30">
            <a:extLst>
              <a:ext uri="{FF2B5EF4-FFF2-40B4-BE49-F238E27FC236}">
                <a16:creationId xmlns:a16="http://schemas.microsoft.com/office/drawing/2014/main" id="{870111C0-BDFD-1D0A-3EEB-6815A75320DF}"/>
              </a:ext>
            </a:extLst>
          </p:cNvPr>
          <p:cNvSpPr>
            <a:spLocks/>
          </p:cNvSpPr>
          <p:nvPr/>
        </p:nvSpPr>
        <p:spPr bwMode="auto">
          <a:xfrm rot="21400377">
            <a:off x="8277967" y="4242413"/>
            <a:ext cx="3098282" cy="432410"/>
          </a:xfrm>
          <a:custGeom>
            <a:avLst/>
            <a:gdLst>
              <a:gd name="T0" fmla="*/ 632 w 660"/>
              <a:gd name="T1" fmla="*/ 22 h 92"/>
              <a:gd name="T2" fmla="*/ 600 w 660"/>
              <a:gd name="T3" fmla="*/ 16 h 92"/>
              <a:gd name="T4" fmla="*/ 557 w 660"/>
              <a:gd name="T5" fmla="*/ 10 h 92"/>
              <a:gd name="T6" fmla="*/ 533 w 660"/>
              <a:gd name="T7" fmla="*/ 7 h 92"/>
              <a:gd name="T8" fmla="*/ 520 w 660"/>
              <a:gd name="T9" fmla="*/ 5 h 92"/>
              <a:gd name="T10" fmla="*/ 507 w 660"/>
              <a:gd name="T11" fmla="*/ 4 h 92"/>
              <a:gd name="T12" fmla="*/ 451 w 660"/>
              <a:gd name="T13" fmla="*/ 1 h 92"/>
              <a:gd name="T14" fmla="*/ 421 w 660"/>
              <a:gd name="T15" fmla="*/ 0 h 92"/>
              <a:gd name="T16" fmla="*/ 390 w 660"/>
              <a:gd name="T17" fmla="*/ 0 h 92"/>
              <a:gd name="T18" fmla="*/ 359 w 660"/>
              <a:gd name="T19" fmla="*/ 1 h 92"/>
              <a:gd name="T20" fmla="*/ 328 w 660"/>
              <a:gd name="T21" fmla="*/ 3 h 92"/>
              <a:gd name="T22" fmla="*/ 296 w 660"/>
              <a:gd name="T23" fmla="*/ 6 h 92"/>
              <a:gd name="T24" fmla="*/ 281 w 660"/>
              <a:gd name="T25" fmla="*/ 8 h 92"/>
              <a:gd name="T26" fmla="*/ 265 w 660"/>
              <a:gd name="T27" fmla="*/ 10 h 92"/>
              <a:gd name="T28" fmla="*/ 205 w 660"/>
              <a:gd name="T29" fmla="*/ 20 h 92"/>
              <a:gd name="T30" fmla="*/ 149 w 660"/>
              <a:gd name="T31" fmla="*/ 33 h 92"/>
              <a:gd name="T32" fmla="*/ 100 w 660"/>
              <a:gd name="T33" fmla="*/ 47 h 92"/>
              <a:gd name="T34" fmla="*/ 28 w 660"/>
              <a:gd name="T35" fmla="*/ 74 h 92"/>
              <a:gd name="T36" fmla="*/ 8 w 660"/>
              <a:gd name="T37" fmla="*/ 83 h 92"/>
              <a:gd name="T38" fmla="*/ 1 w 660"/>
              <a:gd name="T39" fmla="*/ 87 h 92"/>
              <a:gd name="T40" fmla="*/ 4 w 660"/>
              <a:gd name="T41" fmla="*/ 92 h 92"/>
              <a:gd name="T42" fmla="*/ 10 w 660"/>
              <a:gd name="T43" fmla="*/ 91 h 92"/>
              <a:gd name="T44" fmla="*/ 52 w 660"/>
              <a:gd name="T45" fmla="*/ 88 h 92"/>
              <a:gd name="T46" fmla="*/ 71 w 660"/>
              <a:gd name="T47" fmla="*/ 91 h 92"/>
              <a:gd name="T48" fmla="*/ 110 w 660"/>
              <a:gd name="T49" fmla="*/ 75 h 92"/>
              <a:gd name="T50" fmla="*/ 157 w 660"/>
              <a:gd name="T51" fmla="*/ 59 h 92"/>
              <a:gd name="T52" fmla="*/ 210 w 660"/>
              <a:gd name="T53" fmla="*/ 44 h 92"/>
              <a:gd name="T54" fmla="*/ 269 w 660"/>
              <a:gd name="T55" fmla="*/ 31 h 92"/>
              <a:gd name="T56" fmla="*/ 284 w 660"/>
              <a:gd name="T57" fmla="*/ 28 h 92"/>
              <a:gd name="T58" fmla="*/ 299 w 660"/>
              <a:gd name="T59" fmla="*/ 26 h 92"/>
              <a:gd name="T60" fmla="*/ 329 w 660"/>
              <a:gd name="T61" fmla="*/ 21 h 92"/>
              <a:gd name="T62" fmla="*/ 360 w 660"/>
              <a:gd name="T63" fmla="*/ 18 h 92"/>
              <a:gd name="T64" fmla="*/ 391 w 660"/>
              <a:gd name="T65" fmla="*/ 15 h 92"/>
              <a:gd name="T66" fmla="*/ 421 w 660"/>
              <a:gd name="T67" fmla="*/ 13 h 92"/>
              <a:gd name="T68" fmla="*/ 451 w 660"/>
              <a:gd name="T69" fmla="*/ 12 h 92"/>
              <a:gd name="T70" fmla="*/ 507 w 660"/>
              <a:gd name="T71" fmla="*/ 13 h 92"/>
              <a:gd name="T72" fmla="*/ 520 w 660"/>
              <a:gd name="T73" fmla="*/ 13 h 92"/>
              <a:gd name="T74" fmla="*/ 533 w 660"/>
              <a:gd name="T75" fmla="*/ 14 h 92"/>
              <a:gd name="T76" fmla="*/ 557 w 660"/>
              <a:gd name="T77" fmla="*/ 15 h 92"/>
              <a:gd name="T78" fmla="*/ 599 w 660"/>
              <a:gd name="T79" fmla="*/ 19 h 92"/>
              <a:gd name="T80" fmla="*/ 632 w 660"/>
              <a:gd name="T81" fmla="*/ 23 h 92"/>
              <a:gd name="T82" fmla="*/ 660 w 660"/>
              <a:gd name="T83" fmla="*/ 27 h 92"/>
              <a:gd name="T84" fmla="*/ 632 w 660"/>
              <a:gd name="T85" fmla="*/ 22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660" h="92">
                <a:moveTo>
                  <a:pt x="632" y="22"/>
                </a:moveTo>
                <a:cubicBezTo>
                  <a:pt x="623" y="20"/>
                  <a:pt x="612" y="18"/>
                  <a:pt x="600" y="16"/>
                </a:cubicBezTo>
                <a:cubicBezTo>
                  <a:pt x="587" y="14"/>
                  <a:pt x="573" y="12"/>
                  <a:pt x="557" y="10"/>
                </a:cubicBezTo>
                <a:cubicBezTo>
                  <a:pt x="550" y="9"/>
                  <a:pt x="542" y="8"/>
                  <a:pt x="533" y="7"/>
                </a:cubicBezTo>
                <a:cubicBezTo>
                  <a:pt x="529" y="6"/>
                  <a:pt x="525" y="6"/>
                  <a:pt x="520" y="5"/>
                </a:cubicBezTo>
                <a:cubicBezTo>
                  <a:pt x="516" y="5"/>
                  <a:pt x="512" y="5"/>
                  <a:pt x="507" y="4"/>
                </a:cubicBezTo>
                <a:cubicBezTo>
                  <a:pt x="489" y="3"/>
                  <a:pt x="470" y="2"/>
                  <a:pt x="451" y="1"/>
                </a:cubicBezTo>
                <a:cubicBezTo>
                  <a:pt x="441" y="1"/>
                  <a:pt x="431" y="0"/>
                  <a:pt x="421" y="0"/>
                </a:cubicBezTo>
                <a:cubicBezTo>
                  <a:pt x="411" y="0"/>
                  <a:pt x="400" y="0"/>
                  <a:pt x="390" y="0"/>
                </a:cubicBezTo>
                <a:cubicBezTo>
                  <a:pt x="380" y="1"/>
                  <a:pt x="369" y="1"/>
                  <a:pt x="359" y="1"/>
                </a:cubicBezTo>
                <a:cubicBezTo>
                  <a:pt x="349" y="2"/>
                  <a:pt x="338" y="2"/>
                  <a:pt x="328" y="3"/>
                </a:cubicBezTo>
                <a:cubicBezTo>
                  <a:pt x="317" y="4"/>
                  <a:pt x="307" y="5"/>
                  <a:pt x="296" y="6"/>
                </a:cubicBezTo>
                <a:cubicBezTo>
                  <a:pt x="291" y="7"/>
                  <a:pt x="286" y="7"/>
                  <a:pt x="281" y="8"/>
                </a:cubicBezTo>
                <a:cubicBezTo>
                  <a:pt x="275" y="9"/>
                  <a:pt x="270" y="9"/>
                  <a:pt x="265" y="10"/>
                </a:cubicBezTo>
                <a:cubicBezTo>
                  <a:pt x="245" y="13"/>
                  <a:pt x="224" y="16"/>
                  <a:pt x="205" y="20"/>
                </a:cubicBezTo>
                <a:cubicBezTo>
                  <a:pt x="186" y="24"/>
                  <a:pt x="167" y="28"/>
                  <a:pt x="149" y="33"/>
                </a:cubicBezTo>
                <a:cubicBezTo>
                  <a:pt x="132" y="37"/>
                  <a:pt x="115" y="42"/>
                  <a:pt x="100" y="47"/>
                </a:cubicBezTo>
                <a:cubicBezTo>
                  <a:pt x="70" y="56"/>
                  <a:pt x="45" y="66"/>
                  <a:pt x="28" y="74"/>
                </a:cubicBezTo>
                <a:cubicBezTo>
                  <a:pt x="19" y="77"/>
                  <a:pt x="12" y="81"/>
                  <a:pt x="8" y="83"/>
                </a:cubicBezTo>
                <a:cubicBezTo>
                  <a:pt x="3" y="85"/>
                  <a:pt x="0" y="87"/>
                  <a:pt x="1" y="87"/>
                </a:cubicBezTo>
                <a:cubicBezTo>
                  <a:pt x="4" y="92"/>
                  <a:pt x="4" y="92"/>
                  <a:pt x="4" y="92"/>
                </a:cubicBezTo>
                <a:cubicBezTo>
                  <a:pt x="6" y="91"/>
                  <a:pt x="8" y="91"/>
                  <a:pt x="10" y="91"/>
                </a:cubicBezTo>
                <a:cubicBezTo>
                  <a:pt x="24" y="90"/>
                  <a:pt x="38" y="89"/>
                  <a:pt x="52" y="88"/>
                </a:cubicBezTo>
                <a:cubicBezTo>
                  <a:pt x="59" y="87"/>
                  <a:pt x="65" y="89"/>
                  <a:pt x="71" y="91"/>
                </a:cubicBezTo>
                <a:cubicBezTo>
                  <a:pt x="83" y="86"/>
                  <a:pt x="96" y="81"/>
                  <a:pt x="110" y="75"/>
                </a:cubicBezTo>
                <a:cubicBezTo>
                  <a:pt x="124" y="70"/>
                  <a:pt x="140" y="65"/>
                  <a:pt x="157" y="59"/>
                </a:cubicBezTo>
                <a:cubicBezTo>
                  <a:pt x="174" y="54"/>
                  <a:pt x="192" y="49"/>
                  <a:pt x="210" y="44"/>
                </a:cubicBezTo>
                <a:cubicBezTo>
                  <a:pt x="229" y="39"/>
                  <a:pt x="249" y="35"/>
                  <a:pt x="269" y="31"/>
                </a:cubicBezTo>
                <a:cubicBezTo>
                  <a:pt x="274" y="30"/>
                  <a:pt x="279" y="29"/>
                  <a:pt x="284" y="28"/>
                </a:cubicBezTo>
                <a:cubicBezTo>
                  <a:pt x="289" y="27"/>
                  <a:pt x="294" y="27"/>
                  <a:pt x="299" y="26"/>
                </a:cubicBezTo>
                <a:cubicBezTo>
                  <a:pt x="309" y="24"/>
                  <a:pt x="319" y="23"/>
                  <a:pt x="329" y="21"/>
                </a:cubicBezTo>
                <a:cubicBezTo>
                  <a:pt x="340" y="20"/>
                  <a:pt x="350" y="19"/>
                  <a:pt x="360" y="18"/>
                </a:cubicBezTo>
                <a:cubicBezTo>
                  <a:pt x="370" y="17"/>
                  <a:pt x="381" y="16"/>
                  <a:pt x="391" y="15"/>
                </a:cubicBezTo>
                <a:cubicBezTo>
                  <a:pt x="401" y="14"/>
                  <a:pt x="411" y="14"/>
                  <a:pt x="421" y="13"/>
                </a:cubicBezTo>
                <a:cubicBezTo>
                  <a:pt x="431" y="13"/>
                  <a:pt x="441" y="13"/>
                  <a:pt x="451" y="12"/>
                </a:cubicBezTo>
                <a:cubicBezTo>
                  <a:pt x="470" y="12"/>
                  <a:pt x="489" y="12"/>
                  <a:pt x="507" y="13"/>
                </a:cubicBezTo>
                <a:cubicBezTo>
                  <a:pt x="511" y="13"/>
                  <a:pt x="515" y="13"/>
                  <a:pt x="520" y="13"/>
                </a:cubicBezTo>
                <a:cubicBezTo>
                  <a:pt x="524" y="13"/>
                  <a:pt x="528" y="14"/>
                  <a:pt x="533" y="14"/>
                </a:cubicBezTo>
                <a:cubicBezTo>
                  <a:pt x="541" y="14"/>
                  <a:pt x="549" y="15"/>
                  <a:pt x="557" y="15"/>
                </a:cubicBezTo>
                <a:cubicBezTo>
                  <a:pt x="572" y="17"/>
                  <a:pt x="587" y="18"/>
                  <a:pt x="599" y="19"/>
                </a:cubicBezTo>
                <a:cubicBezTo>
                  <a:pt x="612" y="21"/>
                  <a:pt x="623" y="22"/>
                  <a:pt x="632" y="23"/>
                </a:cubicBezTo>
                <a:cubicBezTo>
                  <a:pt x="650" y="26"/>
                  <a:pt x="660" y="27"/>
                  <a:pt x="660" y="27"/>
                </a:cubicBezTo>
                <a:cubicBezTo>
                  <a:pt x="660" y="27"/>
                  <a:pt x="650" y="25"/>
                  <a:pt x="632" y="2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243777" tIns="121888" rIns="243777" bIns="121888" numCol="1" anchor="t" anchorCtr="0" compatLnSpc="1">
            <a:prstTxWarp prst="textNoShape">
              <a:avLst/>
            </a:prstTxWarp>
          </a:bodyPr>
          <a:lstStyle/>
          <a:p>
            <a:endParaRPr lang="id-ID" sz="2799" dirty="0">
              <a:latin typeface="Montserrat Medium" panose="00000600000000000000" pitchFamily="2" charset="-93"/>
            </a:endParaRPr>
          </a:p>
        </p:txBody>
      </p:sp>
      <p:sp>
        <p:nvSpPr>
          <p:cNvPr id="8" name="Freeform 74">
            <a:extLst>
              <a:ext uri="{FF2B5EF4-FFF2-40B4-BE49-F238E27FC236}">
                <a16:creationId xmlns:a16="http://schemas.microsoft.com/office/drawing/2014/main" id="{2B139DDF-E9A7-0480-8811-1E69F829F161}"/>
              </a:ext>
            </a:extLst>
          </p:cNvPr>
          <p:cNvSpPr/>
          <p:nvPr/>
        </p:nvSpPr>
        <p:spPr>
          <a:xfrm rot="372813">
            <a:off x="6807491" y="2388510"/>
            <a:ext cx="3233097" cy="1043115"/>
          </a:xfrm>
          <a:custGeom>
            <a:avLst/>
            <a:gdLst>
              <a:gd name="connsiteX0" fmla="*/ 2215581 w 2215581"/>
              <a:gd name="connsiteY0" fmla="*/ 0 h 809885"/>
              <a:gd name="connsiteX1" fmla="*/ 2187755 w 2215581"/>
              <a:gd name="connsiteY1" fmla="*/ 20922 h 809885"/>
              <a:gd name="connsiteX2" fmla="*/ 2166887 w 2215581"/>
              <a:gd name="connsiteY2" fmla="*/ 32545 h 809885"/>
              <a:gd name="connsiteX3" fmla="*/ 2146018 w 2215581"/>
              <a:gd name="connsiteY3" fmla="*/ 46493 h 809885"/>
              <a:gd name="connsiteX4" fmla="*/ 2120511 w 2215581"/>
              <a:gd name="connsiteY4" fmla="*/ 60440 h 809885"/>
              <a:gd name="connsiteX5" fmla="*/ 2092686 w 2215581"/>
              <a:gd name="connsiteY5" fmla="*/ 74388 h 809885"/>
              <a:gd name="connsiteX6" fmla="*/ 2027760 w 2215581"/>
              <a:gd name="connsiteY6" fmla="*/ 104608 h 809885"/>
              <a:gd name="connsiteX7" fmla="*/ 1865447 w 2215581"/>
              <a:gd name="connsiteY7" fmla="*/ 155749 h 809885"/>
              <a:gd name="connsiteX8" fmla="*/ 1663714 w 2215581"/>
              <a:gd name="connsiteY8" fmla="*/ 178995 h 809885"/>
              <a:gd name="connsiteX9" fmla="*/ 1438793 w 2215581"/>
              <a:gd name="connsiteY9" fmla="*/ 165048 h 809885"/>
              <a:gd name="connsiteX10" fmla="*/ 1322855 w 2215581"/>
              <a:gd name="connsiteY10" fmla="*/ 151100 h 809885"/>
              <a:gd name="connsiteX11" fmla="*/ 1202279 w 2215581"/>
              <a:gd name="connsiteY11" fmla="*/ 139477 h 809885"/>
              <a:gd name="connsiteX12" fmla="*/ 1141991 w 2215581"/>
              <a:gd name="connsiteY12" fmla="*/ 137152 h 809885"/>
              <a:gd name="connsiteX13" fmla="*/ 1081703 w 2215581"/>
              <a:gd name="connsiteY13" fmla="*/ 134828 h 809885"/>
              <a:gd name="connsiteX14" fmla="*/ 1019096 w 2215581"/>
              <a:gd name="connsiteY14" fmla="*/ 134828 h 809885"/>
              <a:gd name="connsiteX15" fmla="*/ 958808 w 2215581"/>
              <a:gd name="connsiteY15" fmla="*/ 137152 h 809885"/>
              <a:gd name="connsiteX16" fmla="*/ 726932 w 2215581"/>
              <a:gd name="connsiteY16" fmla="*/ 183644 h 809885"/>
              <a:gd name="connsiteX17" fmla="*/ 629543 w 2215581"/>
              <a:gd name="connsiteY17" fmla="*/ 239435 h 809885"/>
              <a:gd name="connsiteX18" fmla="*/ 550705 w 2215581"/>
              <a:gd name="connsiteY18" fmla="*/ 316147 h 809885"/>
              <a:gd name="connsiteX19" fmla="*/ 511286 w 2215581"/>
              <a:gd name="connsiteY19" fmla="*/ 357990 h 809885"/>
              <a:gd name="connsiteX20" fmla="*/ 492736 w 2215581"/>
              <a:gd name="connsiteY20" fmla="*/ 381236 h 809885"/>
              <a:gd name="connsiteX21" fmla="*/ 474186 w 2215581"/>
              <a:gd name="connsiteY21" fmla="*/ 402158 h 809885"/>
              <a:gd name="connsiteX22" fmla="*/ 397666 w 2215581"/>
              <a:gd name="connsiteY22" fmla="*/ 483519 h 809885"/>
              <a:gd name="connsiteX23" fmla="*/ 360566 w 2215581"/>
              <a:gd name="connsiteY23" fmla="*/ 520713 h 809885"/>
              <a:gd name="connsiteX24" fmla="*/ 323466 w 2215581"/>
              <a:gd name="connsiteY24" fmla="*/ 557906 h 809885"/>
              <a:gd name="connsiteX25" fmla="*/ 288684 w 2215581"/>
              <a:gd name="connsiteY25" fmla="*/ 592775 h 809885"/>
              <a:gd name="connsiteX26" fmla="*/ 279409 w 2215581"/>
              <a:gd name="connsiteY26" fmla="*/ 602074 h 809885"/>
              <a:gd name="connsiteX27" fmla="*/ 270134 w 2215581"/>
              <a:gd name="connsiteY27" fmla="*/ 609048 h 809885"/>
              <a:gd name="connsiteX28" fmla="*/ 251584 w 2215581"/>
              <a:gd name="connsiteY28" fmla="*/ 625320 h 809885"/>
              <a:gd name="connsiteX29" fmla="*/ 184340 w 2215581"/>
              <a:gd name="connsiteY29" fmla="*/ 685760 h 809885"/>
              <a:gd name="connsiteX30" fmla="*/ 119414 w 2215581"/>
              <a:gd name="connsiteY30" fmla="*/ 736901 h 809885"/>
              <a:gd name="connsiteX31" fmla="*/ 89270 w 2215581"/>
              <a:gd name="connsiteY31" fmla="*/ 760147 h 809885"/>
              <a:gd name="connsiteX32" fmla="*/ 61445 w 2215581"/>
              <a:gd name="connsiteY32" fmla="*/ 781069 h 809885"/>
              <a:gd name="connsiteX33" fmla="*/ 21205 w 2215581"/>
              <a:gd name="connsiteY33" fmla="*/ 809885 h 809885"/>
              <a:gd name="connsiteX34" fmla="*/ 18624 w 2215581"/>
              <a:gd name="connsiteY34" fmla="*/ 775582 h 809885"/>
              <a:gd name="connsiteX35" fmla="*/ 351 w 2215581"/>
              <a:gd name="connsiteY35" fmla="*/ 696698 h 809885"/>
              <a:gd name="connsiteX36" fmla="*/ 0 w 2215581"/>
              <a:gd name="connsiteY36" fmla="*/ 695831 h 809885"/>
              <a:gd name="connsiteX37" fmla="*/ 1157 w 2215581"/>
              <a:gd name="connsiteY37" fmla="*/ 695058 h 809885"/>
              <a:gd name="connsiteX38" fmla="*/ 28982 w 2215581"/>
              <a:gd name="connsiteY38" fmla="*/ 676461 h 809885"/>
              <a:gd name="connsiteX39" fmla="*/ 59126 w 2215581"/>
              <a:gd name="connsiteY39" fmla="*/ 655540 h 809885"/>
              <a:gd name="connsiteX40" fmla="*/ 121733 w 2215581"/>
              <a:gd name="connsiteY40" fmla="*/ 609048 h 809885"/>
              <a:gd name="connsiteX41" fmla="*/ 191296 w 2215581"/>
              <a:gd name="connsiteY41" fmla="*/ 553257 h 809885"/>
              <a:gd name="connsiteX42" fmla="*/ 209846 w 2215581"/>
              <a:gd name="connsiteY42" fmla="*/ 539309 h 809885"/>
              <a:gd name="connsiteX43" fmla="*/ 216803 w 2215581"/>
              <a:gd name="connsiteY43" fmla="*/ 532336 h 809885"/>
              <a:gd name="connsiteX44" fmla="*/ 226078 w 2215581"/>
              <a:gd name="connsiteY44" fmla="*/ 523037 h 809885"/>
              <a:gd name="connsiteX45" fmla="*/ 263178 w 2215581"/>
              <a:gd name="connsiteY45" fmla="*/ 490493 h 809885"/>
              <a:gd name="connsiteX46" fmla="*/ 300278 w 2215581"/>
              <a:gd name="connsiteY46" fmla="*/ 457948 h 809885"/>
              <a:gd name="connsiteX47" fmla="*/ 337378 w 2215581"/>
              <a:gd name="connsiteY47" fmla="*/ 423079 h 809885"/>
              <a:gd name="connsiteX48" fmla="*/ 413898 w 2215581"/>
              <a:gd name="connsiteY48" fmla="*/ 346367 h 809885"/>
              <a:gd name="connsiteX49" fmla="*/ 434767 w 2215581"/>
              <a:gd name="connsiteY49" fmla="*/ 325445 h 809885"/>
              <a:gd name="connsiteX50" fmla="*/ 453317 w 2215581"/>
              <a:gd name="connsiteY50" fmla="*/ 306849 h 809885"/>
              <a:gd name="connsiteX51" fmla="*/ 495055 w 2215581"/>
              <a:gd name="connsiteY51" fmla="*/ 262681 h 809885"/>
              <a:gd name="connsiteX52" fmla="*/ 587805 w 2215581"/>
              <a:gd name="connsiteY52" fmla="*/ 181320 h 809885"/>
              <a:gd name="connsiteX53" fmla="*/ 703744 w 2215581"/>
              <a:gd name="connsiteY53" fmla="*/ 120880 h 809885"/>
              <a:gd name="connsiteX54" fmla="*/ 956490 w 2215581"/>
              <a:gd name="connsiteY54" fmla="*/ 81362 h 809885"/>
              <a:gd name="connsiteX55" fmla="*/ 1019096 w 2215581"/>
              <a:gd name="connsiteY55" fmla="*/ 81362 h 809885"/>
              <a:gd name="connsiteX56" fmla="*/ 1081703 w 2215581"/>
              <a:gd name="connsiteY56" fmla="*/ 83686 h 809885"/>
              <a:gd name="connsiteX57" fmla="*/ 1144310 w 2215581"/>
              <a:gd name="connsiteY57" fmla="*/ 88335 h 809885"/>
              <a:gd name="connsiteX58" fmla="*/ 1206917 w 2215581"/>
              <a:gd name="connsiteY58" fmla="*/ 95309 h 809885"/>
              <a:gd name="connsiteX59" fmla="*/ 1327492 w 2215581"/>
              <a:gd name="connsiteY59" fmla="*/ 111582 h 809885"/>
              <a:gd name="connsiteX60" fmla="*/ 1443431 w 2215581"/>
              <a:gd name="connsiteY60" fmla="*/ 130178 h 809885"/>
              <a:gd name="connsiteX61" fmla="*/ 1663714 w 2215581"/>
              <a:gd name="connsiteY61" fmla="*/ 153425 h 809885"/>
              <a:gd name="connsiteX62" fmla="*/ 1860809 w 2215581"/>
              <a:gd name="connsiteY62" fmla="*/ 139477 h 809885"/>
              <a:gd name="connsiteX63" fmla="*/ 2023123 w 2215581"/>
              <a:gd name="connsiteY63" fmla="*/ 95309 h 809885"/>
              <a:gd name="connsiteX64" fmla="*/ 2088048 w 2215581"/>
              <a:gd name="connsiteY64" fmla="*/ 67414 h 809885"/>
              <a:gd name="connsiteX65" fmla="*/ 2118192 w 2215581"/>
              <a:gd name="connsiteY65" fmla="*/ 53466 h 809885"/>
              <a:gd name="connsiteX66" fmla="*/ 2143699 w 2215581"/>
              <a:gd name="connsiteY66" fmla="*/ 41843 h 809885"/>
              <a:gd name="connsiteX67" fmla="*/ 2166887 w 2215581"/>
              <a:gd name="connsiteY67" fmla="*/ 30220 h 809885"/>
              <a:gd name="connsiteX68" fmla="*/ 2185437 w 2215581"/>
              <a:gd name="connsiteY68" fmla="*/ 18597 h 809885"/>
              <a:gd name="connsiteX69" fmla="*/ 2215581 w 2215581"/>
              <a:gd name="connsiteY69" fmla="*/ 0 h 809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2215581" h="809885">
                <a:moveTo>
                  <a:pt x="2215581" y="0"/>
                </a:moveTo>
                <a:cubicBezTo>
                  <a:pt x="2208624" y="6974"/>
                  <a:pt x="2199349" y="13948"/>
                  <a:pt x="2187755" y="20922"/>
                </a:cubicBezTo>
                <a:cubicBezTo>
                  <a:pt x="2180799" y="25571"/>
                  <a:pt x="2173843" y="27896"/>
                  <a:pt x="2166887" y="32545"/>
                </a:cubicBezTo>
                <a:cubicBezTo>
                  <a:pt x="2159930" y="37194"/>
                  <a:pt x="2152974" y="41843"/>
                  <a:pt x="2146018" y="46493"/>
                </a:cubicBezTo>
                <a:cubicBezTo>
                  <a:pt x="2136743" y="51142"/>
                  <a:pt x="2129786" y="55791"/>
                  <a:pt x="2120511" y="60440"/>
                </a:cubicBezTo>
                <a:cubicBezTo>
                  <a:pt x="2111236" y="65089"/>
                  <a:pt x="2101961" y="69739"/>
                  <a:pt x="2092686" y="74388"/>
                </a:cubicBezTo>
                <a:cubicBezTo>
                  <a:pt x="2071817" y="83686"/>
                  <a:pt x="2050948" y="95309"/>
                  <a:pt x="2027760" y="104608"/>
                </a:cubicBezTo>
                <a:cubicBezTo>
                  <a:pt x="1981385" y="123205"/>
                  <a:pt x="1925735" y="144126"/>
                  <a:pt x="1865447" y="155749"/>
                </a:cubicBezTo>
                <a:cubicBezTo>
                  <a:pt x="1805159" y="169697"/>
                  <a:pt x="1735596" y="178995"/>
                  <a:pt x="1663714" y="178995"/>
                </a:cubicBezTo>
                <a:cubicBezTo>
                  <a:pt x="1591832" y="181320"/>
                  <a:pt x="1517631" y="174346"/>
                  <a:pt x="1438793" y="165048"/>
                </a:cubicBezTo>
                <a:cubicBezTo>
                  <a:pt x="1399374" y="160398"/>
                  <a:pt x="1362274" y="155749"/>
                  <a:pt x="1322855" y="151100"/>
                </a:cubicBezTo>
                <a:cubicBezTo>
                  <a:pt x="1283436" y="146451"/>
                  <a:pt x="1241698" y="144126"/>
                  <a:pt x="1202279" y="139477"/>
                </a:cubicBezTo>
                <a:cubicBezTo>
                  <a:pt x="1181410" y="139477"/>
                  <a:pt x="1162860" y="137152"/>
                  <a:pt x="1141991" y="137152"/>
                </a:cubicBezTo>
                <a:cubicBezTo>
                  <a:pt x="1121122" y="134828"/>
                  <a:pt x="1100253" y="134828"/>
                  <a:pt x="1081703" y="134828"/>
                </a:cubicBezTo>
                <a:cubicBezTo>
                  <a:pt x="1060834" y="134828"/>
                  <a:pt x="1039965" y="134828"/>
                  <a:pt x="1019096" y="134828"/>
                </a:cubicBezTo>
                <a:cubicBezTo>
                  <a:pt x="958808" y="137152"/>
                  <a:pt x="958808" y="137152"/>
                  <a:pt x="958808" y="137152"/>
                </a:cubicBezTo>
                <a:cubicBezTo>
                  <a:pt x="877651" y="141801"/>
                  <a:pt x="798813" y="153425"/>
                  <a:pt x="726932" y="183644"/>
                </a:cubicBezTo>
                <a:cubicBezTo>
                  <a:pt x="692150" y="197592"/>
                  <a:pt x="659687" y="216189"/>
                  <a:pt x="629543" y="239435"/>
                </a:cubicBezTo>
                <a:cubicBezTo>
                  <a:pt x="601718" y="262681"/>
                  <a:pt x="573893" y="288252"/>
                  <a:pt x="550705" y="316147"/>
                </a:cubicBezTo>
                <a:cubicBezTo>
                  <a:pt x="536793" y="330095"/>
                  <a:pt x="525199" y="344042"/>
                  <a:pt x="511286" y="357990"/>
                </a:cubicBezTo>
                <a:cubicBezTo>
                  <a:pt x="506649" y="364964"/>
                  <a:pt x="499692" y="374262"/>
                  <a:pt x="492736" y="381236"/>
                </a:cubicBezTo>
                <a:cubicBezTo>
                  <a:pt x="488098" y="388210"/>
                  <a:pt x="481142" y="395184"/>
                  <a:pt x="474186" y="402158"/>
                </a:cubicBezTo>
                <a:cubicBezTo>
                  <a:pt x="448679" y="430053"/>
                  <a:pt x="423173" y="455624"/>
                  <a:pt x="397666" y="483519"/>
                </a:cubicBezTo>
                <a:cubicBezTo>
                  <a:pt x="386073" y="497466"/>
                  <a:pt x="374479" y="509090"/>
                  <a:pt x="360566" y="520713"/>
                </a:cubicBezTo>
                <a:cubicBezTo>
                  <a:pt x="348972" y="534660"/>
                  <a:pt x="335060" y="546283"/>
                  <a:pt x="323466" y="557906"/>
                </a:cubicBezTo>
                <a:cubicBezTo>
                  <a:pt x="311872" y="569529"/>
                  <a:pt x="300278" y="581152"/>
                  <a:pt x="288684" y="592775"/>
                </a:cubicBezTo>
                <a:cubicBezTo>
                  <a:pt x="279409" y="602074"/>
                  <a:pt x="279409" y="602074"/>
                  <a:pt x="279409" y="602074"/>
                </a:cubicBezTo>
                <a:cubicBezTo>
                  <a:pt x="270134" y="609048"/>
                  <a:pt x="270134" y="609048"/>
                  <a:pt x="270134" y="609048"/>
                </a:cubicBezTo>
                <a:cubicBezTo>
                  <a:pt x="263178" y="613697"/>
                  <a:pt x="258540" y="620671"/>
                  <a:pt x="251584" y="625320"/>
                </a:cubicBezTo>
                <a:cubicBezTo>
                  <a:pt x="228396" y="646241"/>
                  <a:pt x="205209" y="664838"/>
                  <a:pt x="184340" y="685760"/>
                </a:cubicBezTo>
                <a:cubicBezTo>
                  <a:pt x="161152" y="702032"/>
                  <a:pt x="140283" y="720629"/>
                  <a:pt x="119414" y="736901"/>
                </a:cubicBezTo>
                <a:cubicBezTo>
                  <a:pt x="110139" y="743875"/>
                  <a:pt x="100864" y="753173"/>
                  <a:pt x="89270" y="760147"/>
                </a:cubicBezTo>
                <a:cubicBezTo>
                  <a:pt x="79995" y="767121"/>
                  <a:pt x="70720" y="774095"/>
                  <a:pt x="61445" y="781069"/>
                </a:cubicBezTo>
                <a:lnTo>
                  <a:pt x="21205" y="809885"/>
                </a:lnTo>
                <a:lnTo>
                  <a:pt x="18624" y="775582"/>
                </a:lnTo>
                <a:cubicBezTo>
                  <a:pt x="14447" y="748226"/>
                  <a:pt x="8286" y="721837"/>
                  <a:pt x="351" y="696698"/>
                </a:cubicBezTo>
                <a:lnTo>
                  <a:pt x="0" y="695831"/>
                </a:lnTo>
                <a:lnTo>
                  <a:pt x="1157" y="695058"/>
                </a:lnTo>
                <a:cubicBezTo>
                  <a:pt x="10432" y="688084"/>
                  <a:pt x="19707" y="683435"/>
                  <a:pt x="28982" y="676461"/>
                </a:cubicBezTo>
                <a:cubicBezTo>
                  <a:pt x="40576" y="669487"/>
                  <a:pt x="49851" y="662514"/>
                  <a:pt x="59126" y="655540"/>
                </a:cubicBezTo>
                <a:cubicBezTo>
                  <a:pt x="79995" y="639268"/>
                  <a:pt x="100864" y="625320"/>
                  <a:pt x="121733" y="609048"/>
                </a:cubicBezTo>
                <a:cubicBezTo>
                  <a:pt x="144921" y="590451"/>
                  <a:pt x="168108" y="571854"/>
                  <a:pt x="191296" y="553257"/>
                </a:cubicBezTo>
                <a:cubicBezTo>
                  <a:pt x="195934" y="548608"/>
                  <a:pt x="202890" y="543959"/>
                  <a:pt x="209846" y="539309"/>
                </a:cubicBezTo>
                <a:cubicBezTo>
                  <a:pt x="216803" y="532336"/>
                  <a:pt x="216803" y="532336"/>
                  <a:pt x="216803" y="532336"/>
                </a:cubicBezTo>
                <a:cubicBezTo>
                  <a:pt x="226078" y="523037"/>
                  <a:pt x="226078" y="523037"/>
                  <a:pt x="226078" y="523037"/>
                </a:cubicBezTo>
                <a:cubicBezTo>
                  <a:pt x="237671" y="513739"/>
                  <a:pt x="251584" y="502116"/>
                  <a:pt x="263178" y="490493"/>
                </a:cubicBezTo>
                <a:cubicBezTo>
                  <a:pt x="274772" y="481194"/>
                  <a:pt x="288684" y="469571"/>
                  <a:pt x="300278" y="457948"/>
                </a:cubicBezTo>
                <a:cubicBezTo>
                  <a:pt x="314191" y="446325"/>
                  <a:pt x="325785" y="434702"/>
                  <a:pt x="337378" y="423079"/>
                </a:cubicBezTo>
                <a:cubicBezTo>
                  <a:pt x="362885" y="397508"/>
                  <a:pt x="388391" y="371938"/>
                  <a:pt x="413898" y="346367"/>
                </a:cubicBezTo>
                <a:cubicBezTo>
                  <a:pt x="420854" y="339393"/>
                  <a:pt x="427810" y="332419"/>
                  <a:pt x="434767" y="325445"/>
                </a:cubicBezTo>
                <a:cubicBezTo>
                  <a:pt x="441723" y="320796"/>
                  <a:pt x="446361" y="313822"/>
                  <a:pt x="453317" y="306849"/>
                </a:cubicBezTo>
                <a:cubicBezTo>
                  <a:pt x="467230" y="292901"/>
                  <a:pt x="481142" y="276629"/>
                  <a:pt x="495055" y="262681"/>
                </a:cubicBezTo>
                <a:cubicBezTo>
                  <a:pt x="522880" y="234786"/>
                  <a:pt x="553024" y="206890"/>
                  <a:pt x="587805" y="181320"/>
                </a:cubicBezTo>
                <a:cubicBezTo>
                  <a:pt x="622587" y="155749"/>
                  <a:pt x="662006" y="137152"/>
                  <a:pt x="703744" y="120880"/>
                </a:cubicBezTo>
                <a:cubicBezTo>
                  <a:pt x="784901" y="92985"/>
                  <a:pt x="873014" y="83686"/>
                  <a:pt x="956490" y="81362"/>
                </a:cubicBezTo>
                <a:cubicBezTo>
                  <a:pt x="1019096" y="81362"/>
                  <a:pt x="1019096" y="81362"/>
                  <a:pt x="1019096" y="81362"/>
                </a:cubicBezTo>
                <a:cubicBezTo>
                  <a:pt x="1039965" y="81362"/>
                  <a:pt x="1060834" y="83686"/>
                  <a:pt x="1081703" y="83686"/>
                </a:cubicBezTo>
                <a:cubicBezTo>
                  <a:pt x="1102572" y="83686"/>
                  <a:pt x="1123441" y="86011"/>
                  <a:pt x="1144310" y="88335"/>
                </a:cubicBezTo>
                <a:cubicBezTo>
                  <a:pt x="1165179" y="90660"/>
                  <a:pt x="1186048" y="92985"/>
                  <a:pt x="1206917" y="95309"/>
                </a:cubicBezTo>
                <a:cubicBezTo>
                  <a:pt x="1246336" y="99959"/>
                  <a:pt x="1288073" y="104608"/>
                  <a:pt x="1327492" y="111582"/>
                </a:cubicBezTo>
                <a:cubicBezTo>
                  <a:pt x="1366912" y="118555"/>
                  <a:pt x="1406331" y="125529"/>
                  <a:pt x="1443431" y="130178"/>
                </a:cubicBezTo>
                <a:cubicBezTo>
                  <a:pt x="1519950" y="144126"/>
                  <a:pt x="1594151" y="151100"/>
                  <a:pt x="1663714" y="153425"/>
                </a:cubicBezTo>
                <a:cubicBezTo>
                  <a:pt x="1735596" y="155749"/>
                  <a:pt x="1800521" y="148775"/>
                  <a:pt x="1860809" y="139477"/>
                </a:cubicBezTo>
                <a:cubicBezTo>
                  <a:pt x="1923416" y="127854"/>
                  <a:pt x="1976748" y="111582"/>
                  <a:pt x="2023123" y="95309"/>
                </a:cubicBezTo>
                <a:cubicBezTo>
                  <a:pt x="2048629" y="86011"/>
                  <a:pt x="2069498" y="76712"/>
                  <a:pt x="2088048" y="67414"/>
                </a:cubicBezTo>
                <a:cubicBezTo>
                  <a:pt x="2099642" y="65089"/>
                  <a:pt x="2108917" y="58116"/>
                  <a:pt x="2118192" y="53466"/>
                </a:cubicBezTo>
                <a:cubicBezTo>
                  <a:pt x="2127467" y="48817"/>
                  <a:pt x="2134424" y="46493"/>
                  <a:pt x="2143699" y="41843"/>
                </a:cubicBezTo>
                <a:cubicBezTo>
                  <a:pt x="2150655" y="37194"/>
                  <a:pt x="2157611" y="32545"/>
                  <a:pt x="2166887" y="30220"/>
                </a:cubicBezTo>
                <a:cubicBezTo>
                  <a:pt x="2173843" y="25571"/>
                  <a:pt x="2178480" y="20922"/>
                  <a:pt x="2185437" y="18597"/>
                </a:cubicBezTo>
                <a:cubicBezTo>
                  <a:pt x="2197031" y="11623"/>
                  <a:pt x="2208624" y="4650"/>
                  <a:pt x="221558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4799" dirty="0">
              <a:solidFill>
                <a:schemeClr val="tx1"/>
              </a:solidFill>
              <a:latin typeface="Montserrat Medium" panose="00000600000000000000" pitchFamily="2" charset="-93"/>
            </a:endParaRPr>
          </a:p>
        </p:txBody>
      </p:sp>
      <p:sp>
        <p:nvSpPr>
          <p:cNvPr id="10" name="Freeform 20">
            <a:extLst>
              <a:ext uri="{FF2B5EF4-FFF2-40B4-BE49-F238E27FC236}">
                <a16:creationId xmlns:a16="http://schemas.microsoft.com/office/drawing/2014/main" id="{E1D932EF-E514-0E04-C606-89F40DB58D72}"/>
              </a:ext>
            </a:extLst>
          </p:cNvPr>
          <p:cNvSpPr>
            <a:spLocks/>
          </p:cNvSpPr>
          <p:nvPr/>
        </p:nvSpPr>
        <p:spPr bwMode="auto">
          <a:xfrm rot="10783331" flipH="1">
            <a:off x="7734641" y="2711542"/>
            <a:ext cx="2512285" cy="944173"/>
          </a:xfrm>
          <a:custGeom>
            <a:avLst/>
            <a:gdLst>
              <a:gd name="T0" fmla="*/ 3 w 1027"/>
              <a:gd name="T1" fmla="*/ 342 h 385"/>
              <a:gd name="T2" fmla="*/ 23 w 1027"/>
              <a:gd name="T3" fmla="*/ 330 h 385"/>
              <a:gd name="T4" fmla="*/ 61 w 1027"/>
              <a:gd name="T5" fmla="*/ 306 h 385"/>
              <a:gd name="T6" fmla="*/ 86 w 1027"/>
              <a:gd name="T7" fmla="*/ 289 h 385"/>
              <a:gd name="T8" fmla="*/ 143 w 1027"/>
              <a:gd name="T9" fmla="*/ 245 h 385"/>
              <a:gd name="T10" fmla="*/ 154 w 1027"/>
              <a:gd name="T11" fmla="*/ 236 h 385"/>
              <a:gd name="T12" fmla="*/ 174 w 1027"/>
              <a:gd name="T13" fmla="*/ 218 h 385"/>
              <a:gd name="T14" fmla="*/ 206 w 1027"/>
              <a:gd name="T15" fmla="*/ 189 h 385"/>
              <a:gd name="T16" fmla="*/ 248 w 1027"/>
              <a:gd name="T17" fmla="*/ 147 h 385"/>
              <a:gd name="T18" fmla="*/ 274 w 1027"/>
              <a:gd name="T19" fmla="*/ 120 h 385"/>
              <a:gd name="T20" fmla="*/ 364 w 1027"/>
              <a:gd name="T21" fmla="*/ 59 h 385"/>
              <a:gd name="T22" fmla="*/ 500 w 1027"/>
              <a:gd name="T23" fmla="*/ 42 h 385"/>
              <a:gd name="T24" fmla="*/ 554 w 1027"/>
              <a:gd name="T25" fmla="*/ 45 h 385"/>
              <a:gd name="T26" fmla="*/ 633 w 1027"/>
              <a:gd name="T27" fmla="*/ 55 h 385"/>
              <a:gd name="T28" fmla="*/ 778 w 1027"/>
              <a:gd name="T29" fmla="*/ 73 h 385"/>
              <a:gd name="T30" fmla="*/ 933 w 1027"/>
              <a:gd name="T31" fmla="*/ 48 h 385"/>
              <a:gd name="T32" fmla="*/ 974 w 1027"/>
              <a:gd name="T33" fmla="*/ 30 h 385"/>
              <a:gd name="T34" fmla="*/ 995 w 1027"/>
              <a:gd name="T35" fmla="*/ 20 h 385"/>
              <a:gd name="T36" fmla="*/ 1016 w 1027"/>
              <a:gd name="T37" fmla="*/ 7 h 385"/>
              <a:gd name="T38" fmla="*/ 1016 w 1027"/>
              <a:gd name="T39" fmla="*/ 7 h 385"/>
              <a:gd name="T40" fmla="*/ 995 w 1027"/>
              <a:gd name="T41" fmla="*/ 21 h 385"/>
              <a:gd name="T42" fmla="*/ 975 w 1027"/>
              <a:gd name="T43" fmla="*/ 33 h 385"/>
              <a:gd name="T44" fmla="*/ 935 w 1027"/>
              <a:gd name="T45" fmla="*/ 52 h 385"/>
              <a:gd name="T46" fmla="*/ 778 w 1027"/>
              <a:gd name="T47" fmla="*/ 84 h 385"/>
              <a:gd name="T48" fmla="*/ 631 w 1027"/>
              <a:gd name="T49" fmla="*/ 72 h 385"/>
              <a:gd name="T50" fmla="*/ 553 w 1027"/>
              <a:gd name="T51" fmla="*/ 66 h 385"/>
              <a:gd name="T52" fmla="*/ 500 w 1027"/>
              <a:gd name="T53" fmla="*/ 65 h 385"/>
              <a:gd name="T54" fmla="*/ 374 w 1027"/>
              <a:gd name="T55" fmla="*/ 86 h 385"/>
              <a:gd name="T56" fmla="*/ 298 w 1027"/>
              <a:gd name="T57" fmla="*/ 143 h 385"/>
              <a:gd name="T58" fmla="*/ 273 w 1027"/>
              <a:gd name="T59" fmla="*/ 171 h 385"/>
              <a:gd name="T60" fmla="*/ 232 w 1027"/>
              <a:gd name="T61" fmla="*/ 215 h 385"/>
              <a:gd name="T62" fmla="*/ 200 w 1027"/>
              <a:gd name="T63" fmla="*/ 247 h 385"/>
              <a:gd name="T64" fmla="*/ 181 w 1027"/>
              <a:gd name="T65" fmla="*/ 266 h 385"/>
              <a:gd name="T66" fmla="*/ 169 w 1027"/>
              <a:gd name="T67" fmla="*/ 276 h 385"/>
              <a:gd name="T68" fmla="*/ 112 w 1027"/>
              <a:gd name="T69" fmla="*/ 324 h 385"/>
              <a:gd name="T70" fmla="*/ 87 w 1027"/>
              <a:gd name="T71" fmla="*/ 343 h 385"/>
              <a:gd name="T72" fmla="*/ 48 w 1027"/>
              <a:gd name="T73" fmla="*/ 370 h 385"/>
              <a:gd name="T74" fmla="*/ 26 w 1027"/>
              <a:gd name="T75" fmla="*/ 384 h 385"/>
              <a:gd name="T76" fmla="*/ 0 w 1027"/>
              <a:gd name="T77" fmla="*/ 343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27" h="385">
                <a:moveTo>
                  <a:pt x="0" y="343"/>
                </a:moveTo>
                <a:cubicBezTo>
                  <a:pt x="0" y="343"/>
                  <a:pt x="1" y="343"/>
                  <a:pt x="3" y="342"/>
                </a:cubicBezTo>
                <a:cubicBezTo>
                  <a:pt x="5" y="341"/>
                  <a:pt x="7" y="339"/>
                  <a:pt x="11" y="337"/>
                </a:cubicBezTo>
                <a:cubicBezTo>
                  <a:pt x="14" y="335"/>
                  <a:pt x="18" y="333"/>
                  <a:pt x="23" y="330"/>
                </a:cubicBezTo>
                <a:cubicBezTo>
                  <a:pt x="28" y="327"/>
                  <a:pt x="34" y="324"/>
                  <a:pt x="40" y="320"/>
                </a:cubicBezTo>
                <a:cubicBezTo>
                  <a:pt x="47" y="316"/>
                  <a:pt x="54" y="311"/>
                  <a:pt x="61" y="306"/>
                </a:cubicBezTo>
                <a:cubicBezTo>
                  <a:pt x="65" y="303"/>
                  <a:pt x="69" y="301"/>
                  <a:pt x="73" y="298"/>
                </a:cubicBezTo>
                <a:cubicBezTo>
                  <a:pt x="78" y="295"/>
                  <a:pt x="82" y="292"/>
                  <a:pt x="86" y="289"/>
                </a:cubicBezTo>
                <a:cubicBezTo>
                  <a:pt x="95" y="282"/>
                  <a:pt x="104" y="276"/>
                  <a:pt x="113" y="269"/>
                </a:cubicBezTo>
                <a:cubicBezTo>
                  <a:pt x="123" y="261"/>
                  <a:pt x="133" y="253"/>
                  <a:pt x="143" y="245"/>
                </a:cubicBezTo>
                <a:cubicBezTo>
                  <a:pt x="145" y="243"/>
                  <a:pt x="148" y="241"/>
                  <a:pt x="151" y="239"/>
                </a:cubicBezTo>
                <a:cubicBezTo>
                  <a:pt x="154" y="236"/>
                  <a:pt x="154" y="236"/>
                  <a:pt x="154" y="236"/>
                </a:cubicBezTo>
                <a:cubicBezTo>
                  <a:pt x="158" y="232"/>
                  <a:pt x="158" y="232"/>
                  <a:pt x="158" y="232"/>
                </a:cubicBezTo>
                <a:cubicBezTo>
                  <a:pt x="163" y="228"/>
                  <a:pt x="169" y="223"/>
                  <a:pt x="174" y="218"/>
                </a:cubicBezTo>
                <a:cubicBezTo>
                  <a:pt x="179" y="214"/>
                  <a:pt x="185" y="209"/>
                  <a:pt x="190" y="204"/>
                </a:cubicBezTo>
                <a:cubicBezTo>
                  <a:pt x="196" y="199"/>
                  <a:pt x="201" y="194"/>
                  <a:pt x="206" y="189"/>
                </a:cubicBezTo>
                <a:cubicBezTo>
                  <a:pt x="217" y="178"/>
                  <a:pt x="228" y="167"/>
                  <a:pt x="239" y="156"/>
                </a:cubicBezTo>
                <a:cubicBezTo>
                  <a:pt x="242" y="153"/>
                  <a:pt x="245" y="150"/>
                  <a:pt x="248" y="147"/>
                </a:cubicBezTo>
                <a:cubicBezTo>
                  <a:pt x="251" y="145"/>
                  <a:pt x="253" y="142"/>
                  <a:pt x="256" y="139"/>
                </a:cubicBezTo>
                <a:cubicBezTo>
                  <a:pt x="262" y="133"/>
                  <a:pt x="268" y="126"/>
                  <a:pt x="274" y="120"/>
                </a:cubicBezTo>
                <a:cubicBezTo>
                  <a:pt x="286" y="108"/>
                  <a:pt x="299" y="96"/>
                  <a:pt x="314" y="85"/>
                </a:cubicBezTo>
                <a:cubicBezTo>
                  <a:pt x="329" y="74"/>
                  <a:pt x="346" y="66"/>
                  <a:pt x="364" y="59"/>
                </a:cubicBezTo>
                <a:cubicBezTo>
                  <a:pt x="399" y="47"/>
                  <a:pt x="437" y="43"/>
                  <a:pt x="473" y="42"/>
                </a:cubicBezTo>
                <a:cubicBezTo>
                  <a:pt x="500" y="42"/>
                  <a:pt x="500" y="42"/>
                  <a:pt x="500" y="42"/>
                </a:cubicBezTo>
                <a:cubicBezTo>
                  <a:pt x="509" y="42"/>
                  <a:pt x="518" y="43"/>
                  <a:pt x="527" y="43"/>
                </a:cubicBezTo>
                <a:cubicBezTo>
                  <a:pt x="536" y="43"/>
                  <a:pt x="545" y="44"/>
                  <a:pt x="554" y="45"/>
                </a:cubicBezTo>
                <a:cubicBezTo>
                  <a:pt x="563" y="46"/>
                  <a:pt x="572" y="47"/>
                  <a:pt x="581" y="48"/>
                </a:cubicBezTo>
                <a:cubicBezTo>
                  <a:pt x="598" y="50"/>
                  <a:pt x="616" y="52"/>
                  <a:pt x="633" y="55"/>
                </a:cubicBezTo>
                <a:cubicBezTo>
                  <a:pt x="650" y="58"/>
                  <a:pt x="667" y="61"/>
                  <a:pt x="683" y="63"/>
                </a:cubicBezTo>
                <a:cubicBezTo>
                  <a:pt x="716" y="69"/>
                  <a:pt x="748" y="72"/>
                  <a:pt x="778" y="73"/>
                </a:cubicBezTo>
                <a:cubicBezTo>
                  <a:pt x="809" y="74"/>
                  <a:pt x="837" y="71"/>
                  <a:pt x="863" y="67"/>
                </a:cubicBezTo>
                <a:cubicBezTo>
                  <a:pt x="890" y="62"/>
                  <a:pt x="913" y="55"/>
                  <a:pt x="933" y="48"/>
                </a:cubicBezTo>
                <a:cubicBezTo>
                  <a:pt x="944" y="44"/>
                  <a:pt x="953" y="40"/>
                  <a:pt x="961" y="36"/>
                </a:cubicBezTo>
                <a:cubicBezTo>
                  <a:pt x="966" y="35"/>
                  <a:pt x="970" y="32"/>
                  <a:pt x="974" y="30"/>
                </a:cubicBezTo>
                <a:cubicBezTo>
                  <a:pt x="978" y="28"/>
                  <a:pt x="981" y="27"/>
                  <a:pt x="985" y="25"/>
                </a:cubicBezTo>
                <a:cubicBezTo>
                  <a:pt x="988" y="23"/>
                  <a:pt x="991" y="21"/>
                  <a:pt x="995" y="20"/>
                </a:cubicBezTo>
                <a:cubicBezTo>
                  <a:pt x="998" y="18"/>
                  <a:pt x="1000" y="16"/>
                  <a:pt x="1003" y="15"/>
                </a:cubicBezTo>
                <a:cubicBezTo>
                  <a:pt x="1008" y="12"/>
                  <a:pt x="1013" y="9"/>
                  <a:pt x="1016" y="7"/>
                </a:cubicBezTo>
                <a:cubicBezTo>
                  <a:pt x="1023" y="3"/>
                  <a:pt x="1027" y="0"/>
                  <a:pt x="1027" y="0"/>
                </a:cubicBezTo>
                <a:cubicBezTo>
                  <a:pt x="1027" y="0"/>
                  <a:pt x="1023" y="3"/>
                  <a:pt x="1016" y="7"/>
                </a:cubicBezTo>
                <a:cubicBezTo>
                  <a:pt x="1013" y="10"/>
                  <a:pt x="1009" y="13"/>
                  <a:pt x="1004" y="16"/>
                </a:cubicBezTo>
                <a:cubicBezTo>
                  <a:pt x="1001" y="18"/>
                  <a:pt x="998" y="19"/>
                  <a:pt x="995" y="21"/>
                </a:cubicBezTo>
                <a:cubicBezTo>
                  <a:pt x="992" y="23"/>
                  <a:pt x="989" y="25"/>
                  <a:pt x="986" y="27"/>
                </a:cubicBezTo>
                <a:cubicBezTo>
                  <a:pt x="982" y="29"/>
                  <a:pt x="979" y="31"/>
                  <a:pt x="975" y="33"/>
                </a:cubicBezTo>
                <a:cubicBezTo>
                  <a:pt x="971" y="35"/>
                  <a:pt x="967" y="37"/>
                  <a:pt x="963" y="39"/>
                </a:cubicBezTo>
                <a:cubicBezTo>
                  <a:pt x="954" y="43"/>
                  <a:pt x="945" y="48"/>
                  <a:pt x="935" y="52"/>
                </a:cubicBezTo>
                <a:cubicBezTo>
                  <a:pt x="915" y="60"/>
                  <a:pt x="891" y="69"/>
                  <a:pt x="865" y="74"/>
                </a:cubicBezTo>
                <a:cubicBezTo>
                  <a:pt x="839" y="80"/>
                  <a:pt x="809" y="84"/>
                  <a:pt x="778" y="84"/>
                </a:cubicBezTo>
                <a:cubicBezTo>
                  <a:pt x="747" y="85"/>
                  <a:pt x="715" y="82"/>
                  <a:pt x="681" y="78"/>
                </a:cubicBezTo>
                <a:cubicBezTo>
                  <a:pt x="664" y="76"/>
                  <a:pt x="648" y="74"/>
                  <a:pt x="631" y="72"/>
                </a:cubicBezTo>
                <a:cubicBezTo>
                  <a:pt x="614" y="70"/>
                  <a:pt x="596" y="69"/>
                  <a:pt x="579" y="67"/>
                </a:cubicBezTo>
                <a:cubicBezTo>
                  <a:pt x="570" y="67"/>
                  <a:pt x="562" y="66"/>
                  <a:pt x="553" y="66"/>
                </a:cubicBezTo>
                <a:cubicBezTo>
                  <a:pt x="544" y="65"/>
                  <a:pt x="535" y="65"/>
                  <a:pt x="527" y="65"/>
                </a:cubicBezTo>
                <a:cubicBezTo>
                  <a:pt x="518" y="65"/>
                  <a:pt x="509" y="65"/>
                  <a:pt x="500" y="65"/>
                </a:cubicBezTo>
                <a:cubicBezTo>
                  <a:pt x="474" y="66"/>
                  <a:pt x="474" y="66"/>
                  <a:pt x="474" y="66"/>
                </a:cubicBezTo>
                <a:cubicBezTo>
                  <a:pt x="439" y="68"/>
                  <a:pt x="405" y="73"/>
                  <a:pt x="374" y="86"/>
                </a:cubicBezTo>
                <a:cubicBezTo>
                  <a:pt x="359" y="92"/>
                  <a:pt x="345" y="100"/>
                  <a:pt x="332" y="110"/>
                </a:cubicBezTo>
                <a:cubicBezTo>
                  <a:pt x="320" y="120"/>
                  <a:pt x="308" y="131"/>
                  <a:pt x="298" y="143"/>
                </a:cubicBezTo>
                <a:cubicBezTo>
                  <a:pt x="292" y="149"/>
                  <a:pt x="287" y="155"/>
                  <a:pt x="281" y="161"/>
                </a:cubicBezTo>
                <a:cubicBezTo>
                  <a:pt x="279" y="164"/>
                  <a:pt x="276" y="168"/>
                  <a:pt x="273" y="171"/>
                </a:cubicBezTo>
                <a:cubicBezTo>
                  <a:pt x="271" y="174"/>
                  <a:pt x="268" y="177"/>
                  <a:pt x="265" y="180"/>
                </a:cubicBezTo>
                <a:cubicBezTo>
                  <a:pt x="254" y="192"/>
                  <a:pt x="243" y="203"/>
                  <a:pt x="232" y="215"/>
                </a:cubicBezTo>
                <a:cubicBezTo>
                  <a:pt x="227" y="221"/>
                  <a:pt x="222" y="226"/>
                  <a:pt x="216" y="231"/>
                </a:cubicBezTo>
                <a:cubicBezTo>
                  <a:pt x="211" y="237"/>
                  <a:pt x="205" y="242"/>
                  <a:pt x="200" y="247"/>
                </a:cubicBezTo>
                <a:cubicBezTo>
                  <a:pt x="195" y="252"/>
                  <a:pt x="190" y="257"/>
                  <a:pt x="185" y="262"/>
                </a:cubicBezTo>
                <a:cubicBezTo>
                  <a:pt x="181" y="266"/>
                  <a:pt x="181" y="266"/>
                  <a:pt x="181" y="266"/>
                </a:cubicBezTo>
                <a:cubicBezTo>
                  <a:pt x="177" y="269"/>
                  <a:pt x="177" y="269"/>
                  <a:pt x="177" y="269"/>
                </a:cubicBezTo>
                <a:cubicBezTo>
                  <a:pt x="174" y="271"/>
                  <a:pt x="172" y="274"/>
                  <a:pt x="169" y="276"/>
                </a:cubicBezTo>
                <a:cubicBezTo>
                  <a:pt x="159" y="285"/>
                  <a:pt x="149" y="293"/>
                  <a:pt x="140" y="302"/>
                </a:cubicBezTo>
                <a:cubicBezTo>
                  <a:pt x="130" y="309"/>
                  <a:pt x="121" y="317"/>
                  <a:pt x="112" y="324"/>
                </a:cubicBezTo>
                <a:cubicBezTo>
                  <a:pt x="108" y="327"/>
                  <a:pt x="104" y="331"/>
                  <a:pt x="99" y="334"/>
                </a:cubicBezTo>
                <a:cubicBezTo>
                  <a:pt x="95" y="337"/>
                  <a:pt x="91" y="340"/>
                  <a:pt x="87" y="343"/>
                </a:cubicBezTo>
                <a:cubicBezTo>
                  <a:pt x="79" y="348"/>
                  <a:pt x="72" y="354"/>
                  <a:pt x="66" y="358"/>
                </a:cubicBezTo>
                <a:cubicBezTo>
                  <a:pt x="59" y="362"/>
                  <a:pt x="53" y="366"/>
                  <a:pt x="48" y="370"/>
                </a:cubicBezTo>
                <a:cubicBezTo>
                  <a:pt x="43" y="373"/>
                  <a:pt x="38" y="376"/>
                  <a:pt x="34" y="379"/>
                </a:cubicBezTo>
                <a:cubicBezTo>
                  <a:pt x="30" y="381"/>
                  <a:pt x="27" y="383"/>
                  <a:pt x="26" y="384"/>
                </a:cubicBezTo>
                <a:cubicBezTo>
                  <a:pt x="24" y="385"/>
                  <a:pt x="23" y="385"/>
                  <a:pt x="23" y="385"/>
                </a:cubicBezTo>
                <a:lnTo>
                  <a:pt x="0" y="34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243777" tIns="121888" rIns="243777" bIns="121888" numCol="1" anchor="t" anchorCtr="0" compatLnSpc="1">
            <a:prstTxWarp prst="textNoShape">
              <a:avLst/>
            </a:prstTxWarp>
          </a:bodyPr>
          <a:lstStyle/>
          <a:p>
            <a:endParaRPr lang="id-ID" sz="2799" dirty="0">
              <a:latin typeface="Montserrat Medium" panose="00000600000000000000" pitchFamily="2" charset="-93"/>
            </a:endParaRPr>
          </a:p>
        </p:txBody>
      </p:sp>
      <p:sp>
        <p:nvSpPr>
          <p:cNvPr id="18" name="Freeform 20">
            <a:extLst>
              <a:ext uri="{FF2B5EF4-FFF2-40B4-BE49-F238E27FC236}">
                <a16:creationId xmlns:a16="http://schemas.microsoft.com/office/drawing/2014/main" id="{554C10CD-E673-4CF3-7694-525707253400}"/>
              </a:ext>
            </a:extLst>
          </p:cNvPr>
          <p:cNvSpPr>
            <a:spLocks/>
          </p:cNvSpPr>
          <p:nvPr/>
        </p:nvSpPr>
        <p:spPr bwMode="auto">
          <a:xfrm rot="20275705">
            <a:off x="7419830" y="1470293"/>
            <a:ext cx="2563285" cy="944173"/>
          </a:xfrm>
          <a:custGeom>
            <a:avLst/>
            <a:gdLst>
              <a:gd name="T0" fmla="*/ 3 w 1027"/>
              <a:gd name="T1" fmla="*/ 342 h 385"/>
              <a:gd name="T2" fmla="*/ 23 w 1027"/>
              <a:gd name="T3" fmla="*/ 330 h 385"/>
              <a:gd name="T4" fmla="*/ 61 w 1027"/>
              <a:gd name="T5" fmla="*/ 306 h 385"/>
              <a:gd name="T6" fmla="*/ 86 w 1027"/>
              <a:gd name="T7" fmla="*/ 289 h 385"/>
              <a:gd name="T8" fmla="*/ 143 w 1027"/>
              <a:gd name="T9" fmla="*/ 245 h 385"/>
              <a:gd name="T10" fmla="*/ 154 w 1027"/>
              <a:gd name="T11" fmla="*/ 236 h 385"/>
              <a:gd name="T12" fmla="*/ 174 w 1027"/>
              <a:gd name="T13" fmla="*/ 218 h 385"/>
              <a:gd name="T14" fmla="*/ 206 w 1027"/>
              <a:gd name="T15" fmla="*/ 189 h 385"/>
              <a:gd name="T16" fmla="*/ 248 w 1027"/>
              <a:gd name="T17" fmla="*/ 147 h 385"/>
              <a:gd name="T18" fmla="*/ 274 w 1027"/>
              <a:gd name="T19" fmla="*/ 120 h 385"/>
              <a:gd name="T20" fmla="*/ 364 w 1027"/>
              <a:gd name="T21" fmla="*/ 59 h 385"/>
              <a:gd name="T22" fmla="*/ 500 w 1027"/>
              <a:gd name="T23" fmla="*/ 42 h 385"/>
              <a:gd name="T24" fmla="*/ 554 w 1027"/>
              <a:gd name="T25" fmla="*/ 45 h 385"/>
              <a:gd name="T26" fmla="*/ 633 w 1027"/>
              <a:gd name="T27" fmla="*/ 55 h 385"/>
              <a:gd name="T28" fmla="*/ 778 w 1027"/>
              <a:gd name="T29" fmla="*/ 73 h 385"/>
              <a:gd name="T30" fmla="*/ 933 w 1027"/>
              <a:gd name="T31" fmla="*/ 48 h 385"/>
              <a:gd name="T32" fmla="*/ 974 w 1027"/>
              <a:gd name="T33" fmla="*/ 30 h 385"/>
              <a:gd name="T34" fmla="*/ 995 w 1027"/>
              <a:gd name="T35" fmla="*/ 20 h 385"/>
              <a:gd name="T36" fmla="*/ 1016 w 1027"/>
              <a:gd name="T37" fmla="*/ 7 h 385"/>
              <a:gd name="T38" fmla="*/ 1016 w 1027"/>
              <a:gd name="T39" fmla="*/ 7 h 385"/>
              <a:gd name="T40" fmla="*/ 995 w 1027"/>
              <a:gd name="T41" fmla="*/ 21 h 385"/>
              <a:gd name="T42" fmla="*/ 975 w 1027"/>
              <a:gd name="T43" fmla="*/ 33 h 385"/>
              <a:gd name="T44" fmla="*/ 935 w 1027"/>
              <a:gd name="T45" fmla="*/ 52 h 385"/>
              <a:gd name="T46" fmla="*/ 778 w 1027"/>
              <a:gd name="T47" fmla="*/ 84 h 385"/>
              <a:gd name="T48" fmla="*/ 631 w 1027"/>
              <a:gd name="T49" fmla="*/ 72 h 385"/>
              <a:gd name="T50" fmla="*/ 553 w 1027"/>
              <a:gd name="T51" fmla="*/ 66 h 385"/>
              <a:gd name="T52" fmla="*/ 500 w 1027"/>
              <a:gd name="T53" fmla="*/ 65 h 385"/>
              <a:gd name="T54" fmla="*/ 374 w 1027"/>
              <a:gd name="T55" fmla="*/ 86 h 385"/>
              <a:gd name="T56" fmla="*/ 298 w 1027"/>
              <a:gd name="T57" fmla="*/ 143 h 385"/>
              <a:gd name="T58" fmla="*/ 273 w 1027"/>
              <a:gd name="T59" fmla="*/ 171 h 385"/>
              <a:gd name="T60" fmla="*/ 232 w 1027"/>
              <a:gd name="T61" fmla="*/ 215 h 385"/>
              <a:gd name="T62" fmla="*/ 200 w 1027"/>
              <a:gd name="T63" fmla="*/ 247 h 385"/>
              <a:gd name="T64" fmla="*/ 181 w 1027"/>
              <a:gd name="T65" fmla="*/ 266 h 385"/>
              <a:gd name="T66" fmla="*/ 169 w 1027"/>
              <a:gd name="T67" fmla="*/ 276 h 385"/>
              <a:gd name="T68" fmla="*/ 112 w 1027"/>
              <a:gd name="T69" fmla="*/ 324 h 385"/>
              <a:gd name="T70" fmla="*/ 87 w 1027"/>
              <a:gd name="T71" fmla="*/ 343 h 385"/>
              <a:gd name="T72" fmla="*/ 48 w 1027"/>
              <a:gd name="T73" fmla="*/ 370 h 385"/>
              <a:gd name="T74" fmla="*/ 26 w 1027"/>
              <a:gd name="T75" fmla="*/ 384 h 385"/>
              <a:gd name="T76" fmla="*/ 0 w 1027"/>
              <a:gd name="T77" fmla="*/ 343 h 385"/>
              <a:gd name="connsiteX0" fmla="*/ 0 w 10203"/>
              <a:gd name="connsiteY0" fmla="*/ 9534 h 10000"/>
              <a:gd name="connsiteX1" fmla="*/ 232 w 10203"/>
              <a:gd name="connsiteY1" fmla="*/ 8883 h 10000"/>
              <a:gd name="connsiteX2" fmla="*/ 310 w 10203"/>
              <a:gd name="connsiteY2" fmla="*/ 8753 h 10000"/>
              <a:gd name="connsiteX3" fmla="*/ 427 w 10203"/>
              <a:gd name="connsiteY3" fmla="*/ 8571 h 10000"/>
              <a:gd name="connsiteX4" fmla="*/ 592 w 10203"/>
              <a:gd name="connsiteY4" fmla="*/ 8312 h 10000"/>
              <a:gd name="connsiteX5" fmla="*/ 797 w 10203"/>
              <a:gd name="connsiteY5" fmla="*/ 7948 h 10000"/>
              <a:gd name="connsiteX6" fmla="*/ 914 w 10203"/>
              <a:gd name="connsiteY6" fmla="*/ 7740 h 10000"/>
              <a:gd name="connsiteX7" fmla="*/ 1040 w 10203"/>
              <a:gd name="connsiteY7" fmla="*/ 7506 h 10000"/>
              <a:gd name="connsiteX8" fmla="*/ 1303 w 10203"/>
              <a:gd name="connsiteY8" fmla="*/ 6987 h 10000"/>
              <a:gd name="connsiteX9" fmla="*/ 1595 w 10203"/>
              <a:gd name="connsiteY9" fmla="*/ 6364 h 10000"/>
              <a:gd name="connsiteX10" fmla="*/ 1673 w 10203"/>
              <a:gd name="connsiteY10" fmla="*/ 6208 h 10000"/>
              <a:gd name="connsiteX11" fmla="*/ 1703 w 10203"/>
              <a:gd name="connsiteY11" fmla="*/ 6130 h 10000"/>
              <a:gd name="connsiteX12" fmla="*/ 1741 w 10203"/>
              <a:gd name="connsiteY12" fmla="*/ 6026 h 10000"/>
              <a:gd name="connsiteX13" fmla="*/ 1897 w 10203"/>
              <a:gd name="connsiteY13" fmla="*/ 5662 h 10000"/>
              <a:gd name="connsiteX14" fmla="*/ 2053 w 10203"/>
              <a:gd name="connsiteY14" fmla="*/ 5299 h 10000"/>
              <a:gd name="connsiteX15" fmla="*/ 2209 w 10203"/>
              <a:gd name="connsiteY15" fmla="*/ 4909 h 10000"/>
              <a:gd name="connsiteX16" fmla="*/ 2530 w 10203"/>
              <a:gd name="connsiteY16" fmla="*/ 4052 h 10000"/>
              <a:gd name="connsiteX17" fmla="*/ 2618 w 10203"/>
              <a:gd name="connsiteY17" fmla="*/ 3818 h 10000"/>
              <a:gd name="connsiteX18" fmla="*/ 2696 w 10203"/>
              <a:gd name="connsiteY18" fmla="*/ 3610 h 10000"/>
              <a:gd name="connsiteX19" fmla="*/ 2871 w 10203"/>
              <a:gd name="connsiteY19" fmla="*/ 3117 h 10000"/>
              <a:gd name="connsiteX20" fmla="*/ 3260 w 10203"/>
              <a:gd name="connsiteY20" fmla="*/ 2208 h 10000"/>
              <a:gd name="connsiteX21" fmla="*/ 3747 w 10203"/>
              <a:gd name="connsiteY21" fmla="*/ 1532 h 10000"/>
              <a:gd name="connsiteX22" fmla="*/ 4809 w 10203"/>
              <a:gd name="connsiteY22" fmla="*/ 1091 h 10000"/>
              <a:gd name="connsiteX23" fmla="*/ 5072 w 10203"/>
              <a:gd name="connsiteY23" fmla="*/ 1091 h 10000"/>
              <a:gd name="connsiteX24" fmla="*/ 5334 w 10203"/>
              <a:gd name="connsiteY24" fmla="*/ 1117 h 10000"/>
              <a:gd name="connsiteX25" fmla="*/ 5597 w 10203"/>
              <a:gd name="connsiteY25" fmla="*/ 1169 h 10000"/>
              <a:gd name="connsiteX26" fmla="*/ 5860 w 10203"/>
              <a:gd name="connsiteY26" fmla="*/ 1247 h 10000"/>
              <a:gd name="connsiteX27" fmla="*/ 6367 w 10203"/>
              <a:gd name="connsiteY27" fmla="*/ 1429 h 10000"/>
              <a:gd name="connsiteX28" fmla="*/ 6853 w 10203"/>
              <a:gd name="connsiteY28" fmla="*/ 1636 h 10000"/>
              <a:gd name="connsiteX29" fmla="*/ 7778 w 10203"/>
              <a:gd name="connsiteY29" fmla="*/ 1896 h 10000"/>
              <a:gd name="connsiteX30" fmla="*/ 8606 w 10203"/>
              <a:gd name="connsiteY30" fmla="*/ 1740 h 10000"/>
              <a:gd name="connsiteX31" fmla="*/ 9288 w 10203"/>
              <a:gd name="connsiteY31" fmla="*/ 1247 h 10000"/>
              <a:gd name="connsiteX32" fmla="*/ 9560 w 10203"/>
              <a:gd name="connsiteY32" fmla="*/ 935 h 10000"/>
              <a:gd name="connsiteX33" fmla="*/ 9687 w 10203"/>
              <a:gd name="connsiteY33" fmla="*/ 779 h 10000"/>
              <a:gd name="connsiteX34" fmla="*/ 9794 w 10203"/>
              <a:gd name="connsiteY34" fmla="*/ 649 h 10000"/>
              <a:gd name="connsiteX35" fmla="*/ 9891 w 10203"/>
              <a:gd name="connsiteY35" fmla="*/ 519 h 10000"/>
              <a:gd name="connsiteX36" fmla="*/ 9969 w 10203"/>
              <a:gd name="connsiteY36" fmla="*/ 390 h 10000"/>
              <a:gd name="connsiteX37" fmla="*/ 10096 w 10203"/>
              <a:gd name="connsiteY37" fmla="*/ 182 h 10000"/>
              <a:gd name="connsiteX38" fmla="*/ 10203 w 10203"/>
              <a:gd name="connsiteY38" fmla="*/ 0 h 10000"/>
              <a:gd name="connsiteX39" fmla="*/ 10096 w 10203"/>
              <a:gd name="connsiteY39" fmla="*/ 182 h 10000"/>
              <a:gd name="connsiteX40" fmla="*/ 9979 w 10203"/>
              <a:gd name="connsiteY40" fmla="*/ 416 h 10000"/>
              <a:gd name="connsiteX41" fmla="*/ 9891 w 10203"/>
              <a:gd name="connsiteY41" fmla="*/ 545 h 10000"/>
              <a:gd name="connsiteX42" fmla="*/ 9804 w 10203"/>
              <a:gd name="connsiteY42" fmla="*/ 701 h 10000"/>
              <a:gd name="connsiteX43" fmla="*/ 9697 w 10203"/>
              <a:gd name="connsiteY43" fmla="*/ 857 h 10000"/>
              <a:gd name="connsiteX44" fmla="*/ 9580 w 10203"/>
              <a:gd name="connsiteY44" fmla="*/ 1013 h 10000"/>
              <a:gd name="connsiteX45" fmla="*/ 9307 w 10203"/>
              <a:gd name="connsiteY45" fmla="*/ 1351 h 10000"/>
              <a:gd name="connsiteX46" fmla="*/ 8626 w 10203"/>
              <a:gd name="connsiteY46" fmla="*/ 1922 h 10000"/>
              <a:gd name="connsiteX47" fmla="*/ 7778 w 10203"/>
              <a:gd name="connsiteY47" fmla="*/ 2182 h 10000"/>
              <a:gd name="connsiteX48" fmla="*/ 6834 w 10203"/>
              <a:gd name="connsiteY48" fmla="*/ 2026 h 10000"/>
              <a:gd name="connsiteX49" fmla="*/ 6347 w 10203"/>
              <a:gd name="connsiteY49" fmla="*/ 1870 h 10000"/>
              <a:gd name="connsiteX50" fmla="*/ 5841 w 10203"/>
              <a:gd name="connsiteY50" fmla="*/ 1740 h 10000"/>
              <a:gd name="connsiteX51" fmla="*/ 5588 w 10203"/>
              <a:gd name="connsiteY51" fmla="*/ 1714 h 10000"/>
              <a:gd name="connsiteX52" fmla="*/ 5334 w 10203"/>
              <a:gd name="connsiteY52" fmla="*/ 1688 h 10000"/>
              <a:gd name="connsiteX53" fmla="*/ 5072 w 10203"/>
              <a:gd name="connsiteY53" fmla="*/ 1688 h 10000"/>
              <a:gd name="connsiteX54" fmla="*/ 4818 w 10203"/>
              <a:gd name="connsiteY54" fmla="*/ 1714 h 10000"/>
              <a:gd name="connsiteX55" fmla="*/ 3845 w 10203"/>
              <a:gd name="connsiteY55" fmla="*/ 2234 h 10000"/>
              <a:gd name="connsiteX56" fmla="*/ 3436 w 10203"/>
              <a:gd name="connsiteY56" fmla="*/ 2857 h 10000"/>
              <a:gd name="connsiteX57" fmla="*/ 3105 w 10203"/>
              <a:gd name="connsiteY57" fmla="*/ 3714 h 10000"/>
              <a:gd name="connsiteX58" fmla="*/ 2939 w 10203"/>
              <a:gd name="connsiteY58" fmla="*/ 4182 h 10000"/>
              <a:gd name="connsiteX59" fmla="*/ 2861 w 10203"/>
              <a:gd name="connsiteY59" fmla="*/ 4442 h 10000"/>
              <a:gd name="connsiteX60" fmla="*/ 2783 w 10203"/>
              <a:gd name="connsiteY60" fmla="*/ 4675 h 10000"/>
              <a:gd name="connsiteX61" fmla="*/ 2462 w 10203"/>
              <a:gd name="connsiteY61" fmla="*/ 5584 h 10000"/>
              <a:gd name="connsiteX62" fmla="*/ 2306 w 10203"/>
              <a:gd name="connsiteY62" fmla="*/ 6000 h 10000"/>
              <a:gd name="connsiteX63" fmla="*/ 2150 w 10203"/>
              <a:gd name="connsiteY63" fmla="*/ 6416 h 10000"/>
              <a:gd name="connsiteX64" fmla="*/ 2004 w 10203"/>
              <a:gd name="connsiteY64" fmla="*/ 6805 h 10000"/>
              <a:gd name="connsiteX65" fmla="*/ 1965 w 10203"/>
              <a:gd name="connsiteY65" fmla="*/ 6909 h 10000"/>
              <a:gd name="connsiteX66" fmla="*/ 1926 w 10203"/>
              <a:gd name="connsiteY66" fmla="*/ 6987 h 10000"/>
              <a:gd name="connsiteX67" fmla="*/ 1849 w 10203"/>
              <a:gd name="connsiteY67" fmla="*/ 7169 h 10000"/>
              <a:gd name="connsiteX68" fmla="*/ 1566 w 10203"/>
              <a:gd name="connsiteY68" fmla="*/ 7844 h 10000"/>
              <a:gd name="connsiteX69" fmla="*/ 1294 w 10203"/>
              <a:gd name="connsiteY69" fmla="*/ 8416 h 10000"/>
              <a:gd name="connsiteX70" fmla="*/ 1167 w 10203"/>
              <a:gd name="connsiteY70" fmla="*/ 8675 h 10000"/>
              <a:gd name="connsiteX71" fmla="*/ 1050 w 10203"/>
              <a:gd name="connsiteY71" fmla="*/ 8909 h 10000"/>
              <a:gd name="connsiteX72" fmla="*/ 846 w 10203"/>
              <a:gd name="connsiteY72" fmla="*/ 9299 h 10000"/>
              <a:gd name="connsiteX73" fmla="*/ 670 w 10203"/>
              <a:gd name="connsiteY73" fmla="*/ 9610 h 10000"/>
              <a:gd name="connsiteX74" fmla="*/ 534 w 10203"/>
              <a:gd name="connsiteY74" fmla="*/ 9844 h 10000"/>
              <a:gd name="connsiteX75" fmla="*/ 456 w 10203"/>
              <a:gd name="connsiteY75" fmla="*/ 9974 h 10000"/>
              <a:gd name="connsiteX76" fmla="*/ 427 w 10203"/>
              <a:gd name="connsiteY76" fmla="*/ 10000 h 10000"/>
              <a:gd name="connsiteX77" fmla="*/ 0 w 10203"/>
              <a:gd name="connsiteY77" fmla="*/ 9534 h 10000"/>
              <a:gd name="connsiteX0" fmla="*/ 0 w 10203"/>
              <a:gd name="connsiteY0" fmla="*/ 9534 h 10000"/>
              <a:gd name="connsiteX1" fmla="*/ 51 w 10203"/>
              <a:gd name="connsiteY1" fmla="*/ 9139 h 10000"/>
              <a:gd name="connsiteX2" fmla="*/ 310 w 10203"/>
              <a:gd name="connsiteY2" fmla="*/ 8753 h 10000"/>
              <a:gd name="connsiteX3" fmla="*/ 427 w 10203"/>
              <a:gd name="connsiteY3" fmla="*/ 8571 h 10000"/>
              <a:gd name="connsiteX4" fmla="*/ 592 w 10203"/>
              <a:gd name="connsiteY4" fmla="*/ 8312 h 10000"/>
              <a:gd name="connsiteX5" fmla="*/ 797 w 10203"/>
              <a:gd name="connsiteY5" fmla="*/ 7948 h 10000"/>
              <a:gd name="connsiteX6" fmla="*/ 914 w 10203"/>
              <a:gd name="connsiteY6" fmla="*/ 7740 h 10000"/>
              <a:gd name="connsiteX7" fmla="*/ 1040 w 10203"/>
              <a:gd name="connsiteY7" fmla="*/ 7506 h 10000"/>
              <a:gd name="connsiteX8" fmla="*/ 1303 w 10203"/>
              <a:gd name="connsiteY8" fmla="*/ 6987 h 10000"/>
              <a:gd name="connsiteX9" fmla="*/ 1595 w 10203"/>
              <a:gd name="connsiteY9" fmla="*/ 6364 h 10000"/>
              <a:gd name="connsiteX10" fmla="*/ 1673 w 10203"/>
              <a:gd name="connsiteY10" fmla="*/ 6208 h 10000"/>
              <a:gd name="connsiteX11" fmla="*/ 1703 w 10203"/>
              <a:gd name="connsiteY11" fmla="*/ 6130 h 10000"/>
              <a:gd name="connsiteX12" fmla="*/ 1741 w 10203"/>
              <a:gd name="connsiteY12" fmla="*/ 6026 h 10000"/>
              <a:gd name="connsiteX13" fmla="*/ 1897 w 10203"/>
              <a:gd name="connsiteY13" fmla="*/ 5662 h 10000"/>
              <a:gd name="connsiteX14" fmla="*/ 2053 w 10203"/>
              <a:gd name="connsiteY14" fmla="*/ 5299 h 10000"/>
              <a:gd name="connsiteX15" fmla="*/ 2209 w 10203"/>
              <a:gd name="connsiteY15" fmla="*/ 4909 h 10000"/>
              <a:gd name="connsiteX16" fmla="*/ 2530 w 10203"/>
              <a:gd name="connsiteY16" fmla="*/ 4052 h 10000"/>
              <a:gd name="connsiteX17" fmla="*/ 2618 w 10203"/>
              <a:gd name="connsiteY17" fmla="*/ 3818 h 10000"/>
              <a:gd name="connsiteX18" fmla="*/ 2696 w 10203"/>
              <a:gd name="connsiteY18" fmla="*/ 3610 h 10000"/>
              <a:gd name="connsiteX19" fmla="*/ 2871 w 10203"/>
              <a:gd name="connsiteY19" fmla="*/ 3117 h 10000"/>
              <a:gd name="connsiteX20" fmla="*/ 3260 w 10203"/>
              <a:gd name="connsiteY20" fmla="*/ 2208 h 10000"/>
              <a:gd name="connsiteX21" fmla="*/ 3747 w 10203"/>
              <a:gd name="connsiteY21" fmla="*/ 1532 h 10000"/>
              <a:gd name="connsiteX22" fmla="*/ 4809 w 10203"/>
              <a:gd name="connsiteY22" fmla="*/ 1091 h 10000"/>
              <a:gd name="connsiteX23" fmla="*/ 5072 w 10203"/>
              <a:gd name="connsiteY23" fmla="*/ 1091 h 10000"/>
              <a:gd name="connsiteX24" fmla="*/ 5334 w 10203"/>
              <a:gd name="connsiteY24" fmla="*/ 1117 h 10000"/>
              <a:gd name="connsiteX25" fmla="*/ 5597 w 10203"/>
              <a:gd name="connsiteY25" fmla="*/ 1169 h 10000"/>
              <a:gd name="connsiteX26" fmla="*/ 5860 w 10203"/>
              <a:gd name="connsiteY26" fmla="*/ 1247 h 10000"/>
              <a:gd name="connsiteX27" fmla="*/ 6367 w 10203"/>
              <a:gd name="connsiteY27" fmla="*/ 1429 h 10000"/>
              <a:gd name="connsiteX28" fmla="*/ 6853 w 10203"/>
              <a:gd name="connsiteY28" fmla="*/ 1636 h 10000"/>
              <a:gd name="connsiteX29" fmla="*/ 7778 w 10203"/>
              <a:gd name="connsiteY29" fmla="*/ 1896 h 10000"/>
              <a:gd name="connsiteX30" fmla="*/ 8606 w 10203"/>
              <a:gd name="connsiteY30" fmla="*/ 1740 h 10000"/>
              <a:gd name="connsiteX31" fmla="*/ 9288 w 10203"/>
              <a:gd name="connsiteY31" fmla="*/ 1247 h 10000"/>
              <a:gd name="connsiteX32" fmla="*/ 9560 w 10203"/>
              <a:gd name="connsiteY32" fmla="*/ 935 h 10000"/>
              <a:gd name="connsiteX33" fmla="*/ 9687 w 10203"/>
              <a:gd name="connsiteY33" fmla="*/ 779 h 10000"/>
              <a:gd name="connsiteX34" fmla="*/ 9794 w 10203"/>
              <a:gd name="connsiteY34" fmla="*/ 649 h 10000"/>
              <a:gd name="connsiteX35" fmla="*/ 9891 w 10203"/>
              <a:gd name="connsiteY35" fmla="*/ 519 h 10000"/>
              <a:gd name="connsiteX36" fmla="*/ 9969 w 10203"/>
              <a:gd name="connsiteY36" fmla="*/ 390 h 10000"/>
              <a:gd name="connsiteX37" fmla="*/ 10096 w 10203"/>
              <a:gd name="connsiteY37" fmla="*/ 182 h 10000"/>
              <a:gd name="connsiteX38" fmla="*/ 10203 w 10203"/>
              <a:gd name="connsiteY38" fmla="*/ 0 h 10000"/>
              <a:gd name="connsiteX39" fmla="*/ 10096 w 10203"/>
              <a:gd name="connsiteY39" fmla="*/ 182 h 10000"/>
              <a:gd name="connsiteX40" fmla="*/ 9979 w 10203"/>
              <a:gd name="connsiteY40" fmla="*/ 416 h 10000"/>
              <a:gd name="connsiteX41" fmla="*/ 9891 w 10203"/>
              <a:gd name="connsiteY41" fmla="*/ 545 h 10000"/>
              <a:gd name="connsiteX42" fmla="*/ 9804 w 10203"/>
              <a:gd name="connsiteY42" fmla="*/ 701 h 10000"/>
              <a:gd name="connsiteX43" fmla="*/ 9697 w 10203"/>
              <a:gd name="connsiteY43" fmla="*/ 857 h 10000"/>
              <a:gd name="connsiteX44" fmla="*/ 9580 w 10203"/>
              <a:gd name="connsiteY44" fmla="*/ 1013 h 10000"/>
              <a:gd name="connsiteX45" fmla="*/ 9307 w 10203"/>
              <a:gd name="connsiteY45" fmla="*/ 1351 h 10000"/>
              <a:gd name="connsiteX46" fmla="*/ 8626 w 10203"/>
              <a:gd name="connsiteY46" fmla="*/ 1922 h 10000"/>
              <a:gd name="connsiteX47" fmla="*/ 7778 w 10203"/>
              <a:gd name="connsiteY47" fmla="*/ 2182 h 10000"/>
              <a:gd name="connsiteX48" fmla="*/ 6834 w 10203"/>
              <a:gd name="connsiteY48" fmla="*/ 2026 h 10000"/>
              <a:gd name="connsiteX49" fmla="*/ 6347 w 10203"/>
              <a:gd name="connsiteY49" fmla="*/ 1870 h 10000"/>
              <a:gd name="connsiteX50" fmla="*/ 5841 w 10203"/>
              <a:gd name="connsiteY50" fmla="*/ 1740 h 10000"/>
              <a:gd name="connsiteX51" fmla="*/ 5588 w 10203"/>
              <a:gd name="connsiteY51" fmla="*/ 1714 h 10000"/>
              <a:gd name="connsiteX52" fmla="*/ 5334 w 10203"/>
              <a:gd name="connsiteY52" fmla="*/ 1688 h 10000"/>
              <a:gd name="connsiteX53" fmla="*/ 5072 w 10203"/>
              <a:gd name="connsiteY53" fmla="*/ 1688 h 10000"/>
              <a:gd name="connsiteX54" fmla="*/ 4818 w 10203"/>
              <a:gd name="connsiteY54" fmla="*/ 1714 h 10000"/>
              <a:gd name="connsiteX55" fmla="*/ 3845 w 10203"/>
              <a:gd name="connsiteY55" fmla="*/ 2234 h 10000"/>
              <a:gd name="connsiteX56" fmla="*/ 3436 w 10203"/>
              <a:gd name="connsiteY56" fmla="*/ 2857 h 10000"/>
              <a:gd name="connsiteX57" fmla="*/ 3105 w 10203"/>
              <a:gd name="connsiteY57" fmla="*/ 3714 h 10000"/>
              <a:gd name="connsiteX58" fmla="*/ 2939 w 10203"/>
              <a:gd name="connsiteY58" fmla="*/ 4182 h 10000"/>
              <a:gd name="connsiteX59" fmla="*/ 2861 w 10203"/>
              <a:gd name="connsiteY59" fmla="*/ 4442 h 10000"/>
              <a:gd name="connsiteX60" fmla="*/ 2783 w 10203"/>
              <a:gd name="connsiteY60" fmla="*/ 4675 h 10000"/>
              <a:gd name="connsiteX61" fmla="*/ 2462 w 10203"/>
              <a:gd name="connsiteY61" fmla="*/ 5584 h 10000"/>
              <a:gd name="connsiteX62" fmla="*/ 2306 w 10203"/>
              <a:gd name="connsiteY62" fmla="*/ 6000 h 10000"/>
              <a:gd name="connsiteX63" fmla="*/ 2150 w 10203"/>
              <a:gd name="connsiteY63" fmla="*/ 6416 h 10000"/>
              <a:gd name="connsiteX64" fmla="*/ 2004 w 10203"/>
              <a:gd name="connsiteY64" fmla="*/ 6805 h 10000"/>
              <a:gd name="connsiteX65" fmla="*/ 1965 w 10203"/>
              <a:gd name="connsiteY65" fmla="*/ 6909 h 10000"/>
              <a:gd name="connsiteX66" fmla="*/ 1926 w 10203"/>
              <a:gd name="connsiteY66" fmla="*/ 6987 h 10000"/>
              <a:gd name="connsiteX67" fmla="*/ 1849 w 10203"/>
              <a:gd name="connsiteY67" fmla="*/ 7169 h 10000"/>
              <a:gd name="connsiteX68" fmla="*/ 1566 w 10203"/>
              <a:gd name="connsiteY68" fmla="*/ 7844 h 10000"/>
              <a:gd name="connsiteX69" fmla="*/ 1294 w 10203"/>
              <a:gd name="connsiteY69" fmla="*/ 8416 h 10000"/>
              <a:gd name="connsiteX70" fmla="*/ 1167 w 10203"/>
              <a:gd name="connsiteY70" fmla="*/ 8675 h 10000"/>
              <a:gd name="connsiteX71" fmla="*/ 1050 w 10203"/>
              <a:gd name="connsiteY71" fmla="*/ 8909 h 10000"/>
              <a:gd name="connsiteX72" fmla="*/ 846 w 10203"/>
              <a:gd name="connsiteY72" fmla="*/ 9299 h 10000"/>
              <a:gd name="connsiteX73" fmla="*/ 670 w 10203"/>
              <a:gd name="connsiteY73" fmla="*/ 9610 h 10000"/>
              <a:gd name="connsiteX74" fmla="*/ 534 w 10203"/>
              <a:gd name="connsiteY74" fmla="*/ 9844 h 10000"/>
              <a:gd name="connsiteX75" fmla="*/ 456 w 10203"/>
              <a:gd name="connsiteY75" fmla="*/ 9974 h 10000"/>
              <a:gd name="connsiteX76" fmla="*/ 427 w 10203"/>
              <a:gd name="connsiteY76" fmla="*/ 10000 h 10000"/>
              <a:gd name="connsiteX77" fmla="*/ 0 w 10203"/>
              <a:gd name="connsiteY77" fmla="*/ 9534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10203" h="10000">
                <a:moveTo>
                  <a:pt x="0" y="9534"/>
                </a:moveTo>
                <a:cubicBezTo>
                  <a:pt x="0" y="9534"/>
                  <a:pt x="-1" y="9269"/>
                  <a:pt x="51" y="9139"/>
                </a:cubicBezTo>
                <a:cubicBezTo>
                  <a:pt x="103" y="9009"/>
                  <a:pt x="271" y="8805"/>
                  <a:pt x="310" y="8753"/>
                </a:cubicBezTo>
                <a:cubicBezTo>
                  <a:pt x="339" y="8701"/>
                  <a:pt x="378" y="8649"/>
                  <a:pt x="427" y="8571"/>
                </a:cubicBezTo>
                <a:cubicBezTo>
                  <a:pt x="476" y="8494"/>
                  <a:pt x="534" y="8416"/>
                  <a:pt x="592" y="8312"/>
                </a:cubicBezTo>
                <a:cubicBezTo>
                  <a:pt x="661" y="8208"/>
                  <a:pt x="729" y="8078"/>
                  <a:pt x="797" y="7948"/>
                </a:cubicBezTo>
                <a:cubicBezTo>
                  <a:pt x="836" y="7870"/>
                  <a:pt x="875" y="7818"/>
                  <a:pt x="914" y="7740"/>
                </a:cubicBezTo>
                <a:cubicBezTo>
                  <a:pt x="962" y="7662"/>
                  <a:pt x="1001" y="7584"/>
                  <a:pt x="1040" y="7506"/>
                </a:cubicBezTo>
                <a:cubicBezTo>
                  <a:pt x="1128" y="7325"/>
                  <a:pt x="1216" y="7169"/>
                  <a:pt x="1303" y="6987"/>
                </a:cubicBezTo>
                <a:cubicBezTo>
                  <a:pt x="1401" y="6779"/>
                  <a:pt x="1498" y="6571"/>
                  <a:pt x="1595" y="6364"/>
                </a:cubicBezTo>
                <a:cubicBezTo>
                  <a:pt x="1615" y="6312"/>
                  <a:pt x="1644" y="6260"/>
                  <a:pt x="1673" y="6208"/>
                </a:cubicBezTo>
                <a:lnTo>
                  <a:pt x="1703" y="6130"/>
                </a:lnTo>
                <a:cubicBezTo>
                  <a:pt x="1716" y="6095"/>
                  <a:pt x="1728" y="6061"/>
                  <a:pt x="1741" y="6026"/>
                </a:cubicBezTo>
                <a:cubicBezTo>
                  <a:pt x="1790" y="5922"/>
                  <a:pt x="1849" y="5792"/>
                  <a:pt x="1897" y="5662"/>
                </a:cubicBezTo>
                <a:cubicBezTo>
                  <a:pt x="1946" y="5558"/>
                  <a:pt x="2004" y="5429"/>
                  <a:pt x="2053" y="5299"/>
                </a:cubicBezTo>
                <a:cubicBezTo>
                  <a:pt x="2111" y="5169"/>
                  <a:pt x="2160" y="5039"/>
                  <a:pt x="2209" y="4909"/>
                </a:cubicBezTo>
                <a:lnTo>
                  <a:pt x="2530" y="4052"/>
                </a:lnTo>
                <a:cubicBezTo>
                  <a:pt x="2559" y="3974"/>
                  <a:pt x="2589" y="3896"/>
                  <a:pt x="2618" y="3818"/>
                </a:cubicBezTo>
                <a:cubicBezTo>
                  <a:pt x="2647" y="3766"/>
                  <a:pt x="2666" y="3688"/>
                  <a:pt x="2696" y="3610"/>
                </a:cubicBezTo>
                <a:cubicBezTo>
                  <a:pt x="2754" y="3455"/>
                  <a:pt x="2813" y="3273"/>
                  <a:pt x="2871" y="3117"/>
                </a:cubicBezTo>
                <a:cubicBezTo>
                  <a:pt x="2988" y="2805"/>
                  <a:pt x="3114" y="2494"/>
                  <a:pt x="3260" y="2208"/>
                </a:cubicBezTo>
                <a:cubicBezTo>
                  <a:pt x="3407" y="1922"/>
                  <a:pt x="3572" y="1714"/>
                  <a:pt x="3747" y="1532"/>
                </a:cubicBezTo>
                <a:cubicBezTo>
                  <a:pt x="4088" y="1221"/>
                  <a:pt x="4458" y="1117"/>
                  <a:pt x="4809" y="1091"/>
                </a:cubicBezTo>
                <a:lnTo>
                  <a:pt x="5072" y="1091"/>
                </a:lnTo>
                <a:cubicBezTo>
                  <a:pt x="5159" y="1091"/>
                  <a:pt x="5247" y="1117"/>
                  <a:pt x="5334" y="1117"/>
                </a:cubicBezTo>
                <a:cubicBezTo>
                  <a:pt x="5422" y="1117"/>
                  <a:pt x="5510" y="1143"/>
                  <a:pt x="5597" y="1169"/>
                </a:cubicBezTo>
                <a:lnTo>
                  <a:pt x="5860" y="1247"/>
                </a:lnTo>
                <a:cubicBezTo>
                  <a:pt x="6026" y="1299"/>
                  <a:pt x="6201" y="1351"/>
                  <a:pt x="6367" y="1429"/>
                </a:cubicBezTo>
                <a:cubicBezTo>
                  <a:pt x="6532" y="1506"/>
                  <a:pt x="6698" y="1584"/>
                  <a:pt x="6853" y="1636"/>
                </a:cubicBezTo>
                <a:cubicBezTo>
                  <a:pt x="7175" y="1792"/>
                  <a:pt x="7486" y="1870"/>
                  <a:pt x="7778" y="1896"/>
                </a:cubicBezTo>
                <a:cubicBezTo>
                  <a:pt x="8080" y="1922"/>
                  <a:pt x="8353" y="1844"/>
                  <a:pt x="8606" y="1740"/>
                </a:cubicBezTo>
                <a:cubicBezTo>
                  <a:pt x="8869" y="1610"/>
                  <a:pt x="9093" y="1429"/>
                  <a:pt x="9288" y="1247"/>
                </a:cubicBezTo>
                <a:cubicBezTo>
                  <a:pt x="9395" y="1143"/>
                  <a:pt x="9482" y="1039"/>
                  <a:pt x="9560" y="935"/>
                </a:cubicBezTo>
                <a:cubicBezTo>
                  <a:pt x="9609" y="909"/>
                  <a:pt x="9648" y="831"/>
                  <a:pt x="9687" y="779"/>
                </a:cubicBezTo>
                <a:cubicBezTo>
                  <a:pt x="9726" y="727"/>
                  <a:pt x="9755" y="701"/>
                  <a:pt x="9794" y="649"/>
                </a:cubicBezTo>
                <a:cubicBezTo>
                  <a:pt x="9823" y="597"/>
                  <a:pt x="9852" y="545"/>
                  <a:pt x="9891" y="519"/>
                </a:cubicBezTo>
                <a:cubicBezTo>
                  <a:pt x="9921" y="468"/>
                  <a:pt x="9940" y="416"/>
                  <a:pt x="9969" y="390"/>
                </a:cubicBezTo>
                <a:cubicBezTo>
                  <a:pt x="10018" y="312"/>
                  <a:pt x="10067" y="234"/>
                  <a:pt x="10096" y="182"/>
                </a:cubicBezTo>
                <a:cubicBezTo>
                  <a:pt x="10164" y="78"/>
                  <a:pt x="10203" y="0"/>
                  <a:pt x="10203" y="0"/>
                </a:cubicBezTo>
                <a:cubicBezTo>
                  <a:pt x="10203" y="0"/>
                  <a:pt x="10164" y="78"/>
                  <a:pt x="10096" y="182"/>
                </a:cubicBezTo>
                <a:cubicBezTo>
                  <a:pt x="10067" y="260"/>
                  <a:pt x="10028" y="338"/>
                  <a:pt x="9979" y="416"/>
                </a:cubicBezTo>
                <a:cubicBezTo>
                  <a:pt x="9950" y="468"/>
                  <a:pt x="9921" y="494"/>
                  <a:pt x="9891" y="545"/>
                </a:cubicBezTo>
                <a:lnTo>
                  <a:pt x="9804" y="701"/>
                </a:lnTo>
                <a:cubicBezTo>
                  <a:pt x="9765" y="753"/>
                  <a:pt x="9736" y="805"/>
                  <a:pt x="9697" y="857"/>
                </a:cubicBezTo>
                <a:lnTo>
                  <a:pt x="9580" y="1013"/>
                </a:lnTo>
                <a:cubicBezTo>
                  <a:pt x="9492" y="1117"/>
                  <a:pt x="9405" y="1247"/>
                  <a:pt x="9307" y="1351"/>
                </a:cubicBezTo>
                <a:cubicBezTo>
                  <a:pt x="9112" y="1558"/>
                  <a:pt x="8879" y="1792"/>
                  <a:pt x="8626" y="1922"/>
                </a:cubicBezTo>
                <a:cubicBezTo>
                  <a:pt x="8372" y="2078"/>
                  <a:pt x="8080" y="2182"/>
                  <a:pt x="7778" y="2182"/>
                </a:cubicBezTo>
                <a:cubicBezTo>
                  <a:pt x="7477" y="2208"/>
                  <a:pt x="7165" y="2130"/>
                  <a:pt x="6834" y="2026"/>
                </a:cubicBezTo>
                <a:lnTo>
                  <a:pt x="6347" y="1870"/>
                </a:lnTo>
                <a:cubicBezTo>
                  <a:pt x="6182" y="1818"/>
                  <a:pt x="6006" y="1792"/>
                  <a:pt x="5841" y="1740"/>
                </a:cubicBezTo>
                <a:cubicBezTo>
                  <a:pt x="5753" y="1740"/>
                  <a:pt x="5675" y="1714"/>
                  <a:pt x="5588" y="1714"/>
                </a:cubicBezTo>
                <a:cubicBezTo>
                  <a:pt x="5500" y="1688"/>
                  <a:pt x="5412" y="1688"/>
                  <a:pt x="5334" y="1688"/>
                </a:cubicBezTo>
                <a:lnTo>
                  <a:pt x="5072" y="1688"/>
                </a:lnTo>
                <a:lnTo>
                  <a:pt x="4818" y="1714"/>
                </a:lnTo>
                <a:cubicBezTo>
                  <a:pt x="4478" y="1766"/>
                  <a:pt x="4147" y="1896"/>
                  <a:pt x="3845" y="2234"/>
                </a:cubicBezTo>
                <a:cubicBezTo>
                  <a:pt x="3699" y="2390"/>
                  <a:pt x="3562" y="2597"/>
                  <a:pt x="3436" y="2857"/>
                </a:cubicBezTo>
                <a:cubicBezTo>
                  <a:pt x="3319" y="3117"/>
                  <a:pt x="3202" y="3403"/>
                  <a:pt x="3105" y="3714"/>
                </a:cubicBezTo>
                <a:cubicBezTo>
                  <a:pt x="3046" y="3870"/>
                  <a:pt x="2998" y="4026"/>
                  <a:pt x="2939" y="4182"/>
                </a:cubicBezTo>
                <a:cubicBezTo>
                  <a:pt x="2920" y="4260"/>
                  <a:pt x="2890" y="4364"/>
                  <a:pt x="2861" y="4442"/>
                </a:cubicBezTo>
                <a:cubicBezTo>
                  <a:pt x="2842" y="4519"/>
                  <a:pt x="2813" y="4597"/>
                  <a:pt x="2783" y="4675"/>
                </a:cubicBezTo>
                <a:cubicBezTo>
                  <a:pt x="2676" y="4987"/>
                  <a:pt x="2569" y="5273"/>
                  <a:pt x="2462" y="5584"/>
                </a:cubicBezTo>
                <a:cubicBezTo>
                  <a:pt x="2413" y="5740"/>
                  <a:pt x="2365" y="5870"/>
                  <a:pt x="2306" y="6000"/>
                </a:cubicBezTo>
                <a:cubicBezTo>
                  <a:pt x="2258" y="6156"/>
                  <a:pt x="2199" y="6286"/>
                  <a:pt x="2150" y="6416"/>
                </a:cubicBezTo>
                <a:cubicBezTo>
                  <a:pt x="2102" y="6545"/>
                  <a:pt x="2053" y="6675"/>
                  <a:pt x="2004" y="6805"/>
                </a:cubicBezTo>
                <a:cubicBezTo>
                  <a:pt x="1991" y="6840"/>
                  <a:pt x="1978" y="6874"/>
                  <a:pt x="1965" y="6909"/>
                </a:cubicBezTo>
                <a:lnTo>
                  <a:pt x="1926" y="6987"/>
                </a:lnTo>
                <a:cubicBezTo>
                  <a:pt x="1897" y="7039"/>
                  <a:pt x="1878" y="7117"/>
                  <a:pt x="1849" y="7169"/>
                </a:cubicBezTo>
                <a:cubicBezTo>
                  <a:pt x="1751" y="7403"/>
                  <a:pt x="1654" y="7610"/>
                  <a:pt x="1566" y="7844"/>
                </a:cubicBezTo>
                <a:cubicBezTo>
                  <a:pt x="1469" y="8026"/>
                  <a:pt x="1381" y="8234"/>
                  <a:pt x="1294" y="8416"/>
                </a:cubicBezTo>
                <a:cubicBezTo>
                  <a:pt x="1255" y="8494"/>
                  <a:pt x="1216" y="8597"/>
                  <a:pt x="1167" y="8675"/>
                </a:cubicBezTo>
                <a:lnTo>
                  <a:pt x="1050" y="8909"/>
                </a:lnTo>
                <a:cubicBezTo>
                  <a:pt x="972" y="9039"/>
                  <a:pt x="904" y="9195"/>
                  <a:pt x="846" y="9299"/>
                </a:cubicBezTo>
                <a:cubicBezTo>
                  <a:pt x="777" y="9403"/>
                  <a:pt x="719" y="9506"/>
                  <a:pt x="670" y="9610"/>
                </a:cubicBezTo>
                <a:cubicBezTo>
                  <a:pt x="622" y="9688"/>
                  <a:pt x="573" y="9766"/>
                  <a:pt x="534" y="9844"/>
                </a:cubicBezTo>
                <a:cubicBezTo>
                  <a:pt x="495" y="9896"/>
                  <a:pt x="466" y="9948"/>
                  <a:pt x="456" y="9974"/>
                </a:cubicBezTo>
                <a:cubicBezTo>
                  <a:pt x="437" y="10000"/>
                  <a:pt x="427" y="10000"/>
                  <a:pt x="427" y="10000"/>
                </a:cubicBezTo>
                <a:cubicBezTo>
                  <a:pt x="352" y="9636"/>
                  <a:pt x="75" y="9898"/>
                  <a:pt x="0" y="953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243777" tIns="121888" rIns="243777" bIns="121888" numCol="1" anchor="t" anchorCtr="0" compatLnSpc="1">
            <a:prstTxWarp prst="textNoShape">
              <a:avLst/>
            </a:prstTxWarp>
          </a:bodyPr>
          <a:lstStyle/>
          <a:p>
            <a:endParaRPr lang="id-ID" sz="2799" dirty="0">
              <a:latin typeface="Montserrat Medium" panose="00000600000000000000" pitchFamily="2" charset="-93"/>
            </a:endParaRPr>
          </a:p>
        </p:txBody>
      </p:sp>
      <p:sp>
        <p:nvSpPr>
          <p:cNvPr id="22" name="Freeform 72">
            <a:extLst>
              <a:ext uri="{FF2B5EF4-FFF2-40B4-BE49-F238E27FC236}">
                <a16:creationId xmlns:a16="http://schemas.microsoft.com/office/drawing/2014/main" id="{8BDAD5DA-7BC2-7E72-D02B-4647B72EB30B}"/>
              </a:ext>
            </a:extLst>
          </p:cNvPr>
          <p:cNvSpPr/>
          <p:nvPr/>
        </p:nvSpPr>
        <p:spPr>
          <a:xfrm rot="2281685">
            <a:off x="1539413" y="1869083"/>
            <a:ext cx="2559408" cy="792220"/>
          </a:xfrm>
          <a:custGeom>
            <a:avLst/>
            <a:gdLst>
              <a:gd name="connsiteX0" fmla="*/ 0 w 2753803"/>
              <a:gd name="connsiteY0" fmla="*/ 0 h 870502"/>
              <a:gd name="connsiteX1" fmla="*/ 86240 w 2753803"/>
              <a:gd name="connsiteY1" fmla="*/ 20961 h 870502"/>
              <a:gd name="connsiteX2" fmla="*/ 172481 w 2753803"/>
              <a:gd name="connsiteY2" fmla="*/ 41921 h 870502"/>
              <a:gd name="connsiteX3" fmla="*/ 258721 w 2753803"/>
              <a:gd name="connsiteY3" fmla="*/ 62882 h 870502"/>
              <a:gd name="connsiteX4" fmla="*/ 300535 w 2753803"/>
              <a:gd name="connsiteY4" fmla="*/ 73362 h 870502"/>
              <a:gd name="connsiteX5" fmla="*/ 344962 w 2753803"/>
              <a:gd name="connsiteY5" fmla="*/ 81222 h 870502"/>
              <a:gd name="connsiteX6" fmla="*/ 431202 w 2753803"/>
              <a:gd name="connsiteY6" fmla="*/ 99563 h 870502"/>
              <a:gd name="connsiteX7" fmla="*/ 517442 w 2753803"/>
              <a:gd name="connsiteY7" fmla="*/ 112663 h 870502"/>
              <a:gd name="connsiteX8" fmla="*/ 606296 w 2753803"/>
              <a:gd name="connsiteY8" fmla="*/ 128383 h 870502"/>
              <a:gd name="connsiteX9" fmla="*/ 692536 w 2753803"/>
              <a:gd name="connsiteY9" fmla="*/ 141484 h 870502"/>
              <a:gd name="connsiteX10" fmla="*/ 781390 w 2753803"/>
              <a:gd name="connsiteY10" fmla="*/ 151964 h 870502"/>
              <a:gd name="connsiteX11" fmla="*/ 867630 w 2753803"/>
              <a:gd name="connsiteY11" fmla="*/ 162444 h 870502"/>
              <a:gd name="connsiteX12" fmla="*/ 956484 w 2753803"/>
              <a:gd name="connsiteY12" fmla="*/ 170305 h 870502"/>
              <a:gd name="connsiteX13" fmla="*/ 1042724 w 2753803"/>
              <a:gd name="connsiteY13" fmla="*/ 178165 h 870502"/>
              <a:gd name="connsiteX14" fmla="*/ 1131578 w 2753803"/>
              <a:gd name="connsiteY14" fmla="*/ 183405 h 870502"/>
              <a:gd name="connsiteX15" fmla="*/ 1176005 w 2753803"/>
              <a:gd name="connsiteY15" fmla="*/ 183405 h 870502"/>
              <a:gd name="connsiteX16" fmla="*/ 1220432 w 2753803"/>
              <a:gd name="connsiteY16" fmla="*/ 186025 h 870502"/>
              <a:gd name="connsiteX17" fmla="*/ 1306672 w 2753803"/>
              <a:gd name="connsiteY17" fmla="*/ 186025 h 870502"/>
              <a:gd name="connsiteX18" fmla="*/ 1392913 w 2753803"/>
              <a:gd name="connsiteY18" fmla="*/ 183405 h 870502"/>
              <a:gd name="connsiteX19" fmla="*/ 1395526 w 2753803"/>
              <a:gd name="connsiteY19" fmla="*/ 183405 h 870502"/>
              <a:gd name="connsiteX20" fmla="*/ 1515740 w 2753803"/>
              <a:gd name="connsiteY20" fmla="*/ 186025 h 870502"/>
              <a:gd name="connsiteX21" fmla="*/ 1573233 w 2753803"/>
              <a:gd name="connsiteY21" fmla="*/ 191265 h 870502"/>
              <a:gd name="connsiteX22" fmla="*/ 1633340 w 2753803"/>
              <a:gd name="connsiteY22" fmla="*/ 196505 h 870502"/>
              <a:gd name="connsiteX23" fmla="*/ 1690834 w 2753803"/>
              <a:gd name="connsiteY23" fmla="*/ 201745 h 870502"/>
              <a:gd name="connsiteX24" fmla="*/ 1750941 w 2753803"/>
              <a:gd name="connsiteY24" fmla="*/ 209606 h 870502"/>
              <a:gd name="connsiteX25" fmla="*/ 1808434 w 2753803"/>
              <a:gd name="connsiteY25" fmla="*/ 220086 h 870502"/>
              <a:gd name="connsiteX26" fmla="*/ 1837181 w 2753803"/>
              <a:gd name="connsiteY26" fmla="*/ 225326 h 870502"/>
              <a:gd name="connsiteX27" fmla="*/ 1868541 w 2753803"/>
              <a:gd name="connsiteY27" fmla="*/ 230566 h 870502"/>
              <a:gd name="connsiteX28" fmla="*/ 1926035 w 2753803"/>
              <a:gd name="connsiteY28" fmla="*/ 243666 h 870502"/>
              <a:gd name="connsiteX29" fmla="*/ 1983528 w 2753803"/>
              <a:gd name="connsiteY29" fmla="*/ 259387 h 870502"/>
              <a:gd name="connsiteX30" fmla="*/ 1999208 w 2753803"/>
              <a:gd name="connsiteY30" fmla="*/ 264627 h 870502"/>
              <a:gd name="connsiteX31" fmla="*/ 2012275 w 2753803"/>
              <a:gd name="connsiteY31" fmla="*/ 267247 h 870502"/>
              <a:gd name="connsiteX32" fmla="*/ 2041022 w 2753803"/>
              <a:gd name="connsiteY32" fmla="*/ 277727 h 870502"/>
              <a:gd name="connsiteX33" fmla="*/ 2098515 w 2753803"/>
              <a:gd name="connsiteY33" fmla="*/ 298688 h 870502"/>
              <a:gd name="connsiteX34" fmla="*/ 2153396 w 2753803"/>
              <a:gd name="connsiteY34" fmla="*/ 324888 h 870502"/>
              <a:gd name="connsiteX35" fmla="*/ 2169076 w 2753803"/>
              <a:gd name="connsiteY35" fmla="*/ 330129 h 870502"/>
              <a:gd name="connsiteX36" fmla="*/ 2182142 w 2753803"/>
              <a:gd name="connsiteY36" fmla="*/ 337989 h 870502"/>
              <a:gd name="connsiteX37" fmla="*/ 2208276 w 2753803"/>
              <a:gd name="connsiteY37" fmla="*/ 351089 h 870502"/>
              <a:gd name="connsiteX38" fmla="*/ 2237023 w 2753803"/>
              <a:gd name="connsiteY38" fmla="*/ 369430 h 870502"/>
              <a:gd name="connsiteX39" fmla="*/ 2263156 w 2753803"/>
              <a:gd name="connsiteY39" fmla="*/ 387770 h 870502"/>
              <a:gd name="connsiteX40" fmla="*/ 2286676 w 2753803"/>
              <a:gd name="connsiteY40" fmla="*/ 406111 h 870502"/>
              <a:gd name="connsiteX41" fmla="*/ 2299743 w 2753803"/>
              <a:gd name="connsiteY41" fmla="*/ 419211 h 870502"/>
              <a:gd name="connsiteX42" fmla="*/ 2307583 w 2753803"/>
              <a:gd name="connsiteY42" fmla="*/ 424451 h 870502"/>
              <a:gd name="connsiteX43" fmla="*/ 2310196 w 2753803"/>
              <a:gd name="connsiteY43" fmla="*/ 429691 h 870502"/>
              <a:gd name="connsiteX44" fmla="*/ 2315423 w 2753803"/>
              <a:gd name="connsiteY44" fmla="*/ 434931 h 870502"/>
              <a:gd name="connsiteX45" fmla="*/ 2310196 w 2753803"/>
              <a:gd name="connsiteY45" fmla="*/ 429691 h 870502"/>
              <a:gd name="connsiteX46" fmla="*/ 2352010 w 2753803"/>
              <a:gd name="connsiteY46" fmla="*/ 466372 h 870502"/>
              <a:gd name="connsiteX47" fmla="*/ 2396437 w 2753803"/>
              <a:gd name="connsiteY47" fmla="*/ 505673 h 870502"/>
              <a:gd name="connsiteX48" fmla="*/ 2440864 w 2753803"/>
              <a:gd name="connsiteY48" fmla="*/ 542354 h 870502"/>
              <a:gd name="connsiteX49" fmla="*/ 2485290 w 2753803"/>
              <a:gd name="connsiteY49" fmla="*/ 579035 h 870502"/>
              <a:gd name="connsiteX50" fmla="*/ 2529717 w 2753803"/>
              <a:gd name="connsiteY50" fmla="*/ 615716 h 870502"/>
              <a:gd name="connsiteX51" fmla="*/ 2576757 w 2753803"/>
              <a:gd name="connsiteY51" fmla="*/ 649777 h 870502"/>
              <a:gd name="connsiteX52" fmla="*/ 2623798 w 2753803"/>
              <a:gd name="connsiteY52" fmla="*/ 683838 h 870502"/>
              <a:gd name="connsiteX53" fmla="*/ 2670838 w 2753803"/>
              <a:gd name="connsiteY53" fmla="*/ 717899 h 870502"/>
              <a:gd name="connsiteX54" fmla="*/ 2717878 w 2753803"/>
              <a:gd name="connsiteY54" fmla="*/ 749339 h 870502"/>
              <a:gd name="connsiteX55" fmla="*/ 2753803 w 2753803"/>
              <a:gd name="connsiteY55" fmla="*/ 772087 h 870502"/>
              <a:gd name="connsiteX56" fmla="*/ 2698104 w 2753803"/>
              <a:gd name="connsiteY56" fmla="*/ 772087 h 870502"/>
              <a:gd name="connsiteX57" fmla="*/ 2698104 w 2753803"/>
              <a:gd name="connsiteY57" fmla="*/ 870502 h 870502"/>
              <a:gd name="connsiteX58" fmla="*/ 2655158 w 2753803"/>
              <a:gd name="connsiteY58" fmla="*/ 841042 h 870502"/>
              <a:gd name="connsiteX59" fmla="*/ 2608118 w 2753803"/>
              <a:gd name="connsiteY59" fmla="*/ 804361 h 870502"/>
              <a:gd name="connsiteX60" fmla="*/ 2561077 w 2753803"/>
              <a:gd name="connsiteY60" fmla="*/ 770300 h 870502"/>
              <a:gd name="connsiteX61" fmla="*/ 2514037 w 2753803"/>
              <a:gd name="connsiteY61" fmla="*/ 730999 h 870502"/>
              <a:gd name="connsiteX62" fmla="*/ 2466997 w 2753803"/>
              <a:gd name="connsiteY62" fmla="*/ 694318 h 870502"/>
              <a:gd name="connsiteX63" fmla="*/ 2422570 w 2753803"/>
              <a:gd name="connsiteY63" fmla="*/ 655017 h 870502"/>
              <a:gd name="connsiteX64" fmla="*/ 2378143 w 2753803"/>
              <a:gd name="connsiteY64" fmla="*/ 615716 h 870502"/>
              <a:gd name="connsiteX65" fmla="*/ 2333716 w 2753803"/>
              <a:gd name="connsiteY65" fmla="*/ 576415 h 870502"/>
              <a:gd name="connsiteX66" fmla="*/ 2289290 w 2753803"/>
              <a:gd name="connsiteY66" fmla="*/ 534494 h 870502"/>
              <a:gd name="connsiteX67" fmla="*/ 2247476 w 2753803"/>
              <a:gd name="connsiteY67" fmla="*/ 492573 h 870502"/>
              <a:gd name="connsiteX68" fmla="*/ 2242249 w 2753803"/>
              <a:gd name="connsiteY68" fmla="*/ 487333 h 870502"/>
              <a:gd name="connsiteX69" fmla="*/ 2242249 w 2753803"/>
              <a:gd name="connsiteY69" fmla="*/ 484713 h 870502"/>
              <a:gd name="connsiteX70" fmla="*/ 2237023 w 2753803"/>
              <a:gd name="connsiteY70" fmla="*/ 482093 h 870502"/>
              <a:gd name="connsiteX71" fmla="*/ 2229183 w 2753803"/>
              <a:gd name="connsiteY71" fmla="*/ 474232 h 870502"/>
              <a:gd name="connsiteX72" fmla="*/ 2208276 w 2753803"/>
              <a:gd name="connsiteY72" fmla="*/ 455892 h 870502"/>
              <a:gd name="connsiteX73" fmla="*/ 2187369 w 2753803"/>
              <a:gd name="connsiteY73" fmla="*/ 440171 h 870502"/>
              <a:gd name="connsiteX74" fmla="*/ 2166462 w 2753803"/>
              <a:gd name="connsiteY74" fmla="*/ 424451 h 870502"/>
              <a:gd name="connsiteX75" fmla="*/ 2140329 w 2753803"/>
              <a:gd name="connsiteY75" fmla="*/ 411351 h 870502"/>
              <a:gd name="connsiteX76" fmla="*/ 2129876 w 2753803"/>
              <a:gd name="connsiteY76" fmla="*/ 403491 h 870502"/>
              <a:gd name="connsiteX77" fmla="*/ 2116809 w 2753803"/>
              <a:gd name="connsiteY77" fmla="*/ 398250 h 870502"/>
              <a:gd name="connsiteX78" fmla="*/ 2067155 w 2753803"/>
              <a:gd name="connsiteY78" fmla="*/ 374670 h 870502"/>
              <a:gd name="connsiteX79" fmla="*/ 2014889 w 2753803"/>
              <a:gd name="connsiteY79" fmla="*/ 351089 h 870502"/>
              <a:gd name="connsiteX80" fmla="*/ 1988755 w 2753803"/>
              <a:gd name="connsiteY80" fmla="*/ 343229 h 870502"/>
              <a:gd name="connsiteX81" fmla="*/ 1975688 w 2753803"/>
              <a:gd name="connsiteY81" fmla="*/ 337989 h 870502"/>
              <a:gd name="connsiteX82" fmla="*/ 1962622 w 2753803"/>
              <a:gd name="connsiteY82" fmla="*/ 332749 h 870502"/>
              <a:gd name="connsiteX83" fmla="*/ 1907741 w 2753803"/>
              <a:gd name="connsiteY83" fmla="*/ 317028 h 870502"/>
              <a:gd name="connsiteX84" fmla="*/ 1852861 w 2753803"/>
              <a:gd name="connsiteY84" fmla="*/ 301308 h 870502"/>
              <a:gd name="connsiteX85" fmla="*/ 1824114 w 2753803"/>
              <a:gd name="connsiteY85" fmla="*/ 293448 h 870502"/>
              <a:gd name="connsiteX86" fmla="*/ 1795368 w 2753803"/>
              <a:gd name="connsiteY86" fmla="*/ 288208 h 870502"/>
              <a:gd name="connsiteX87" fmla="*/ 1740487 w 2753803"/>
              <a:gd name="connsiteY87" fmla="*/ 277727 h 870502"/>
              <a:gd name="connsiteX88" fmla="*/ 1682994 w 2753803"/>
              <a:gd name="connsiteY88" fmla="*/ 267247 h 870502"/>
              <a:gd name="connsiteX89" fmla="*/ 1625500 w 2753803"/>
              <a:gd name="connsiteY89" fmla="*/ 259387 h 870502"/>
              <a:gd name="connsiteX90" fmla="*/ 1568007 w 2753803"/>
              <a:gd name="connsiteY90" fmla="*/ 251527 h 870502"/>
              <a:gd name="connsiteX91" fmla="*/ 1510513 w 2753803"/>
              <a:gd name="connsiteY91" fmla="*/ 246286 h 870502"/>
              <a:gd name="connsiteX92" fmla="*/ 1397323 w 2753803"/>
              <a:gd name="connsiteY92" fmla="*/ 235970 h 870502"/>
              <a:gd name="connsiteX93" fmla="*/ 1396024 w 2753803"/>
              <a:gd name="connsiteY93" fmla="*/ 235851 h 870502"/>
              <a:gd name="connsiteX94" fmla="*/ 1398139 w 2753803"/>
              <a:gd name="connsiteY94" fmla="*/ 235806 h 870502"/>
              <a:gd name="connsiteX95" fmla="*/ 1395526 w 2753803"/>
              <a:gd name="connsiteY95" fmla="*/ 235806 h 870502"/>
              <a:gd name="connsiteX96" fmla="*/ 1396024 w 2753803"/>
              <a:gd name="connsiteY96" fmla="*/ 235851 h 870502"/>
              <a:gd name="connsiteX97" fmla="*/ 1352406 w 2753803"/>
              <a:gd name="connsiteY97" fmla="*/ 236789 h 870502"/>
              <a:gd name="connsiteX98" fmla="*/ 1306672 w 2753803"/>
              <a:gd name="connsiteY98" fmla="*/ 235806 h 870502"/>
              <a:gd name="connsiteX99" fmla="*/ 1217819 w 2753803"/>
              <a:gd name="connsiteY99" fmla="*/ 233186 h 870502"/>
              <a:gd name="connsiteX100" fmla="*/ 1173392 w 2753803"/>
              <a:gd name="connsiteY100" fmla="*/ 230566 h 870502"/>
              <a:gd name="connsiteX101" fmla="*/ 1128965 w 2753803"/>
              <a:gd name="connsiteY101" fmla="*/ 225326 h 870502"/>
              <a:gd name="connsiteX102" fmla="*/ 1040111 w 2753803"/>
              <a:gd name="connsiteY102" fmla="*/ 217466 h 870502"/>
              <a:gd name="connsiteX103" fmla="*/ 951257 w 2753803"/>
              <a:gd name="connsiteY103" fmla="*/ 206985 h 870502"/>
              <a:gd name="connsiteX104" fmla="*/ 865017 w 2753803"/>
              <a:gd name="connsiteY104" fmla="*/ 196505 h 870502"/>
              <a:gd name="connsiteX105" fmla="*/ 776163 w 2753803"/>
              <a:gd name="connsiteY105" fmla="*/ 183405 h 870502"/>
              <a:gd name="connsiteX106" fmla="*/ 687310 w 2753803"/>
              <a:gd name="connsiteY106" fmla="*/ 167684 h 870502"/>
              <a:gd name="connsiteX107" fmla="*/ 601069 w 2753803"/>
              <a:gd name="connsiteY107" fmla="*/ 151964 h 870502"/>
              <a:gd name="connsiteX108" fmla="*/ 514829 w 2753803"/>
              <a:gd name="connsiteY108" fmla="*/ 133624 h 870502"/>
              <a:gd name="connsiteX109" fmla="*/ 428589 w 2753803"/>
              <a:gd name="connsiteY109" fmla="*/ 115283 h 870502"/>
              <a:gd name="connsiteX110" fmla="*/ 342348 w 2753803"/>
              <a:gd name="connsiteY110" fmla="*/ 94323 h 870502"/>
              <a:gd name="connsiteX111" fmla="*/ 297921 w 2753803"/>
              <a:gd name="connsiteY111" fmla="*/ 83842 h 870502"/>
              <a:gd name="connsiteX112" fmla="*/ 256108 w 2753803"/>
              <a:gd name="connsiteY112" fmla="*/ 73362 h 870502"/>
              <a:gd name="connsiteX113" fmla="*/ 169867 w 2753803"/>
              <a:gd name="connsiteY113" fmla="*/ 49781 h 870502"/>
              <a:gd name="connsiteX114" fmla="*/ 83627 w 2753803"/>
              <a:gd name="connsiteY114" fmla="*/ 26201 h 870502"/>
              <a:gd name="connsiteX115" fmla="*/ 0 w 2753803"/>
              <a:gd name="connsiteY115" fmla="*/ 0 h 870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2753803" h="870502">
                <a:moveTo>
                  <a:pt x="0" y="0"/>
                </a:moveTo>
                <a:cubicBezTo>
                  <a:pt x="86240" y="20961"/>
                  <a:pt x="86240" y="20961"/>
                  <a:pt x="86240" y="20961"/>
                </a:cubicBezTo>
                <a:cubicBezTo>
                  <a:pt x="114987" y="28821"/>
                  <a:pt x="143734" y="36681"/>
                  <a:pt x="172481" y="41921"/>
                </a:cubicBezTo>
                <a:cubicBezTo>
                  <a:pt x="258721" y="62882"/>
                  <a:pt x="258721" y="62882"/>
                  <a:pt x="258721" y="62882"/>
                </a:cubicBezTo>
                <a:cubicBezTo>
                  <a:pt x="300535" y="73362"/>
                  <a:pt x="300535" y="73362"/>
                  <a:pt x="300535" y="73362"/>
                </a:cubicBezTo>
                <a:cubicBezTo>
                  <a:pt x="344962" y="81222"/>
                  <a:pt x="344962" y="81222"/>
                  <a:pt x="344962" y="81222"/>
                </a:cubicBezTo>
                <a:cubicBezTo>
                  <a:pt x="431202" y="99563"/>
                  <a:pt x="431202" y="99563"/>
                  <a:pt x="431202" y="99563"/>
                </a:cubicBezTo>
                <a:cubicBezTo>
                  <a:pt x="459949" y="104803"/>
                  <a:pt x="488695" y="107423"/>
                  <a:pt x="517442" y="112663"/>
                </a:cubicBezTo>
                <a:cubicBezTo>
                  <a:pt x="546189" y="117903"/>
                  <a:pt x="574936" y="123143"/>
                  <a:pt x="606296" y="128383"/>
                </a:cubicBezTo>
                <a:cubicBezTo>
                  <a:pt x="692536" y="141484"/>
                  <a:pt x="692536" y="141484"/>
                  <a:pt x="692536" y="141484"/>
                </a:cubicBezTo>
                <a:cubicBezTo>
                  <a:pt x="781390" y="151964"/>
                  <a:pt x="781390" y="151964"/>
                  <a:pt x="781390" y="151964"/>
                </a:cubicBezTo>
                <a:cubicBezTo>
                  <a:pt x="810137" y="157204"/>
                  <a:pt x="838884" y="159824"/>
                  <a:pt x="867630" y="162444"/>
                </a:cubicBezTo>
                <a:cubicBezTo>
                  <a:pt x="896377" y="165064"/>
                  <a:pt x="925124" y="167684"/>
                  <a:pt x="956484" y="170305"/>
                </a:cubicBezTo>
                <a:cubicBezTo>
                  <a:pt x="985231" y="172925"/>
                  <a:pt x="1013978" y="175545"/>
                  <a:pt x="1042724" y="178165"/>
                </a:cubicBezTo>
                <a:cubicBezTo>
                  <a:pt x="1074085" y="178165"/>
                  <a:pt x="1102831" y="180785"/>
                  <a:pt x="1131578" y="183405"/>
                </a:cubicBezTo>
                <a:cubicBezTo>
                  <a:pt x="1176005" y="183405"/>
                  <a:pt x="1176005" y="183405"/>
                  <a:pt x="1176005" y="183405"/>
                </a:cubicBezTo>
                <a:cubicBezTo>
                  <a:pt x="1220432" y="186025"/>
                  <a:pt x="1220432" y="186025"/>
                  <a:pt x="1220432" y="186025"/>
                </a:cubicBezTo>
                <a:cubicBezTo>
                  <a:pt x="1249179" y="186025"/>
                  <a:pt x="1277925" y="186025"/>
                  <a:pt x="1306672" y="186025"/>
                </a:cubicBezTo>
                <a:cubicBezTo>
                  <a:pt x="1335419" y="186025"/>
                  <a:pt x="1366779" y="183405"/>
                  <a:pt x="1392913" y="183405"/>
                </a:cubicBezTo>
                <a:cubicBezTo>
                  <a:pt x="1395526" y="183405"/>
                  <a:pt x="1395526" y="183405"/>
                  <a:pt x="1395526" y="183405"/>
                </a:cubicBezTo>
                <a:cubicBezTo>
                  <a:pt x="1515740" y="186025"/>
                  <a:pt x="1515740" y="186025"/>
                  <a:pt x="1515740" y="186025"/>
                </a:cubicBezTo>
                <a:cubicBezTo>
                  <a:pt x="1534033" y="188645"/>
                  <a:pt x="1554940" y="188645"/>
                  <a:pt x="1573233" y="191265"/>
                </a:cubicBezTo>
                <a:cubicBezTo>
                  <a:pt x="1633340" y="196505"/>
                  <a:pt x="1633340" y="196505"/>
                  <a:pt x="1633340" y="196505"/>
                </a:cubicBezTo>
                <a:cubicBezTo>
                  <a:pt x="1651634" y="196505"/>
                  <a:pt x="1672540" y="199125"/>
                  <a:pt x="1690834" y="201745"/>
                </a:cubicBezTo>
                <a:cubicBezTo>
                  <a:pt x="1711741" y="204365"/>
                  <a:pt x="1730034" y="206985"/>
                  <a:pt x="1750941" y="209606"/>
                </a:cubicBezTo>
                <a:cubicBezTo>
                  <a:pt x="1808434" y="220086"/>
                  <a:pt x="1808434" y="220086"/>
                  <a:pt x="1808434" y="220086"/>
                </a:cubicBezTo>
                <a:cubicBezTo>
                  <a:pt x="1837181" y="225326"/>
                  <a:pt x="1837181" y="225326"/>
                  <a:pt x="1837181" y="225326"/>
                </a:cubicBezTo>
                <a:cubicBezTo>
                  <a:pt x="1847634" y="227946"/>
                  <a:pt x="1858088" y="227946"/>
                  <a:pt x="1868541" y="230566"/>
                </a:cubicBezTo>
                <a:cubicBezTo>
                  <a:pt x="1926035" y="243666"/>
                  <a:pt x="1926035" y="243666"/>
                  <a:pt x="1926035" y="243666"/>
                </a:cubicBezTo>
                <a:cubicBezTo>
                  <a:pt x="1983528" y="259387"/>
                  <a:pt x="1983528" y="259387"/>
                  <a:pt x="1983528" y="259387"/>
                </a:cubicBezTo>
                <a:cubicBezTo>
                  <a:pt x="1999208" y="264627"/>
                  <a:pt x="1999208" y="264627"/>
                  <a:pt x="1999208" y="264627"/>
                </a:cubicBezTo>
                <a:cubicBezTo>
                  <a:pt x="2012275" y="267247"/>
                  <a:pt x="2012275" y="267247"/>
                  <a:pt x="2012275" y="267247"/>
                </a:cubicBezTo>
                <a:cubicBezTo>
                  <a:pt x="2041022" y="277727"/>
                  <a:pt x="2041022" y="277727"/>
                  <a:pt x="2041022" y="277727"/>
                </a:cubicBezTo>
                <a:cubicBezTo>
                  <a:pt x="2061929" y="282967"/>
                  <a:pt x="2080222" y="290828"/>
                  <a:pt x="2098515" y="298688"/>
                </a:cubicBezTo>
                <a:cubicBezTo>
                  <a:pt x="2116809" y="306548"/>
                  <a:pt x="2135102" y="314408"/>
                  <a:pt x="2153396" y="324888"/>
                </a:cubicBezTo>
                <a:cubicBezTo>
                  <a:pt x="2169076" y="330129"/>
                  <a:pt x="2169076" y="330129"/>
                  <a:pt x="2169076" y="330129"/>
                </a:cubicBezTo>
                <a:cubicBezTo>
                  <a:pt x="2182142" y="337989"/>
                  <a:pt x="2182142" y="337989"/>
                  <a:pt x="2182142" y="337989"/>
                </a:cubicBezTo>
                <a:cubicBezTo>
                  <a:pt x="2208276" y="351089"/>
                  <a:pt x="2208276" y="351089"/>
                  <a:pt x="2208276" y="351089"/>
                </a:cubicBezTo>
                <a:cubicBezTo>
                  <a:pt x="2237023" y="369430"/>
                  <a:pt x="2237023" y="369430"/>
                  <a:pt x="2237023" y="369430"/>
                </a:cubicBezTo>
                <a:cubicBezTo>
                  <a:pt x="2244863" y="374670"/>
                  <a:pt x="2252703" y="379910"/>
                  <a:pt x="2263156" y="387770"/>
                </a:cubicBezTo>
                <a:cubicBezTo>
                  <a:pt x="2270996" y="393010"/>
                  <a:pt x="2278836" y="400870"/>
                  <a:pt x="2286676" y="406111"/>
                </a:cubicBezTo>
                <a:cubicBezTo>
                  <a:pt x="2299743" y="419211"/>
                  <a:pt x="2299743" y="419211"/>
                  <a:pt x="2299743" y="419211"/>
                </a:cubicBezTo>
                <a:cubicBezTo>
                  <a:pt x="2302356" y="421831"/>
                  <a:pt x="2304970" y="424451"/>
                  <a:pt x="2307583" y="424451"/>
                </a:cubicBezTo>
                <a:cubicBezTo>
                  <a:pt x="2310196" y="429691"/>
                  <a:pt x="2310196" y="429691"/>
                  <a:pt x="2310196" y="429691"/>
                </a:cubicBezTo>
                <a:cubicBezTo>
                  <a:pt x="2310196" y="429691"/>
                  <a:pt x="2310196" y="429691"/>
                  <a:pt x="2315423" y="434931"/>
                </a:cubicBezTo>
                <a:cubicBezTo>
                  <a:pt x="2315423" y="434931"/>
                  <a:pt x="2315423" y="434931"/>
                  <a:pt x="2310196" y="429691"/>
                </a:cubicBezTo>
                <a:cubicBezTo>
                  <a:pt x="2352010" y="466372"/>
                  <a:pt x="2352010" y="466372"/>
                  <a:pt x="2352010" y="466372"/>
                </a:cubicBezTo>
                <a:cubicBezTo>
                  <a:pt x="2367690" y="479472"/>
                  <a:pt x="2380757" y="492573"/>
                  <a:pt x="2396437" y="505673"/>
                </a:cubicBezTo>
                <a:cubicBezTo>
                  <a:pt x="2440864" y="542354"/>
                  <a:pt x="2440864" y="542354"/>
                  <a:pt x="2440864" y="542354"/>
                </a:cubicBezTo>
                <a:cubicBezTo>
                  <a:pt x="2456544" y="555454"/>
                  <a:pt x="2469610" y="568555"/>
                  <a:pt x="2485290" y="579035"/>
                </a:cubicBezTo>
                <a:cubicBezTo>
                  <a:pt x="2529717" y="615716"/>
                  <a:pt x="2529717" y="615716"/>
                  <a:pt x="2529717" y="615716"/>
                </a:cubicBezTo>
                <a:cubicBezTo>
                  <a:pt x="2545397" y="628816"/>
                  <a:pt x="2561077" y="639297"/>
                  <a:pt x="2576757" y="649777"/>
                </a:cubicBezTo>
                <a:cubicBezTo>
                  <a:pt x="2592437" y="662877"/>
                  <a:pt x="2608118" y="673357"/>
                  <a:pt x="2623798" y="683838"/>
                </a:cubicBezTo>
                <a:cubicBezTo>
                  <a:pt x="2670838" y="717899"/>
                  <a:pt x="2670838" y="717899"/>
                  <a:pt x="2670838" y="717899"/>
                </a:cubicBezTo>
                <a:cubicBezTo>
                  <a:pt x="2686518" y="728379"/>
                  <a:pt x="2702198" y="738859"/>
                  <a:pt x="2717878" y="749339"/>
                </a:cubicBezTo>
                <a:lnTo>
                  <a:pt x="2753803" y="772087"/>
                </a:lnTo>
                <a:lnTo>
                  <a:pt x="2698104" y="772087"/>
                </a:lnTo>
                <a:lnTo>
                  <a:pt x="2698104" y="870502"/>
                </a:lnTo>
                <a:lnTo>
                  <a:pt x="2655158" y="841042"/>
                </a:lnTo>
                <a:cubicBezTo>
                  <a:pt x="2639478" y="827941"/>
                  <a:pt x="2623798" y="817461"/>
                  <a:pt x="2608118" y="804361"/>
                </a:cubicBezTo>
                <a:cubicBezTo>
                  <a:pt x="2561077" y="770300"/>
                  <a:pt x="2561077" y="770300"/>
                  <a:pt x="2561077" y="770300"/>
                </a:cubicBezTo>
                <a:cubicBezTo>
                  <a:pt x="2545397" y="757200"/>
                  <a:pt x="2529717" y="744099"/>
                  <a:pt x="2514037" y="730999"/>
                </a:cubicBezTo>
                <a:cubicBezTo>
                  <a:pt x="2498357" y="720519"/>
                  <a:pt x="2482677" y="707418"/>
                  <a:pt x="2466997" y="694318"/>
                </a:cubicBezTo>
                <a:cubicBezTo>
                  <a:pt x="2422570" y="655017"/>
                  <a:pt x="2422570" y="655017"/>
                  <a:pt x="2422570" y="655017"/>
                </a:cubicBezTo>
                <a:cubicBezTo>
                  <a:pt x="2406890" y="641917"/>
                  <a:pt x="2391210" y="628816"/>
                  <a:pt x="2378143" y="615716"/>
                </a:cubicBezTo>
                <a:cubicBezTo>
                  <a:pt x="2333716" y="576415"/>
                  <a:pt x="2333716" y="576415"/>
                  <a:pt x="2333716" y="576415"/>
                </a:cubicBezTo>
                <a:cubicBezTo>
                  <a:pt x="2318036" y="563315"/>
                  <a:pt x="2304970" y="547594"/>
                  <a:pt x="2289290" y="534494"/>
                </a:cubicBezTo>
                <a:cubicBezTo>
                  <a:pt x="2247476" y="492573"/>
                  <a:pt x="2247476" y="492573"/>
                  <a:pt x="2247476" y="492573"/>
                </a:cubicBezTo>
                <a:cubicBezTo>
                  <a:pt x="2242249" y="487333"/>
                  <a:pt x="2242249" y="487333"/>
                  <a:pt x="2242249" y="487333"/>
                </a:cubicBezTo>
                <a:cubicBezTo>
                  <a:pt x="2242249" y="484713"/>
                  <a:pt x="2242249" y="484713"/>
                  <a:pt x="2242249" y="484713"/>
                </a:cubicBezTo>
                <a:cubicBezTo>
                  <a:pt x="2239636" y="484713"/>
                  <a:pt x="2239636" y="482093"/>
                  <a:pt x="2237023" y="482093"/>
                </a:cubicBezTo>
                <a:cubicBezTo>
                  <a:pt x="2229183" y="474232"/>
                  <a:pt x="2229183" y="474232"/>
                  <a:pt x="2229183" y="474232"/>
                </a:cubicBezTo>
                <a:cubicBezTo>
                  <a:pt x="2221343" y="468992"/>
                  <a:pt x="2216116" y="461132"/>
                  <a:pt x="2208276" y="455892"/>
                </a:cubicBezTo>
                <a:cubicBezTo>
                  <a:pt x="2203049" y="450652"/>
                  <a:pt x="2195209" y="445412"/>
                  <a:pt x="2187369" y="440171"/>
                </a:cubicBezTo>
                <a:cubicBezTo>
                  <a:pt x="2166462" y="424451"/>
                  <a:pt x="2166462" y="424451"/>
                  <a:pt x="2166462" y="424451"/>
                </a:cubicBezTo>
                <a:cubicBezTo>
                  <a:pt x="2140329" y="411351"/>
                  <a:pt x="2140329" y="411351"/>
                  <a:pt x="2140329" y="411351"/>
                </a:cubicBezTo>
                <a:cubicBezTo>
                  <a:pt x="2129876" y="403491"/>
                  <a:pt x="2129876" y="403491"/>
                  <a:pt x="2129876" y="403491"/>
                </a:cubicBezTo>
                <a:cubicBezTo>
                  <a:pt x="2116809" y="398250"/>
                  <a:pt x="2116809" y="398250"/>
                  <a:pt x="2116809" y="398250"/>
                </a:cubicBezTo>
                <a:cubicBezTo>
                  <a:pt x="2101129" y="390390"/>
                  <a:pt x="2085449" y="379910"/>
                  <a:pt x="2067155" y="374670"/>
                </a:cubicBezTo>
                <a:cubicBezTo>
                  <a:pt x="2048862" y="366810"/>
                  <a:pt x="2033182" y="358949"/>
                  <a:pt x="2014889" y="351089"/>
                </a:cubicBezTo>
                <a:cubicBezTo>
                  <a:pt x="1988755" y="343229"/>
                  <a:pt x="1988755" y="343229"/>
                  <a:pt x="1988755" y="343229"/>
                </a:cubicBezTo>
                <a:cubicBezTo>
                  <a:pt x="1975688" y="337989"/>
                  <a:pt x="1975688" y="337989"/>
                  <a:pt x="1975688" y="337989"/>
                </a:cubicBezTo>
                <a:cubicBezTo>
                  <a:pt x="1962622" y="332749"/>
                  <a:pt x="1962622" y="332749"/>
                  <a:pt x="1962622" y="332749"/>
                </a:cubicBezTo>
                <a:cubicBezTo>
                  <a:pt x="1907741" y="317028"/>
                  <a:pt x="1907741" y="317028"/>
                  <a:pt x="1907741" y="317028"/>
                </a:cubicBezTo>
                <a:cubicBezTo>
                  <a:pt x="1852861" y="301308"/>
                  <a:pt x="1852861" y="301308"/>
                  <a:pt x="1852861" y="301308"/>
                </a:cubicBezTo>
                <a:cubicBezTo>
                  <a:pt x="1842408" y="298688"/>
                  <a:pt x="1831954" y="296068"/>
                  <a:pt x="1824114" y="293448"/>
                </a:cubicBezTo>
                <a:cubicBezTo>
                  <a:pt x="1795368" y="288208"/>
                  <a:pt x="1795368" y="288208"/>
                  <a:pt x="1795368" y="288208"/>
                </a:cubicBezTo>
                <a:cubicBezTo>
                  <a:pt x="1740487" y="277727"/>
                  <a:pt x="1740487" y="277727"/>
                  <a:pt x="1740487" y="277727"/>
                </a:cubicBezTo>
                <a:cubicBezTo>
                  <a:pt x="1719581" y="272487"/>
                  <a:pt x="1701287" y="269867"/>
                  <a:pt x="1682994" y="267247"/>
                </a:cubicBezTo>
                <a:cubicBezTo>
                  <a:pt x="1662087" y="264627"/>
                  <a:pt x="1643794" y="262007"/>
                  <a:pt x="1625500" y="259387"/>
                </a:cubicBezTo>
                <a:cubicBezTo>
                  <a:pt x="1568007" y="251527"/>
                  <a:pt x="1568007" y="251527"/>
                  <a:pt x="1568007" y="251527"/>
                </a:cubicBezTo>
                <a:cubicBezTo>
                  <a:pt x="1549713" y="248907"/>
                  <a:pt x="1528806" y="246286"/>
                  <a:pt x="1510513" y="246286"/>
                </a:cubicBezTo>
                <a:cubicBezTo>
                  <a:pt x="1424273" y="238426"/>
                  <a:pt x="1402713" y="236461"/>
                  <a:pt x="1397323" y="235970"/>
                </a:cubicBezTo>
                <a:lnTo>
                  <a:pt x="1396024" y="235851"/>
                </a:lnTo>
                <a:lnTo>
                  <a:pt x="1398139" y="235806"/>
                </a:lnTo>
                <a:cubicBezTo>
                  <a:pt x="1398139" y="235806"/>
                  <a:pt x="1398139" y="235806"/>
                  <a:pt x="1395526" y="235806"/>
                </a:cubicBezTo>
                <a:lnTo>
                  <a:pt x="1396024" y="235851"/>
                </a:lnTo>
                <a:lnTo>
                  <a:pt x="1352406" y="236789"/>
                </a:lnTo>
                <a:cubicBezTo>
                  <a:pt x="1337379" y="236461"/>
                  <a:pt x="1322352" y="235806"/>
                  <a:pt x="1306672" y="235806"/>
                </a:cubicBezTo>
                <a:cubicBezTo>
                  <a:pt x="1277925" y="235806"/>
                  <a:pt x="1246565" y="233186"/>
                  <a:pt x="1217819" y="233186"/>
                </a:cubicBezTo>
                <a:cubicBezTo>
                  <a:pt x="1173392" y="230566"/>
                  <a:pt x="1173392" y="230566"/>
                  <a:pt x="1173392" y="230566"/>
                </a:cubicBezTo>
                <a:cubicBezTo>
                  <a:pt x="1128965" y="225326"/>
                  <a:pt x="1128965" y="225326"/>
                  <a:pt x="1128965" y="225326"/>
                </a:cubicBezTo>
                <a:cubicBezTo>
                  <a:pt x="1100218" y="222706"/>
                  <a:pt x="1068858" y="220086"/>
                  <a:pt x="1040111" y="217466"/>
                </a:cubicBezTo>
                <a:cubicBezTo>
                  <a:pt x="1011364" y="214846"/>
                  <a:pt x="980004" y="212226"/>
                  <a:pt x="951257" y="206985"/>
                </a:cubicBezTo>
                <a:cubicBezTo>
                  <a:pt x="922511" y="204365"/>
                  <a:pt x="893764" y="199125"/>
                  <a:pt x="865017" y="196505"/>
                </a:cubicBezTo>
                <a:cubicBezTo>
                  <a:pt x="833657" y="191265"/>
                  <a:pt x="804910" y="188645"/>
                  <a:pt x="776163" y="183405"/>
                </a:cubicBezTo>
                <a:cubicBezTo>
                  <a:pt x="687310" y="167684"/>
                  <a:pt x="687310" y="167684"/>
                  <a:pt x="687310" y="167684"/>
                </a:cubicBezTo>
                <a:cubicBezTo>
                  <a:pt x="601069" y="151964"/>
                  <a:pt x="601069" y="151964"/>
                  <a:pt x="601069" y="151964"/>
                </a:cubicBezTo>
                <a:cubicBezTo>
                  <a:pt x="572322" y="146724"/>
                  <a:pt x="543576" y="138864"/>
                  <a:pt x="514829" y="133624"/>
                </a:cubicBezTo>
                <a:cubicBezTo>
                  <a:pt x="486082" y="128383"/>
                  <a:pt x="457335" y="120523"/>
                  <a:pt x="428589" y="115283"/>
                </a:cubicBezTo>
                <a:cubicBezTo>
                  <a:pt x="342348" y="94323"/>
                  <a:pt x="342348" y="94323"/>
                  <a:pt x="342348" y="94323"/>
                </a:cubicBezTo>
                <a:cubicBezTo>
                  <a:pt x="297921" y="83842"/>
                  <a:pt x="297921" y="83842"/>
                  <a:pt x="297921" y="83842"/>
                </a:cubicBezTo>
                <a:cubicBezTo>
                  <a:pt x="256108" y="73362"/>
                  <a:pt x="256108" y="73362"/>
                  <a:pt x="256108" y="73362"/>
                </a:cubicBezTo>
                <a:cubicBezTo>
                  <a:pt x="169867" y="49781"/>
                  <a:pt x="169867" y="49781"/>
                  <a:pt x="169867" y="49781"/>
                </a:cubicBezTo>
                <a:cubicBezTo>
                  <a:pt x="141121" y="41921"/>
                  <a:pt x="112374" y="34061"/>
                  <a:pt x="83627" y="26201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4799" dirty="0">
              <a:solidFill>
                <a:schemeClr val="tx1"/>
              </a:solidFill>
              <a:latin typeface="Montserrat Medium" panose="00000600000000000000" pitchFamily="2" charset="-93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A4FF0807-AC62-DA83-AB55-99E93CA8D277}"/>
              </a:ext>
            </a:extLst>
          </p:cNvPr>
          <p:cNvSpPr>
            <a:spLocks/>
          </p:cNvSpPr>
          <p:nvPr/>
        </p:nvSpPr>
        <p:spPr bwMode="auto">
          <a:xfrm rot="1631055">
            <a:off x="837711" y="2619013"/>
            <a:ext cx="4567682" cy="564460"/>
          </a:xfrm>
          <a:custGeom>
            <a:avLst/>
            <a:gdLst>
              <a:gd name="T0" fmla="*/ 599 w 599"/>
              <a:gd name="T1" fmla="*/ 1 h 138"/>
              <a:gd name="T2" fmla="*/ 599 w 599"/>
              <a:gd name="T3" fmla="*/ 4 h 138"/>
              <a:gd name="T4" fmla="*/ 598 w 599"/>
              <a:gd name="T5" fmla="*/ 10 h 138"/>
              <a:gd name="T6" fmla="*/ 591 w 599"/>
              <a:gd name="T7" fmla="*/ 34 h 138"/>
              <a:gd name="T8" fmla="*/ 574 w 599"/>
              <a:gd name="T9" fmla="*/ 65 h 138"/>
              <a:gd name="T10" fmla="*/ 540 w 599"/>
              <a:gd name="T11" fmla="*/ 97 h 138"/>
              <a:gd name="T12" fmla="*/ 493 w 599"/>
              <a:gd name="T13" fmla="*/ 121 h 138"/>
              <a:gd name="T14" fmla="*/ 437 w 599"/>
              <a:gd name="T15" fmla="*/ 134 h 138"/>
              <a:gd name="T16" fmla="*/ 407 w 599"/>
              <a:gd name="T17" fmla="*/ 137 h 138"/>
              <a:gd name="T18" fmla="*/ 377 w 599"/>
              <a:gd name="T19" fmla="*/ 138 h 138"/>
              <a:gd name="T20" fmla="*/ 346 w 599"/>
              <a:gd name="T21" fmla="*/ 137 h 138"/>
              <a:gd name="T22" fmla="*/ 316 w 599"/>
              <a:gd name="T23" fmla="*/ 135 h 138"/>
              <a:gd name="T24" fmla="*/ 285 w 599"/>
              <a:gd name="T25" fmla="*/ 131 h 138"/>
              <a:gd name="T26" fmla="*/ 255 w 599"/>
              <a:gd name="T27" fmla="*/ 125 h 138"/>
              <a:gd name="T28" fmla="*/ 225 w 599"/>
              <a:gd name="T29" fmla="*/ 119 h 138"/>
              <a:gd name="T30" fmla="*/ 197 w 599"/>
              <a:gd name="T31" fmla="*/ 112 h 138"/>
              <a:gd name="T32" fmla="*/ 144 w 599"/>
              <a:gd name="T33" fmla="*/ 98 h 138"/>
              <a:gd name="T34" fmla="*/ 96 w 599"/>
              <a:gd name="T35" fmla="*/ 84 h 138"/>
              <a:gd name="T36" fmla="*/ 57 w 599"/>
              <a:gd name="T37" fmla="*/ 72 h 138"/>
              <a:gd name="T38" fmla="*/ 26 w 599"/>
              <a:gd name="T39" fmla="*/ 62 h 138"/>
              <a:gd name="T40" fmla="*/ 0 w 599"/>
              <a:gd name="T41" fmla="*/ 54 h 138"/>
              <a:gd name="T42" fmla="*/ 27 w 599"/>
              <a:gd name="T43" fmla="*/ 61 h 138"/>
              <a:gd name="T44" fmla="*/ 58 w 599"/>
              <a:gd name="T45" fmla="*/ 69 h 138"/>
              <a:gd name="T46" fmla="*/ 98 w 599"/>
              <a:gd name="T47" fmla="*/ 79 h 138"/>
              <a:gd name="T48" fmla="*/ 146 w 599"/>
              <a:gd name="T49" fmla="*/ 90 h 138"/>
              <a:gd name="T50" fmla="*/ 199 w 599"/>
              <a:gd name="T51" fmla="*/ 101 h 138"/>
              <a:gd name="T52" fmla="*/ 228 w 599"/>
              <a:gd name="T53" fmla="*/ 106 h 138"/>
              <a:gd name="T54" fmla="*/ 257 w 599"/>
              <a:gd name="T55" fmla="*/ 111 h 138"/>
              <a:gd name="T56" fmla="*/ 287 w 599"/>
              <a:gd name="T57" fmla="*/ 115 h 138"/>
              <a:gd name="T58" fmla="*/ 316 w 599"/>
              <a:gd name="T59" fmla="*/ 117 h 138"/>
              <a:gd name="T60" fmla="*/ 347 w 599"/>
              <a:gd name="T61" fmla="*/ 117 h 138"/>
              <a:gd name="T62" fmla="*/ 376 w 599"/>
              <a:gd name="T63" fmla="*/ 117 h 138"/>
              <a:gd name="T64" fmla="*/ 405 w 599"/>
              <a:gd name="T65" fmla="*/ 114 h 138"/>
              <a:gd name="T66" fmla="*/ 433 w 599"/>
              <a:gd name="T67" fmla="*/ 110 h 138"/>
              <a:gd name="T68" fmla="*/ 483 w 599"/>
              <a:gd name="T69" fmla="*/ 95 h 138"/>
              <a:gd name="T70" fmla="*/ 522 w 599"/>
              <a:gd name="T71" fmla="*/ 73 h 138"/>
              <a:gd name="T72" fmla="*/ 547 w 599"/>
              <a:gd name="T73" fmla="*/ 46 h 138"/>
              <a:gd name="T74" fmla="*/ 559 w 599"/>
              <a:gd name="T75" fmla="*/ 22 h 138"/>
              <a:gd name="T76" fmla="*/ 563 w 599"/>
              <a:gd name="T77" fmla="*/ 5 h 138"/>
              <a:gd name="T78" fmla="*/ 563 w 599"/>
              <a:gd name="T79" fmla="*/ 1 h 138"/>
              <a:gd name="T80" fmla="*/ 563 w 599"/>
              <a:gd name="T81" fmla="*/ 0 h 138"/>
              <a:gd name="T82" fmla="*/ 599 w 599"/>
              <a:gd name="T83" fmla="*/ 1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599" h="138">
                <a:moveTo>
                  <a:pt x="599" y="1"/>
                </a:moveTo>
                <a:cubicBezTo>
                  <a:pt x="599" y="1"/>
                  <a:pt x="599" y="2"/>
                  <a:pt x="599" y="4"/>
                </a:cubicBezTo>
                <a:cubicBezTo>
                  <a:pt x="599" y="5"/>
                  <a:pt x="598" y="7"/>
                  <a:pt x="598" y="10"/>
                </a:cubicBezTo>
                <a:cubicBezTo>
                  <a:pt x="597" y="16"/>
                  <a:pt x="595" y="24"/>
                  <a:pt x="591" y="34"/>
                </a:cubicBezTo>
                <a:cubicBezTo>
                  <a:pt x="588" y="43"/>
                  <a:pt x="582" y="54"/>
                  <a:pt x="574" y="65"/>
                </a:cubicBezTo>
                <a:cubicBezTo>
                  <a:pt x="565" y="77"/>
                  <a:pt x="554" y="88"/>
                  <a:pt x="540" y="97"/>
                </a:cubicBezTo>
                <a:cubicBezTo>
                  <a:pt x="526" y="107"/>
                  <a:pt x="510" y="115"/>
                  <a:pt x="493" y="121"/>
                </a:cubicBezTo>
                <a:cubicBezTo>
                  <a:pt x="475" y="127"/>
                  <a:pt x="456" y="132"/>
                  <a:pt x="437" y="134"/>
                </a:cubicBezTo>
                <a:cubicBezTo>
                  <a:pt x="427" y="136"/>
                  <a:pt x="417" y="136"/>
                  <a:pt x="407" y="137"/>
                </a:cubicBezTo>
                <a:cubicBezTo>
                  <a:pt x="397" y="138"/>
                  <a:pt x="387" y="138"/>
                  <a:pt x="377" y="138"/>
                </a:cubicBezTo>
                <a:cubicBezTo>
                  <a:pt x="366" y="138"/>
                  <a:pt x="356" y="137"/>
                  <a:pt x="346" y="137"/>
                </a:cubicBezTo>
                <a:cubicBezTo>
                  <a:pt x="336" y="136"/>
                  <a:pt x="326" y="136"/>
                  <a:pt x="316" y="135"/>
                </a:cubicBezTo>
                <a:cubicBezTo>
                  <a:pt x="305" y="134"/>
                  <a:pt x="295" y="132"/>
                  <a:pt x="285" y="131"/>
                </a:cubicBezTo>
                <a:cubicBezTo>
                  <a:pt x="274" y="129"/>
                  <a:pt x="264" y="127"/>
                  <a:pt x="255" y="125"/>
                </a:cubicBezTo>
                <a:cubicBezTo>
                  <a:pt x="245" y="123"/>
                  <a:pt x="235" y="121"/>
                  <a:pt x="225" y="119"/>
                </a:cubicBezTo>
                <a:cubicBezTo>
                  <a:pt x="216" y="117"/>
                  <a:pt x="206" y="115"/>
                  <a:pt x="197" y="112"/>
                </a:cubicBezTo>
                <a:cubicBezTo>
                  <a:pt x="179" y="107"/>
                  <a:pt x="161" y="103"/>
                  <a:pt x="144" y="98"/>
                </a:cubicBezTo>
                <a:cubicBezTo>
                  <a:pt x="127" y="93"/>
                  <a:pt x="111" y="89"/>
                  <a:pt x="96" y="84"/>
                </a:cubicBezTo>
                <a:cubicBezTo>
                  <a:pt x="82" y="80"/>
                  <a:pt x="69" y="76"/>
                  <a:pt x="57" y="72"/>
                </a:cubicBezTo>
                <a:cubicBezTo>
                  <a:pt x="45" y="68"/>
                  <a:pt x="35" y="65"/>
                  <a:pt x="26" y="62"/>
                </a:cubicBezTo>
                <a:cubicBezTo>
                  <a:pt x="9" y="57"/>
                  <a:pt x="0" y="54"/>
                  <a:pt x="0" y="54"/>
                </a:cubicBezTo>
                <a:cubicBezTo>
                  <a:pt x="0" y="54"/>
                  <a:pt x="9" y="57"/>
                  <a:pt x="27" y="61"/>
                </a:cubicBezTo>
                <a:cubicBezTo>
                  <a:pt x="35" y="63"/>
                  <a:pt x="46" y="66"/>
                  <a:pt x="58" y="69"/>
                </a:cubicBezTo>
                <a:cubicBezTo>
                  <a:pt x="70" y="72"/>
                  <a:pt x="83" y="76"/>
                  <a:pt x="98" y="79"/>
                </a:cubicBezTo>
                <a:cubicBezTo>
                  <a:pt x="113" y="82"/>
                  <a:pt x="129" y="86"/>
                  <a:pt x="146" y="90"/>
                </a:cubicBezTo>
                <a:cubicBezTo>
                  <a:pt x="163" y="94"/>
                  <a:pt x="181" y="97"/>
                  <a:pt x="199" y="101"/>
                </a:cubicBezTo>
                <a:cubicBezTo>
                  <a:pt x="209" y="103"/>
                  <a:pt x="218" y="104"/>
                  <a:pt x="228" y="106"/>
                </a:cubicBezTo>
                <a:cubicBezTo>
                  <a:pt x="237" y="108"/>
                  <a:pt x="247" y="110"/>
                  <a:pt x="257" y="111"/>
                </a:cubicBezTo>
                <a:cubicBezTo>
                  <a:pt x="267" y="112"/>
                  <a:pt x="277" y="113"/>
                  <a:pt x="287" y="115"/>
                </a:cubicBezTo>
                <a:cubicBezTo>
                  <a:pt x="297" y="115"/>
                  <a:pt x="307" y="116"/>
                  <a:pt x="316" y="117"/>
                </a:cubicBezTo>
                <a:cubicBezTo>
                  <a:pt x="326" y="117"/>
                  <a:pt x="336" y="117"/>
                  <a:pt x="347" y="117"/>
                </a:cubicBezTo>
                <a:cubicBezTo>
                  <a:pt x="356" y="117"/>
                  <a:pt x="366" y="117"/>
                  <a:pt x="376" y="117"/>
                </a:cubicBezTo>
                <a:cubicBezTo>
                  <a:pt x="386" y="116"/>
                  <a:pt x="396" y="115"/>
                  <a:pt x="405" y="114"/>
                </a:cubicBezTo>
                <a:cubicBezTo>
                  <a:pt x="414" y="113"/>
                  <a:pt x="424" y="112"/>
                  <a:pt x="433" y="110"/>
                </a:cubicBezTo>
                <a:cubicBezTo>
                  <a:pt x="451" y="107"/>
                  <a:pt x="468" y="102"/>
                  <a:pt x="483" y="95"/>
                </a:cubicBezTo>
                <a:cubicBezTo>
                  <a:pt x="498" y="89"/>
                  <a:pt x="511" y="81"/>
                  <a:pt x="522" y="73"/>
                </a:cubicBezTo>
                <a:cubicBezTo>
                  <a:pt x="533" y="64"/>
                  <a:pt x="541" y="55"/>
                  <a:pt x="547" y="46"/>
                </a:cubicBezTo>
                <a:cubicBezTo>
                  <a:pt x="553" y="37"/>
                  <a:pt x="557" y="29"/>
                  <a:pt x="559" y="22"/>
                </a:cubicBezTo>
                <a:cubicBezTo>
                  <a:pt x="561" y="15"/>
                  <a:pt x="562" y="9"/>
                  <a:pt x="563" y="5"/>
                </a:cubicBezTo>
                <a:cubicBezTo>
                  <a:pt x="563" y="3"/>
                  <a:pt x="563" y="2"/>
                  <a:pt x="563" y="1"/>
                </a:cubicBezTo>
                <a:cubicBezTo>
                  <a:pt x="563" y="1"/>
                  <a:pt x="563" y="0"/>
                  <a:pt x="563" y="0"/>
                </a:cubicBezTo>
                <a:lnTo>
                  <a:pt x="59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243777" tIns="121888" rIns="243777" bIns="121888" numCol="1" anchor="t" anchorCtr="0" compatLnSpc="1">
            <a:prstTxWarp prst="textNoShape">
              <a:avLst/>
            </a:prstTxWarp>
          </a:bodyPr>
          <a:lstStyle/>
          <a:p>
            <a:endParaRPr lang="id-ID" sz="2799" dirty="0">
              <a:latin typeface="Montserrat Medium" panose="00000600000000000000" pitchFamily="2" charset="-93"/>
            </a:endParaRPr>
          </a:p>
        </p:txBody>
      </p:sp>
      <p:sp>
        <p:nvSpPr>
          <p:cNvPr id="25" name="Freeform 27">
            <a:extLst>
              <a:ext uri="{FF2B5EF4-FFF2-40B4-BE49-F238E27FC236}">
                <a16:creationId xmlns:a16="http://schemas.microsoft.com/office/drawing/2014/main" id="{AE07DFD0-DF10-4C20-5D4E-ECDFFE6C2FD7}"/>
              </a:ext>
            </a:extLst>
          </p:cNvPr>
          <p:cNvSpPr>
            <a:spLocks/>
          </p:cNvSpPr>
          <p:nvPr/>
        </p:nvSpPr>
        <p:spPr bwMode="auto">
          <a:xfrm rot="514439" flipH="1">
            <a:off x="830160" y="2941288"/>
            <a:ext cx="2749620" cy="624921"/>
          </a:xfrm>
          <a:custGeom>
            <a:avLst/>
            <a:gdLst>
              <a:gd name="T0" fmla="*/ 30 w 506"/>
              <a:gd name="T1" fmla="*/ 0 h 201"/>
              <a:gd name="T2" fmla="*/ 33 w 506"/>
              <a:gd name="T3" fmla="*/ 4 h 201"/>
              <a:gd name="T4" fmla="*/ 43 w 506"/>
              <a:gd name="T5" fmla="*/ 17 h 201"/>
              <a:gd name="T6" fmla="*/ 60 w 506"/>
              <a:gd name="T7" fmla="*/ 36 h 201"/>
              <a:gd name="T8" fmla="*/ 84 w 506"/>
              <a:gd name="T9" fmla="*/ 58 h 201"/>
              <a:gd name="T10" fmla="*/ 116 w 506"/>
              <a:gd name="T11" fmla="*/ 82 h 201"/>
              <a:gd name="T12" fmla="*/ 154 w 506"/>
              <a:gd name="T13" fmla="*/ 107 h 201"/>
              <a:gd name="T14" fmla="*/ 174 w 506"/>
              <a:gd name="T15" fmla="*/ 118 h 201"/>
              <a:gd name="T16" fmla="*/ 196 w 506"/>
              <a:gd name="T17" fmla="*/ 129 h 201"/>
              <a:gd name="T18" fmla="*/ 219 w 506"/>
              <a:gd name="T19" fmla="*/ 139 h 201"/>
              <a:gd name="T20" fmla="*/ 231 w 506"/>
              <a:gd name="T21" fmla="*/ 144 h 201"/>
              <a:gd name="T22" fmla="*/ 242 w 506"/>
              <a:gd name="T23" fmla="*/ 148 h 201"/>
              <a:gd name="T24" fmla="*/ 254 w 506"/>
              <a:gd name="T25" fmla="*/ 153 h 201"/>
              <a:gd name="T26" fmla="*/ 266 w 506"/>
              <a:gd name="T27" fmla="*/ 157 h 201"/>
              <a:gd name="T28" fmla="*/ 290 w 506"/>
              <a:gd name="T29" fmla="*/ 165 h 201"/>
              <a:gd name="T30" fmla="*/ 313 w 506"/>
              <a:gd name="T31" fmla="*/ 171 h 201"/>
              <a:gd name="T32" fmla="*/ 325 w 506"/>
              <a:gd name="T33" fmla="*/ 175 h 201"/>
              <a:gd name="T34" fmla="*/ 337 w 506"/>
              <a:gd name="T35" fmla="*/ 177 h 201"/>
              <a:gd name="T36" fmla="*/ 381 w 506"/>
              <a:gd name="T37" fmla="*/ 187 h 201"/>
              <a:gd name="T38" fmla="*/ 422 w 506"/>
              <a:gd name="T39" fmla="*/ 193 h 201"/>
              <a:gd name="T40" fmla="*/ 440 w 506"/>
              <a:gd name="T41" fmla="*/ 195 h 201"/>
              <a:gd name="T42" fmla="*/ 456 w 506"/>
              <a:gd name="T43" fmla="*/ 197 h 201"/>
              <a:gd name="T44" fmla="*/ 471 w 506"/>
              <a:gd name="T45" fmla="*/ 198 h 201"/>
              <a:gd name="T46" fmla="*/ 483 w 506"/>
              <a:gd name="T47" fmla="*/ 199 h 201"/>
              <a:gd name="T48" fmla="*/ 506 w 506"/>
              <a:gd name="T49" fmla="*/ 201 h 201"/>
              <a:gd name="T50" fmla="*/ 483 w 506"/>
              <a:gd name="T51" fmla="*/ 201 h 201"/>
              <a:gd name="T52" fmla="*/ 471 w 506"/>
              <a:gd name="T53" fmla="*/ 201 h 201"/>
              <a:gd name="T54" fmla="*/ 456 w 506"/>
              <a:gd name="T55" fmla="*/ 200 h 201"/>
              <a:gd name="T56" fmla="*/ 439 w 506"/>
              <a:gd name="T57" fmla="*/ 200 h 201"/>
              <a:gd name="T58" fmla="*/ 421 w 506"/>
              <a:gd name="T59" fmla="*/ 199 h 201"/>
              <a:gd name="T60" fmla="*/ 380 w 506"/>
              <a:gd name="T61" fmla="*/ 195 h 201"/>
              <a:gd name="T62" fmla="*/ 334 w 506"/>
              <a:gd name="T63" fmla="*/ 188 h 201"/>
              <a:gd name="T64" fmla="*/ 322 w 506"/>
              <a:gd name="T65" fmla="*/ 186 h 201"/>
              <a:gd name="T66" fmla="*/ 310 w 506"/>
              <a:gd name="T67" fmla="*/ 184 h 201"/>
              <a:gd name="T68" fmla="*/ 286 w 506"/>
              <a:gd name="T69" fmla="*/ 179 h 201"/>
              <a:gd name="T70" fmla="*/ 261 w 506"/>
              <a:gd name="T71" fmla="*/ 173 h 201"/>
              <a:gd name="T72" fmla="*/ 249 w 506"/>
              <a:gd name="T73" fmla="*/ 169 h 201"/>
              <a:gd name="T74" fmla="*/ 236 w 506"/>
              <a:gd name="T75" fmla="*/ 165 h 201"/>
              <a:gd name="T76" fmla="*/ 224 w 506"/>
              <a:gd name="T77" fmla="*/ 162 h 201"/>
              <a:gd name="T78" fmla="*/ 212 w 506"/>
              <a:gd name="T79" fmla="*/ 157 h 201"/>
              <a:gd name="T80" fmla="*/ 188 w 506"/>
              <a:gd name="T81" fmla="*/ 149 h 201"/>
              <a:gd name="T82" fmla="*/ 164 w 506"/>
              <a:gd name="T83" fmla="*/ 139 h 201"/>
              <a:gd name="T84" fmla="*/ 142 w 506"/>
              <a:gd name="T85" fmla="*/ 128 h 201"/>
              <a:gd name="T86" fmla="*/ 101 w 506"/>
              <a:gd name="T87" fmla="*/ 106 h 201"/>
              <a:gd name="T88" fmla="*/ 66 w 506"/>
              <a:gd name="T89" fmla="*/ 82 h 201"/>
              <a:gd name="T90" fmla="*/ 38 w 506"/>
              <a:gd name="T91" fmla="*/ 59 h 201"/>
              <a:gd name="T92" fmla="*/ 17 w 506"/>
              <a:gd name="T93" fmla="*/ 40 h 201"/>
              <a:gd name="T94" fmla="*/ 5 w 506"/>
              <a:gd name="T95" fmla="*/ 26 h 201"/>
              <a:gd name="T96" fmla="*/ 0 w 506"/>
              <a:gd name="T97" fmla="*/ 20 h 201"/>
              <a:gd name="T98" fmla="*/ 30 w 506"/>
              <a:gd name="T99" fmla="*/ 0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506" h="201">
                <a:moveTo>
                  <a:pt x="30" y="0"/>
                </a:moveTo>
                <a:cubicBezTo>
                  <a:pt x="30" y="0"/>
                  <a:pt x="31" y="1"/>
                  <a:pt x="33" y="4"/>
                </a:cubicBezTo>
                <a:cubicBezTo>
                  <a:pt x="35" y="7"/>
                  <a:pt x="38" y="12"/>
                  <a:pt x="43" y="17"/>
                </a:cubicBezTo>
                <a:cubicBezTo>
                  <a:pt x="47" y="22"/>
                  <a:pt x="53" y="29"/>
                  <a:pt x="60" y="36"/>
                </a:cubicBezTo>
                <a:cubicBezTo>
                  <a:pt x="67" y="43"/>
                  <a:pt x="75" y="50"/>
                  <a:pt x="84" y="58"/>
                </a:cubicBezTo>
                <a:cubicBezTo>
                  <a:pt x="94" y="66"/>
                  <a:pt x="104" y="74"/>
                  <a:pt x="116" y="82"/>
                </a:cubicBezTo>
                <a:cubicBezTo>
                  <a:pt x="128" y="91"/>
                  <a:pt x="140" y="99"/>
                  <a:pt x="154" y="107"/>
                </a:cubicBezTo>
                <a:cubicBezTo>
                  <a:pt x="160" y="111"/>
                  <a:pt x="167" y="114"/>
                  <a:pt x="174" y="118"/>
                </a:cubicBezTo>
                <a:cubicBezTo>
                  <a:pt x="182" y="122"/>
                  <a:pt x="189" y="125"/>
                  <a:pt x="196" y="129"/>
                </a:cubicBezTo>
                <a:cubicBezTo>
                  <a:pt x="204" y="132"/>
                  <a:pt x="211" y="136"/>
                  <a:pt x="219" y="139"/>
                </a:cubicBezTo>
                <a:cubicBezTo>
                  <a:pt x="231" y="144"/>
                  <a:pt x="231" y="144"/>
                  <a:pt x="231" y="144"/>
                </a:cubicBezTo>
                <a:cubicBezTo>
                  <a:pt x="242" y="148"/>
                  <a:pt x="242" y="148"/>
                  <a:pt x="242" y="148"/>
                </a:cubicBezTo>
                <a:cubicBezTo>
                  <a:pt x="254" y="153"/>
                  <a:pt x="254" y="153"/>
                  <a:pt x="254" y="153"/>
                </a:cubicBezTo>
                <a:cubicBezTo>
                  <a:pt x="266" y="157"/>
                  <a:pt x="266" y="157"/>
                  <a:pt x="266" y="157"/>
                </a:cubicBezTo>
                <a:cubicBezTo>
                  <a:pt x="274" y="160"/>
                  <a:pt x="282" y="162"/>
                  <a:pt x="290" y="165"/>
                </a:cubicBezTo>
                <a:cubicBezTo>
                  <a:pt x="298" y="167"/>
                  <a:pt x="305" y="169"/>
                  <a:pt x="313" y="171"/>
                </a:cubicBezTo>
                <a:cubicBezTo>
                  <a:pt x="317" y="172"/>
                  <a:pt x="321" y="173"/>
                  <a:pt x="325" y="175"/>
                </a:cubicBezTo>
                <a:cubicBezTo>
                  <a:pt x="329" y="175"/>
                  <a:pt x="333" y="176"/>
                  <a:pt x="337" y="177"/>
                </a:cubicBezTo>
                <a:cubicBezTo>
                  <a:pt x="352" y="181"/>
                  <a:pt x="367" y="184"/>
                  <a:pt x="381" y="187"/>
                </a:cubicBezTo>
                <a:cubicBezTo>
                  <a:pt x="396" y="189"/>
                  <a:pt x="409" y="191"/>
                  <a:pt x="422" y="193"/>
                </a:cubicBezTo>
                <a:cubicBezTo>
                  <a:pt x="428" y="194"/>
                  <a:pt x="434" y="195"/>
                  <a:pt x="440" y="195"/>
                </a:cubicBezTo>
                <a:cubicBezTo>
                  <a:pt x="446" y="196"/>
                  <a:pt x="451" y="196"/>
                  <a:pt x="456" y="197"/>
                </a:cubicBezTo>
                <a:cubicBezTo>
                  <a:pt x="461" y="198"/>
                  <a:pt x="466" y="198"/>
                  <a:pt x="471" y="198"/>
                </a:cubicBezTo>
                <a:cubicBezTo>
                  <a:pt x="475" y="199"/>
                  <a:pt x="479" y="199"/>
                  <a:pt x="483" y="199"/>
                </a:cubicBezTo>
                <a:cubicBezTo>
                  <a:pt x="498" y="200"/>
                  <a:pt x="506" y="201"/>
                  <a:pt x="506" y="201"/>
                </a:cubicBezTo>
                <a:cubicBezTo>
                  <a:pt x="506" y="201"/>
                  <a:pt x="498" y="201"/>
                  <a:pt x="483" y="201"/>
                </a:cubicBezTo>
                <a:cubicBezTo>
                  <a:pt x="479" y="201"/>
                  <a:pt x="475" y="201"/>
                  <a:pt x="471" y="201"/>
                </a:cubicBezTo>
                <a:cubicBezTo>
                  <a:pt x="466" y="201"/>
                  <a:pt x="461" y="200"/>
                  <a:pt x="456" y="200"/>
                </a:cubicBezTo>
                <a:cubicBezTo>
                  <a:pt x="451" y="200"/>
                  <a:pt x="445" y="200"/>
                  <a:pt x="439" y="200"/>
                </a:cubicBezTo>
                <a:cubicBezTo>
                  <a:pt x="434" y="199"/>
                  <a:pt x="428" y="199"/>
                  <a:pt x="421" y="199"/>
                </a:cubicBezTo>
                <a:cubicBezTo>
                  <a:pt x="408" y="198"/>
                  <a:pt x="395" y="196"/>
                  <a:pt x="380" y="195"/>
                </a:cubicBezTo>
                <a:cubicBezTo>
                  <a:pt x="366" y="193"/>
                  <a:pt x="350" y="191"/>
                  <a:pt x="334" y="188"/>
                </a:cubicBezTo>
                <a:cubicBezTo>
                  <a:pt x="330" y="188"/>
                  <a:pt x="326" y="187"/>
                  <a:pt x="322" y="186"/>
                </a:cubicBezTo>
                <a:cubicBezTo>
                  <a:pt x="318" y="186"/>
                  <a:pt x="314" y="185"/>
                  <a:pt x="310" y="184"/>
                </a:cubicBezTo>
                <a:cubicBezTo>
                  <a:pt x="302" y="182"/>
                  <a:pt x="294" y="181"/>
                  <a:pt x="286" y="179"/>
                </a:cubicBezTo>
                <a:cubicBezTo>
                  <a:pt x="278" y="177"/>
                  <a:pt x="269" y="175"/>
                  <a:pt x="261" y="173"/>
                </a:cubicBezTo>
                <a:cubicBezTo>
                  <a:pt x="257" y="171"/>
                  <a:pt x="253" y="170"/>
                  <a:pt x="249" y="169"/>
                </a:cubicBezTo>
                <a:cubicBezTo>
                  <a:pt x="236" y="165"/>
                  <a:pt x="236" y="165"/>
                  <a:pt x="236" y="165"/>
                </a:cubicBezTo>
                <a:cubicBezTo>
                  <a:pt x="232" y="164"/>
                  <a:pt x="228" y="163"/>
                  <a:pt x="224" y="162"/>
                </a:cubicBezTo>
                <a:cubicBezTo>
                  <a:pt x="212" y="157"/>
                  <a:pt x="212" y="157"/>
                  <a:pt x="212" y="157"/>
                </a:cubicBezTo>
                <a:cubicBezTo>
                  <a:pt x="204" y="155"/>
                  <a:pt x="196" y="152"/>
                  <a:pt x="188" y="149"/>
                </a:cubicBezTo>
                <a:cubicBezTo>
                  <a:pt x="180" y="145"/>
                  <a:pt x="172" y="142"/>
                  <a:pt x="164" y="139"/>
                </a:cubicBezTo>
                <a:cubicBezTo>
                  <a:pt x="157" y="135"/>
                  <a:pt x="149" y="132"/>
                  <a:pt x="142" y="128"/>
                </a:cubicBezTo>
                <a:cubicBezTo>
                  <a:pt x="127" y="121"/>
                  <a:pt x="114" y="113"/>
                  <a:pt x="101" y="106"/>
                </a:cubicBezTo>
                <a:cubicBezTo>
                  <a:pt x="88" y="98"/>
                  <a:pt x="76" y="90"/>
                  <a:pt x="66" y="82"/>
                </a:cubicBezTo>
                <a:cubicBezTo>
                  <a:pt x="55" y="74"/>
                  <a:pt x="46" y="67"/>
                  <a:pt x="38" y="59"/>
                </a:cubicBezTo>
                <a:cubicBezTo>
                  <a:pt x="29" y="52"/>
                  <a:pt x="23" y="46"/>
                  <a:pt x="17" y="40"/>
                </a:cubicBezTo>
                <a:cubicBezTo>
                  <a:pt x="12" y="34"/>
                  <a:pt x="8" y="29"/>
                  <a:pt x="5" y="26"/>
                </a:cubicBezTo>
                <a:cubicBezTo>
                  <a:pt x="2" y="23"/>
                  <a:pt x="0" y="20"/>
                  <a:pt x="0" y="20"/>
                </a:cubicBezTo>
                <a:lnTo>
                  <a:pt x="3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243777" tIns="121888" rIns="243777" bIns="121888" numCol="1" anchor="t" anchorCtr="0" compatLnSpc="1">
            <a:prstTxWarp prst="textNoShape">
              <a:avLst/>
            </a:prstTxWarp>
          </a:bodyPr>
          <a:lstStyle/>
          <a:p>
            <a:endParaRPr lang="id-ID" sz="2799" dirty="0">
              <a:latin typeface="Montserrat Medium" panose="00000600000000000000" pitchFamily="2" charset="-93"/>
            </a:endParaRPr>
          </a:p>
        </p:txBody>
      </p:sp>
      <p:sp>
        <p:nvSpPr>
          <p:cNvPr id="27" name="Freeform 73">
            <a:extLst>
              <a:ext uri="{FF2B5EF4-FFF2-40B4-BE49-F238E27FC236}">
                <a16:creationId xmlns:a16="http://schemas.microsoft.com/office/drawing/2014/main" id="{4FD8B379-8684-2CF3-3851-D8D612DD16AF}"/>
              </a:ext>
            </a:extLst>
          </p:cNvPr>
          <p:cNvSpPr/>
          <p:nvPr/>
        </p:nvSpPr>
        <p:spPr>
          <a:xfrm rot="21329688">
            <a:off x="887910" y="4794790"/>
            <a:ext cx="4872415" cy="937013"/>
          </a:xfrm>
          <a:custGeom>
            <a:avLst/>
            <a:gdLst>
              <a:gd name="connsiteX0" fmla="*/ 2972632 w 3079875"/>
              <a:gd name="connsiteY0" fmla="*/ 0 h 678366"/>
              <a:gd name="connsiteX1" fmla="*/ 3015210 w 3079875"/>
              <a:gd name="connsiteY1" fmla="*/ 56099 h 678366"/>
              <a:gd name="connsiteX2" fmla="*/ 3079875 w 3079875"/>
              <a:gd name="connsiteY2" fmla="*/ 112147 h 678366"/>
              <a:gd name="connsiteX3" fmla="*/ 2975632 w 3079875"/>
              <a:gd name="connsiteY3" fmla="*/ 140782 h 678366"/>
              <a:gd name="connsiteX4" fmla="*/ 2855879 w 3079875"/>
              <a:gd name="connsiteY4" fmla="*/ 169804 h 678366"/>
              <a:gd name="connsiteX5" fmla="*/ 2794940 w 3079875"/>
              <a:gd name="connsiteY5" fmla="*/ 180840 h 678366"/>
              <a:gd name="connsiteX6" fmla="*/ 2734001 w 3079875"/>
              <a:gd name="connsiteY6" fmla="*/ 191876 h 678366"/>
              <a:gd name="connsiteX7" fmla="*/ 2612123 w 3079875"/>
              <a:gd name="connsiteY7" fmla="*/ 213947 h 678366"/>
              <a:gd name="connsiteX8" fmla="*/ 2488120 w 3079875"/>
              <a:gd name="connsiteY8" fmla="*/ 229069 h 678366"/>
              <a:gd name="connsiteX9" fmla="*/ 2363054 w 3079875"/>
              <a:gd name="connsiteY9" fmla="*/ 240716 h 678366"/>
              <a:gd name="connsiteX10" fmla="*/ 2240385 w 3079875"/>
              <a:gd name="connsiteY10" fmla="*/ 247830 h 678366"/>
              <a:gd name="connsiteX11" fmla="*/ 2117716 w 3079875"/>
              <a:gd name="connsiteY11" fmla="*/ 254945 h 678366"/>
              <a:gd name="connsiteX12" fmla="*/ 1873712 w 3079875"/>
              <a:gd name="connsiteY12" fmla="*/ 261165 h 678366"/>
              <a:gd name="connsiteX13" fmla="*/ 1869190 w 3079875"/>
              <a:gd name="connsiteY13" fmla="*/ 258748 h 678366"/>
              <a:gd name="connsiteX14" fmla="*/ 1745730 w 3079875"/>
              <a:gd name="connsiteY14" fmla="*/ 250905 h 678366"/>
              <a:gd name="connsiteX15" fmla="*/ 1623333 w 3079875"/>
              <a:gd name="connsiteY15" fmla="*/ 246536 h 678366"/>
              <a:gd name="connsiteX16" fmla="*/ 1500935 w 3079875"/>
              <a:gd name="connsiteY16" fmla="*/ 242168 h 678366"/>
              <a:gd name="connsiteX17" fmla="*/ 1377204 w 3079875"/>
              <a:gd name="connsiteY17" fmla="*/ 245807 h 678366"/>
              <a:gd name="connsiteX18" fmla="*/ 1253472 w 3079875"/>
              <a:gd name="connsiteY18" fmla="*/ 249446 h 678366"/>
              <a:gd name="connsiteX19" fmla="*/ 1130803 w 3079875"/>
              <a:gd name="connsiteY19" fmla="*/ 256560 h 678366"/>
              <a:gd name="connsiteX20" fmla="*/ 1010259 w 3079875"/>
              <a:gd name="connsiteY20" fmla="*/ 270624 h 678366"/>
              <a:gd name="connsiteX21" fmla="*/ 886256 w 3079875"/>
              <a:gd name="connsiteY21" fmla="*/ 285746 h 678366"/>
              <a:gd name="connsiteX22" fmla="*/ 764378 w 3079875"/>
              <a:gd name="connsiteY22" fmla="*/ 307818 h 678366"/>
              <a:gd name="connsiteX23" fmla="*/ 704502 w 3079875"/>
              <a:gd name="connsiteY23" fmla="*/ 322329 h 678366"/>
              <a:gd name="connsiteX24" fmla="*/ 644626 w 3079875"/>
              <a:gd name="connsiteY24" fmla="*/ 336839 h 678366"/>
              <a:gd name="connsiteX25" fmla="*/ 584749 w 3079875"/>
              <a:gd name="connsiteY25" fmla="*/ 351350 h 678366"/>
              <a:gd name="connsiteX26" fmla="*/ 525936 w 3079875"/>
              <a:gd name="connsiteY26" fmla="*/ 369336 h 678366"/>
              <a:gd name="connsiteX27" fmla="*/ 468184 w 3079875"/>
              <a:gd name="connsiteY27" fmla="*/ 390797 h 678366"/>
              <a:gd name="connsiteX28" fmla="*/ 410433 w 3079875"/>
              <a:gd name="connsiteY28" fmla="*/ 412257 h 678366"/>
              <a:gd name="connsiteX29" fmla="*/ 352683 w 3079875"/>
              <a:gd name="connsiteY29" fmla="*/ 433718 h 678366"/>
              <a:gd name="connsiteX30" fmla="*/ 297057 w 3079875"/>
              <a:gd name="connsiteY30" fmla="*/ 462128 h 678366"/>
              <a:gd name="connsiteX31" fmla="*/ 190328 w 3079875"/>
              <a:gd name="connsiteY31" fmla="*/ 521366 h 678366"/>
              <a:gd name="connsiteX32" fmla="*/ 164776 w 3079875"/>
              <a:gd name="connsiteY32" fmla="*/ 536780 h 678366"/>
              <a:gd name="connsiteX33" fmla="*/ 140287 w 3079875"/>
              <a:gd name="connsiteY33" fmla="*/ 555668 h 678366"/>
              <a:gd name="connsiteX34" fmla="*/ 91309 w 3079875"/>
              <a:gd name="connsiteY34" fmla="*/ 593445 h 678366"/>
              <a:gd name="connsiteX35" fmla="*/ 43393 w 3079875"/>
              <a:gd name="connsiteY35" fmla="*/ 634697 h 678366"/>
              <a:gd name="connsiteX36" fmla="*/ 0 w 3079875"/>
              <a:gd name="connsiteY36" fmla="*/ 678366 h 678366"/>
              <a:gd name="connsiteX37" fmla="*/ 42331 w 3079875"/>
              <a:gd name="connsiteY37" fmla="*/ 631223 h 678366"/>
              <a:gd name="connsiteX38" fmla="*/ 85724 w 3079875"/>
              <a:gd name="connsiteY38" fmla="*/ 587554 h 678366"/>
              <a:gd name="connsiteX39" fmla="*/ 134702 w 3079875"/>
              <a:gd name="connsiteY39" fmla="*/ 549776 h 678366"/>
              <a:gd name="connsiteX40" fmla="*/ 159191 w 3079875"/>
              <a:gd name="connsiteY40" fmla="*/ 530888 h 678366"/>
              <a:gd name="connsiteX41" fmla="*/ 183680 w 3079875"/>
              <a:gd name="connsiteY41" fmla="*/ 511999 h 678366"/>
              <a:gd name="connsiteX42" fmla="*/ 288284 w 3079875"/>
              <a:gd name="connsiteY42" fmla="*/ 445812 h 678366"/>
              <a:gd name="connsiteX43" fmla="*/ 343910 w 3079875"/>
              <a:gd name="connsiteY43" fmla="*/ 417401 h 678366"/>
              <a:gd name="connsiteX44" fmla="*/ 404058 w 3079875"/>
              <a:gd name="connsiteY44" fmla="*/ 391408 h 678366"/>
              <a:gd name="connsiteX45" fmla="*/ 460746 w 3079875"/>
              <a:gd name="connsiteY45" fmla="*/ 366472 h 678366"/>
              <a:gd name="connsiteX46" fmla="*/ 518497 w 3079875"/>
              <a:gd name="connsiteY46" fmla="*/ 345012 h 678366"/>
              <a:gd name="connsiteX47" fmla="*/ 576248 w 3079875"/>
              <a:gd name="connsiteY47" fmla="*/ 323551 h 678366"/>
              <a:gd name="connsiteX48" fmla="*/ 635062 w 3079875"/>
              <a:gd name="connsiteY48" fmla="*/ 305565 h 678366"/>
              <a:gd name="connsiteX49" fmla="*/ 697335 w 3079875"/>
              <a:gd name="connsiteY49" fmla="*/ 286522 h 678366"/>
              <a:gd name="connsiteX50" fmla="*/ 757211 w 3079875"/>
              <a:gd name="connsiteY50" fmla="*/ 272011 h 678366"/>
              <a:gd name="connsiteX51" fmla="*/ 876964 w 3079875"/>
              <a:gd name="connsiteY51" fmla="*/ 242989 h 678366"/>
              <a:gd name="connsiteX52" fmla="*/ 1002302 w 3079875"/>
              <a:gd name="connsiteY52" fmla="*/ 219859 h 678366"/>
              <a:gd name="connsiteX53" fmla="*/ 1126305 w 3079875"/>
              <a:gd name="connsiteY53" fmla="*/ 204738 h 678366"/>
              <a:gd name="connsiteX54" fmla="*/ 1250308 w 3079875"/>
              <a:gd name="connsiteY54" fmla="*/ 189616 h 678366"/>
              <a:gd name="connsiteX55" fmla="*/ 1371915 w 3079875"/>
              <a:gd name="connsiteY55" fmla="*/ 179027 h 678366"/>
              <a:gd name="connsiteX56" fmla="*/ 1498043 w 3079875"/>
              <a:gd name="connsiteY56" fmla="*/ 170854 h 678366"/>
              <a:gd name="connsiteX57" fmla="*/ 1622837 w 3079875"/>
              <a:gd name="connsiteY57" fmla="*/ 170690 h 678366"/>
              <a:gd name="connsiteX58" fmla="*/ 1747632 w 3079875"/>
              <a:gd name="connsiteY58" fmla="*/ 170526 h 678366"/>
              <a:gd name="connsiteX59" fmla="*/ 1873489 w 3079875"/>
              <a:gd name="connsiteY59" fmla="*/ 173836 h 678366"/>
              <a:gd name="connsiteX60" fmla="*/ 1868966 w 3079875"/>
              <a:gd name="connsiteY60" fmla="*/ 171419 h 678366"/>
              <a:gd name="connsiteX61" fmla="*/ 2110845 w 3079875"/>
              <a:gd name="connsiteY61" fmla="*/ 158249 h 678366"/>
              <a:gd name="connsiteX62" fmla="*/ 2231388 w 3079875"/>
              <a:gd name="connsiteY62" fmla="*/ 144185 h 678366"/>
              <a:gd name="connsiteX63" fmla="*/ 2352995 w 3079875"/>
              <a:gd name="connsiteY63" fmla="*/ 133596 h 678366"/>
              <a:gd name="connsiteX64" fmla="*/ 2471413 w 3079875"/>
              <a:gd name="connsiteY64" fmla="*/ 112582 h 678366"/>
              <a:gd name="connsiteX65" fmla="*/ 2590894 w 3079875"/>
              <a:gd name="connsiteY65" fmla="*/ 95044 h 678366"/>
              <a:gd name="connsiteX66" fmla="*/ 2708250 w 3079875"/>
              <a:gd name="connsiteY66" fmla="*/ 70555 h 678366"/>
              <a:gd name="connsiteX67" fmla="*/ 2768126 w 3079875"/>
              <a:gd name="connsiteY67" fmla="*/ 56044 h 678366"/>
              <a:gd name="connsiteX68" fmla="*/ 2824543 w 3079875"/>
              <a:gd name="connsiteY68" fmla="*/ 42591 h 678366"/>
              <a:gd name="connsiteX69" fmla="*/ 2939773 w 3079875"/>
              <a:gd name="connsiteY69" fmla="*/ 11153 h 678366"/>
              <a:gd name="connsiteX70" fmla="*/ 2972632 w 3079875"/>
              <a:gd name="connsiteY70" fmla="*/ 0 h 678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3079875" h="678366">
                <a:moveTo>
                  <a:pt x="2972632" y="0"/>
                </a:moveTo>
                <a:lnTo>
                  <a:pt x="3015210" y="56099"/>
                </a:lnTo>
                <a:lnTo>
                  <a:pt x="3079875" y="112147"/>
                </a:lnTo>
                <a:lnTo>
                  <a:pt x="2975632" y="140782"/>
                </a:lnTo>
                <a:cubicBezTo>
                  <a:pt x="2937576" y="152420"/>
                  <a:pt x="2894997" y="161641"/>
                  <a:pt x="2855879" y="169804"/>
                </a:cubicBezTo>
                <a:cubicBezTo>
                  <a:pt x="2855879" y="169804"/>
                  <a:pt x="2855879" y="169804"/>
                  <a:pt x="2794940" y="180840"/>
                </a:cubicBezTo>
                <a:cubicBezTo>
                  <a:pt x="2774182" y="187188"/>
                  <a:pt x="2752362" y="190061"/>
                  <a:pt x="2734001" y="191876"/>
                </a:cubicBezTo>
                <a:cubicBezTo>
                  <a:pt x="2734001" y="191876"/>
                  <a:pt x="2734001" y="191876"/>
                  <a:pt x="2612123" y="213947"/>
                </a:cubicBezTo>
                <a:cubicBezTo>
                  <a:pt x="2568482" y="219693"/>
                  <a:pt x="2528301" y="224381"/>
                  <a:pt x="2488120" y="229069"/>
                </a:cubicBezTo>
                <a:cubicBezTo>
                  <a:pt x="2488120" y="229069"/>
                  <a:pt x="2488120" y="229069"/>
                  <a:pt x="2363054" y="240716"/>
                </a:cubicBezTo>
                <a:cubicBezTo>
                  <a:pt x="2322873" y="245404"/>
                  <a:pt x="2281629" y="246617"/>
                  <a:pt x="2240385" y="247830"/>
                </a:cubicBezTo>
                <a:cubicBezTo>
                  <a:pt x="2240385" y="247830"/>
                  <a:pt x="2240385" y="247830"/>
                  <a:pt x="2117716" y="254945"/>
                </a:cubicBezTo>
                <a:cubicBezTo>
                  <a:pt x="2117716" y="254945"/>
                  <a:pt x="2117716" y="254945"/>
                  <a:pt x="1873712" y="261165"/>
                </a:cubicBezTo>
                <a:cubicBezTo>
                  <a:pt x="1873712" y="261165"/>
                  <a:pt x="1873712" y="261165"/>
                  <a:pt x="1869190" y="258748"/>
                </a:cubicBezTo>
                <a:cubicBezTo>
                  <a:pt x="1826883" y="256486"/>
                  <a:pt x="1788036" y="253167"/>
                  <a:pt x="1745730" y="250905"/>
                </a:cubicBezTo>
                <a:cubicBezTo>
                  <a:pt x="1703424" y="248643"/>
                  <a:pt x="1664576" y="245323"/>
                  <a:pt x="1623333" y="246536"/>
                </a:cubicBezTo>
                <a:cubicBezTo>
                  <a:pt x="1581026" y="244274"/>
                  <a:pt x="1539782" y="245487"/>
                  <a:pt x="1500935" y="242168"/>
                </a:cubicBezTo>
                <a:cubicBezTo>
                  <a:pt x="1459691" y="243381"/>
                  <a:pt x="1418448" y="244594"/>
                  <a:pt x="1377204" y="245807"/>
                </a:cubicBezTo>
                <a:cubicBezTo>
                  <a:pt x="1335960" y="247020"/>
                  <a:pt x="1294716" y="248233"/>
                  <a:pt x="1253472" y="249446"/>
                </a:cubicBezTo>
                <a:cubicBezTo>
                  <a:pt x="1212228" y="250659"/>
                  <a:pt x="1172047" y="255347"/>
                  <a:pt x="1130803" y="256560"/>
                </a:cubicBezTo>
                <a:cubicBezTo>
                  <a:pt x="1090622" y="261248"/>
                  <a:pt x="1050441" y="265936"/>
                  <a:pt x="1010259" y="270624"/>
                </a:cubicBezTo>
                <a:cubicBezTo>
                  <a:pt x="966619" y="276370"/>
                  <a:pt x="926437" y="281058"/>
                  <a:pt x="886256" y="285746"/>
                </a:cubicBezTo>
                <a:cubicBezTo>
                  <a:pt x="847138" y="293909"/>
                  <a:pt x="803497" y="299655"/>
                  <a:pt x="764378" y="307818"/>
                </a:cubicBezTo>
                <a:cubicBezTo>
                  <a:pt x="743621" y="314166"/>
                  <a:pt x="725260" y="315981"/>
                  <a:pt x="704502" y="322329"/>
                </a:cubicBezTo>
                <a:cubicBezTo>
                  <a:pt x="687204" y="327619"/>
                  <a:pt x="665383" y="330492"/>
                  <a:pt x="644626" y="336839"/>
                </a:cubicBezTo>
                <a:cubicBezTo>
                  <a:pt x="644626" y="336839"/>
                  <a:pt x="644626" y="336839"/>
                  <a:pt x="584749" y="351350"/>
                </a:cubicBezTo>
                <a:cubicBezTo>
                  <a:pt x="584749" y="351350"/>
                  <a:pt x="584749" y="351350"/>
                  <a:pt x="525936" y="369336"/>
                </a:cubicBezTo>
                <a:cubicBezTo>
                  <a:pt x="505178" y="375684"/>
                  <a:pt x="487880" y="380974"/>
                  <a:pt x="468184" y="390797"/>
                </a:cubicBezTo>
                <a:cubicBezTo>
                  <a:pt x="447427" y="397144"/>
                  <a:pt x="430129" y="402434"/>
                  <a:pt x="410433" y="412257"/>
                </a:cubicBezTo>
                <a:cubicBezTo>
                  <a:pt x="393135" y="417547"/>
                  <a:pt x="372378" y="423895"/>
                  <a:pt x="352683" y="433718"/>
                </a:cubicBezTo>
                <a:cubicBezTo>
                  <a:pt x="352683" y="433718"/>
                  <a:pt x="352683" y="433718"/>
                  <a:pt x="297057" y="462128"/>
                </a:cubicBezTo>
                <a:cubicBezTo>
                  <a:pt x="261126" y="480716"/>
                  <a:pt x="225196" y="499303"/>
                  <a:pt x="190328" y="521366"/>
                </a:cubicBezTo>
                <a:cubicBezTo>
                  <a:pt x="190328" y="521366"/>
                  <a:pt x="190328" y="521366"/>
                  <a:pt x="164776" y="536780"/>
                </a:cubicBezTo>
                <a:cubicBezTo>
                  <a:pt x="164776" y="536780"/>
                  <a:pt x="164776" y="536780"/>
                  <a:pt x="140287" y="555668"/>
                </a:cubicBezTo>
                <a:cubicBezTo>
                  <a:pt x="121654" y="568966"/>
                  <a:pt x="105419" y="577731"/>
                  <a:pt x="91309" y="593445"/>
                </a:cubicBezTo>
                <a:cubicBezTo>
                  <a:pt x="76136" y="605685"/>
                  <a:pt x="57503" y="618983"/>
                  <a:pt x="43393" y="634697"/>
                </a:cubicBezTo>
                <a:cubicBezTo>
                  <a:pt x="43393" y="634697"/>
                  <a:pt x="43393" y="634697"/>
                  <a:pt x="0" y="678366"/>
                </a:cubicBezTo>
                <a:cubicBezTo>
                  <a:pt x="0" y="678366"/>
                  <a:pt x="0" y="678366"/>
                  <a:pt x="42331" y="631223"/>
                </a:cubicBezTo>
                <a:cubicBezTo>
                  <a:pt x="56441" y="615508"/>
                  <a:pt x="71613" y="603268"/>
                  <a:pt x="85724" y="587554"/>
                </a:cubicBezTo>
                <a:cubicBezTo>
                  <a:pt x="100897" y="575314"/>
                  <a:pt x="119529" y="562016"/>
                  <a:pt x="134702" y="549776"/>
                </a:cubicBezTo>
                <a:cubicBezTo>
                  <a:pt x="134702" y="549776"/>
                  <a:pt x="134702" y="549776"/>
                  <a:pt x="159191" y="530888"/>
                </a:cubicBezTo>
                <a:cubicBezTo>
                  <a:pt x="159191" y="530888"/>
                  <a:pt x="159191" y="530888"/>
                  <a:pt x="183680" y="511999"/>
                </a:cubicBezTo>
                <a:cubicBezTo>
                  <a:pt x="217485" y="486462"/>
                  <a:pt x="253416" y="467874"/>
                  <a:pt x="288284" y="445812"/>
                </a:cubicBezTo>
                <a:cubicBezTo>
                  <a:pt x="288284" y="445812"/>
                  <a:pt x="288284" y="445812"/>
                  <a:pt x="343910" y="417401"/>
                </a:cubicBezTo>
                <a:cubicBezTo>
                  <a:pt x="363605" y="407578"/>
                  <a:pt x="383300" y="397756"/>
                  <a:pt x="404058" y="391408"/>
                </a:cubicBezTo>
                <a:cubicBezTo>
                  <a:pt x="420293" y="382643"/>
                  <a:pt x="439988" y="372820"/>
                  <a:pt x="460746" y="366472"/>
                </a:cubicBezTo>
                <a:cubicBezTo>
                  <a:pt x="476981" y="357707"/>
                  <a:pt x="497739" y="351359"/>
                  <a:pt x="518497" y="345012"/>
                </a:cubicBezTo>
                <a:cubicBezTo>
                  <a:pt x="518497" y="345012"/>
                  <a:pt x="518497" y="345012"/>
                  <a:pt x="576248" y="323551"/>
                </a:cubicBezTo>
                <a:cubicBezTo>
                  <a:pt x="576248" y="323551"/>
                  <a:pt x="576248" y="323551"/>
                  <a:pt x="635062" y="305565"/>
                </a:cubicBezTo>
                <a:cubicBezTo>
                  <a:pt x="655819" y="299217"/>
                  <a:pt x="676577" y="292869"/>
                  <a:pt x="697335" y="286522"/>
                </a:cubicBezTo>
                <a:cubicBezTo>
                  <a:pt x="714633" y="281232"/>
                  <a:pt x="735391" y="274884"/>
                  <a:pt x="757211" y="272011"/>
                </a:cubicBezTo>
                <a:cubicBezTo>
                  <a:pt x="795267" y="260373"/>
                  <a:pt x="837845" y="251152"/>
                  <a:pt x="876964" y="242989"/>
                </a:cubicBezTo>
                <a:cubicBezTo>
                  <a:pt x="920605" y="237243"/>
                  <a:pt x="959723" y="229080"/>
                  <a:pt x="1002302" y="219859"/>
                </a:cubicBezTo>
                <a:cubicBezTo>
                  <a:pt x="1042483" y="215172"/>
                  <a:pt x="1082664" y="210484"/>
                  <a:pt x="1126305" y="204738"/>
                </a:cubicBezTo>
                <a:cubicBezTo>
                  <a:pt x="1166486" y="200050"/>
                  <a:pt x="1206667" y="195362"/>
                  <a:pt x="1250308" y="189616"/>
                </a:cubicBezTo>
                <a:cubicBezTo>
                  <a:pt x="1290489" y="184928"/>
                  <a:pt x="1331733" y="183715"/>
                  <a:pt x="1371915" y="179027"/>
                </a:cubicBezTo>
                <a:cubicBezTo>
                  <a:pt x="1416618" y="176755"/>
                  <a:pt x="1457862" y="175542"/>
                  <a:pt x="1498043" y="170854"/>
                </a:cubicBezTo>
                <a:cubicBezTo>
                  <a:pt x="1539287" y="169641"/>
                  <a:pt x="1580531" y="168428"/>
                  <a:pt x="1622837" y="170690"/>
                </a:cubicBezTo>
                <a:cubicBezTo>
                  <a:pt x="1664081" y="169477"/>
                  <a:pt x="1705325" y="168264"/>
                  <a:pt x="1747632" y="170526"/>
                </a:cubicBezTo>
                <a:cubicBezTo>
                  <a:pt x="1788876" y="169313"/>
                  <a:pt x="1831182" y="171575"/>
                  <a:pt x="1873489" y="173836"/>
                </a:cubicBezTo>
                <a:cubicBezTo>
                  <a:pt x="1873489" y="173836"/>
                  <a:pt x="1873489" y="173836"/>
                  <a:pt x="1868966" y="171419"/>
                </a:cubicBezTo>
                <a:cubicBezTo>
                  <a:pt x="1868966" y="171419"/>
                  <a:pt x="1868966" y="171419"/>
                  <a:pt x="2110845" y="158249"/>
                </a:cubicBezTo>
                <a:cubicBezTo>
                  <a:pt x="2110845" y="158249"/>
                  <a:pt x="2110845" y="158249"/>
                  <a:pt x="2231388" y="144185"/>
                </a:cubicBezTo>
                <a:cubicBezTo>
                  <a:pt x="2272632" y="142972"/>
                  <a:pt x="2312813" y="138284"/>
                  <a:pt x="2352995" y="133596"/>
                </a:cubicBezTo>
                <a:cubicBezTo>
                  <a:pt x="2352995" y="133596"/>
                  <a:pt x="2352995" y="133596"/>
                  <a:pt x="2471413" y="112582"/>
                </a:cubicBezTo>
                <a:cubicBezTo>
                  <a:pt x="2511594" y="107894"/>
                  <a:pt x="2551775" y="103206"/>
                  <a:pt x="2590894" y="95044"/>
                </a:cubicBezTo>
                <a:cubicBezTo>
                  <a:pt x="2590894" y="95044"/>
                  <a:pt x="2590894" y="95044"/>
                  <a:pt x="2708250" y="70555"/>
                </a:cubicBezTo>
                <a:cubicBezTo>
                  <a:pt x="2730070" y="67682"/>
                  <a:pt x="2747368" y="62392"/>
                  <a:pt x="2768126" y="56044"/>
                </a:cubicBezTo>
                <a:cubicBezTo>
                  <a:pt x="2768126" y="56044"/>
                  <a:pt x="2768126" y="56044"/>
                  <a:pt x="2824543" y="42591"/>
                </a:cubicBezTo>
                <a:cubicBezTo>
                  <a:pt x="2862599" y="30953"/>
                  <a:pt x="2901717" y="22791"/>
                  <a:pt x="2939773" y="11153"/>
                </a:cubicBezTo>
                <a:lnTo>
                  <a:pt x="297263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4799" dirty="0">
              <a:solidFill>
                <a:schemeClr val="tx1"/>
              </a:solidFill>
              <a:latin typeface="Montserrat Medium" panose="00000600000000000000" pitchFamily="2" charset="-93"/>
            </a:endParaRP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E22B49A5-05AC-E702-945F-DC3BFAFDBD24}"/>
              </a:ext>
            </a:extLst>
          </p:cNvPr>
          <p:cNvSpPr>
            <a:spLocks/>
          </p:cNvSpPr>
          <p:nvPr/>
        </p:nvSpPr>
        <p:spPr bwMode="auto">
          <a:xfrm rot="21329688" flipH="1">
            <a:off x="1183602" y="4815996"/>
            <a:ext cx="3121674" cy="1404904"/>
          </a:xfrm>
          <a:custGeom>
            <a:avLst/>
            <a:gdLst>
              <a:gd name="T0" fmla="*/ 30 w 506"/>
              <a:gd name="T1" fmla="*/ 0 h 201"/>
              <a:gd name="T2" fmla="*/ 33 w 506"/>
              <a:gd name="T3" fmla="*/ 4 h 201"/>
              <a:gd name="T4" fmla="*/ 43 w 506"/>
              <a:gd name="T5" fmla="*/ 17 h 201"/>
              <a:gd name="T6" fmla="*/ 60 w 506"/>
              <a:gd name="T7" fmla="*/ 36 h 201"/>
              <a:gd name="T8" fmla="*/ 84 w 506"/>
              <a:gd name="T9" fmla="*/ 58 h 201"/>
              <a:gd name="T10" fmla="*/ 116 w 506"/>
              <a:gd name="T11" fmla="*/ 82 h 201"/>
              <a:gd name="T12" fmla="*/ 154 w 506"/>
              <a:gd name="T13" fmla="*/ 107 h 201"/>
              <a:gd name="T14" fmla="*/ 174 w 506"/>
              <a:gd name="T15" fmla="*/ 118 h 201"/>
              <a:gd name="T16" fmla="*/ 196 w 506"/>
              <a:gd name="T17" fmla="*/ 129 h 201"/>
              <a:gd name="T18" fmla="*/ 219 w 506"/>
              <a:gd name="T19" fmla="*/ 139 h 201"/>
              <a:gd name="T20" fmla="*/ 231 w 506"/>
              <a:gd name="T21" fmla="*/ 144 h 201"/>
              <a:gd name="T22" fmla="*/ 242 w 506"/>
              <a:gd name="T23" fmla="*/ 148 h 201"/>
              <a:gd name="T24" fmla="*/ 254 w 506"/>
              <a:gd name="T25" fmla="*/ 153 h 201"/>
              <a:gd name="T26" fmla="*/ 266 w 506"/>
              <a:gd name="T27" fmla="*/ 157 h 201"/>
              <a:gd name="T28" fmla="*/ 290 w 506"/>
              <a:gd name="T29" fmla="*/ 165 h 201"/>
              <a:gd name="T30" fmla="*/ 313 w 506"/>
              <a:gd name="T31" fmla="*/ 171 h 201"/>
              <a:gd name="T32" fmla="*/ 325 w 506"/>
              <a:gd name="T33" fmla="*/ 175 h 201"/>
              <a:gd name="T34" fmla="*/ 337 w 506"/>
              <a:gd name="T35" fmla="*/ 177 h 201"/>
              <a:gd name="T36" fmla="*/ 381 w 506"/>
              <a:gd name="T37" fmla="*/ 187 h 201"/>
              <a:gd name="T38" fmla="*/ 422 w 506"/>
              <a:gd name="T39" fmla="*/ 193 h 201"/>
              <a:gd name="T40" fmla="*/ 440 w 506"/>
              <a:gd name="T41" fmla="*/ 195 h 201"/>
              <a:gd name="T42" fmla="*/ 456 w 506"/>
              <a:gd name="T43" fmla="*/ 197 h 201"/>
              <a:gd name="T44" fmla="*/ 471 w 506"/>
              <a:gd name="T45" fmla="*/ 198 h 201"/>
              <a:gd name="T46" fmla="*/ 483 w 506"/>
              <a:gd name="T47" fmla="*/ 199 h 201"/>
              <a:gd name="T48" fmla="*/ 506 w 506"/>
              <a:gd name="T49" fmla="*/ 201 h 201"/>
              <a:gd name="T50" fmla="*/ 483 w 506"/>
              <a:gd name="T51" fmla="*/ 201 h 201"/>
              <a:gd name="T52" fmla="*/ 471 w 506"/>
              <a:gd name="T53" fmla="*/ 201 h 201"/>
              <a:gd name="T54" fmla="*/ 456 w 506"/>
              <a:gd name="T55" fmla="*/ 200 h 201"/>
              <a:gd name="T56" fmla="*/ 439 w 506"/>
              <a:gd name="T57" fmla="*/ 200 h 201"/>
              <a:gd name="T58" fmla="*/ 421 w 506"/>
              <a:gd name="T59" fmla="*/ 199 h 201"/>
              <a:gd name="T60" fmla="*/ 380 w 506"/>
              <a:gd name="T61" fmla="*/ 195 h 201"/>
              <a:gd name="T62" fmla="*/ 334 w 506"/>
              <a:gd name="T63" fmla="*/ 188 h 201"/>
              <a:gd name="T64" fmla="*/ 322 w 506"/>
              <a:gd name="T65" fmla="*/ 186 h 201"/>
              <a:gd name="T66" fmla="*/ 310 w 506"/>
              <a:gd name="T67" fmla="*/ 184 h 201"/>
              <a:gd name="T68" fmla="*/ 286 w 506"/>
              <a:gd name="T69" fmla="*/ 179 h 201"/>
              <a:gd name="T70" fmla="*/ 261 w 506"/>
              <a:gd name="T71" fmla="*/ 173 h 201"/>
              <a:gd name="T72" fmla="*/ 249 w 506"/>
              <a:gd name="T73" fmla="*/ 169 h 201"/>
              <a:gd name="T74" fmla="*/ 236 w 506"/>
              <a:gd name="T75" fmla="*/ 165 h 201"/>
              <a:gd name="T76" fmla="*/ 224 w 506"/>
              <a:gd name="T77" fmla="*/ 162 h 201"/>
              <a:gd name="T78" fmla="*/ 212 w 506"/>
              <a:gd name="T79" fmla="*/ 157 h 201"/>
              <a:gd name="T80" fmla="*/ 188 w 506"/>
              <a:gd name="T81" fmla="*/ 149 h 201"/>
              <a:gd name="T82" fmla="*/ 164 w 506"/>
              <a:gd name="T83" fmla="*/ 139 h 201"/>
              <a:gd name="T84" fmla="*/ 142 w 506"/>
              <a:gd name="T85" fmla="*/ 128 h 201"/>
              <a:gd name="T86" fmla="*/ 101 w 506"/>
              <a:gd name="T87" fmla="*/ 106 h 201"/>
              <a:gd name="T88" fmla="*/ 66 w 506"/>
              <a:gd name="T89" fmla="*/ 82 h 201"/>
              <a:gd name="T90" fmla="*/ 38 w 506"/>
              <a:gd name="T91" fmla="*/ 59 h 201"/>
              <a:gd name="T92" fmla="*/ 17 w 506"/>
              <a:gd name="T93" fmla="*/ 40 h 201"/>
              <a:gd name="T94" fmla="*/ 5 w 506"/>
              <a:gd name="T95" fmla="*/ 26 h 201"/>
              <a:gd name="T96" fmla="*/ 0 w 506"/>
              <a:gd name="T97" fmla="*/ 20 h 201"/>
              <a:gd name="T98" fmla="*/ 30 w 506"/>
              <a:gd name="T99" fmla="*/ 0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506" h="201">
                <a:moveTo>
                  <a:pt x="30" y="0"/>
                </a:moveTo>
                <a:cubicBezTo>
                  <a:pt x="30" y="0"/>
                  <a:pt x="31" y="1"/>
                  <a:pt x="33" y="4"/>
                </a:cubicBezTo>
                <a:cubicBezTo>
                  <a:pt x="35" y="7"/>
                  <a:pt x="38" y="12"/>
                  <a:pt x="43" y="17"/>
                </a:cubicBezTo>
                <a:cubicBezTo>
                  <a:pt x="47" y="22"/>
                  <a:pt x="53" y="29"/>
                  <a:pt x="60" y="36"/>
                </a:cubicBezTo>
                <a:cubicBezTo>
                  <a:pt x="67" y="43"/>
                  <a:pt x="75" y="50"/>
                  <a:pt x="84" y="58"/>
                </a:cubicBezTo>
                <a:cubicBezTo>
                  <a:pt x="94" y="66"/>
                  <a:pt x="104" y="74"/>
                  <a:pt x="116" y="82"/>
                </a:cubicBezTo>
                <a:cubicBezTo>
                  <a:pt x="128" y="91"/>
                  <a:pt x="140" y="99"/>
                  <a:pt x="154" y="107"/>
                </a:cubicBezTo>
                <a:cubicBezTo>
                  <a:pt x="160" y="111"/>
                  <a:pt x="167" y="114"/>
                  <a:pt x="174" y="118"/>
                </a:cubicBezTo>
                <a:cubicBezTo>
                  <a:pt x="182" y="122"/>
                  <a:pt x="189" y="125"/>
                  <a:pt x="196" y="129"/>
                </a:cubicBezTo>
                <a:cubicBezTo>
                  <a:pt x="204" y="132"/>
                  <a:pt x="211" y="136"/>
                  <a:pt x="219" y="139"/>
                </a:cubicBezTo>
                <a:cubicBezTo>
                  <a:pt x="231" y="144"/>
                  <a:pt x="231" y="144"/>
                  <a:pt x="231" y="144"/>
                </a:cubicBezTo>
                <a:cubicBezTo>
                  <a:pt x="242" y="148"/>
                  <a:pt x="242" y="148"/>
                  <a:pt x="242" y="148"/>
                </a:cubicBezTo>
                <a:cubicBezTo>
                  <a:pt x="254" y="153"/>
                  <a:pt x="254" y="153"/>
                  <a:pt x="254" y="153"/>
                </a:cubicBezTo>
                <a:cubicBezTo>
                  <a:pt x="266" y="157"/>
                  <a:pt x="266" y="157"/>
                  <a:pt x="266" y="157"/>
                </a:cubicBezTo>
                <a:cubicBezTo>
                  <a:pt x="274" y="160"/>
                  <a:pt x="282" y="162"/>
                  <a:pt x="290" y="165"/>
                </a:cubicBezTo>
                <a:cubicBezTo>
                  <a:pt x="298" y="167"/>
                  <a:pt x="305" y="169"/>
                  <a:pt x="313" y="171"/>
                </a:cubicBezTo>
                <a:cubicBezTo>
                  <a:pt x="317" y="172"/>
                  <a:pt x="321" y="173"/>
                  <a:pt x="325" y="175"/>
                </a:cubicBezTo>
                <a:cubicBezTo>
                  <a:pt x="329" y="175"/>
                  <a:pt x="333" y="176"/>
                  <a:pt x="337" y="177"/>
                </a:cubicBezTo>
                <a:cubicBezTo>
                  <a:pt x="352" y="181"/>
                  <a:pt x="367" y="184"/>
                  <a:pt x="381" y="187"/>
                </a:cubicBezTo>
                <a:cubicBezTo>
                  <a:pt x="396" y="189"/>
                  <a:pt x="409" y="191"/>
                  <a:pt x="422" y="193"/>
                </a:cubicBezTo>
                <a:cubicBezTo>
                  <a:pt x="428" y="194"/>
                  <a:pt x="434" y="195"/>
                  <a:pt x="440" y="195"/>
                </a:cubicBezTo>
                <a:cubicBezTo>
                  <a:pt x="446" y="196"/>
                  <a:pt x="451" y="196"/>
                  <a:pt x="456" y="197"/>
                </a:cubicBezTo>
                <a:cubicBezTo>
                  <a:pt x="461" y="198"/>
                  <a:pt x="466" y="198"/>
                  <a:pt x="471" y="198"/>
                </a:cubicBezTo>
                <a:cubicBezTo>
                  <a:pt x="475" y="199"/>
                  <a:pt x="479" y="199"/>
                  <a:pt x="483" y="199"/>
                </a:cubicBezTo>
                <a:cubicBezTo>
                  <a:pt x="498" y="200"/>
                  <a:pt x="506" y="201"/>
                  <a:pt x="506" y="201"/>
                </a:cubicBezTo>
                <a:cubicBezTo>
                  <a:pt x="506" y="201"/>
                  <a:pt x="498" y="201"/>
                  <a:pt x="483" y="201"/>
                </a:cubicBezTo>
                <a:cubicBezTo>
                  <a:pt x="479" y="201"/>
                  <a:pt x="475" y="201"/>
                  <a:pt x="471" y="201"/>
                </a:cubicBezTo>
                <a:cubicBezTo>
                  <a:pt x="466" y="201"/>
                  <a:pt x="461" y="200"/>
                  <a:pt x="456" y="200"/>
                </a:cubicBezTo>
                <a:cubicBezTo>
                  <a:pt x="451" y="200"/>
                  <a:pt x="445" y="200"/>
                  <a:pt x="439" y="200"/>
                </a:cubicBezTo>
                <a:cubicBezTo>
                  <a:pt x="434" y="199"/>
                  <a:pt x="428" y="199"/>
                  <a:pt x="421" y="199"/>
                </a:cubicBezTo>
                <a:cubicBezTo>
                  <a:pt x="408" y="198"/>
                  <a:pt x="395" y="196"/>
                  <a:pt x="380" y="195"/>
                </a:cubicBezTo>
                <a:cubicBezTo>
                  <a:pt x="366" y="193"/>
                  <a:pt x="350" y="191"/>
                  <a:pt x="334" y="188"/>
                </a:cubicBezTo>
                <a:cubicBezTo>
                  <a:pt x="330" y="188"/>
                  <a:pt x="326" y="187"/>
                  <a:pt x="322" y="186"/>
                </a:cubicBezTo>
                <a:cubicBezTo>
                  <a:pt x="318" y="186"/>
                  <a:pt x="314" y="185"/>
                  <a:pt x="310" y="184"/>
                </a:cubicBezTo>
                <a:cubicBezTo>
                  <a:pt x="302" y="182"/>
                  <a:pt x="294" y="181"/>
                  <a:pt x="286" y="179"/>
                </a:cubicBezTo>
                <a:cubicBezTo>
                  <a:pt x="278" y="177"/>
                  <a:pt x="269" y="175"/>
                  <a:pt x="261" y="173"/>
                </a:cubicBezTo>
                <a:cubicBezTo>
                  <a:pt x="257" y="171"/>
                  <a:pt x="253" y="170"/>
                  <a:pt x="249" y="169"/>
                </a:cubicBezTo>
                <a:cubicBezTo>
                  <a:pt x="236" y="165"/>
                  <a:pt x="236" y="165"/>
                  <a:pt x="236" y="165"/>
                </a:cubicBezTo>
                <a:cubicBezTo>
                  <a:pt x="232" y="164"/>
                  <a:pt x="228" y="163"/>
                  <a:pt x="224" y="162"/>
                </a:cubicBezTo>
                <a:cubicBezTo>
                  <a:pt x="212" y="157"/>
                  <a:pt x="212" y="157"/>
                  <a:pt x="212" y="157"/>
                </a:cubicBezTo>
                <a:cubicBezTo>
                  <a:pt x="204" y="155"/>
                  <a:pt x="196" y="152"/>
                  <a:pt x="188" y="149"/>
                </a:cubicBezTo>
                <a:cubicBezTo>
                  <a:pt x="180" y="145"/>
                  <a:pt x="172" y="142"/>
                  <a:pt x="164" y="139"/>
                </a:cubicBezTo>
                <a:cubicBezTo>
                  <a:pt x="157" y="135"/>
                  <a:pt x="149" y="132"/>
                  <a:pt x="142" y="128"/>
                </a:cubicBezTo>
                <a:cubicBezTo>
                  <a:pt x="127" y="121"/>
                  <a:pt x="114" y="113"/>
                  <a:pt x="101" y="106"/>
                </a:cubicBezTo>
                <a:cubicBezTo>
                  <a:pt x="88" y="98"/>
                  <a:pt x="76" y="90"/>
                  <a:pt x="66" y="82"/>
                </a:cubicBezTo>
                <a:cubicBezTo>
                  <a:pt x="55" y="74"/>
                  <a:pt x="46" y="67"/>
                  <a:pt x="38" y="59"/>
                </a:cubicBezTo>
                <a:cubicBezTo>
                  <a:pt x="29" y="52"/>
                  <a:pt x="23" y="46"/>
                  <a:pt x="17" y="40"/>
                </a:cubicBezTo>
                <a:cubicBezTo>
                  <a:pt x="12" y="34"/>
                  <a:pt x="8" y="29"/>
                  <a:pt x="5" y="26"/>
                </a:cubicBezTo>
                <a:cubicBezTo>
                  <a:pt x="2" y="23"/>
                  <a:pt x="0" y="20"/>
                  <a:pt x="0" y="20"/>
                </a:cubicBezTo>
                <a:lnTo>
                  <a:pt x="3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243777" tIns="121888" rIns="243777" bIns="121888" numCol="1" anchor="t" anchorCtr="0" compatLnSpc="1">
            <a:prstTxWarp prst="textNoShape">
              <a:avLst/>
            </a:prstTxWarp>
          </a:bodyPr>
          <a:lstStyle/>
          <a:p>
            <a:endParaRPr lang="id-ID" sz="2799" dirty="0">
              <a:latin typeface="Montserrat Medium" panose="00000600000000000000" pitchFamily="2" charset="-93"/>
            </a:endParaRPr>
          </a:p>
        </p:txBody>
      </p:sp>
      <p:sp>
        <p:nvSpPr>
          <p:cNvPr id="30" name="Freeform 27">
            <a:extLst>
              <a:ext uri="{FF2B5EF4-FFF2-40B4-BE49-F238E27FC236}">
                <a16:creationId xmlns:a16="http://schemas.microsoft.com/office/drawing/2014/main" id="{4C3209C9-E6DB-9D45-4D5D-0989CABEA166}"/>
              </a:ext>
            </a:extLst>
          </p:cNvPr>
          <p:cNvSpPr>
            <a:spLocks/>
          </p:cNvSpPr>
          <p:nvPr/>
        </p:nvSpPr>
        <p:spPr bwMode="auto">
          <a:xfrm rot="11263821">
            <a:off x="1353422" y="4489109"/>
            <a:ext cx="3099610" cy="602368"/>
          </a:xfrm>
          <a:custGeom>
            <a:avLst/>
            <a:gdLst>
              <a:gd name="T0" fmla="*/ 30 w 506"/>
              <a:gd name="T1" fmla="*/ 0 h 201"/>
              <a:gd name="T2" fmla="*/ 33 w 506"/>
              <a:gd name="T3" fmla="*/ 4 h 201"/>
              <a:gd name="T4" fmla="*/ 43 w 506"/>
              <a:gd name="T5" fmla="*/ 17 h 201"/>
              <a:gd name="T6" fmla="*/ 60 w 506"/>
              <a:gd name="T7" fmla="*/ 36 h 201"/>
              <a:gd name="T8" fmla="*/ 84 w 506"/>
              <a:gd name="T9" fmla="*/ 58 h 201"/>
              <a:gd name="T10" fmla="*/ 116 w 506"/>
              <a:gd name="T11" fmla="*/ 82 h 201"/>
              <a:gd name="T12" fmla="*/ 154 w 506"/>
              <a:gd name="T13" fmla="*/ 107 h 201"/>
              <a:gd name="T14" fmla="*/ 174 w 506"/>
              <a:gd name="T15" fmla="*/ 118 h 201"/>
              <a:gd name="T16" fmla="*/ 196 w 506"/>
              <a:gd name="T17" fmla="*/ 129 h 201"/>
              <a:gd name="T18" fmla="*/ 219 w 506"/>
              <a:gd name="T19" fmla="*/ 139 h 201"/>
              <a:gd name="T20" fmla="*/ 231 w 506"/>
              <a:gd name="T21" fmla="*/ 144 h 201"/>
              <a:gd name="T22" fmla="*/ 242 w 506"/>
              <a:gd name="T23" fmla="*/ 148 h 201"/>
              <a:gd name="T24" fmla="*/ 254 w 506"/>
              <a:gd name="T25" fmla="*/ 153 h 201"/>
              <a:gd name="T26" fmla="*/ 266 w 506"/>
              <a:gd name="T27" fmla="*/ 157 h 201"/>
              <a:gd name="T28" fmla="*/ 290 w 506"/>
              <a:gd name="T29" fmla="*/ 165 h 201"/>
              <a:gd name="T30" fmla="*/ 313 w 506"/>
              <a:gd name="T31" fmla="*/ 171 h 201"/>
              <a:gd name="T32" fmla="*/ 325 w 506"/>
              <a:gd name="T33" fmla="*/ 175 h 201"/>
              <a:gd name="T34" fmla="*/ 337 w 506"/>
              <a:gd name="T35" fmla="*/ 177 h 201"/>
              <a:gd name="T36" fmla="*/ 381 w 506"/>
              <a:gd name="T37" fmla="*/ 187 h 201"/>
              <a:gd name="T38" fmla="*/ 422 w 506"/>
              <a:gd name="T39" fmla="*/ 193 h 201"/>
              <a:gd name="T40" fmla="*/ 440 w 506"/>
              <a:gd name="T41" fmla="*/ 195 h 201"/>
              <a:gd name="T42" fmla="*/ 456 w 506"/>
              <a:gd name="T43" fmla="*/ 197 h 201"/>
              <a:gd name="T44" fmla="*/ 471 w 506"/>
              <a:gd name="T45" fmla="*/ 198 h 201"/>
              <a:gd name="T46" fmla="*/ 483 w 506"/>
              <a:gd name="T47" fmla="*/ 199 h 201"/>
              <a:gd name="T48" fmla="*/ 506 w 506"/>
              <a:gd name="T49" fmla="*/ 201 h 201"/>
              <a:gd name="T50" fmla="*/ 483 w 506"/>
              <a:gd name="T51" fmla="*/ 201 h 201"/>
              <a:gd name="T52" fmla="*/ 471 w 506"/>
              <a:gd name="T53" fmla="*/ 201 h 201"/>
              <a:gd name="T54" fmla="*/ 456 w 506"/>
              <a:gd name="T55" fmla="*/ 200 h 201"/>
              <a:gd name="T56" fmla="*/ 439 w 506"/>
              <a:gd name="T57" fmla="*/ 200 h 201"/>
              <a:gd name="T58" fmla="*/ 421 w 506"/>
              <a:gd name="T59" fmla="*/ 199 h 201"/>
              <a:gd name="T60" fmla="*/ 380 w 506"/>
              <a:gd name="T61" fmla="*/ 195 h 201"/>
              <a:gd name="T62" fmla="*/ 334 w 506"/>
              <a:gd name="T63" fmla="*/ 188 h 201"/>
              <a:gd name="T64" fmla="*/ 322 w 506"/>
              <a:gd name="T65" fmla="*/ 186 h 201"/>
              <a:gd name="T66" fmla="*/ 310 w 506"/>
              <a:gd name="T67" fmla="*/ 184 h 201"/>
              <a:gd name="T68" fmla="*/ 286 w 506"/>
              <a:gd name="T69" fmla="*/ 179 h 201"/>
              <a:gd name="T70" fmla="*/ 261 w 506"/>
              <a:gd name="T71" fmla="*/ 173 h 201"/>
              <a:gd name="T72" fmla="*/ 249 w 506"/>
              <a:gd name="T73" fmla="*/ 169 h 201"/>
              <a:gd name="T74" fmla="*/ 236 w 506"/>
              <a:gd name="T75" fmla="*/ 165 h 201"/>
              <a:gd name="T76" fmla="*/ 224 w 506"/>
              <a:gd name="T77" fmla="*/ 162 h 201"/>
              <a:gd name="T78" fmla="*/ 212 w 506"/>
              <a:gd name="T79" fmla="*/ 157 h 201"/>
              <a:gd name="T80" fmla="*/ 188 w 506"/>
              <a:gd name="T81" fmla="*/ 149 h 201"/>
              <a:gd name="T82" fmla="*/ 164 w 506"/>
              <a:gd name="T83" fmla="*/ 139 h 201"/>
              <a:gd name="T84" fmla="*/ 142 w 506"/>
              <a:gd name="T85" fmla="*/ 128 h 201"/>
              <a:gd name="T86" fmla="*/ 101 w 506"/>
              <a:gd name="T87" fmla="*/ 106 h 201"/>
              <a:gd name="T88" fmla="*/ 66 w 506"/>
              <a:gd name="T89" fmla="*/ 82 h 201"/>
              <a:gd name="T90" fmla="*/ 38 w 506"/>
              <a:gd name="T91" fmla="*/ 59 h 201"/>
              <a:gd name="T92" fmla="*/ 17 w 506"/>
              <a:gd name="T93" fmla="*/ 40 h 201"/>
              <a:gd name="T94" fmla="*/ 5 w 506"/>
              <a:gd name="T95" fmla="*/ 26 h 201"/>
              <a:gd name="T96" fmla="*/ 0 w 506"/>
              <a:gd name="T97" fmla="*/ 20 h 201"/>
              <a:gd name="T98" fmla="*/ 30 w 506"/>
              <a:gd name="T99" fmla="*/ 0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506" h="201">
                <a:moveTo>
                  <a:pt x="30" y="0"/>
                </a:moveTo>
                <a:cubicBezTo>
                  <a:pt x="30" y="0"/>
                  <a:pt x="31" y="1"/>
                  <a:pt x="33" y="4"/>
                </a:cubicBezTo>
                <a:cubicBezTo>
                  <a:pt x="35" y="7"/>
                  <a:pt x="38" y="12"/>
                  <a:pt x="43" y="17"/>
                </a:cubicBezTo>
                <a:cubicBezTo>
                  <a:pt x="47" y="22"/>
                  <a:pt x="53" y="29"/>
                  <a:pt x="60" y="36"/>
                </a:cubicBezTo>
                <a:cubicBezTo>
                  <a:pt x="67" y="43"/>
                  <a:pt x="75" y="50"/>
                  <a:pt x="84" y="58"/>
                </a:cubicBezTo>
                <a:cubicBezTo>
                  <a:pt x="94" y="66"/>
                  <a:pt x="104" y="74"/>
                  <a:pt x="116" y="82"/>
                </a:cubicBezTo>
                <a:cubicBezTo>
                  <a:pt x="128" y="91"/>
                  <a:pt x="140" y="99"/>
                  <a:pt x="154" y="107"/>
                </a:cubicBezTo>
                <a:cubicBezTo>
                  <a:pt x="160" y="111"/>
                  <a:pt x="167" y="114"/>
                  <a:pt x="174" y="118"/>
                </a:cubicBezTo>
                <a:cubicBezTo>
                  <a:pt x="182" y="122"/>
                  <a:pt x="189" y="125"/>
                  <a:pt x="196" y="129"/>
                </a:cubicBezTo>
                <a:cubicBezTo>
                  <a:pt x="204" y="132"/>
                  <a:pt x="211" y="136"/>
                  <a:pt x="219" y="139"/>
                </a:cubicBezTo>
                <a:cubicBezTo>
                  <a:pt x="231" y="144"/>
                  <a:pt x="231" y="144"/>
                  <a:pt x="231" y="144"/>
                </a:cubicBezTo>
                <a:cubicBezTo>
                  <a:pt x="242" y="148"/>
                  <a:pt x="242" y="148"/>
                  <a:pt x="242" y="148"/>
                </a:cubicBezTo>
                <a:cubicBezTo>
                  <a:pt x="254" y="153"/>
                  <a:pt x="254" y="153"/>
                  <a:pt x="254" y="153"/>
                </a:cubicBezTo>
                <a:cubicBezTo>
                  <a:pt x="266" y="157"/>
                  <a:pt x="266" y="157"/>
                  <a:pt x="266" y="157"/>
                </a:cubicBezTo>
                <a:cubicBezTo>
                  <a:pt x="274" y="160"/>
                  <a:pt x="282" y="162"/>
                  <a:pt x="290" y="165"/>
                </a:cubicBezTo>
                <a:cubicBezTo>
                  <a:pt x="298" y="167"/>
                  <a:pt x="305" y="169"/>
                  <a:pt x="313" y="171"/>
                </a:cubicBezTo>
                <a:cubicBezTo>
                  <a:pt x="317" y="172"/>
                  <a:pt x="321" y="173"/>
                  <a:pt x="325" y="175"/>
                </a:cubicBezTo>
                <a:cubicBezTo>
                  <a:pt x="329" y="175"/>
                  <a:pt x="333" y="176"/>
                  <a:pt x="337" y="177"/>
                </a:cubicBezTo>
                <a:cubicBezTo>
                  <a:pt x="352" y="181"/>
                  <a:pt x="367" y="184"/>
                  <a:pt x="381" y="187"/>
                </a:cubicBezTo>
                <a:cubicBezTo>
                  <a:pt x="396" y="189"/>
                  <a:pt x="409" y="191"/>
                  <a:pt x="422" y="193"/>
                </a:cubicBezTo>
                <a:cubicBezTo>
                  <a:pt x="428" y="194"/>
                  <a:pt x="434" y="195"/>
                  <a:pt x="440" y="195"/>
                </a:cubicBezTo>
                <a:cubicBezTo>
                  <a:pt x="446" y="196"/>
                  <a:pt x="451" y="196"/>
                  <a:pt x="456" y="197"/>
                </a:cubicBezTo>
                <a:cubicBezTo>
                  <a:pt x="461" y="198"/>
                  <a:pt x="466" y="198"/>
                  <a:pt x="471" y="198"/>
                </a:cubicBezTo>
                <a:cubicBezTo>
                  <a:pt x="475" y="199"/>
                  <a:pt x="479" y="199"/>
                  <a:pt x="483" y="199"/>
                </a:cubicBezTo>
                <a:cubicBezTo>
                  <a:pt x="498" y="200"/>
                  <a:pt x="506" y="201"/>
                  <a:pt x="506" y="201"/>
                </a:cubicBezTo>
                <a:cubicBezTo>
                  <a:pt x="506" y="201"/>
                  <a:pt x="498" y="201"/>
                  <a:pt x="483" y="201"/>
                </a:cubicBezTo>
                <a:cubicBezTo>
                  <a:pt x="479" y="201"/>
                  <a:pt x="475" y="201"/>
                  <a:pt x="471" y="201"/>
                </a:cubicBezTo>
                <a:cubicBezTo>
                  <a:pt x="466" y="201"/>
                  <a:pt x="461" y="200"/>
                  <a:pt x="456" y="200"/>
                </a:cubicBezTo>
                <a:cubicBezTo>
                  <a:pt x="451" y="200"/>
                  <a:pt x="445" y="200"/>
                  <a:pt x="439" y="200"/>
                </a:cubicBezTo>
                <a:cubicBezTo>
                  <a:pt x="434" y="199"/>
                  <a:pt x="428" y="199"/>
                  <a:pt x="421" y="199"/>
                </a:cubicBezTo>
                <a:cubicBezTo>
                  <a:pt x="408" y="198"/>
                  <a:pt x="395" y="196"/>
                  <a:pt x="380" y="195"/>
                </a:cubicBezTo>
                <a:cubicBezTo>
                  <a:pt x="366" y="193"/>
                  <a:pt x="350" y="191"/>
                  <a:pt x="334" y="188"/>
                </a:cubicBezTo>
                <a:cubicBezTo>
                  <a:pt x="330" y="188"/>
                  <a:pt x="326" y="187"/>
                  <a:pt x="322" y="186"/>
                </a:cubicBezTo>
                <a:cubicBezTo>
                  <a:pt x="318" y="186"/>
                  <a:pt x="314" y="185"/>
                  <a:pt x="310" y="184"/>
                </a:cubicBezTo>
                <a:cubicBezTo>
                  <a:pt x="302" y="182"/>
                  <a:pt x="294" y="181"/>
                  <a:pt x="286" y="179"/>
                </a:cubicBezTo>
                <a:cubicBezTo>
                  <a:pt x="278" y="177"/>
                  <a:pt x="269" y="175"/>
                  <a:pt x="261" y="173"/>
                </a:cubicBezTo>
                <a:cubicBezTo>
                  <a:pt x="257" y="171"/>
                  <a:pt x="253" y="170"/>
                  <a:pt x="249" y="169"/>
                </a:cubicBezTo>
                <a:cubicBezTo>
                  <a:pt x="236" y="165"/>
                  <a:pt x="236" y="165"/>
                  <a:pt x="236" y="165"/>
                </a:cubicBezTo>
                <a:cubicBezTo>
                  <a:pt x="232" y="164"/>
                  <a:pt x="228" y="163"/>
                  <a:pt x="224" y="162"/>
                </a:cubicBezTo>
                <a:cubicBezTo>
                  <a:pt x="212" y="157"/>
                  <a:pt x="212" y="157"/>
                  <a:pt x="212" y="157"/>
                </a:cubicBezTo>
                <a:cubicBezTo>
                  <a:pt x="204" y="155"/>
                  <a:pt x="196" y="152"/>
                  <a:pt x="188" y="149"/>
                </a:cubicBezTo>
                <a:cubicBezTo>
                  <a:pt x="180" y="145"/>
                  <a:pt x="172" y="142"/>
                  <a:pt x="164" y="139"/>
                </a:cubicBezTo>
                <a:cubicBezTo>
                  <a:pt x="157" y="135"/>
                  <a:pt x="149" y="132"/>
                  <a:pt x="142" y="128"/>
                </a:cubicBezTo>
                <a:cubicBezTo>
                  <a:pt x="127" y="121"/>
                  <a:pt x="114" y="113"/>
                  <a:pt x="101" y="106"/>
                </a:cubicBezTo>
                <a:cubicBezTo>
                  <a:pt x="88" y="98"/>
                  <a:pt x="76" y="90"/>
                  <a:pt x="66" y="82"/>
                </a:cubicBezTo>
                <a:cubicBezTo>
                  <a:pt x="55" y="74"/>
                  <a:pt x="46" y="67"/>
                  <a:pt x="38" y="59"/>
                </a:cubicBezTo>
                <a:cubicBezTo>
                  <a:pt x="29" y="52"/>
                  <a:pt x="23" y="46"/>
                  <a:pt x="17" y="40"/>
                </a:cubicBezTo>
                <a:cubicBezTo>
                  <a:pt x="12" y="34"/>
                  <a:pt x="8" y="29"/>
                  <a:pt x="5" y="26"/>
                </a:cubicBezTo>
                <a:cubicBezTo>
                  <a:pt x="2" y="23"/>
                  <a:pt x="0" y="20"/>
                  <a:pt x="0" y="20"/>
                </a:cubicBezTo>
                <a:lnTo>
                  <a:pt x="3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243777" tIns="121888" rIns="243777" bIns="121888" numCol="1" anchor="t" anchorCtr="0" compatLnSpc="1">
            <a:prstTxWarp prst="textNoShape">
              <a:avLst/>
            </a:prstTxWarp>
          </a:bodyPr>
          <a:lstStyle/>
          <a:p>
            <a:endParaRPr lang="id-ID" sz="2799" dirty="0">
              <a:latin typeface="Montserrat Medium" panose="00000600000000000000" pitchFamily="2" charset="-93"/>
            </a:endParaRPr>
          </a:p>
        </p:txBody>
      </p:sp>
      <p:sp>
        <p:nvSpPr>
          <p:cNvPr id="32" name="Freeform 55">
            <a:extLst>
              <a:ext uri="{FF2B5EF4-FFF2-40B4-BE49-F238E27FC236}">
                <a16:creationId xmlns:a16="http://schemas.microsoft.com/office/drawing/2014/main" id="{452153BC-CE0F-2D66-1AF1-FFDF1C2BF058}"/>
              </a:ext>
            </a:extLst>
          </p:cNvPr>
          <p:cNvSpPr>
            <a:spLocks/>
          </p:cNvSpPr>
          <p:nvPr/>
        </p:nvSpPr>
        <p:spPr bwMode="auto">
          <a:xfrm>
            <a:off x="4604836" y="2861466"/>
            <a:ext cx="2986247" cy="1999050"/>
          </a:xfrm>
          <a:custGeom>
            <a:avLst/>
            <a:gdLst>
              <a:gd name="T0" fmla="*/ 469 w 602"/>
              <a:gd name="T1" fmla="*/ 109 h 417"/>
              <a:gd name="T2" fmla="*/ 463 w 602"/>
              <a:gd name="T3" fmla="*/ 109 h 417"/>
              <a:gd name="T4" fmla="*/ 336 w 602"/>
              <a:gd name="T5" fmla="*/ 0 h 417"/>
              <a:gd name="T6" fmla="*/ 225 w 602"/>
              <a:gd name="T7" fmla="*/ 64 h 417"/>
              <a:gd name="T8" fmla="*/ 175 w 602"/>
              <a:gd name="T9" fmla="*/ 46 h 417"/>
              <a:gd name="T10" fmla="*/ 93 w 602"/>
              <a:gd name="T11" fmla="*/ 128 h 417"/>
              <a:gd name="T12" fmla="*/ 93 w 602"/>
              <a:gd name="T13" fmla="*/ 129 h 417"/>
              <a:gd name="T14" fmla="*/ 0 w 602"/>
              <a:gd name="T15" fmla="*/ 223 h 417"/>
              <a:gd name="T16" fmla="*/ 88 w 602"/>
              <a:gd name="T17" fmla="*/ 318 h 417"/>
              <a:gd name="T18" fmla="*/ 209 w 602"/>
              <a:gd name="T19" fmla="*/ 408 h 417"/>
              <a:gd name="T20" fmla="*/ 265 w 602"/>
              <a:gd name="T21" fmla="*/ 395 h 417"/>
              <a:gd name="T22" fmla="*/ 326 w 602"/>
              <a:gd name="T23" fmla="*/ 417 h 417"/>
              <a:gd name="T24" fmla="*/ 413 w 602"/>
              <a:gd name="T25" fmla="*/ 363 h 417"/>
              <a:gd name="T26" fmla="*/ 469 w 602"/>
              <a:gd name="T27" fmla="*/ 376 h 417"/>
              <a:gd name="T28" fmla="*/ 602 w 602"/>
              <a:gd name="T29" fmla="*/ 242 h 417"/>
              <a:gd name="T30" fmla="*/ 469 w 602"/>
              <a:gd name="T31" fmla="*/ 109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602" h="417">
                <a:moveTo>
                  <a:pt x="469" y="109"/>
                </a:moveTo>
                <a:cubicBezTo>
                  <a:pt x="467" y="109"/>
                  <a:pt x="465" y="109"/>
                  <a:pt x="463" y="109"/>
                </a:cubicBezTo>
                <a:cubicBezTo>
                  <a:pt x="453" y="47"/>
                  <a:pt x="400" y="0"/>
                  <a:pt x="336" y="0"/>
                </a:cubicBezTo>
                <a:cubicBezTo>
                  <a:pt x="288" y="0"/>
                  <a:pt x="247" y="26"/>
                  <a:pt x="225" y="64"/>
                </a:cubicBezTo>
                <a:cubicBezTo>
                  <a:pt x="211" y="53"/>
                  <a:pt x="194" y="46"/>
                  <a:pt x="175" y="46"/>
                </a:cubicBezTo>
                <a:cubicBezTo>
                  <a:pt x="130" y="46"/>
                  <a:pt x="93" y="83"/>
                  <a:pt x="93" y="128"/>
                </a:cubicBezTo>
                <a:cubicBezTo>
                  <a:pt x="93" y="128"/>
                  <a:pt x="93" y="128"/>
                  <a:pt x="93" y="129"/>
                </a:cubicBezTo>
                <a:cubicBezTo>
                  <a:pt x="42" y="130"/>
                  <a:pt x="0" y="172"/>
                  <a:pt x="0" y="223"/>
                </a:cubicBezTo>
                <a:cubicBezTo>
                  <a:pt x="0" y="273"/>
                  <a:pt x="39" y="314"/>
                  <a:pt x="88" y="318"/>
                </a:cubicBezTo>
                <a:cubicBezTo>
                  <a:pt x="104" y="370"/>
                  <a:pt x="152" y="408"/>
                  <a:pt x="209" y="408"/>
                </a:cubicBezTo>
                <a:cubicBezTo>
                  <a:pt x="229" y="408"/>
                  <a:pt x="248" y="403"/>
                  <a:pt x="265" y="395"/>
                </a:cubicBezTo>
                <a:cubicBezTo>
                  <a:pt x="282" y="408"/>
                  <a:pt x="303" y="417"/>
                  <a:pt x="326" y="417"/>
                </a:cubicBezTo>
                <a:cubicBezTo>
                  <a:pt x="364" y="417"/>
                  <a:pt x="397" y="395"/>
                  <a:pt x="413" y="363"/>
                </a:cubicBezTo>
                <a:cubicBezTo>
                  <a:pt x="430" y="371"/>
                  <a:pt x="449" y="376"/>
                  <a:pt x="469" y="376"/>
                </a:cubicBezTo>
                <a:cubicBezTo>
                  <a:pt x="542" y="376"/>
                  <a:pt x="602" y="316"/>
                  <a:pt x="602" y="242"/>
                </a:cubicBezTo>
                <a:cubicBezTo>
                  <a:pt x="602" y="169"/>
                  <a:pt x="542" y="109"/>
                  <a:pt x="469" y="10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182832" tIns="91416" rIns="182832" bIns="91416" numCol="1" anchor="t" anchorCtr="0" compatLnSpc="1">
            <a:prstTxWarp prst="textNoShape">
              <a:avLst/>
            </a:prstTxWarp>
          </a:bodyPr>
          <a:lstStyle/>
          <a:p>
            <a:endParaRPr lang="en-US" sz="7198" dirty="0">
              <a:latin typeface="Montserrat Medium" panose="00000600000000000000" pitchFamily="2" charset="-93"/>
            </a:endParaRPr>
          </a:p>
        </p:txBody>
      </p:sp>
      <p:sp>
        <p:nvSpPr>
          <p:cNvPr id="34" name="Do hạt nước">
            <a:extLst>
              <a:ext uri="{FF2B5EF4-FFF2-40B4-BE49-F238E27FC236}">
                <a16:creationId xmlns:a16="http://schemas.microsoft.com/office/drawing/2014/main" id="{CE2E658B-9358-B52A-1FFC-3C1230900E42}"/>
              </a:ext>
            </a:extLst>
          </p:cNvPr>
          <p:cNvSpPr txBox="1">
            <a:spLocks/>
          </p:cNvSpPr>
          <p:nvPr/>
        </p:nvSpPr>
        <p:spPr>
          <a:xfrm rot="1066737">
            <a:off x="1783462" y="3863204"/>
            <a:ext cx="1682343" cy="983873"/>
          </a:xfrm>
          <a:prstGeom prst="cloud">
            <a:avLst/>
          </a:prstGeom>
          <a:solidFill>
            <a:schemeClr val="accent3">
              <a:lumMod val="75000"/>
            </a:schemeClr>
          </a:solidFill>
        </p:spPr>
        <p:txBody>
          <a:bodyPr vert="horz" wrap="square" lIns="91440" tIns="45720" rIns="91440" bIns="4572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800">
                <a:solidFill>
                  <a:schemeClr val="tx1"/>
                </a:solidFill>
                <a:latin typeface="Montserrat Medium" panose="00000600000000000000" pitchFamily="2" charset="-93"/>
                <a:ea typeface="Lato Light" panose="020F0502020204030203" pitchFamily="34" charset="0"/>
                <a:cs typeface="Mukta ExtraLight" panose="020B0000000000000000" pitchFamily="34" charset="77"/>
              </a:rPr>
              <a:t>Do hạt nước</a:t>
            </a:r>
            <a:endParaRPr lang="en-US" sz="1800" dirty="0">
              <a:solidFill>
                <a:schemeClr val="tx1"/>
              </a:solidFill>
              <a:latin typeface="Montserrat Medium" panose="00000600000000000000" pitchFamily="2" charset="-93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38" name="Khi có ánh trăng">
            <a:extLst>
              <a:ext uri="{FF2B5EF4-FFF2-40B4-BE49-F238E27FC236}">
                <a16:creationId xmlns:a16="http://schemas.microsoft.com/office/drawing/2014/main" id="{5D7BF909-E030-2291-1AB4-3E5FC2EBCDB4}"/>
              </a:ext>
            </a:extLst>
          </p:cNvPr>
          <p:cNvSpPr txBox="1">
            <a:spLocks/>
          </p:cNvSpPr>
          <p:nvPr/>
        </p:nvSpPr>
        <p:spPr>
          <a:xfrm rot="1194987">
            <a:off x="8790849" y="5510628"/>
            <a:ext cx="2306888" cy="983873"/>
          </a:xfrm>
          <a:prstGeom prst="cloud">
            <a:avLst/>
          </a:prstGeom>
          <a:solidFill>
            <a:schemeClr val="accent4">
              <a:lumMod val="75000"/>
            </a:schemeClr>
          </a:solidFill>
        </p:spPr>
        <p:txBody>
          <a:bodyPr vert="horz" wrap="square" lIns="91440" tIns="45720" rIns="91440" bIns="4572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800">
                <a:solidFill>
                  <a:schemeClr val="tx1"/>
                </a:solidFill>
                <a:latin typeface="Montserrat Medium" panose="00000600000000000000" pitchFamily="2" charset="-93"/>
                <a:ea typeface="Lato Light" panose="020F0502020204030203" pitchFamily="34" charset="0"/>
                <a:cs typeface="Mukta ExtraLight" panose="020B0000000000000000" pitchFamily="34" charset="77"/>
              </a:rPr>
              <a:t>Khi có trăng</a:t>
            </a:r>
            <a:endParaRPr lang="en-US" sz="1800" dirty="0">
              <a:solidFill>
                <a:schemeClr val="tx1"/>
              </a:solidFill>
              <a:latin typeface="Montserrat Medium" panose="00000600000000000000" pitchFamily="2" charset="-93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39" name="Sau cơn mưa">
            <a:extLst>
              <a:ext uri="{FF2B5EF4-FFF2-40B4-BE49-F238E27FC236}">
                <a16:creationId xmlns:a16="http://schemas.microsoft.com/office/drawing/2014/main" id="{0EB04E8D-5880-1603-950A-F717CBFE3DEA}"/>
              </a:ext>
            </a:extLst>
          </p:cNvPr>
          <p:cNvSpPr txBox="1">
            <a:spLocks/>
          </p:cNvSpPr>
          <p:nvPr/>
        </p:nvSpPr>
        <p:spPr>
          <a:xfrm rot="663928">
            <a:off x="9649870" y="4561584"/>
            <a:ext cx="2168412" cy="1077575"/>
          </a:xfrm>
          <a:prstGeom prst="cloud">
            <a:avLst/>
          </a:prstGeom>
          <a:solidFill>
            <a:schemeClr val="accent4">
              <a:lumMod val="75000"/>
            </a:schemeClr>
          </a:solidFill>
        </p:spPr>
        <p:txBody>
          <a:bodyPr vert="horz" wrap="square" lIns="91440" tIns="45720" rIns="91440" bIns="4572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>
                <a:solidFill>
                  <a:schemeClr val="tx1"/>
                </a:solidFill>
                <a:latin typeface="Montserrat Medium" panose="00000600000000000000" pitchFamily="2" charset="-93"/>
                <a:ea typeface="Lato Light" panose="020F0502020204030203" pitchFamily="34" charset="0"/>
                <a:cs typeface="Mukta ExtraLight" panose="020B0000000000000000" pitchFamily="34" charset="77"/>
              </a:rPr>
              <a:t>Sau cơn mưa</a:t>
            </a:r>
            <a:endParaRPr lang="en-US" sz="2000" dirty="0">
              <a:solidFill>
                <a:schemeClr val="tx1"/>
              </a:solidFill>
              <a:latin typeface="Montserrat Medium" panose="00000600000000000000" pitchFamily="2" charset="-93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40" name="Ban đêm">
            <a:extLst>
              <a:ext uri="{FF2B5EF4-FFF2-40B4-BE49-F238E27FC236}">
                <a16:creationId xmlns:a16="http://schemas.microsoft.com/office/drawing/2014/main" id="{577921FF-85ED-3E21-F754-36BAC3B9D2B2}"/>
              </a:ext>
            </a:extLst>
          </p:cNvPr>
          <p:cNvSpPr txBox="1">
            <a:spLocks/>
          </p:cNvSpPr>
          <p:nvPr/>
        </p:nvSpPr>
        <p:spPr>
          <a:xfrm>
            <a:off x="9827108" y="3773673"/>
            <a:ext cx="2036119" cy="562213"/>
          </a:xfrm>
          <a:prstGeom prst="cloud">
            <a:avLst/>
          </a:prstGeom>
          <a:solidFill>
            <a:schemeClr val="accent4">
              <a:lumMod val="75000"/>
            </a:schemeClr>
          </a:solidFill>
        </p:spPr>
        <p:txBody>
          <a:bodyPr vert="horz" wrap="square" lIns="91440" tIns="45720" rIns="91440" bIns="4572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800">
                <a:solidFill>
                  <a:schemeClr val="tx1"/>
                </a:solidFill>
                <a:latin typeface="Montserrat Medium" panose="00000600000000000000" pitchFamily="2" charset="-93"/>
                <a:ea typeface="Lato Light" panose="020F0502020204030203" pitchFamily="34" charset="0"/>
                <a:cs typeface="Mukta ExtraLight" panose="020B0000000000000000" pitchFamily="34" charset="77"/>
              </a:rPr>
              <a:t>Ban đêm</a:t>
            </a:r>
            <a:endParaRPr lang="en-US" sz="1800" dirty="0">
              <a:solidFill>
                <a:schemeClr val="tx1"/>
              </a:solidFill>
              <a:latin typeface="Montserrat Medium" panose="00000600000000000000" pitchFamily="2" charset="-93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44" name="5">
            <a:extLst>
              <a:ext uri="{FF2B5EF4-FFF2-40B4-BE49-F238E27FC236}">
                <a16:creationId xmlns:a16="http://schemas.microsoft.com/office/drawing/2014/main" id="{580AAA54-4D57-7B71-4972-3C12CA74AEAB}"/>
              </a:ext>
            </a:extLst>
          </p:cNvPr>
          <p:cNvSpPr txBox="1">
            <a:spLocks/>
          </p:cNvSpPr>
          <p:nvPr/>
        </p:nvSpPr>
        <p:spPr>
          <a:xfrm rot="20903010">
            <a:off x="8816875" y="975724"/>
            <a:ext cx="807113" cy="702766"/>
          </a:xfrm>
          <a:prstGeom prst="cloud">
            <a:avLst/>
          </a:prstGeom>
          <a:solidFill>
            <a:schemeClr val="accent2"/>
          </a:solidFill>
        </p:spPr>
        <p:txBody>
          <a:bodyPr vert="horz" wrap="square" lIns="91440" tIns="45720" rIns="91440" bIns="4572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chemeClr val="tx1"/>
                </a:solidFill>
                <a:latin typeface="Montserrat Medium" panose="00000600000000000000" pitchFamily="2" charset="-93"/>
                <a:ea typeface="Lato Light" panose="020F0502020204030203" pitchFamily="34" charset="0"/>
                <a:cs typeface="Mukta ExtraLight" panose="020B0000000000000000" pitchFamily="34" charset="77"/>
              </a:rPr>
              <a:t>5</a:t>
            </a:r>
            <a:endParaRPr lang="en-US" dirty="0">
              <a:solidFill>
                <a:schemeClr val="tx1"/>
              </a:solidFill>
              <a:latin typeface="Montserrat Medium" panose="00000600000000000000" pitchFamily="2" charset="-93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45" name="6">
            <a:extLst>
              <a:ext uri="{FF2B5EF4-FFF2-40B4-BE49-F238E27FC236}">
                <a16:creationId xmlns:a16="http://schemas.microsoft.com/office/drawing/2014/main" id="{4146171C-7E35-02B9-B00A-C5A796F8178D}"/>
              </a:ext>
            </a:extLst>
          </p:cNvPr>
          <p:cNvSpPr txBox="1">
            <a:spLocks/>
          </p:cNvSpPr>
          <p:nvPr/>
        </p:nvSpPr>
        <p:spPr>
          <a:xfrm>
            <a:off x="9146078" y="2231478"/>
            <a:ext cx="807113" cy="702766"/>
          </a:xfrm>
          <a:prstGeom prst="cloud">
            <a:avLst/>
          </a:prstGeom>
          <a:solidFill>
            <a:schemeClr val="accent2"/>
          </a:solidFill>
        </p:spPr>
        <p:txBody>
          <a:bodyPr vert="horz" wrap="square" lIns="91440" tIns="45720" rIns="91440" bIns="4572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chemeClr val="tx1"/>
                </a:solidFill>
                <a:latin typeface="Montserrat Medium" panose="00000600000000000000" pitchFamily="2" charset="-93"/>
                <a:ea typeface="Lato Light" panose="020F0502020204030203" pitchFamily="34" charset="0"/>
                <a:cs typeface="Mukta ExtraLight" panose="020B0000000000000000" pitchFamily="34" charset="77"/>
              </a:rPr>
              <a:t>6</a:t>
            </a:r>
            <a:endParaRPr lang="en-US" dirty="0">
              <a:solidFill>
                <a:schemeClr val="tx1"/>
              </a:solidFill>
              <a:latin typeface="Montserrat Medium" panose="00000600000000000000" pitchFamily="2" charset="-93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46" name="7">
            <a:extLst>
              <a:ext uri="{FF2B5EF4-FFF2-40B4-BE49-F238E27FC236}">
                <a16:creationId xmlns:a16="http://schemas.microsoft.com/office/drawing/2014/main" id="{0E63F6B1-FD6D-D68D-8AA0-3E701F3BA412}"/>
              </a:ext>
            </a:extLst>
          </p:cNvPr>
          <p:cNvSpPr txBox="1">
            <a:spLocks/>
          </p:cNvSpPr>
          <p:nvPr/>
        </p:nvSpPr>
        <p:spPr>
          <a:xfrm>
            <a:off x="9176871" y="2987129"/>
            <a:ext cx="807113" cy="702766"/>
          </a:xfrm>
          <a:prstGeom prst="cloud">
            <a:avLst/>
          </a:prstGeom>
          <a:solidFill>
            <a:schemeClr val="accent2"/>
          </a:solidFill>
        </p:spPr>
        <p:txBody>
          <a:bodyPr vert="horz" wrap="square" lIns="91440" tIns="45720" rIns="91440" bIns="4572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chemeClr val="tx1"/>
                </a:solidFill>
                <a:latin typeface="Montserrat Medium" panose="00000600000000000000" pitchFamily="2" charset="-93"/>
                <a:ea typeface="Lato Light" panose="020F0502020204030203" pitchFamily="34" charset="0"/>
                <a:cs typeface="Mukta ExtraLight" panose="020B0000000000000000" pitchFamily="34" charset="77"/>
              </a:rPr>
              <a:t>7</a:t>
            </a:r>
            <a:endParaRPr lang="en-US" dirty="0">
              <a:solidFill>
                <a:schemeClr val="tx1"/>
              </a:solidFill>
              <a:latin typeface="Montserrat Medium" panose="00000600000000000000" pitchFamily="2" charset="-93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48" name="Hình tam giác">
            <a:extLst>
              <a:ext uri="{FF2B5EF4-FFF2-40B4-BE49-F238E27FC236}">
                <a16:creationId xmlns:a16="http://schemas.microsoft.com/office/drawing/2014/main" id="{21D9D615-4B11-276C-0A80-3331C9602D48}"/>
              </a:ext>
            </a:extLst>
          </p:cNvPr>
          <p:cNvSpPr txBox="1">
            <a:spLocks/>
          </p:cNvSpPr>
          <p:nvPr/>
        </p:nvSpPr>
        <p:spPr>
          <a:xfrm>
            <a:off x="204092" y="2917555"/>
            <a:ext cx="1902418" cy="983873"/>
          </a:xfrm>
          <a:prstGeom prst="cloud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wrap="square" lIns="91440" tIns="45720" rIns="91440" bIns="4572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800">
                <a:solidFill>
                  <a:schemeClr val="tx1"/>
                </a:solidFill>
                <a:latin typeface="Montserrat Medium" panose="00000600000000000000" pitchFamily="2" charset="-93"/>
                <a:ea typeface="Lato Light" panose="020F0502020204030203" pitchFamily="34" charset="0"/>
                <a:cs typeface="Mukta ExtraLight" panose="020B0000000000000000" pitchFamily="34" charset="77"/>
              </a:rPr>
              <a:t>Hình tam giác</a:t>
            </a:r>
            <a:endParaRPr lang="en-US" sz="1800" dirty="0">
              <a:solidFill>
                <a:schemeClr val="tx1"/>
              </a:solidFill>
              <a:latin typeface="Montserrat Medium" panose="00000600000000000000" pitchFamily="2" charset="-93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50" name="Hình vuông">
            <a:extLst>
              <a:ext uri="{FF2B5EF4-FFF2-40B4-BE49-F238E27FC236}">
                <a16:creationId xmlns:a16="http://schemas.microsoft.com/office/drawing/2014/main" id="{AD27F1E1-E04A-3C22-0177-4EBF32F3B4FE}"/>
              </a:ext>
            </a:extLst>
          </p:cNvPr>
          <p:cNvSpPr txBox="1">
            <a:spLocks/>
          </p:cNvSpPr>
          <p:nvPr/>
        </p:nvSpPr>
        <p:spPr>
          <a:xfrm rot="2185743">
            <a:off x="853218" y="1675947"/>
            <a:ext cx="1651105" cy="983873"/>
          </a:xfrm>
          <a:prstGeom prst="cloud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wrap="square" lIns="91440" tIns="45720" rIns="91440" bIns="4572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800">
                <a:solidFill>
                  <a:schemeClr val="tx1"/>
                </a:solidFill>
                <a:latin typeface="Montserrat Medium" panose="00000600000000000000" pitchFamily="2" charset="-93"/>
                <a:ea typeface="Lato Light" panose="020F0502020204030203" pitchFamily="34" charset="0"/>
                <a:cs typeface="Mukta ExtraLight" panose="020B0000000000000000" pitchFamily="34" charset="77"/>
              </a:rPr>
              <a:t>Hình vuông</a:t>
            </a:r>
            <a:endParaRPr lang="en-US" sz="1800" dirty="0">
              <a:solidFill>
                <a:schemeClr val="tx1"/>
              </a:solidFill>
              <a:latin typeface="Montserrat Medium" panose="00000600000000000000" pitchFamily="2" charset="-93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52" name="Cung tròn">
            <a:extLst>
              <a:ext uri="{FF2B5EF4-FFF2-40B4-BE49-F238E27FC236}">
                <a16:creationId xmlns:a16="http://schemas.microsoft.com/office/drawing/2014/main" id="{92FC7CBC-9A08-E181-1F44-4CCA52E104CD}"/>
              </a:ext>
            </a:extLst>
          </p:cNvPr>
          <p:cNvSpPr txBox="1">
            <a:spLocks/>
          </p:cNvSpPr>
          <p:nvPr/>
        </p:nvSpPr>
        <p:spPr>
          <a:xfrm rot="3397559">
            <a:off x="1656582" y="887218"/>
            <a:ext cx="1854536" cy="983873"/>
          </a:xfrm>
          <a:prstGeom prst="cloud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wrap="square" lIns="91440" tIns="45720" rIns="91440" bIns="4572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800">
                <a:solidFill>
                  <a:schemeClr val="tx1"/>
                </a:solidFill>
                <a:latin typeface="Montserrat Medium" panose="00000600000000000000" pitchFamily="2" charset="-93"/>
                <a:ea typeface="Lato Light" panose="020F0502020204030203" pitchFamily="34" charset="0"/>
                <a:cs typeface="Mukta ExtraLight" panose="020B0000000000000000" pitchFamily="34" charset="77"/>
              </a:rPr>
              <a:t>Cung tròn</a:t>
            </a:r>
            <a:endParaRPr lang="en-US" sz="1800" dirty="0">
              <a:solidFill>
                <a:schemeClr val="tx1"/>
              </a:solidFill>
              <a:latin typeface="Montserrat Medium" panose="00000600000000000000" pitchFamily="2" charset="-93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54" name="Do ánh trăng">
            <a:extLst>
              <a:ext uri="{FF2B5EF4-FFF2-40B4-BE49-F238E27FC236}">
                <a16:creationId xmlns:a16="http://schemas.microsoft.com/office/drawing/2014/main" id="{20D7EBCC-9265-A2AF-5CF1-9741EDF07A57}"/>
              </a:ext>
            </a:extLst>
          </p:cNvPr>
          <p:cNvSpPr txBox="1">
            <a:spLocks/>
          </p:cNvSpPr>
          <p:nvPr/>
        </p:nvSpPr>
        <p:spPr>
          <a:xfrm rot="20450004">
            <a:off x="401801" y="4924165"/>
            <a:ext cx="2111136" cy="983873"/>
          </a:xfrm>
          <a:prstGeom prst="cloud">
            <a:avLst/>
          </a:prstGeom>
          <a:solidFill>
            <a:schemeClr val="accent3">
              <a:lumMod val="75000"/>
            </a:schemeClr>
          </a:solidFill>
        </p:spPr>
        <p:txBody>
          <a:bodyPr vert="horz" wrap="square" lIns="91440" tIns="45720" rIns="91440" bIns="4572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800">
                <a:solidFill>
                  <a:schemeClr val="tx1"/>
                </a:solidFill>
                <a:latin typeface="Montserrat Medium" panose="00000600000000000000" pitchFamily="2" charset="-93"/>
                <a:ea typeface="Lato Light" panose="020F0502020204030203" pitchFamily="34" charset="0"/>
                <a:cs typeface="Mukta ExtraLight" panose="020B0000000000000000" pitchFamily="34" charset="77"/>
              </a:rPr>
              <a:t>Do ánh trăng</a:t>
            </a:r>
            <a:endParaRPr lang="en-US" sz="1800" dirty="0">
              <a:solidFill>
                <a:schemeClr val="tx1"/>
              </a:solidFill>
              <a:latin typeface="Montserrat Medium" panose="00000600000000000000" pitchFamily="2" charset="-93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55" name="Do gió to">
            <a:extLst>
              <a:ext uri="{FF2B5EF4-FFF2-40B4-BE49-F238E27FC236}">
                <a16:creationId xmlns:a16="http://schemas.microsoft.com/office/drawing/2014/main" id="{96666546-3399-32D1-B36A-4C850904FA72}"/>
              </a:ext>
            </a:extLst>
          </p:cNvPr>
          <p:cNvSpPr txBox="1">
            <a:spLocks/>
          </p:cNvSpPr>
          <p:nvPr/>
        </p:nvSpPr>
        <p:spPr>
          <a:xfrm rot="20450004">
            <a:off x="1375188" y="5790927"/>
            <a:ext cx="2111136" cy="609064"/>
          </a:xfrm>
          <a:prstGeom prst="cloud">
            <a:avLst/>
          </a:prstGeom>
          <a:solidFill>
            <a:schemeClr val="accent3">
              <a:lumMod val="75000"/>
            </a:schemeClr>
          </a:solidFill>
        </p:spPr>
        <p:txBody>
          <a:bodyPr vert="horz" wrap="square" lIns="91440" tIns="45720" rIns="91440" bIns="4572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>
                <a:solidFill>
                  <a:schemeClr val="tx1"/>
                </a:solidFill>
                <a:latin typeface="Montserrat Medium" panose="00000600000000000000" pitchFamily="2" charset="-93"/>
                <a:ea typeface="Lato Light" panose="020F0502020204030203" pitchFamily="34" charset="0"/>
                <a:cs typeface="Mukta ExtraLight" panose="020B0000000000000000" pitchFamily="34" charset="77"/>
              </a:rPr>
              <a:t>Do gió to</a:t>
            </a:r>
            <a:endParaRPr lang="en-US" sz="2000" dirty="0">
              <a:solidFill>
                <a:schemeClr val="tx1"/>
              </a:solidFill>
              <a:latin typeface="Montserrat Medium" panose="00000600000000000000" pitchFamily="2" charset="-93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1C1F81-D27F-B604-32AF-FBB393157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3398" y="257436"/>
            <a:ext cx="4965808" cy="1325563"/>
          </a:xfrm>
        </p:spPr>
        <p:txBody>
          <a:bodyPr>
            <a:normAutofit/>
          </a:bodyPr>
          <a:lstStyle/>
          <a:p>
            <a:r>
              <a:rPr lang="en-US" sz="3200"/>
              <a:t>Lựa chọn đáp án ĐÚNG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5C0D184-7DB2-21E9-48AE-25C7086FA322}"/>
              </a:ext>
            </a:extLst>
          </p:cNvPr>
          <p:cNvGrpSpPr/>
          <p:nvPr/>
        </p:nvGrpSpPr>
        <p:grpSpPr>
          <a:xfrm>
            <a:off x="4888425" y="3157363"/>
            <a:ext cx="2589079" cy="1503625"/>
            <a:chOff x="4326470" y="2580640"/>
            <a:chExt cx="3895562" cy="226237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037FFC7-7EBB-412D-A1C0-545621A1F2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rcRect l="12886" t="25914" r="12244" b="30605"/>
            <a:stretch/>
          </p:blipFill>
          <p:spPr>
            <a:xfrm rot="1052896">
              <a:off x="4326470" y="2580640"/>
              <a:ext cx="3895562" cy="226237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E23203A-17C6-FDB7-1240-5C2796682EAA}"/>
                </a:ext>
              </a:extLst>
            </p:cNvPr>
            <p:cNvSpPr txBox="1"/>
            <p:nvPr/>
          </p:nvSpPr>
          <p:spPr>
            <a:xfrm>
              <a:off x="4559300" y="3711828"/>
              <a:ext cx="863600" cy="509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>
                  <a:solidFill>
                    <a:schemeClr val="tx2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Cầu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0F6143F-F3F2-F6C3-A914-FBF21EAC361D}"/>
                </a:ext>
              </a:extLst>
            </p:cNvPr>
            <p:cNvSpPr txBox="1"/>
            <p:nvPr/>
          </p:nvSpPr>
          <p:spPr>
            <a:xfrm>
              <a:off x="6731003" y="3635627"/>
              <a:ext cx="1130298" cy="5093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>
                  <a:solidFill>
                    <a:schemeClr val="tx2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Vồng</a:t>
              </a:r>
            </a:p>
          </p:txBody>
        </p:sp>
      </p:grpSp>
      <p:sp>
        <p:nvSpPr>
          <p:cNvPr id="13" name="Cloud 12">
            <a:extLst>
              <a:ext uri="{FF2B5EF4-FFF2-40B4-BE49-F238E27FC236}">
                <a16:creationId xmlns:a16="http://schemas.microsoft.com/office/drawing/2014/main" id="{856F12F3-96E5-7504-33DA-CE018B7B1371}"/>
              </a:ext>
            </a:extLst>
          </p:cNvPr>
          <p:cNvSpPr/>
          <p:nvPr/>
        </p:nvSpPr>
        <p:spPr>
          <a:xfrm>
            <a:off x="2949718" y="2739812"/>
            <a:ext cx="1396430" cy="1136949"/>
          </a:xfrm>
          <a:prstGeom prst="cloud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Montserrat Medium" panose="00000600000000000000" pitchFamily="2" charset="-93"/>
              </a:rPr>
              <a:t>Hình dạng</a:t>
            </a:r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1D9B2222-B709-893C-E1B8-F3ECED766DE1}"/>
              </a:ext>
            </a:extLst>
          </p:cNvPr>
          <p:cNvSpPr/>
          <p:nvPr/>
        </p:nvSpPr>
        <p:spPr>
          <a:xfrm>
            <a:off x="7172483" y="2049020"/>
            <a:ext cx="1282135" cy="1113198"/>
          </a:xfrm>
          <a:prstGeom prst="cloud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Montserrat Medium" panose="00000600000000000000" pitchFamily="2" charset="-93"/>
              </a:rPr>
              <a:t>Số màu</a:t>
            </a: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249184D2-5F04-A2AF-AEEA-C74BA5D31506}"/>
              </a:ext>
            </a:extLst>
          </p:cNvPr>
          <p:cNvSpPr/>
          <p:nvPr/>
        </p:nvSpPr>
        <p:spPr>
          <a:xfrm>
            <a:off x="3651625" y="4498577"/>
            <a:ext cx="1093751" cy="901077"/>
          </a:xfrm>
          <a:prstGeom prst="cloud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Montserrat Medium" panose="00000600000000000000" pitchFamily="2" charset="-93"/>
              </a:rPr>
              <a:t>Sinh ra</a:t>
            </a: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BF51344D-92A2-EAFC-EA8B-F4FFC6002CBD}"/>
              </a:ext>
            </a:extLst>
          </p:cNvPr>
          <p:cNvSpPr/>
          <p:nvPr/>
        </p:nvSpPr>
        <p:spPr>
          <a:xfrm>
            <a:off x="7782972" y="4594919"/>
            <a:ext cx="1173698" cy="766764"/>
          </a:xfrm>
          <a:prstGeom prst="cloud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Montserrat Medium" panose="00000600000000000000" pitchFamily="2" charset="-93"/>
              </a:rPr>
              <a:t>Xuất hiện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D15F79E-6929-398C-2DDE-3AF6F3FFBEE2}"/>
              </a:ext>
            </a:extLst>
          </p:cNvPr>
          <p:cNvSpPr txBox="1"/>
          <p:nvPr/>
        </p:nvSpPr>
        <p:spPr>
          <a:xfrm>
            <a:off x="4169907" y="6243213"/>
            <a:ext cx="45223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* Bấm vào đáp án để lựa chọn</a:t>
            </a:r>
          </a:p>
        </p:txBody>
      </p:sp>
    </p:spTree>
    <p:extLst>
      <p:ext uri="{BB962C8B-B14F-4D97-AF65-F5344CB8AC3E}">
        <p14:creationId xmlns:p14="http://schemas.microsoft.com/office/powerpoint/2010/main" val="2846966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5565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5565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5565"/>
                                      </p:to>
                                    </p:animClr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5565"/>
                                      </p:to>
                                    </p:animClr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26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9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10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11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11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12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13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13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14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34" grpId="0" animBg="1"/>
      <p:bldP spid="39" grpId="0" animBg="1"/>
      <p:bldP spid="46" grpId="0" animBg="1"/>
      <p:bldP spid="52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C1F81-D27F-B604-32AF-FBB393157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Chia sẻ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6225404D-2EFC-5FDA-413C-0491826AC115}"/>
              </a:ext>
            </a:extLst>
          </p:cNvPr>
          <p:cNvSpPr/>
          <p:nvPr/>
        </p:nvSpPr>
        <p:spPr>
          <a:xfrm>
            <a:off x="7061200" y="785622"/>
            <a:ext cx="3073400" cy="2059178"/>
          </a:xfrm>
          <a:prstGeom prst="wedgeRoundRectCallou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Montserrat Medium" panose="00000600000000000000" pitchFamily="2" charset="-93"/>
              </a:rPr>
              <a:t>Em hãy chia sẻ với bạn về hình dạng và màu sắc của cầu vồng mà em biết nhé!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A5EA50-8996-58AE-0ED8-86EB885150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611" y="2492906"/>
            <a:ext cx="7002778" cy="410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784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1D3A8-35F2-D03E-8CEA-5DDDB7DC9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1142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/>
              <a:t>Hoạt động 2</a:t>
            </a:r>
            <a:br>
              <a:rPr lang="en-US" sz="4800"/>
            </a:br>
            <a:br>
              <a:rPr lang="en-US" sz="2200"/>
            </a:br>
            <a:r>
              <a:rPr lang="en-US"/>
              <a:t>TẠO DẢI MÀU CẦU VỒNG</a:t>
            </a:r>
            <a:endParaRPr lang="en-US" sz="4800"/>
          </a:p>
        </p:txBody>
      </p:sp>
    </p:spTree>
    <p:extLst>
      <p:ext uri="{BB962C8B-B14F-4D97-AF65-F5344CB8AC3E}">
        <p14:creationId xmlns:p14="http://schemas.microsoft.com/office/powerpoint/2010/main" val="109736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6BC26-536C-4FF4-763F-A14F23C0B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/>
              <a:t>Bước 1: Nối tên màu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696429-B6CF-781E-0B8D-7C36832B8B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300" y="1690688"/>
            <a:ext cx="8153400" cy="37147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EB9421-0206-39E6-EFD5-138F4D16A50C}"/>
              </a:ext>
            </a:extLst>
          </p:cNvPr>
          <p:cNvSpPr txBox="1"/>
          <p:nvPr/>
        </p:nvSpPr>
        <p:spPr>
          <a:xfrm>
            <a:off x="1689100" y="5738794"/>
            <a:ext cx="889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 hãy nối tên các màu với số thứ tự tương ứng và gọi tên chúng trong hình cầu vồng ở trang 21 sách STEM1</a:t>
            </a:r>
          </a:p>
        </p:txBody>
      </p:sp>
    </p:spTree>
    <p:extLst>
      <p:ext uri="{BB962C8B-B14F-4D97-AF65-F5344CB8AC3E}">
        <p14:creationId xmlns:p14="http://schemas.microsoft.com/office/powerpoint/2010/main" val="248933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Happy Slide">
      <a:dk1>
        <a:sysClr val="windowText" lastClr="000000"/>
      </a:dk1>
      <a:lt1>
        <a:sysClr val="window" lastClr="FFFFFF"/>
      </a:lt1>
      <a:dk2>
        <a:srgbClr val="164FA3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>
            <a:latin typeface="Montserrat Medium" panose="00000600000000000000" pitchFamily="2" charset="-93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sz="2400" smtClean="0">
            <a:solidFill>
              <a:schemeClr val="tx2"/>
            </a:solidFill>
            <a:latin typeface="Arima Madurai" panose="00000500000000000000" pitchFamily="2" charset="-93"/>
            <a:ea typeface="Roboto" panose="02000000000000000000" pitchFamily="2" charset="0"/>
            <a:cs typeface="Arima Madurai" panose="00000500000000000000" pitchFamily="2" charset="-93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Happy Slide">
      <a:dk1>
        <a:sysClr val="windowText" lastClr="000000"/>
      </a:dk1>
      <a:lt1>
        <a:sysClr val="window" lastClr="FFFFFF"/>
      </a:lt1>
      <a:dk2>
        <a:srgbClr val="164FA3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>
            <a:latin typeface="Montserrat Medium" panose="00000600000000000000" pitchFamily="2" charset="-93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sz="2800" smtClean="0">
            <a:solidFill>
              <a:schemeClr val="tx2"/>
            </a:solidFill>
            <a:latin typeface="Roboto" panose="02000000000000000000" pitchFamily="2" charset="0"/>
            <a:ea typeface="Roboto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Happy Slide">
      <a:dk1>
        <a:sysClr val="windowText" lastClr="000000"/>
      </a:dk1>
      <a:lt1>
        <a:sysClr val="window" lastClr="FFFFFF"/>
      </a:lt1>
      <a:dk2>
        <a:srgbClr val="164FA3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>
            <a:latin typeface="Montserrat Medium" panose="00000600000000000000" pitchFamily="2" charset="-93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defRPr sz="3200" smtClean="0">
            <a:solidFill>
              <a:schemeClr val="tx2"/>
            </a:solidFill>
            <a:latin typeface="Pangolin" panose="00000500000000000000" pitchFamily="2" charset="-93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639</TotalTime>
  <Words>507</Words>
  <Application>Microsoft Office PowerPoint</Application>
  <PresentationFormat>Widescreen</PresentationFormat>
  <Paragraphs>75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Calibri</vt:lpstr>
      <vt:lpstr>Arima Madurai Black</vt:lpstr>
      <vt:lpstr>Roboto Bold</vt:lpstr>
      <vt:lpstr>Pangolin</vt:lpstr>
      <vt:lpstr>Courier New</vt:lpstr>
      <vt:lpstr>Arial</vt:lpstr>
      <vt:lpstr>Montserrat Bold</vt:lpstr>
      <vt:lpstr>Montserrat Medium</vt:lpstr>
      <vt:lpstr>Roboto Black</vt:lpstr>
      <vt:lpstr>Roboto</vt:lpstr>
      <vt:lpstr>Office Theme</vt:lpstr>
      <vt:lpstr>1_Office Theme</vt:lpstr>
      <vt:lpstr>2_Office Theme</vt:lpstr>
      <vt:lpstr>PowerPoint Presentation</vt:lpstr>
      <vt:lpstr>Khởi động  TRÒ CHƠI TÌM HÌNH GIỐNG NHAU</vt:lpstr>
      <vt:lpstr>Em hãy đọc số mảnh ghép để tìm các hình giống nhau nhé!</vt:lpstr>
      <vt:lpstr>Hoạt động 1  Tìm hiểu về cầu vồng</vt:lpstr>
      <vt:lpstr>Mời em quan sát những hình ảnh sau</vt:lpstr>
      <vt:lpstr>Lựa chọn đáp án ĐÚNG</vt:lpstr>
      <vt:lpstr>Chia sẻ</vt:lpstr>
      <vt:lpstr>Hoạt động 2  TẠO DẢI MÀU CẦU VỒNG</vt:lpstr>
      <vt:lpstr>Bước 1: Nối tên màu</vt:lpstr>
      <vt:lpstr>Đáp án</vt:lpstr>
      <vt:lpstr>Hoạt động 2  TẠO DẢI MÀU CẦU VỒNG (tiếp)</vt:lpstr>
      <vt:lpstr>Bước 2: Tạo dải màu từ đĩa CD</vt:lpstr>
      <vt:lpstr>Bước 2: Tạo dải màu cầu vồng từ đĩa CD (tiếp)</vt:lpstr>
      <vt:lpstr>Bước 3: Tạo dải màu cầu vồng từ chai nước</vt:lpstr>
      <vt:lpstr>Bước 3: Tạo dải màu cầu vồng chai nước (tiếp)</vt:lpstr>
      <vt:lpstr>Bước 4: Hãy chia sẻ với các bạn cách tạo màu cầu vồng trên đĩa CD và qua chai nước</vt:lpstr>
      <vt:lpstr>GÓC KHOA HỌC</vt:lpstr>
      <vt:lpstr>Hoạt động 5  CỦNG CỐ</vt:lpstr>
      <vt:lpstr>Câu hỏi 1</vt:lpstr>
      <vt:lpstr>Câu hỏi 2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laptop33</cp:lastModifiedBy>
  <cp:revision>24</cp:revision>
  <dcterms:created xsi:type="dcterms:W3CDTF">2022-08-16T01:51:37Z</dcterms:created>
  <dcterms:modified xsi:type="dcterms:W3CDTF">2022-10-26T09:09:13Z</dcterms:modified>
</cp:coreProperties>
</file>