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27"/>
  </p:notesMasterIdLst>
  <p:sldIdLst>
    <p:sldId id="258" r:id="rId3"/>
    <p:sldId id="433" r:id="rId4"/>
    <p:sldId id="430" r:id="rId5"/>
    <p:sldId id="431" r:id="rId6"/>
    <p:sldId id="302" r:id="rId7"/>
    <p:sldId id="303" r:id="rId8"/>
    <p:sldId id="304" r:id="rId9"/>
    <p:sldId id="315" r:id="rId10"/>
    <p:sldId id="316" r:id="rId11"/>
    <p:sldId id="317" r:id="rId12"/>
    <p:sldId id="432" r:id="rId13"/>
    <p:sldId id="318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428" r:id="rId24"/>
    <p:sldId id="429" r:id="rId25"/>
    <p:sldId id="272" r:id="rId26"/>
  </p:sldIdLst>
  <p:sldSz cx="12192000" cy="6858000"/>
  <p:notesSz cx="6858000" cy="9144000"/>
  <p:embeddedFontLst>
    <p:embeddedFont>
      <p:font typeface="#9Slide01 Tieu de ngan" panose="020B0604020202020204" charset="-93"/>
      <p:bold r:id="rId28"/>
    </p:embeddedFont>
    <p:embeddedFont>
      <p:font typeface="#9Slide02 Noi dung dai" panose="020B0604020202020204" charset="0"/>
      <p:regular r:id="rId29"/>
    </p:embeddedFont>
    <p:embeddedFont>
      <p:font typeface="#9Slide07 IcielStormtrooper" panose="020B0500000000000000" pitchFamily="34" charset="-93"/>
      <p:regular r:id="rId30"/>
    </p:embeddedFont>
    <p:embeddedFont>
      <p:font typeface="#9Slide07 SVNNexa Rust Slab Bla" panose="020B0606040200020203" pitchFamily="34" charset="0"/>
      <p:bold r:id="rId31"/>
    </p:embeddedFont>
    <p:embeddedFont>
      <p:font typeface="#9Slide07 SVNZero" panose="02040603050506020204" pitchFamily="18" charset="0"/>
      <p:regular r:id="rId32"/>
    </p:embeddedFont>
    <p:embeddedFont>
      <p:font typeface="Arima Madurai" panose="00000500000000000000" pitchFamily="2" charset="-93"/>
      <p:regular r:id="rId33"/>
      <p:bold r:id="rId34"/>
    </p:embeddedFont>
    <p:embeddedFont>
      <p:font typeface="Arima Madurai Black" panose="00000A00000000000000" pitchFamily="2" charset="-93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" panose="00000500000000000000" pitchFamily="2" charset="-93"/>
      <p:regular r:id="rId40"/>
      <p:bold r:id="rId41"/>
      <p:italic r:id="rId42"/>
      <p:boldItalic r:id="rId43"/>
    </p:embeddedFont>
    <p:embeddedFont>
      <p:font typeface="Montserrat Black" panose="00000A00000000000000" pitchFamily="2" charset="-93"/>
      <p:bold r:id="rId44"/>
      <p:boldItalic r:id="rId45"/>
    </p:embeddedFont>
    <p:embeddedFont>
      <p:font typeface="Montserrat medium" panose="00000600000000000000" pitchFamily="2" charset="-93"/>
      <p:regular r:id="rId46"/>
      <p: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Roboto Black" panose="02000000000000000000" pitchFamily="2" charset="0"/>
      <p:bold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3" id="{6ADC2DF8-95FC-4DC9-82C9-1C6F1F5D1B02}">
          <p14:sldIdLst>
            <p14:sldId id="258"/>
            <p14:sldId id="433"/>
            <p14:sldId id="430"/>
            <p14:sldId id="431"/>
            <p14:sldId id="302"/>
            <p14:sldId id="303"/>
            <p14:sldId id="304"/>
            <p14:sldId id="315"/>
            <p14:sldId id="316"/>
            <p14:sldId id="317"/>
            <p14:sldId id="432"/>
            <p14:sldId id="318"/>
            <p14:sldId id="320"/>
            <p14:sldId id="321"/>
            <p14:sldId id="322"/>
            <p14:sldId id="323"/>
            <p14:sldId id="324"/>
          </p14:sldIdLst>
        </p14:section>
        <p14:section name="Tiết 2" id="{BA8FBC0B-7A73-41B3-9315-6065DA0B3B42}">
          <p14:sldIdLst>
            <p14:sldId id="325"/>
            <p14:sldId id="326"/>
            <p14:sldId id="327"/>
            <p14:sldId id="328"/>
            <p14:sldId id="428"/>
            <p14:sldId id="429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EFF"/>
    <a:srgbClr val="FAF9F5"/>
    <a:srgbClr val="F3F4EF"/>
    <a:srgbClr val="FFFFFF"/>
    <a:srgbClr val="F9F9F8"/>
    <a:srgbClr val="F5F5F6"/>
    <a:srgbClr val="EEEFEC"/>
    <a:srgbClr val="164FA3"/>
    <a:srgbClr val="8CC63E"/>
    <a:srgbClr val="ED1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35744-52CD-4725-B095-714EA3A41C3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C29FE-BCEB-4D12-8505-49BD92F41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9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6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42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33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CEB2D-B099-4E6B-A2A0-87D5F13A8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FBF62-BF00-47EA-B0D1-19D4BB72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www.thietkebaigiang.edu.vn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E8A568-512C-4E0F-9A48-B17E63EC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FB: Sangtaobaigiangpowerpoint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6C086-3226-40F0-8570-DEBD7B6273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65125"/>
            <a:ext cx="5791200" cy="5791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DF26C7-4C11-4F5C-A2A6-6BE3DB7DC884}"/>
              </a:ext>
            </a:extLst>
          </p:cNvPr>
          <p:cNvSpPr/>
          <p:nvPr userDrawn="1"/>
        </p:nvSpPr>
        <p:spPr>
          <a:xfrm>
            <a:off x="5834742" y="1508125"/>
            <a:ext cx="6204857" cy="27669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37F91-D84A-4183-9D29-9263DF4BC3B2}"/>
              </a:ext>
            </a:extLst>
          </p:cNvPr>
          <p:cNvSpPr txBox="1"/>
          <p:nvPr userDrawn="1"/>
        </p:nvSpPr>
        <p:spPr>
          <a:xfrm>
            <a:off x="6019800" y="1828800"/>
            <a:ext cx="5867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Bản quyền thuộc về Sáng tạo bài giảng Powerpoint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A7EE9-3035-4017-9135-2CC35332A766}"/>
              </a:ext>
            </a:extLst>
          </p:cNvPr>
          <p:cNvSpPr txBox="1"/>
          <p:nvPr userDrawn="1"/>
        </p:nvSpPr>
        <p:spPr>
          <a:xfrm>
            <a:off x="6019800" y="2309541"/>
            <a:ext cx="5867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Nghiêm cấm mọi hành vi sao chép, mua bán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61322-352D-4035-B6D6-671528843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307" y="4865290"/>
            <a:ext cx="2819400" cy="9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252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5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652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1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30/11/2022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4" r:id="rId3"/>
    <p:sldLayoutId id="2147483650" r:id="rId4"/>
    <p:sldLayoutId id="2147483649" r:id="rId5"/>
    <p:sldLayoutId id="2147483651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Arima Madurai Black" panose="00000A00000000000000" pitchFamily="2" charset="-93"/>
          <a:ea typeface="Roboto Black" panose="02000000000000000000" pitchFamily="2" charset="0"/>
          <a:cs typeface="Arima Madurai Black" panose="00000A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C47126-84A9-4150-A99A-E7BCACA58188}"/>
              </a:ext>
            </a:extLst>
          </p:cNvPr>
          <p:cNvSpPr/>
          <p:nvPr userDrawn="1"/>
        </p:nvSpPr>
        <p:spPr>
          <a:xfrm>
            <a:off x="4830092" y="8358609"/>
            <a:ext cx="2552164" cy="76896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334DF7-FB57-46D2-863E-58A846D4FA06}"/>
              </a:ext>
            </a:extLst>
          </p:cNvPr>
          <p:cNvSpPr/>
          <p:nvPr userDrawn="1"/>
        </p:nvSpPr>
        <p:spPr>
          <a:xfrm>
            <a:off x="4618368" y="8221900"/>
            <a:ext cx="3535032" cy="118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Black" panose="00000A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1F72B-1166-4883-84FC-736B1207029A}"/>
              </a:ext>
            </a:extLst>
          </p:cNvPr>
          <p:cNvSpPr txBox="1"/>
          <p:nvPr userDrawn="1"/>
        </p:nvSpPr>
        <p:spPr>
          <a:xfrm>
            <a:off x="5567728" y="8504244"/>
            <a:ext cx="2741120" cy="619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-93"/>
              </a:rPr>
              <a:t>Khóa học thiết kế slide </a:t>
            </a:r>
          </a:p>
          <a:p>
            <a:pPr algn="l">
              <a:lnSpc>
                <a:spcPct val="15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-93"/>
              </a:rPr>
              <a:t>Powerpoint chuyên nghiệp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822DD2-ECE0-4763-87C4-C160776B086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12" y="8494776"/>
            <a:ext cx="761768" cy="7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Roboto Black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11" Type="http://schemas.openxmlformats.org/officeDocument/2006/relationships/hyperlink" Target="https://en.wikipedia.org/wiki/File:GreenButton_RightArrow.svg" TargetMode="External"/><Relationship Id="rId5" Type="http://schemas.openxmlformats.org/officeDocument/2006/relationships/audio" Target="../media/audio8.wav"/><Relationship Id="rId10" Type="http://schemas.openxmlformats.org/officeDocument/2006/relationships/image" Target="../media/image25.png"/><Relationship Id="rId4" Type="http://schemas.openxmlformats.org/officeDocument/2006/relationships/audio" Target="../media/audio7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11" Type="http://schemas.openxmlformats.org/officeDocument/2006/relationships/hyperlink" Target="https://en.wikipedia.org/wiki/File:GreenButton_RightArrow.svg" TargetMode="External"/><Relationship Id="rId5" Type="http://schemas.openxmlformats.org/officeDocument/2006/relationships/audio" Target="../media/audio8.wav"/><Relationship Id="rId10" Type="http://schemas.openxmlformats.org/officeDocument/2006/relationships/image" Target="../media/image25.png"/><Relationship Id="rId4" Type="http://schemas.openxmlformats.org/officeDocument/2006/relationships/audio" Target="../media/audio7.wav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hyperlink" Target="https://en.wikipedia.org/wiki/File:Deletion_icon.svg" TargetMode="Externa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hyperlink" Target="https://www.needpix.com/photo/download/29457/check-correct-mark-choice-yes-ok-positive-right-checkmark" TargetMode="Externa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hyperlink" Target="https://en.wikipedia.org/wiki/File:Deletion_icon.svg" TargetMode="Externa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hyperlink" Target="https://www.needpix.com/photo/download/29457/check-correct-mark-choice-yes-ok-positive-right-checkmark" TargetMode="Externa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jpe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tags" Target="../tags/tag7.xml"/><Relationship Id="rId11" Type="http://schemas.openxmlformats.org/officeDocument/2006/relationships/image" Target="../media/image11.jpeg"/><Relationship Id="rId5" Type="http://schemas.openxmlformats.org/officeDocument/2006/relationships/tags" Target="../tags/tag6.xml"/><Relationship Id="rId10" Type="http://schemas.openxmlformats.org/officeDocument/2006/relationships/image" Target="../media/image10.jpeg"/><Relationship Id="rId4" Type="http://schemas.openxmlformats.org/officeDocument/2006/relationships/tags" Target="../tags/tag5.xml"/><Relationship Id="rId9" Type="http://schemas.openxmlformats.org/officeDocument/2006/relationships/image" Target="../media/image9.jpe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7.png"/><Relationship Id="rId18" Type="http://schemas.openxmlformats.org/officeDocument/2006/relationships/image" Target="../media/image19.svg"/><Relationship Id="rId3" Type="http://schemas.microsoft.com/office/2007/relationships/media" Target="../media/media2.wav"/><Relationship Id="rId21" Type="http://schemas.openxmlformats.org/officeDocument/2006/relationships/slide" Target="slide10.xml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5" Type="http://schemas.openxmlformats.org/officeDocument/2006/relationships/image" Target="../media/image22.svg"/><Relationship Id="rId2" Type="http://schemas.openxmlformats.org/officeDocument/2006/relationships/audio" Target="../media/media3.wav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slide" Target="slide5.xml"/><Relationship Id="rId24" Type="http://schemas.openxmlformats.org/officeDocument/2006/relationships/image" Target="../media/image21.svg"/><Relationship Id="rId5" Type="http://schemas.openxmlformats.org/officeDocument/2006/relationships/slideLayout" Target="../slideLayouts/slideLayout13.xml"/><Relationship Id="rId15" Type="http://schemas.openxmlformats.org/officeDocument/2006/relationships/hyperlink" Target="http://pngimg.com/download/10708" TargetMode="External"/><Relationship Id="rId23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slide" Target="slide8.xml"/><Relationship Id="rId4" Type="http://schemas.openxmlformats.org/officeDocument/2006/relationships/audio" Target="../media/media2.wav"/><Relationship Id="rId9" Type="http://schemas.openxmlformats.org/officeDocument/2006/relationships/image" Target="../media/image14.emf"/><Relationship Id="rId14" Type="http://schemas.openxmlformats.org/officeDocument/2006/relationships/image" Target="../media/image17.png"/><Relationship Id="rId22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png"/><Relationship Id="rId3" Type="http://schemas.microsoft.com/office/2007/relationships/media" Target="../media/media5.wav"/><Relationship Id="rId7" Type="http://schemas.openxmlformats.org/officeDocument/2006/relationships/slideLayout" Target="../slideLayouts/slideLayout13.xml"/><Relationship Id="rId12" Type="http://schemas.openxmlformats.org/officeDocument/2006/relationships/slide" Target="slide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media" Target="../media/media1.mp3"/><Relationship Id="rId11" Type="http://schemas.openxmlformats.org/officeDocument/2006/relationships/image" Target="../media/image7.png"/><Relationship Id="rId5" Type="http://schemas.openxmlformats.org/officeDocument/2006/relationships/audio" Target="NULL" TargetMode="External"/><Relationship Id="rId10" Type="http://schemas.openxmlformats.org/officeDocument/2006/relationships/hyperlink" Target="https://openclipart.org/detail/250684/3-in-1-smart-charging-pen-with-stylus" TargetMode="External"/><Relationship Id="rId4" Type="http://schemas.openxmlformats.org/officeDocument/2006/relationships/audio" Target="../media/media5.wav"/><Relationship Id="rId9" Type="http://schemas.openxmlformats.org/officeDocument/2006/relationships/image" Target="../media/image23.png"/><Relationship Id="rId14" Type="http://schemas.openxmlformats.org/officeDocument/2006/relationships/hyperlink" Target="http://www.thaigoodview.com/node/180753?page=0,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6.wav"/><Relationship Id="rId7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hyperlink" Target="https://en.wikipedia.org/wiki/File:GreenButton_RightArrow.svg" TargetMode="External"/><Relationship Id="rId4" Type="http://schemas.openxmlformats.org/officeDocument/2006/relationships/audio" Target="../media/audio7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11" Type="http://schemas.openxmlformats.org/officeDocument/2006/relationships/hyperlink" Target="https://en.wikipedia.org/wiki/File:GreenButton_RightArrow.svg" TargetMode="External"/><Relationship Id="rId5" Type="http://schemas.openxmlformats.org/officeDocument/2006/relationships/audio" Target="../media/audio8.wav"/><Relationship Id="rId10" Type="http://schemas.openxmlformats.org/officeDocument/2006/relationships/image" Target="../media/image25.png"/><Relationship Id="rId4" Type="http://schemas.openxmlformats.org/officeDocument/2006/relationships/audio" Target="../media/audio7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11" Type="http://schemas.openxmlformats.org/officeDocument/2006/relationships/hyperlink" Target="https://en.wikipedia.org/wiki/File:GreenButton_RightArrow.svg" TargetMode="External"/><Relationship Id="rId5" Type="http://schemas.openxmlformats.org/officeDocument/2006/relationships/audio" Target="../media/audio8.wav"/><Relationship Id="rId10" Type="http://schemas.openxmlformats.org/officeDocument/2006/relationships/image" Target="../media/image25.png"/><Relationship Id="rId4" Type="http://schemas.openxmlformats.org/officeDocument/2006/relationships/audio" Target="../media/audio7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FA54E-ADB9-9C86-D677-F81D3B05065E}"/>
              </a:ext>
            </a:extLst>
          </p:cNvPr>
          <p:cNvSpPr txBox="1"/>
          <p:nvPr/>
        </p:nvSpPr>
        <p:spPr>
          <a:xfrm>
            <a:off x="5520690" y="3698527"/>
            <a:ext cx="4606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Arima Madurai Black" panose="00000A00000000000000" pitchFamily="2" charset="-93"/>
                <a:ea typeface="Roboto" panose="02000000000000000000" pitchFamily="2" charset="0"/>
                <a:cs typeface="Arima Madurai Black" panose="00000A00000000000000" pitchFamily="2" charset="-93"/>
              </a:rPr>
              <a:t>Chủ đề 4: Chuyển động bằng phản lực (tiếp)</a:t>
            </a:r>
          </a:p>
        </p:txBody>
      </p:sp>
    </p:spTree>
    <p:extLst>
      <p:ext uri="{BB962C8B-B14F-4D97-AF65-F5344CB8AC3E}">
        <p14:creationId xmlns:p14="http://schemas.microsoft.com/office/powerpoint/2010/main" val="36022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2303711-3068-4578-9C12-4891573B9C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4A5131B-46A0-4BC0-B66E-E59C5F50A4A5}"/>
              </a:ext>
            </a:extLst>
          </p:cNvPr>
          <p:cNvSpPr txBox="1"/>
          <p:nvPr/>
        </p:nvSpPr>
        <p:spPr>
          <a:xfrm>
            <a:off x="681908" y="809652"/>
            <a:ext cx="3137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41CFF8-D2B8-420A-B559-620CF59F1449}"/>
              </a:ext>
            </a:extLst>
          </p:cNvPr>
          <p:cNvSpPr/>
          <p:nvPr/>
        </p:nvSpPr>
        <p:spPr>
          <a:xfrm>
            <a:off x="1790700" y="1682378"/>
            <a:ext cx="8953500" cy="157872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81A00-12D4-41C8-8998-2E8057124358}"/>
              </a:ext>
            </a:extLst>
          </p:cNvPr>
          <p:cNvSpPr txBox="1"/>
          <p:nvPr/>
        </p:nvSpPr>
        <p:spPr>
          <a:xfrm>
            <a:off x="3695700" y="629480"/>
            <a:ext cx="48006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CÂU HỎI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EA83A-30E7-4DB5-8BDC-522BEF0045B2}"/>
              </a:ext>
            </a:extLst>
          </p:cNvPr>
          <p:cNvSpPr txBox="1"/>
          <p:nvPr/>
        </p:nvSpPr>
        <p:spPr>
          <a:xfrm>
            <a:off x="2476500" y="2054100"/>
            <a:ext cx="7239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Khi quả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bóng bay xì hơi, phụt khí đẩy quả bóng về phía nào?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5" name="Bat dau">
            <a:extLst>
              <a:ext uri="{FF2B5EF4-FFF2-40B4-BE49-F238E27FC236}">
                <a16:creationId xmlns:a16="http://schemas.microsoft.com/office/drawing/2014/main" id="{DEE6A38B-5626-48D4-A0EB-6AEAE8E0A8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897" y="5761574"/>
            <a:ext cx="1009103" cy="10091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1D5D96-BC0E-4092-B2F5-F22F38CAB785}"/>
              </a:ext>
            </a:extLst>
          </p:cNvPr>
          <p:cNvSpPr txBox="1"/>
          <p:nvPr/>
        </p:nvSpPr>
        <p:spPr>
          <a:xfrm>
            <a:off x="3981450" y="6156154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BẮT ĐẦU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BD16D4-CFA4-42D4-87DB-17C5B01F86AA}"/>
              </a:ext>
            </a:extLst>
          </p:cNvPr>
          <p:cNvSpPr txBox="1"/>
          <p:nvPr/>
        </p:nvSpPr>
        <p:spPr>
          <a:xfrm>
            <a:off x="7292502" y="616870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QUAY VỀ ĐƯỜNG ĐUA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2F5F4F-A963-4F17-9FE7-7B2C0D3949F3}"/>
              </a:ext>
            </a:extLst>
          </p:cNvPr>
          <p:cNvSpPr txBox="1"/>
          <p:nvPr/>
        </p:nvSpPr>
        <p:spPr>
          <a:xfrm>
            <a:off x="877899" y="464262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10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9CBFA2-EDDB-4B6F-9786-F87238AE052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09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44EF76-38F0-4725-8EF8-6864E7DAC8C8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08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621E9-BEE5-47BB-8D8F-E230073EC9F9}"/>
              </a:ext>
            </a:extLst>
          </p:cNvPr>
          <p:cNvSpPr txBox="1"/>
          <p:nvPr/>
        </p:nvSpPr>
        <p:spPr>
          <a:xfrm>
            <a:off x="877899" y="464262"/>
            <a:ext cx="1107996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07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FECF81-AFA7-4B55-ABA1-EE076B3A8C9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06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7E151D-B58C-4DB3-BE72-85C0F9DEE903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05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D8E025-B459-4C4E-88A6-D0E3DF371880}"/>
              </a:ext>
            </a:extLst>
          </p:cNvPr>
          <p:cNvSpPr txBox="1"/>
          <p:nvPr/>
        </p:nvSpPr>
        <p:spPr>
          <a:xfrm>
            <a:off x="877899" y="464262"/>
            <a:ext cx="1229824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04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FC6DF5-0603-460E-B50F-4E5DD29A2E3B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03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8913A7-FC8A-47C2-9637-84DA1E7F1347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02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32C246-7205-477C-8175-92BA7248FFE3}"/>
              </a:ext>
            </a:extLst>
          </p:cNvPr>
          <p:cNvSpPr txBox="1"/>
          <p:nvPr/>
        </p:nvSpPr>
        <p:spPr>
          <a:xfrm>
            <a:off x="1056867" y="523655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01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2F54F9-9F39-432C-A305-25B44AF4182E}"/>
              </a:ext>
            </a:extLst>
          </p:cNvPr>
          <p:cNvSpPr/>
          <p:nvPr/>
        </p:nvSpPr>
        <p:spPr>
          <a:xfrm>
            <a:off x="681908" y="257590"/>
            <a:ext cx="1543983" cy="154398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2" name="Picture 51">
            <a:hlinkClick r:id="rId9" action="ppaction://hlinksldjump"/>
            <a:extLst>
              <a:ext uri="{FF2B5EF4-FFF2-40B4-BE49-F238E27FC236}">
                <a16:creationId xmlns:a16="http://schemas.microsoft.com/office/drawing/2014/main" id="{3DB53A56-B3D5-457D-AB28-0F93FAACD44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28953" y="5740914"/>
            <a:ext cx="1089498" cy="1089498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77BF65C-3A5E-4E50-AACA-CD133FB77CB6}"/>
              </a:ext>
            </a:extLst>
          </p:cNvPr>
          <p:cNvSpPr/>
          <p:nvPr/>
        </p:nvSpPr>
        <p:spPr>
          <a:xfrm>
            <a:off x="2107723" y="3488458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A. Phía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sau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362F520-2D69-484D-B462-9BB0209D9593}"/>
              </a:ext>
            </a:extLst>
          </p:cNvPr>
          <p:cNvSpPr/>
          <p:nvPr/>
        </p:nvSpPr>
        <p:spPr>
          <a:xfrm>
            <a:off x="6400800" y="4666101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D. Phía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bên phải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CA130B1-7973-469F-9E11-7CF6FE73DA20}"/>
              </a:ext>
            </a:extLst>
          </p:cNvPr>
          <p:cNvSpPr/>
          <p:nvPr/>
        </p:nvSpPr>
        <p:spPr>
          <a:xfrm>
            <a:off x="6400799" y="3516984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C. Phía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trước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CCF8361-6246-432F-9B7D-A1BBE02755C5}"/>
              </a:ext>
            </a:extLst>
          </p:cNvPr>
          <p:cNvSpPr/>
          <p:nvPr/>
        </p:nvSpPr>
        <p:spPr>
          <a:xfrm>
            <a:off x="2163999" y="4671287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B. Phía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bên trái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hoi cho o chu hang ng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o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0" grpId="0"/>
      <p:bldP spid="8" grpId="0" animBg="1"/>
      <p:bldP spid="14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  <p:bldP spid="54" grpId="0" animBg="1"/>
      <p:bldP spid="58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2303711-3068-4578-9C12-4891573B9C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4A5131B-46A0-4BC0-B66E-E59C5F50A4A5}"/>
              </a:ext>
            </a:extLst>
          </p:cNvPr>
          <p:cNvSpPr txBox="1"/>
          <p:nvPr/>
        </p:nvSpPr>
        <p:spPr>
          <a:xfrm>
            <a:off x="681908" y="809652"/>
            <a:ext cx="3137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41CFF8-D2B8-420A-B559-620CF59F1449}"/>
              </a:ext>
            </a:extLst>
          </p:cNvPr>
          <p:cNvSpPr/>
          <p:nvPr/>
        </p:nvSpPr>
        <p:spPr>
          <a:xfrm>
            <a:off x="1790700" y="1682378"/>
            <a:ext cx="8953500" cy="157872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81A00-12D4-41C8-8998-2E8057124358}"/>
              </a:ext>
            </a:extLst>
          </p:cNvPr>
          <p:cNvSpPr txBox="1"/>
          <p:nvPr/>
        </p:nvSpPr>
        <p:spPr>
          <a:xfrm>
            <a:off x="3695700" y="629480"/>
            <a:ext cx="48006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CÂU HỎI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EA83A-30E7-4DB5-8BDC-522BEF0045B2}"/>
              </a:ext>
            </a:extLst>
          </p:cNvPr>
          <p:cNvSpPr txBox="1"/>
          <p:nvPr/>
        </p:nvSpPr>
        <p:spPr>
          <a:xfrm>
            <a:off x="2476500" y="2208573"/>
            <a:ext cx="7239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Quả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bóng bay có thể bay lên trời được là do?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5" name="Bat dau">
            <a:extLst>
              <a:ext uri="{FF2B5EF4-FFF2-40B4-BE49-F238E27FC236}">
                <a16:creationId xmlns:a16="http://schemas.microsoft.com/office/drawing/2014/main" id="{DEE6A38B-5626-48D4-A0EB-6AEAE8E0A8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897" y="5761574"/>
            <a:ext cx="1009103" cy="10091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1D5D96-BC0E-4092-B2F5-F22F38CAB785}"/>
              </a:ext>
            </a:extLst>
          </p:cNvPr>
          <p:cNvSpPr txBox="1"/>
          <p:nvPr/>
        </p:nvSpPr>
        <p:spPr>
          <a:xfrm>
            <a:off x="3981450" y="6156154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BẮT ĐẦU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BD16D4-CFA4-42D4-87DB-17C5B01F86AA}"/>
              </a:ext>
            </a:extLst>
          </p:cNvPr>
          <p:cNvSpPr txBox="1"/>
          <p:nvPr/>
        </p:nvSpPr>
        <p:spPr>
          <a:xfrm>
            <a:off x="7292502" y="616870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QUAY VỀ ĐƯỜNG ĐUA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2F5F4F-A963-4F17-9FE7-7B2C0D3949F3}"/>
              </a:ext>
            </a:extLst>
          </p:cNvPr>
          <p:cNvSpPr txBox="1"/>
          <p:nvPr/>
        </p:nvSpPr>
        <p:spPr>
          <a:xfrm>
            <a:off x="877899" y="464262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10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9CBFA2-EDDB-4B6F-9786-F87238AE052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09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44EF76-38F0-4725-8EF8-6864E7DAC8C8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08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621E9-BEE5-47BB-8D8F-E230073EC9F9}"/>
              </a:ext>
            </a:extLst>
          </p:cNvPr>
          <p:cNvSpPr txBox="1"/>
          <p:nvPr/>
        </p:nvSpPr>
        <p:spPr>
          <a:xfrm>
            <a:off x="877899" y="464262"/>
            <a:ext cx="1107996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07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FECF81-AFA7-4B55-ABA1-EE076B3A8C9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06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7E151D-B58C-4DB3-BE72-85C0F9DEE903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05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D8E025-B459-4C4E-88A6-D0E3DF371880}"/>
              </a:ext>
            </a:extLst>
          </p:cNvPr>
          <p:cNvSpPr txBox="1"/>
          <p:nvPr/>
        </p:nvSpPr>
        <p:spPr>
          <a:xfrm>
            <a:off x="877899" y="464262"/>
            <a:ext cx="1229824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04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FC6DF5-0603-460E-B50F-4E5DD29A2E3B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03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8913A7-FC8A-47C2-9637-84DA1E7F1347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02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32C246-7205-477C-8175-92BA7248FFE3}"/>
              </a:ext>
            </a:extLst>
          </p:cNvPr>
          <p:cNvSpPr txBox="1"/>
          <p:nvPr/>
        </p:nvSpPr>
        <p:spPr>
          <a:xfrm>
            <a:off x="1056867" y="523655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01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2F54F9-9F39-432C-A305-25B44AF4182E}"/>
              </a:ext>
            </a:extLst>
          </p:cNvPr>
          <p:cNvSpPr/>
          <p:nvPr/>
        </p:nvSpPr>
        <p:spPr>
          <a:xfrm>
            <a:off x="681908" y="257590"/>
            <a:ext cx="1543983" cy="154398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2" name="Picture 51">
            <a:hlinkClick r:id="rId9" action="ppaction://hlinksldjump"/>
            <a:extLst>
              <a:ext uri="{FF2B5EF4-FFF2-40B4-BE49-F238E27FC236}">
                <a16:creationId xmlns:a16="http://schemas.microsoft.com/office/drawing/2014/main" id="{3DB53A56-B3D5-457D-AB28-0F93FAACD44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28953" y="5740914"/>
            <a:ext cx="1089498" cy="1089498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77BF65C-3A5E-4E50-AACA-CD133FB77CB6}"/>
              </a:ext>
            </a:extLst>
          </p:cNvPr>
          <p:cNvSpPr/>
          <p:nvPr/>
        </p:nvSpPr>
        <p:spPr>
          <a:xfrm>
            <a:off x="6400799" y="3488458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C. Do đốt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lửa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362F520-2D69-484D-B462-9BB0209D9593}"/>
              </a:ext>
            </a:extLst>
          </p:cNvPr>
          <p:cNvSpPr/>
          <p:nvPr/>
        </p:nvSpPr>
        <p:spPr>
          <a:xfrm>
            <a:off x="6400800" y="4666101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D. Do người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thổi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CA130B1-7973-469F-9E11-7CF6FE73DA20}"/>
              </a:ext>
            </a:extLst>
          </p:cNvPr>
          <p:cNvSpPr/>
          <p:nvPr/>
        </p:nvSpPr>
        <p:spPr>
          <a:xfrm>
            <a:off x="2183923" y="3516984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A. Có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chứa chất Hydro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CCF8361-6246-432F-9B7D-A1BBE02755C5}"/>
              </a:ext>
            </a:extLst>
          </p:cNvPr>
          <p:cNvSpPr/>
          <p:nvPr/>
        </p:nvSpPr>
        <p:spPr>
          <a:xfrm>
            <a:off x="2163999" y="4671287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B. Tự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nó bay được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5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hoi cho o chu hang ng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o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0" grpId="0"/>
      <p:bldP spid="8" grpId="0" animBg="1"/>
      <p:bldP spid="14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  <p:bldP spid="54" grpId="0" animBg="1"/>
      <p:bldP spid="58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D72C-A5AA-7F9A-C5AC-47CA11FF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3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Hoạt động 3</a:t>
            </a:r>
            <a:br>
              <a:rPr lang="en-US"/>
            </a:br>
            <a:br>
              <a:rPr lang="en-US" sz="2200"/>
            </a:br>
            <a:r>
              <a:rPr lang="vi-VN"/>
              <a:t>CHẠY THỬ VÀ TRANG TRÍ XE PHẢN LỰC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Chạy thử 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2C1DE-1119-5029-0046-47D163236ACD}"/>
              </a:ext>
            </a:extLst>
          </p:cNvPr>
          <p:cNvSpPr txBox="1"/>
          <p:nvPr/>
        </p:nvSpPr>
        <p:spPr>
          <a:xfrm>
            <a:off x="1040995" y="4364266"/>
            <a:ext cx="301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Bước </a:t>
            </a:r>
            <a:r>
              <a:rPr lang="en-US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1</a:t>
            </a: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: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Thổi hơi vào ống hút cho quả bóng to ra.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25EAF-D349-ABE9-F8EB-434C98296264}"/>
              </a:ext>
            </a:extLst>
          </p:cNvPr>
          <p:cNvSpPr txBox="1"/>
          <p:nvPr/>
        </p:nvSpPr>
        <p:spPr>
          <a:xfrm>
            <a:off x="4705728" y="4364266"/>
            <a:ext cx="3098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Bước </a:t>
            </a:r>
            <a:r>
              <a:rPr lang="en-US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2</a:t>
            </a: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: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Dùng miếng bịt đầu ống cài vào ống hút để ngăn không cho khí thổi ra.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520384-01F7-5BD0-BD37-A6398AB9F8F5}"/>
              </a:ext>
            </a:extLst>
          </p:cNvPr>
          <p:cNvGrpSpPr/>
          <p:nvPr/>
        </p:nvGrpSpPr>
        <p:grpSpPr>
          <a:xfrm>
            <a:off x="1040995" y="1478815"/>
            <a:ext cx="3013140" cy="2565946"/>
            <a:chOff x="992227" y="3517862"/>
            <a:chExt cx="3013140" cy="25659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F39B0E-C20E-D307-E769-14A68753816F}"/>
                </a:ext>
              </a:extLst>
            </p:cNvPr>
            <p:cNvSpPr/>
            <p:nvPr/>
          </p:nvSpPr>
          <p:spPr>
            <a:xfrm>
              <a:off x="992227" y="3517862"/>
              <a:ext cx="3013140" cy="2565946"/>
            </a:xfrm>
            <a:prstGeom prst="rect">
              <a:avLst/>
            </a:prstGeom>
            <a:solidFill>
              <a:srgbClr val="F9F9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pic>
          <p:nvPicPr>
            <p:cNvPr id="6" name="Picture 5" descr="A picture containing music, brass, person, young&#10;&#10;Description automatically generated">
              <a:extLst>
                <a:ext uri="{FF2B5EF4-FFF2-40B4-BE49-F238E27FC236}">
                  <a16:creationId xmlns:a16="http://schemas.microsoft.com/office/drawing/2014/main" id="{ED2952AE-748A-CF8E-A854-C4B262A2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472" y="3627663"/>
              <a:ext cx="2778650" cy="234634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C43972-38E9-3049-4D4D-7BF137212065}"/>
              </a:ext>
            </a:extLst>
          </p:cNvPr>
          <p:cNvGrpSpPr/>
          <p:nvPr/>
        </p:nvGrpSpPr>
        <p:grpSpPr>
          <a:xfrm>
            <a:off x="4693752" y="1478815"/>
            <a:ext cx="3110676" cy="2565946"/>
            <a:chOff x="4492517" y="2969222"/>
            <a:chExt cx="3110676" cy="25659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5A2F45-FDC7-5061-E2C8-2A24B93B2623}"/>
                </a:ext>
              </a:extLst>
            </p:cNvPr>
            <p:cNvSpPr/>
            <p:nvPr/>
          </p:nvSpPr>
          <p:spPr>
            <a:xfrm>
              <a:off x="4492517" y="2969222"/>
              <a:ext cx="3110676" cy="2565946"/>
            </a:xfrm>
            <a:prstGeom prst="rect">
              <a:avLst/>
            </a:prstGeom>
            <a:solidFill>
              <a:srgbClr val="F9F9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pic>
          <p:nvPicPr>
            <p:cNvPr id="10" name="Picture 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1ADE3B8E-2A58-51A9-2166-06661821A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1133" y="3079023"/>
              <a:ext cx="2833444" cy="23463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DF5498-1243-1B83-BD45-067CA59A592F}"/>
              </a:ext>
            </a:extLst>
          </p:cNvPr>
          <p:cNvGrpSpPr/>
          <p:nvPr/>
        </p:nvGrpSpPr>
        <p:grpSpPr>
          <a:xfrm>
            <a:off x="8439981" y="1478815"/>
            <a:ext cx="3095762" cy="2565946"/>
            <a:chOff x="8175821" y="2969222"/>
            <a:chExt cx="3095762" cy="25659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5123103-10E4-A1F5-A416-E8660CDEE2C0}"/>
                </a:ext>
              </a:extLst>
            </p:cNvPr>
            <p:cNvSpPr/>
            <p:nvPr/>
          </p:nvSpPr>
          <p:spPr>
            <a:xfrm>
              <a:off x="8175821" y="2969222"/>
              <a:ext cx="3095762" cy="2565946"/>
            </a:xfrm>
            <a:prstGeom prst="rect">
              <a:avLst/>
            </a:prstGeom>
            <a:solidFill>
              <a:srgbClr val="F9F9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pic>
          <p:nvPicPr>
            <p:cNvPr id="12" name="Picture 11" descr="A picture containing wall, indoor, person&#10;&#10;Description automatically generated">
              <a:extLst>
                <a:ext uri="{FF2B5EF4-FFF2-40B4-BE49-F238E27FC236}">
                  <a16:creationId xmlns:a16="http://schemas.microsoft.com/office/drawing/2014/main" id="{97C76C61-8A25-AC57-4986-4D6CC5CA5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13727" y="3079023"/>
              <a:ext cx="2819951" cy="234634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B6038D9-4C62-35DE-8CC3-4A3ECA8B236C}"/>
              </a:ext>
            </a:extLst>
          </p:cNvPr>
          <p:cNvSpPr txBox="1"/>
          <p:nvPr/>
        </p:nvSpPr>
        <p:spPr>
          <a:xfrm>
            <a:off x="8456021" y="4364266"/>
            <a:ext cx="3079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Bước </a:t>
            </a:r>
            <a:r>
              <a:rPr lang="en-US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3</a:t>
            </a: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: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Đặt nhẹ xe lên mặt bàn nhẵn, tháo miếng bịt đầu ống rồi bỏ tay ra cho xe chạy.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EC884B-5A7C-B8C4-3A37-EE5595F12CC6}"/>
              </a:ext>
            </a:extLst>
          </p:cNvPr>
          <p:cNvSpPr/>
          <p:nvPr/>
        </p:nvSpPr>
        <p:spPr>
          <a:xfrm>
            <a:off x="1040995" y="4214437"/>
            <a:ext cx="3013140" cy="1479228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288314-FA76-94BF-6A01-21AC72DB794E}"/>
              </a:ext>
            </a:extLst>
          </p:cNvPr>
          <p:cNvSpPr/>
          <p:nvPr/>
        </p:nvSpPr>
        <p:spPr>
          <a:xfrm>
            <a:off x="4705728" y="4235002"/>
            <a:ext cx="3098700" cy="1479228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94E7BF-7525-E188-3C69-7E6A53F73879}"/>
              </a:ext>
            </a:extLst>
          </p:cNvPr>
          <p:cNvSpPr/>
          <p:nvPr/>
        </p:nvSpPr>
        <p:spPr>
          <a:xfrm>
            <a:off x="8437043" y="4267289"/>
            <a:ext cx="3098700" cy="1479228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4008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7" grpId="0"/>
      <p:bldP spid="3" grpId="0" animBg="1"/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</a:t>
            </a:r>
            <a:r>
              <a:rPr lang="vi-VN"/>
              <a:t>rang trí xe phản lực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25EAF-D349-ABE9-F8EB-434C98296264}"/>
              </a:ext>
            </a:extLst>
          </p:cNvPr>
          <p:cNvSpPr txBox="1"/>
          <p:nvPr/>
        </p:nvSpPr>
        <p:spPr>
          <a:xfrm>
            <a:off x="3374654" y="5581466"/>
            <a:ext cx="587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Bước </a:t>
            </a:r>
            <a:r>
              <a:rPr lang="en-US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4</a:t>
            </a: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: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Vẽ, tô màu hoặc xé dán trang trí cho xe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070CE-8175-8D98-70E9-1354AF76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26" y="1480071"/>
            <a:ext cx="6567948" cy="38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Giới thiệu xe của 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25EAF-D349-ABE9-F8EB-434C98296264}"/>
              </a:ext>
            </a:extLst>
          </p:cNvPr>
          <p:cNvSpPr txBox="1"/>
          <p:nvPr/>
        </p:nvSpPr>
        <p:spPr>
          <a:xfrm>
            <a:off x="3130814" y="5377648"/>
            <a:ext cx="7512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Bước </a:t>
            </a:r>
            <a:r>
              <a:rPr lang="en-US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5</a:t>
            </a:r>
            <a:r>
              <a:rPr lang="vi-VN" sz="2000" b="1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: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Viết lời giới thiệu xe của em trước lớp cho các bạn biết.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D3D2C06-43CF-77B0-B922-C25525571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354" y="1636253"/>
            <a:ext cx="5662718" cy="3317727"/>
          </a:xfrm>
          <a:prstGeom prst="rect">
            <a:avLst/>
          </a:prstGeom>
        </p:spPr>
      </p:pic>
      <p:pic>
        <p:nvPicPr>
          <p:cNvPr id="8" name="Picture 7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48831E94-BBA7-808D-DE89-6C373B309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2" y="819592"/>
            <a:ext cx="2497189" cy="42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Lời giới thiệu của 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06D9C-4F87-4267-B3C3-70222726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034" y="1600855"/>
            <a:ext cx="7442235" cy="36562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043D70-940A-BB9B-6E86-888C9895C842}"/>
              </a:ext>
            </a:extLst>
          </p:cNvPr>
          <p:cNvSpPr txBox="1"/>
          <p:nvPr/>
        </p:nvSpPr>
        <p:spPr>
          <a:xfrm>
            <a:off x="5817870" y="253746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Tia chớp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4B699-3D55-6949-A40F-21BE97540400}"/>
              </a:ext>
            </a:extLst>
          </p:cNvPr>
          <p:cNvSpPr txBox="1"/>
          <p:nvPr/>
        </p:nvSpPr>
        <p:spPr>
          <a:xfrm>
            <a:off x="6096000" y="3037880"/>
            <a:ext cx="3059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Xe đi rất nhanh giống như tia chớp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E4839-9688-CA65-42CD-5F1D1CE960FE}"/>
              </a:ext>
            </a:extLst>
          </p:cNvPr>
          <p:cNvSpPr txBox="1"/>
          <p:nvPr/>
        </p:nvSpPr>
        <p:spPr>
          <a:xfrm>
            <a:off x="3188970" y="4377898"/>
            <a:ext cx="577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rgbClr val="FF0000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Hình ngôi sao trên bầu trời với hy vọng sau này em sẽ được bay bằng tên lửa đến các vì sao.</a:t>
            </a:r>
          </a:p>
        </p:txBody>
      </p:sp>
    </p:spTree>
    <p:extLst>
      <p:ext uri="{BB962C8B-B14F-4D97-AF65-F5344CB8AC3E}">
        <p14:creationId xmlns:p14="http://schemas.microsoft.com/office/powerpoint/2010/main" val="209982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Lưu ý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46CE09-5327-83D9-993E-A83656043CD2}"/>
              </a:ext>
            </a:extLst>
          </p:cNvPr>
          <p:cNvGrpSpPr/>
          <p:nvPr/>
        </p:nvGrpSpPr>
        <p:grpSpPr>
          <a:xfrm>
            <a:off x="4501896" y="2176272"/>
            <a:ext cx="2767584" cy="2767584"/>
            <a:chOff x="838200" y="2023872"/>
            <a:chExt cx="2767584" cy="27675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A4AD167-288E-D095-0EE2-44401B6A52DC}"/>
                </a:ext>
              </a:extLst>
            </p:cNvPr>
            <p:cNvSpPr/>
            <p:nvPr/>
          </p:nvSpPr>
          <p:spPr>
            <a:xfrm>
              <a:off x="838200" y="2023872"/>
              <a:ext cx="2767584" cy="276758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4948DE-C5D4-2221-19D0-041E27D795B0}"/>
                </a:ext>
              </a:extLst>
            </p:cNvPr>
            <p:cNvSpPr txBox="1"/>
            <p:nvPr/>
          </p:nvSpPr>
          <p:spPr>
            <a:xfrm>
              <a:off x="1015810" y="2745945"/>
              <a:ext cx="24123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000">
                  <a:solidFill>
                    <a:schemeClr val="bg1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Để xe không bị bay lên trong khi chạy, </a:t>
              </a:r>
            </a:p>
            <a:p>
              <a:pPr lvl="0" algn="ctr">
                <a:defRPr/>
              </a:pPr>
              <a:r>
                <a:rPr lang="vi-VN" sz="2000">
                  <a:solidFill>
                    <a:schemeClr val="bg1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thì không nên dùng quả bóng quá to.</a:t>
              </a:r>
              <a:endPara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381AA9-E2EC-CB82-CE2C-5632C6E08F6F}"/>
              </a:ext>
            </a:extLst>
          </p:cNvPr>
          <p:cNvGrpSpPr/>
          <p:nvPr/>
        </p:nvGrpSpPr>
        <p:grpSpPr>
          <a:xfrm>
            <a:off x="990600" y="2176272"/>
            <a:ext cx="2767584" cy="2767584"/>
            <a:chOff x="838200" y="2023872"/>
            <a:chExt cx="2767584" cy="276758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3592AA-705C-5096-9BF8-41A55D48E111}"/>
                </a:ext>
              </a:extLst>
            </p:cNvPr>
            <p:cNvSpPr/>
            <p:nvPr/>
          </p:nvSpPr>
          <p:spPr>
            <a:xfrm>
              <a:off x="838200" y="2023872"/>
              <a:ext cx="2767584" cy="276758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305447-9A9E-A864-4434-C881CC5C24F8}"/>
                </a:ext>
              </a:extLst>
            </p:cNvPr>
            <p:cNvSpPr txBox="1"/>
            <p:nvPr/>
          </p:nvSpPr>
          <p:spPr>
            <a:xfrm>
              <a:off x="1015810" y="2745945"/>
              <a:ext cx="24123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000">
                  <a:solidFill>
                    <a:schemeClr val="bg1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Dùng quả bóng bay to và thổi nhiều hơi, xe sẽ chạy nhanh và xa hơn</a:t>
              </a:r>
              <a:endPara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B0AD93-8F3F-F61D-3978-E6A3E87D5C40}"/>
              </a:ext>
            </a:extLst>
          </p:cNvPr>
          <p:cNvGrpSpPr/>
          <p:nvPr/>
        </p:nvGrpSpPr>
        <p:grpSpPr>
          <a:xfrm>
            <a:off x="8013192" y="2176272"/>
            <a:ext cx="2767584" cy="2767584"/>
            <a:chOff x="838200" y="2023872"/>
            <a:chExt cx="2767584" cy="27675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5E4C658-94D4-A2D3-AFA3-D1713ADE9661}"/>
                </a:ext>
              </a:extLst>
            </p:cNvPr>
            <p:cNvSpPr/>
            <p:nvPr/>
          </p:nvSpPr>
          <p:spPr>
            <a:xfrm>
              <a:off x="838200" y="2023872"/>
              <a:ext cx="2767584" cy="276758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CF7DFF-7B90-1E4B-A2BA-A3285E221553}"/>
                </a:ext>
              </a:extLst>
            </p:cNvPr>
            <p:cNvSpPr txBox="1"/>
            <p:nvPr/>
          </p:nvSpPr>
          <p:spPr>
            <a:xfrm>
              <a:off x="1015810" y="2745945"/>
              <a:ext cx="24123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000">
                  <a:solidFill>
                    <a:schemeClr val="bg1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Để xe không bị bay lên trong khi chạy, </a:t>
              </a:r>
            </a:p>
            <a:p>
              <a:pPr lvl="0" algn="ctr">
                <a:defRPr/>
              </a:pPr>
              <a:r>
                <a:rPr lang="vi-VN" sz="2000">
                  <a:solidFill>
                    <a:schemeClr val="bg1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thì không nên dùng quả bóng quá to.</a:t>
              </a:r>
              <a:endPara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0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D72C-A5AA-7F9A-C5AC-47CA11FF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3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Hoạt động 4</a:t>
            </a:r>
            <a:br>
              <a:rPr lang="en-US"/>
            </a:br>
            <a:br>
              <a:rPr lang="en-US" sz="2200"/>
            </a:br>
            <a:r>
              <a:rPr lang="vi-VN"/>
              <a:t>THI XE PHẢN LỰC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1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Thi xe phản lực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DBEDEA-4E22-C5A0-87B6-60DC6DDF25E2}"/>
              </a:ext>
            </a:extLst>
          </p:cNvPr>
          <p:cNvGrpSpPr/>
          <p:nvPr/>
        </p:nvGrpSpPr>
        <p:grpSpPr>
          <a:xfrm>
            <a:off x="1280160" y="2097024"/>
            <a:ext cx="5139783" cy="3314646"/>
            <a:chOff x="1280160" y="2097024"/>
            <a:chExt cx="5139783" cy="33146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42DC3D-B42F-2893-AE97-DCFBD1CC512E}"/>
                </a:ext>
              </a:extLst>
            </p:cNvPr>
            <p:cNvSpPr/>
            <p:nvPr/>
          </p:nvSpPr>
          <p:spPr>
            <a:xfrm>
              <a:off x="1285402" y="2097024"/>
              <a:ext cx="4725254" cy="331464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42C1DE-1119-5029-0046-47D163236ACD}"/>
                </a:ext>
              </a:extLst>
            </p:cNvPr>
            <p:cNvSpPr txBox="1"/>
            <p:nvPr/>
          </p:nvSpPr>
          <p:spPr>
            <a:xfrm>
              <a:off x="1280160" y="3429082"/>
              <a:ext cx="5139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000" b="1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Bước </a:t>
              </a:r>
              <a:r>
                <a:rPr lang="en-US" sz="2000" b="1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1</a:t>
              </a:r>
              <a:r>
                <a:rPr lang="vi-VN" sz="2000" b="1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: </a:t>
              </a:r>
              <a:r>
                <a:rPr lang="vi-VN" sz="2000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Giới thiệu xe của em với các bạn. 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</p:grpSp>
      <p:pic>
        <p:nvPicPr>
          <p:cNvPr id="6" name="Picture 5" descr="A person holding a bunch of balloons&#10;&#10;Description automatically generated with medium confidence">
            <a:extLst>
              <a:ext uri="{FF2B5EF4-FFF2-40B4-BE49-F238E27FC236}">
                <a16:creationId xmlns:a16="http://schemas.microsoft.com/office/drawing/2014/main" id="{D68EC2A8-8D44-5746-5661-18B468692D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085" y="2097024"/>
            <a:ext cx="3395711" cy="3314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821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D72C-A5AA-7F9A-C5AC-47CA11FF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3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Khởi động</a:t>
            </a:r>
            <a:br>
              <a:rPr lang="en-US"/>
            </a:br>
            <a:br>
              <a:rPr lang="en-US" sz="2200"/>
            </a:br>
            <a:r>
              <a:rPr lang="en-US"/>
              <a:t>GAME POWERPOINT: ĐUA XE CÔNG THỨC 1</a:t>
            </a:r>
          </a:p>
        </p:txBody>
      </p:sp>
    </p:spTree>
    <p:extLst>
      <p:ext uri="{BB962C8B-B14F-4D97-AF65-F5344CB8AC3E}">
        <p14:creationId xmlns:p14="http://schemas.microsoft.com/office/powerpoint/2010/main" val="4138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Thi xe phản lực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D4368-91BA-1E21-5580-6AAFD6C91A9B}"/>
              </a:ext>
            </a:extLst>
          </p:cNvPr>
          <p:cNvGrpSpPr/>
          <p:nvPr/>
        </p:nvGrpSpPr>
        <p:grpSpPr>
          <a:xfrm>
            <a:off x="1126905" y="1846604"/>
            <a:ext cx="4969095" cy="3139924"/>
            <a:chOff x="1126905" y="1846604"/>
            <a:chExt cx="4969095" cy="313992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42DC3D-B42F-2893-AE97-DCFBD1CC512E}"/>
                </a:ext>
              </a:extLst>
            </p:cNvPr>
            <p:cNvSpPr/>
            <p:nvPr/>
          </p:nvSpPr>
          <p:spPr>
            <a:xfrm>
              <a:off x="1126905" y="1846604"/>
              <a:ext cx="4969095" cy="31399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 Medium" panose="00000600000000000000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42C1DE-1119-5029-0046-47D163236ACD}"/>
                </a:ext>
              </a:extLst>
            </p:cNvPr>
            <p:cNvSpPr txBox="1"/>
            <p:nvPr/>
          </p:nvSpPr>
          <p:spPr>
            <a:xfrm>
              <a:off x="1280161" y="2908735"/>
              <a:ext cx="46939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000" b="1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Bước </a:t>
              </a:r>
              <a:r>
                <a:rPr lang="en-US" sz="2000" b="1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2</a:t>
              </a:r>
              <a:r>
                <a:rPr lang="vi-VN" sz="2000" b="1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: </a:t>
              </a:r>
              <a:r>
                <a:rPr lang="vi-VN" sz="2000">
                  <a:solidFill>
                    <a:srgbClr val="164FA3"/>
                  </a:solidFill>
                  <a:latin typeface="Arima Madurai" panose="00000500000000000000" pitchFamily="2" charset="-93"/>
                  <a:ea typeface="Roboto" panose="02000000000000000000" pitchFamily="2" charset="0"/>
                  <a:cs typeface="Arima Madurai" panose="00000500000000000000" pitchFamily="2" charset="-93"/>
                </a:rPr>
                <a:t>Thổi cho bóng to lên, bịt đầu ống lại và đặt xe của mình thẳng hàng với các bạn.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endParaRPr>
            </a:p>
          </p:txBody>
        </p:sp>
      </p:grpSp>
      <p:pic>
        <p:nvPicPr>
          <p:cNvPr id="5" name="Picture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DBBF3ED9-C6B3-59BF-3B99-445FAC4A4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3956" y="1846604"/>
            <a:ext cx="4341140" cy="313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11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097-C20C-5BE6-8C9A-A154834D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Góc khoa học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2C1DE-1119-5029-0046-47D163236ACD}"/>
              </a:ext>
            </a:extLst>
          </p:cNvPr>
          <p:cNvSpPr txBox="1"/>
          <p:nvPr/>
        </p:nvSpPr>
        <p:spPr>
          <a:xfrm>
            <a:off x="889316" y="1597306"/>
            <a:ext cx="469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Năm 1910, ở Pháp người ta đã chế</a:t>
            </a: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tạo ô tô phản lực, chạy với tốc độ 202 ki-lô-mét trong 1 giờ</a:t>
            </a: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.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64E8E-2DC9-3444-F607-698010EF9E86}"/>
              </a:ext>
            </a:extLst>
          </p:cNvPr>
          <p:cNvSpPr txBox="1"/>
          <p:nvPr/>
        </p:nvSpPr>
        <p:spPr>
          <a:xfrm>
            <a:off x="889316" y="2723500"/>
            <a:ext cx="469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Năm 1997, ởAnh đã tạo ra ô tô phản lực, đạt tốc độ cao nhất là 1228 ki-lô-mét trong 1 giờ. 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78753-3695-7066-E47C-3C034D35B815}"/>
              </a:ext>
            </a:extLst>
          </p:cNvPr>
          <p:cNvSpPr txBox="1"/>
          <p:nvPr/>
        </p:nvSpPr>
        <p:spPr>
          <a:xfrm>
            <a:off x="889316" y="3849694"/>
            <a:ext cx="469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- </a:t>
            </a: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Hiện nay, người ta đang mong muốn chế tạo ra ô tô phản lực chạy với tốc độ 1.600 ki-lô-mét trong 1 giờ.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  <p:pic>
        <p:nvPicPr>
          <p:cNvPr id="10" name="Picture 9" descr="A race car on a track&#10;&#10;Description automatically generated">
            <a:extLst>
              <a:ext uri="{FF2B5EF4-FFF2-40B4-BE49-F238E27FC236}">
                <a16:creationId xmlns:a16="http://schemas.microsoft.com/office/drawing/2014/main" id="{B45E9D39-A1DD-A7E4-22E9-E398E74B7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878" y="1702558"/>
            <a:ext cx="5005922" cy="3003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F95F78-2992-1232-7C43-656186EC618C}"/>
              </a:ext>
            </a:extLst>
          </p:cNvPr>
          <p:cNvSpPr txBox="1"/>
          <p:nvPr/>
        </p:nvSpPr>
        <p:spPr>
          <a:xfrm>
            <a:off x="6872410" y="4890490"/>
            <a:ext cx="400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000">
                <a:solidFill>
                  <a:srgbClr val="164FA3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Hình ảnh ô tô phản lực đạt tốc độ nhanh nhất thế giới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Arima Madurai" panose="00000500000000000000" pitchFamily="2" charset="-93"/>
              <a:ea typeface="Roboto" panose="02000000000000000000" pitchFamily="2" charset="0"/>
              <a:cs typeface="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5259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F3B4-A488-A0D0-159F-FAB9800A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23" y="171567"/>
            <a:ext cx="10515600" cy="1325563"/>
          </a:xfrm>
        </p:spPr>
        <p:txBody>
          <a:bodyPr/>
          <a:lstStyle/>
          <a:p>
            <a:r>
              <a:rPr lang="en-US"/>
              <a:t>Câu hỏi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7C0F78-51CB-5E73-8BCD-5201B8F4B211}"/>
              </a:ext>
            </a:extLst>
          </p:cNvPr>
          <p:cNvSpPr/>
          <p:nvPr/>
        </p:nvSpPr>
        <p:spPr>
          <a:xfrm>
            <a:off x="2708868" y="1601723"/>
            <a:ext cx="6774264" cy="1702429"/>
          </a:xfrm>
          <a:prstGeom prst="roundRect">
            <a:avLst/>
          </a:prstGeom>
          <a:solidFill>
            <a:srgbClr val="16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Vui vẻ">
            <a:extLst>
              <a:ext uri="{FF2B5EF4-FFF2-40B4-BE49-F238E27FC236}">
                <a16:creationId xmlns:a16="http://schemas.microsoft.com/office/drawing/2014/main" id="{8C14D840-0162-B26F-F0C1-E688340D4003}"/>
              </a:ext>
            </a:extLst>
          </p:cNvPr>
          <p:cNvSpPr/>
          <p:nvPr/>
        </p:nvSpPr>
        <p:spPr>
          <a:xfrm>
            <a:off x="6588670" y="4133986"/>
            <a:ext cx="2762183" cy="1122291"/>
          </a:xfrm>
          <a:prstGeom prst="roundRect">
            <a:avLst/>
          </a:prstGeom>
          <a:solidFill>
            <a:srgbClr val="16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ma Madurai" panose="00000500000000000000" pitchFamily="2" charset="0"/>
                <a:cs typeface="Arima Madurai" panose="00000500000000000000" pitchFamily="2" charset="0"/>
              </a:rPr>
              <a:t>B. Nhờ có dạng hình trụ </a:t>
            </a:r>
            <a:endParaRPr lang="en-GB" sz="2400" dirty="0"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sp>
        <p:nvSpPr>
          <p:cNvPr id="10" name="Buồn bã">
            <a:extLst>
              <a:ext uri="{FF2B5EF4-FFF2-40B4-BE49-F238E27FC236}">
                <a16:creationId xmlns:a16="http://schemas.microsoft.com/office/drawing/2014/main" id="{4C863472-1AAF-7E1C-50AB-48748D2229CC}"/>
              </a:ext>
            </a:extLst>
          </p:cNvPr>
          <p:cNvSpPr/>
          <p:nvPr/>
        </p:nvSpPr>
        <p:spPr>
          <a:xfrm>
            <a:off x="2841149" y="4133986"/>
            <a:ext cx="2762183" cy="1122291"/>
          </a:xfrm>
          <a:prstGeom prst="roundRect">
            <a:avLst/>
          </a:prstGeom>
          <a:solidFill>
            <a:srgbClr val="16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ma Madurai" panose="00000500000000000000" pitchFamily="2" charset="0"/>
                <a:cs typeface="Arima Madurai" panose="00000500000000000000" pitchFamily="2" charset="0"/>
              </a:rPr>
              <a:t>A</a:t>
            </a:r>
            <a:r>
              <a:rPr lang="en-US" sz="2400">
                <a:latin typeface="Arima Madurai" panose="00000500000000000000" pitchFamily="2" charset="0"/>
                <a:cs typeface="Arima Madurai" panose="00000500000000000000" pitchFamily="2" charset="0"/>
              </a:rPr>
              <a:t>. Nhờ khí phụt ra</a:t>
            </a:r>
            <a:endParaRPr lang="en-GB" sz="2400" dirty="0"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4998C1-652E-41D9-9C77-FC5A19F5D8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73598" y="3885739"/>
            <a:ext cx="508478" cy="508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0AB9CE-86AF-F76B-913E-9CE952BE62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928813" y="3785673"/>
            <a:ext cx="608942" cy="608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EA9F9-6290-1C15-48CE-FEE88FF0A8BC}"/>
              </a:ext>
            </a:extLst>
          </p:cNvPr>
          <p:cNvSpPr txBox="1"/>
          <p:nvPr/>
        </p:nvSpPr>
        <p:spPr>
          <a:xfrm>
            <a:off x="2841149" y="1826121"/>
            <a:ext cx="635293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>
                <a:solidFill>
                  <a:schemeClr val="bg1"/>
                </a:solidFill>
                <a:latin typeface="Arima Madurai Black" panose="00000A00000000000000" pitchFamily="2" charset="0"/>
                <a:ea typeface="Roboto" panose="02000000000000000000" pitchFamily="2" charset="0"/>
                <a:cs typeface="Arima Madurai Black" panose="00000A00000000000000" pitchFamily="2" charset="0"/>
              </a:rPr>
              <a:t>Câu</a:t>
            </a:r>
            <a:r>
              <a:rPr lang="en-US" sz="2800" b="1">
                <a:solidFill>
                  <a:schemeClr val="bg1"/>
                </a:solidFill>
                <a:latin typeface="Arima Madurai Black" panose="00000A00000000000000" pitchFamily="2" charset="0"/>
                <a:ea typeface="Roboto" panose="02000000000000000000" pitchFamily="2" charset="0"/>
                <a:cs typeface="Arima Madurai Black" panose="00000A00000000000000" pitchFamily="2" charset="0"/>
              </a:rPr>
              <a:t> </a:t>
            </a:r>
            <a:r>
              <a:rPr lang="vi-VN" sz="2800" b="1">
                <a:solidFill>
                  <a:schemeClr val="bg1"/>
                </a:solidFill>
                <a:latin typeface="Arima Madurai Black" panose="00000A00000000000000" pitchFamily="2" charset="0"/>
                <a:ea typeface="Roboto" panose="02000000000000000000" pitchFamily="2" charset="0"/>
                <a:cs typeface="Arima Madurai Black" panose="00000A00000000000000" pitchFamily="2" charset="0"/>
              </a:rPr>
              <a:t>1</a:t>
            </a:r>
            <a:endParaRPr lang="en-US" sz="2800" b="1">
              <a:solidFill>
                <a:schemeClr val="bg1"/>
              </a:solidFill>
              <a:latin typeface="Arima Madurai Black" panose="00000A00000000000000" pitchFamily="2" charset="0"/>
              <a:ea typeface="Roboto" panose="02000000000000000000" pitchFamily="2" charset="0"/>
              <a:cs typeface="Arima Madurai Black" panose="00000A00000000000000" pitchFamily="2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400" b="1">
                <a:solidFill>
                  <a:schemeClr val="bg1"/>
                </a:solidFill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rPr>
              <a:t> </a:t>
            </a:r>
            <a:r>
              <a:rPr lang="vi-VN" sz="2400" b="1">
                <a:solidFill>
                  <a:schemeClr val="bg1"/>
                </a:solidFill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rPr>
              <a:t>Chuyển động của tên lửa là nhờ đâu</a:t>
            </a:r>
            <a:r>
              <a:rPr lang="en-US" sz="2400" b="1">
                <a:solidFill>
                  <a:schemeClr val="bg1"/>
                </a:solidFill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rPr>
              <a:t>?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a Madurai" panose="00000500000000000000" pitchFamily="2" charset="0"/>
              <a:ea typeface="Roboto" panose="02000000000000000000" pitchFamily="2" charset="0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2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F3B4-A488-A0D0-159F-FAB9800A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23" y="171567"/>
            <a:ext cx="10515600" cy="1325563"/>
          </a:xfrm>
        </p:spPr>
        <p:txBody>
          <a:bodyPr/>
          <a:lstStyle/>
          <a:p>
            <a:r>
              <a:rPr lang="en-US"/>
              <a:t>Câu hỏi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7C0F78-51CB-5E73-8BCD-5201B8F4B211}"/>
              </a:ext>
            </a:extLst>
          </p:cNvPr>
          <p:cNvSpPr/>
          <p:nvPr/>
        </p:nvSpPr>
        <p:spPr>
          <a:xfrm>
            <a:off x="2708868" y="1601723"/>
            <a:ext cx="7008156" cy="1702429"/>
          </a:xfrm>
          <a:prstGeom prst="roundRect">
            <a:avLst/>
          </a:prstGeom>
          <a:solidFill>
            <a:srgbClr val="16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Vui vẻ">
            <a:extLst>
              <a:ext uri="{FF2B5EF4-FFF2-40B4-BE49-F238E27FC236}">
                <a16:creationId xmlns:a16="http://schemas.microsoft.com/office/drawing/2014/main" id="{8C14D840-0162-B26F-F0C1-E688340D4003}"/>
              </a:ext>
            </a:extLst>
          </p:cNvPr>
          <p:cNvSpPr/>
          <p:nvPr/>
        </p:nvSpPr>
        <p:spPr>
          <a:xfrm>
            <a:off x="6502914" y="4133986"/>
            <a:ext cx="3067396" cy="1122291"/>
          </a:xfrm>
          <a:prstGeom prst="roundRect">
            <a:avLst/>
          </a:prstGeom>
          <a:solidFill>
            <a:srgbClr val="16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ma Madurai" panose="00000500000000000000" pitchFamily="2" charset="0"/>
                <a:cs typeface="Arima Madurai" panose="00000500000000000000" pitchFamily="2" charset="0"/>
              </a:rPr>
              <a:t>B. </a:t>
            </a:r>
            <a:r>
              <a:rPr lang="vi-VN" sz="2400">
                <a:latin typeface="Arima Madurai" panose="00000500000000000000" pitchFamily="2" charset="0"/>
                <a:cs typeface="Arima Madurai" panose="00000500000000000000" pitchFamily="2" charset="0"/>
              </a:rPr>
              <a:t>Nhờ xe có dạng hình tam giác</a:t>
            </a:r>
            <a:endParaRPr lang="en-GB" sz="2400" dirty="0"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sp>
        <p:nvSpPr>
          <p:cNvPr id="10" name="Buồn bã">
            <a:extLst>
              <a:ext uri="{FF2B5EF4-FFF2-40B4-BE49-F238E27FC236}">
                <a16:creationId xmlns:a16="http://schemas.microsoft.com/office/drawing/2014/main" id="{4C863472-1AAF-7E1C-50AB-48748D2229CC}"/>
              </a:ext>
            </a:extLst>
          </p:cNvPr>
          <p:cNvSpPr/>
          <p:nvPr/>
        </p:nvSpPr>
        <p:spPr>
          <a:xfrm>
            <a:off x="2755393" y="4133986"/>
            <a:ext cx="3067396" cy="1122291"/>
          </a:xfrm>
          <a:prstGeom prst="roundRect">
            <a:avLst/>
          </a:prstGeom>
          <a:solidFill>
            <a:srgbClr val="16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ma Madurai" panose="00000500000000000000" pitchFamily="2" charset="0"/>
                <a:cs typeface="Arima Madurai" panose="00000500000000000000" pitchFamily="2" charset="0"/>
              </a:rPr>
              <a:t>A</a:t>
            </a:r>
            <a:r>
              <a:rPr lang="en-US" sz="2400">
                <a:latin typeface="Arima Madurai" panose="00000500000000000000" pitchFamily="2" charset="0"/>
                <a:cs typeface="Arima Madurai" panose="00000500000000000000" pitchFamily="2" charset="0"/>
              </a:rPr>
              <a:t>. </a:t>
            </a:r>
            <a:r>
              <a:rPr lang="vi-VN" sz="2400">
                <a:latin typeface="Arima Madurai" panose="00000500000000000000" pitchFamily="2" charset="0"/>
                <a:cs typeface="Arima Madurai" panose="00000500000000000000" pitchFamily="2" charset="0"/>
              </a:rPr>
              <a:t>Nhờ khí trong quả bóng phụt ra</a:t>
            </a:r>
            <a:endParaRPr lang="en-GB" sz="2400" dirty="0">
              <a:latin typeface="Arima Madurai" panose="00000500000000000000" pitchFamily="2" charset="0"/>
              <a:cs typeface="Arima Madurai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4998C1-652E-41D9-9C77-FC5A19F5D8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17438" y="3861355"/>
            <a:ext cx="508478" cy="508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0AB9CE-86AF-F76B-913E-9CE952BE62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11693" y="3785673"/>
            <a:ext cx="608942" cy="608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EA9F9-6290-1C15-48CE-FEE88FF0A8BC}"/>
              </a:ext>
            </a:extLst>
          </p:cNvPr>
          <p:cNvSpPr txBox="1"/>
          <p:nvPr/>
        </p:nvSpPr>
        <p:spPr>
          <a:xfrm>
            <a:off x="2841149" y="1777582"/>
            <a:ext cx="67742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>
                <a:solidFill>
                  <a:schemeClr val="bg1"/>
                </a:solidFill>
                <a:latin typeface="Arima Madurai Black" panose="00000A00000000000000" pitchFamily="2" charset="0"/>
                <a:ea typeface="Roboto" panose="02000000000000000000" pitchFamily="2" charset="0"/>
                <a:cs typeface="Arima Madurai Black" panose="00000A00000000000000" pitchFamily="2" charset="0"/>
              </a:rPr>
              <a:t>Câu</a:t>
            </a:r>
            <a:r>
              <a:rPr lang="en-US" sz="2800" b="1">
                <a:solidFill>
                  <a:schemeClr val="bg1"/>
                </a:solidFill>
                <a:latin typeface="Arima Madurai Black" panose="00000A00000000000000" pitchFamily="2" charset="0"/>
                <a:ea typeface="Roboto" panose="02000000000000000000" pitchFamily="2" charset="0"/>
                <a:cs typeface="Arima Madurai Black" panose="00000A00000000000000" pitchFamily="2" charset="0"/>
              </a:rPr>
              <a:t> 2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2400" b="1">
                <a:solidFill>
                  <a:schemeClr val="bg1"/>
                </a:solidFill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rPr>
              <a:t>Xe phản lực bong bóng chuyển động là nhờ đâu</a:t>
            </a:r>
            <a:r>
              <a:rPr lang="en-US" sz="2400" b="1">
                <a:solidFill>
                  <a:schemeClr val="bg1"/>
                </a:solidFill>
                <a:latin typeface="Arima Madurai" panose="00000500000000000000" pitchFamily="2" charset="0"/>
                <a:ea typeface="Roboto" panose="02000000000000000000" pitchFamily="2" charset="0"/>
                <a:cs typeface="Arima Madurai" panose="00000500000000000000" pitchFamily="2" charset="0"/>
              </a:rPr>
              <a:t>?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a Madurai" panose="00000500000000000000" pitchFamily="2" charset="0"/>
              <a:ea typeface="Roboto" panose="02000000000000000000" pitchFamily="2" charset="0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6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B2DC1F-7185-5569-C027-47A943B95BD0}"/>
              </a:ext>
            </a:extLst>
          </p:cNvPr>
          <p:cNvSpPr txBox="1"/>
          <p:nvPr/>
        </p:nvSpPr>
        <p:spPr>
          <a:xfrm>
            <a:off x="5856051" y="3793788"/>
            <a:ext cx="389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Arima Madurai" panose="00000500000000000000" pitchFamily="2" charset="-93"/>
                <a:ea typeface="Roboto" panose="02000000000000000000" pitchFamily="2" charset="0"/>
                <a:cs typeface="Arima Madurai" panose="00000500000000000000" pitchFamily="2" charset="-93"/>
              </a:rPr>
              <a:t>Hẹn gặp lại các em ở tiết học sau nhé!</a:t>
            </a:r>
          </a:p>
        </p:txBody>
      </p:sp>
    </p:spTree>
    <p:extLst>
      <p:ext uri="{BB962C8B-B14F-4D97-AF65-F5344CB8AC3E}">
        <p14:creationId xmlns:p14="http://schemas.microsoft.com/office/powerpoint/2010/main" val="2505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E01E4-0BE4-4A73-8EC4-8CB17EC84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4300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D8323F-14A6-4E2D-8EFF-1A7A1B74715C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NHỮNG CHÚ CHÓ CỨU HỘ PHẦN 1 EP 25 - Giải Đua Xe Cứu Hộ Mở Rộng - Phim Hoạt Hình 2020">
            <a:hlinkClick r:id="" action="ppaction://media"/>
            <a:extLst>
              <a:ext uri="{FF2B5EF4-FFF2-40B4-BE49-F238E27FC236}">
                <a16:creationId xmlns:a16="http://schemas.microsoft.com/office/drawing/2014/main" id="{5900864D-1C7E-454E-A193-1DE34E445D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3746015625E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4400" y="4602480"/>
            <a:ext cx="853440" cy="853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3E6B9A-BA5B-4351-AF3C-D96C269B9B55}"/>
              </a:ext>
            </a:extLst>
          </p:cNvPr>
          <p:cNvSpPr txBox="1"/>
          <p:nvPr/>
        </p:nvSpPr>
        <p:spPr>
          <a:xfrm>
            <a:off x="1828800" y="381000"/>
            <a:ext cx="94488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E54"/>
                </a:solidFill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GAME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ĐUA XE CÔNG THỨC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B0CE0F-47C3-4BFF-A2D1-A09E39B5FC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7" b="97026" l="1410" r="89993">
                        <a14:foregroundMark x1="34629" y1="8150" x2="28164" y2="80231"/>
                        <a14:foregroundMark x1="42538" y1="10738" x2="53301" y2="10407"/>
                        <a14:foregroundMark x1="53301" y1="10407" x2="73659" y2="11784"/>
                        <a14:foregroundMark x1="73659" y1="11784" x2="81327" y2="22081"/>
                        <a14:foregroundMark x1="81327" y1="22081" x2="84972" y2="37225"/>
                        <a14:foregroundMark x1="84972" y1="37225" x2="82840" y2="67511"/>
                        <a14:foregroundMark x1="82840" y1="67511" x2="79230" y2="81388"/>
                        <a14:foregroundMark x1="79230" y1="81388" x2="72490" y2="93888"/>
                        <a14:foregroundMark x1="72490" y1="93888" x2="53680" y2="97081"/>
                        <a14:foregroundMark x1="53680" y1="97081" x2="39924" y2="80892"/>
                        <a14:foregroundMark x1="11142" y1="75991" x2="19429" y2="80231"/>
                        <a14:foregroundMark x1="9904" y1="43172" x2="1410" y2="46476"/>
                        <a14:foregroundMark x1="22283" y1="5507" x2="35041" y2="13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4400" y="947648"/>
            <a:ext cx="1143000" cy="713361"/>
          </a:xfrm>
          <a:prstGeom prst="rect">
            <a:avLst/>
          </a:prstGeom>
        </p:spPr>
      </p:pic>
      <p:sp>
        <p:nvSpPr>
          <p:cNvPr id="6" name="D7190A">
            <a:extLst>
              <a:ext uri="{FF2B5EF4-FFF2-40B4-BE49-F238E27FC236}">
                <a16:creationId xmlns:a16="http://schemas.microsoft.com/office/drawing/2014/main" id="{5B0E0A90-AABC-4C81-950A-70E6FBA9B463}"/>
              </a:ext>
            </a:extLst>
          </p:cNvPr>
          <p:cNvSpPr txBox="1"/>
          <p:nvPr/>
        </p:nvSpPr>
        <p:spPr>
          <a:xfrm>
            <a:off x="0" y="-850900"/>
            <a:ext cx="962443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#9Slide02 Noi dung dai"/>
                <a:ea typeface="+mn-ea"/>
                <a:cs typeface="+mn-cs"/>
              </a:rPr>
              <a:t>D:\MY BIZ\KHOA HOC POWERPOINT\FILE MAU UNG DUNG CUA PPT\GAME\ANH BIA GAME\</a:t>
            </a:r>
          </a:p>
        </p:txBody>
      </p:sp>
    </p:spTree>
    <p:extLst>
      <p:ext uri="{BB962C8B-B14F-4D97-AF65-F5344CB8AC3E}">
        <p14:creationId xmlns:p14="http://schemas.microsoft.com/office/powerpoint/2010/main" val="23827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6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19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6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5" dur="2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FB007C9-5A45-428E-AE16-70FCCEB429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281A00-12D4-41C8-8998-2E8057124358}"/>
              </a:ext>
            </a:extLst>
          </p:cNvPr>
          <p:cNvSpPr txBox="1"/>
          <p:nvPr/>
        </p:nvSpPr>
        <p:spPr>
          <a:xfrm>
            <a:off x="3488690" y="596347"/>
            <a:ext cx="48006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E54"/>
                </a:solidFill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LUẬT CHƠI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8B51ED-B78C-4BDC-B6F9-E004855AAB9C}"/>
              </a:ext>
            </a:extLst>
          </p:cNvPr>
          <p:cNvGrpSpPr/>
          <p:nvPr/>
        </p:nvGrpSpPr>
        <p:grpSpPr>
          <a:xfrm>
            <a:off x="533400" y="1962134"/>
            <a:ext cx="2667000" cy="3697381"/>
            <a:chOff x="533400" y="2344298"/>
            <a:chExt cx="2667000" cy="36973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9A272D3-CA29-4685-84B1-BD02D2866209}"/>
                </a:ext>
              </a:extLst>
            </p:cNvPr>
            <p:cNvSpPr/>
            <p:nvPr/>
          </p:nvSpPr>
          <p:spPr>
            <a:xfrm>
              <a:off x="533400" y="2715342"/>
              <a:ext cx="2667000" cy="33263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CF36FE-8982-4263-92DA-EAD5B0F9CFAB}"/>
                </a:ext>
              </a:extLst>
            </p:cNvPr>
            <p:cNvSpPr txBox="1"/>
            <p:nvPr/>
          </p:nvSpPr>
          <p:spPr>
            <a:xfrm>
              <a:off x="787400" y="3654658"/>
              <a:ext cx="213360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>
                  <a:solidFill>
                    <a:srgbClr val="092D6C"/>
                  </a:solidFill>
                  <a:latin typeface="Roboto" panose="02000000000000000000" pitchFamily="2" charset="0"/>
                </a:rPr>
                <a:t>Giáo viên</a:t>
              </a: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92D6C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mời 4 bạn chơi tương ứng với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92D6C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4 chiếc xe đua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78E8794-2883-4E49-9E6F-67AAEE1A7D00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1334761" y="2344298"/>
              <a:ext cx="988078" cy="988078"/>
            </a:xfrm>
            <a:prstGeom prst="ellipse">
              <a:avLst/>
            </a:prstGeom>
            <a:blipFill dpi="0" rotWithShape="0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3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7CB8B0D-2610-40EA-A52C-F03A87C1DC17}"/>
              </a:ext>
            </a:extLst>
          </p:cNvPr>
          <p:cNvGrpSpPr/>
          <p:nvPr/>
        </p:nvGrpSpPr>
        <p:grpSpPr>
          <a:xfrm>
            <a:off x="3454400" y="1962134"/>
            <a:ext cx="2667000" cy="3697381"/>
            <a:chOff x="3454400" y="2344298"/>
            <a:chExt cx="2667000" cy="36973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75273E8-F276-4E8B-9CEE-C5E48D5E2B3C}"/>
                </a:ext>
              </a:extLst>
            </p:cNvPr>
            <p:cNvSpPr/>
            <p:nvPr/>
          </p:nvSpPr>
          <p:spPr>
            <a:xfrm>
              <a:off x="3454400" y="2715342"/>
              <a:ext cx="2667000" cy="33263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19EF8B-9450-46A4-A2C3-246AC75CCF48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4266659" y="2344298"/>
              <a:ext cx="1041402" cy="1041402"/>
            </a:xfrm>
            <a:prstGeom prst="ellipse">
              <a:avLst/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82025A-6A1F-4EE8-BDCD-823F124269EB}"/>
                </a:ext>
              </a:extLst>
            </p:cNvPr>
            <p:cNvSpPr txBox="1"/>
            <p:nvPr/>
          </p:nvSpPr>
          <p:spPr>
            <a:xfrm>
              <a:off x="3644630" y="3489526"/>
              <a:ext cx="2334774" cy="236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92D6C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Giáo viên bấm vào câu hỏi, các bạn viết ra câu trả lời (A-B-C-D) của mình vào giấy và đưa lại cho Giáo viên.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0492BE-BA44-458D-BC50-1719581E2EFB}"/>
              </a:ext>
            </a:extLst>
          </p:cNvPr>
          <p:cNvGrpSpPr/>
          <p:nvPr/>
        </p:nvGrpSpPr>
        <p:grpSpPr>
          <a:xfrm>
            <a:off x="6292580" y="1962134"/>
            <a:ext cx="2667000" cy="3697381"/>
            <a:chOff x="6409177" y="2344298"/>
            <a:chExt cx="2667000" cy="369738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7EAF1F3-A295-49B7-A072-019715E03177}"/>
                </a:ext>
              </a:extLst>
            </p:cNvPr>
            <p:cNvSpPr/>
            <p:nvPr/>
          </p:nvSpPr>
          <p:spPr>
            <a:xfrm>
              <a:off x="6409177" y="2715342"/>
              <a:ext cx="2667000" cy="33263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BB79387-88D0-4816-BB07-B2D8D6B9B6E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7190498" y="2344298"/>
              <a:ext cx="1066798" cy="1066798"/>
            </a:xfrm>
            <a:prstGeom prst="ellipse">
              <a:avLst/>
            </a:prstGeom>
            <a:blipFill dpi="0" rotWithShape="0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5867BE-ED90-415A-B0EC-029C6363D037}"/>
                </a:ext>
              </a:extLst>
            </p:cNvPr>
            <p:cNvSpPr txBox="1"/>
            <p:nvPr/>
          </p:nvSpPr>
          <p:spPr>
            <a:xfrm>
              <a:off x="6648315" y="3511765"/>
              <a:ext cx="2188724" cy="236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92D6C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Giáo viên đọc to đáp án của từng bạn. Bạn nào có câu trả lời đúng thì xe của bạn đó được đi lên một chặng.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98B593-5BFD-498D-92BA-7D41119F3F69}"/>
              </a:ext>
            </a:extLst>
          </p:cNvPr>
          <p:cNvGrpSpPr/>
          <p:nvPr/>
        </p:nvGrpSpPr>
        <p:grpSpPr>
          <a:xfrm>
            <a:off x="9271000" y="1947446"/>
            <a:ext cx="2667000" cy="3712069"/>
            <a:chOff x="9271000" y="2329610"/>
            <a:chExt cx="2667000" cy="37120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0ABDF24-0A72-4C48-BAA0-F821C7967D2E}"/>
                </a:ext>
              </a:extLst>
            </p:cNvPr>
            <p:cNvSpPr/>
            <p:nvPr/>
          </p:nvSpPr>
          <p:spPr>
            <a:xfrm>
              <a:off x="9271000" y="2715342"/>
              <a:ext cx="2667000" cy="33263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5A964C1-A8E1-4D4A-A65F-D052D36A257A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0103117" y="2329610"/>
              <a:ext cx="1002766" cy="1002766"/>
            </a:xfrm>
            <a:prstGeom prst="ellipse">
              <a:avLst/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9A7DB4-328C-429E-AFE0-FFF32564C2EF}"/>
                </a:ext>
              </a:extLst>
            </p:cNvPr>
            <p:cNvSpPr txBox="1"/>
            <p:nvPr/>
          </p:nvSpPr>
          <p:spPr>
            <a:xfrm>
              <a:off x="9465013" y="3690042"/>
              <a:ext cx="2278974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92D6C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Hết 5 câu hỏi, bạn nào về đích đầu tiên bạn dành chiến thắng</a:t>
              </a:r>
            </a:p>
          </p:txBody>
        </p:sp>
      </p:grpSp>
      <p:pic>
        <p:nvPicPr>
          <p:cNvPr id="22" name="Hoàn thành - chiến thắng">
            <a:hlinkClick r:id="" action="ppaction://media"/>
            <a:extLst>
              <a:ext uri="{FF2B5EF4-FFF2-40B4-BE49-F238E27FC236}">
                <a16:creationId xmlns:a16="http://schemas.microsoft.com/office/drawing/2014/main" id="{12B7BBD6-AFA6-417A-976B-FDBE9FA94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82600" y="4628898"/>
            <a:ext cx="853440" cy="8534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3E2AA76-E1EF-4286-BFB8-6C89D7A62473}"/>
              </a:ext>
            </a:extLst>
          </p:cNvPr>
          <p:cNvSpPr/>
          <p:nvPr/>
        </p:nvSpPr>
        <p:spPr>
          <a:xfrm>
            <a:off x="4419600" y="-1066800"/>
            <a:ext cx="2971800" cy="8257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E4CDE0-42F0-4CF1-AAE4-719669778176}"/>
              </a:ext>
            </a:extLst>
          </p:cNvPr>
          <p:cNvSpPr/>
          <p:nvPr/>
        </p:nvSpPr>
        <p:spPr>
          <a:xfrm>
            <a:off x="4635500" y="8344155"/>
            <a:ext cx="2971800" cy="8257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t nut c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t nut c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t nut c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t nut c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7FCB1F31-B703-42C9-BFDB-D5641197A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15C66FD3-9DD4-488E-816C-855C99EFE1F9}"/>
              </a:ext>
            </a:extLst>
          </p:cNvPr>
          <p:cNvSpPr/>
          <p:nvPr/>
        </p:nvSpPr>
        <p:spPr>
          <a:xfrm>
            <a:off x="0" y="0"/>
            <a:ext cx="12192000" cy="6896100"/>
          </a:xfrm>
          <a:prstGeom prst="rect">
            <a:avLst/>
          </a:prstGeom>
          <a:solidFill>
            <a:srgbClr val="43414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74CB6A2-0242-4241-B802-DD85E989CE7A}"/>
              </a:ext>
            </a:extLst>
          </p:cNvPr>
          <p:cNvSpPr txBox="1"/>
          <p:nvPr/>
        </p:nvSpPr>
        <p:spPr>
          <a:xfrm>
            <a:off x="1609888" y="190539"/>
            <a:ext cx="9448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1270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FORMULA 1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8CD5A68-4F34-4EF7-8340-BDB8720D3C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C9A707-EC35-4B3D-9032-0039F05BBCA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73544" y="2679825"/>
            <a:ext cx="7924800" cy="360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3CBAA4-EE23-48CC-B0DE-0C4B11D4D29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73544" y="3597381"/>
            <a:ext cx="7924800" cy="360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C9F988-7A6D-4334-877A-4B25806F5C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4494" y="4514937"/>
            <a:ext cx="7924800" cy="360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0FFBA4-40A6-4622-9DFF-E6E293B3CBF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04024" y="5591107"/>
            <a:ext cx="7924800" cy="36072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1C30978-811D-40F6-9E76-DA4C0E522051}"/>
              </a:ext>
            </a:extLst>
          </p:cNvPr>
          <p:cNvGrpSpPr/>
          <p:nvPr/>
        </p:nvGrpSpPr>
        <p:grpSpPr>
          <a:xfrm flipH="1">
            <a:off x="11058688" y="2625250"/>
            <a:ext cx="226497" cy="3216755"/>
            <a:chOff x="685800" y="1545167"/>
            <a:chExt cx="609600" cy="426028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65E5317-9604-4F6D-AF4A-85614A7AD649}"/>
                </a:ext>
              </a:extLst>
            </p:cNvPr>
            <p:cNvSpPr/>
            <p:nvPr/>
          </p:nvSpPr>
          <p:spPr>
            <a:xfrm>
              <a:off x="685800" y="15451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0E7CB89-13C9-46E1-B0BA-F44DB4874569}"/>
                </a:ext>
              </a:extLst>
            </p:cNvPr>
            <p:cNvSpPr/>
            <p:nvPr/>
          </p:nvSpPr>
          <p:spPr>
            <a:xfrm>
              <a:off x="990600" y="15451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B5BE1CD-DFDF-40C5-B84E-FBF4BD6B0B76}"/>
                </a:ext>
              </a:extLst>
            </p:cNvPr>
            <p:cNvSpPr/>
            <p:nvPr/>
          </p:nvSpPr>
          <p:spPr>
            <a:xfrm>
              <a:off x="685800" y="18499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893FA4-EAA8-433C-A275-295E7C6ADE22}"/>
                </a:ext>
              </a:extLst>
            </p:cNvPr>
            <p:cNvSpPr/>
            <p:nvPr/>
          </p:nvSpPr>
          <p:spPr>
            <a:xfrm>
              <a:off x="990600" y="18499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78D91B-2B18-4F5B-A014-81526EB50EAF}"/>
                </a:ext>
              </a:extLst>
            </p:cNvPr>
            <p:cNvSpPr/>
            <p:nvPr/>
          </p:nvSpPr>
          <p:spPr>
            <a:xfrm>
              <a:off x="685800" y="21547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C258279-BFEE-416C-8033-DB2E3E106840}"/>
                </a:ext>
              </a:extLst>
            </p:cNvPr>
            <p:cNvSpPr/>
            <p:nvPr/>
          </p:nvSpPr>
          <p:spPr>
            <a:xfrm>
              <a:off x="990600" y="21547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2ECE7C-2447-43FD-A04A-4544FF747716}"/>
                </a:ext>
              </a:extLst>
            </p:cNvPr>
            <p:cNvSpPr/>
            <p:nvPr/>
          </p:nvSpPr>
          <p:spPr>
            <a:xfrm>
              <a:off x="685800" y="24595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DA141CC-EB35-4AFA-977C-9B881730CD2C}"/>
                </a:ext>
              </a:extLst>
            </p:cNvPr>
            <p:cNvSpPr/>
            <p:nvPr/>
          </p:nvSpPr>
          <p:spPr>
            <a:xfrm>
              <a:off x="990600" y="24595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E658788-0A59-4FF4-9E6D-50F9333F4979}"/>
                </a:ext>
              </a:extLst>
            </p:cNvPr>
            <p:cNvSpPr/>
            <p:nvPr/>
          </p:nvSpPr>
          <p:spPr>
            <a:xfrm>
              <a:off x="685800" y="27643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190908-6D2D-47BE-832A-3AAE1C81D47A}"/>
                </a:ext>
              </a:extLst>
            </p:cNvPr>
            <p:cNvSpPr/>
            <p:nvPr/>
          </p:nvSpPr>
          <p:spPr>
            <a:xfrm>
              <a:off x="990600" y="27643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5C37392-538D-4D30-B490-E9E1B7D6C4D3}"/>
                </a:ext>
              </a:extLst>
            </p:cNvPr>
            <p:cNvSpPr/>
            <p:nvPr/>
          </p:nvSpPr>
          <p:spPr>
            <a:xfrm>
              <a:off x="685800" y="30691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9B8CAA6-9A61-4010-81C1-A986FE8FCCF3}"/>
                </a:ext>
              </a:extLst>
            </p:cNvPr>
            <p:cNvSpPr/>
            <p:nvPr/>
          </p:nvSpPr>
          <p:spPr>
            <a:xfrm>
              <a:off x="990600" y="30691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15D7607-B424-4FF4-8977-3F67D5D3E931}"/>
                </a:ext>
              </a:extLst>
            </p:cNvPr>
            <p:cNvSpPr/>
            <p:nvPr/>
          </p:nvSpPr>
          <p:spPr>
            <a:xfrm>
              <a:off x="685800" y="33824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6A27D8B-1BC8-49DD-8C45-5CA8C608631E}"/>
                </a:ext>
              </a:extLst>
            </p:cNvPr>
            <p:cNvSpPr/>
            <p:nvPr/>
          </p:nvSpPr>
          <p:spPr>
            <a:xfrm>
              <a:off x="990600" y="33824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1DA9A58-C44D-4155-B815-B1C33C8D82C2}"/>
                </a:ext>
              </a:extLst>
            </p:cNvPr>
            <p:cNvSpPr/>
            <p:nvPr/>
          </p:nvSpPr>
          <p:spPr>
            <a:xfrm>
              <a:off x="685800" y="36872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D8BB477-0269-4B3D-BC4E-13D86A8B1E8B}"/>
                </a:ext>
              </a:extLst>
            </p:cNvPr>
            <p:cNvSpPr/>
            <p:nvPr/>
          </p:nvSpPr>
          <p:spPr>
            <a:xfrm>
              <a:off x="990600" y="36872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1ED55F8-E60E-4714-BA74-9B5100FF71B6}"/>
                </a:ext>
              </a:extLst>
            </p:cNvPr>
            <p:cNvSpPr/>
            <p:nvPr/>
          </p:nvSpPr>
          <p:spPr>
            <a:xfrm>
              <a:off x="685800" y="39920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1639A99-705E-4CC9-890A-F4A7744BE145}"/>
                </a:ext>
              </a:extLst>
            </p:cNvPr>
            <p:cNvSpPr/>
            <p:nvPr/>
          </p:nvSpPr>
          <p:spPr>
            <a:xfrm>
              <a:off x="990600" y="39920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F26F466-386A-45A6-A899-624B5ADEEDFB}"/>
                </a:ext>
              </a:extLst>
            </p:cNvPr>
            <p:cNvSpPr/>
            <p:nvPr/>
          </p:nvSpPr>
          <p:spPr>
            <a:xfrm>
              <a:off x="685800" y="42968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9FAB5D8-2197-49B5-B460-FE85BADBF479}"/>
                </a:ext>
              </a:extLst>
            </p:cNvPr>
            <p:cNvSpPr/>
            <p:nvPr/>
          </p:nvSpPr>
          <p:spPr>
            <a:xfrm>
              <a:off x="990600" y="42968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0442689-82B8-4039-90EF-7321E2827826}"/>
                </a:ext>
              </a:extLst>
            </p:cNvPr>
            <p:cNvSpPr/>
            <p:nvPr/>
          </p:nvSpPr>
          <p:spPr>
            <a:xfrm>
              <a:off x="685800" y="46016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DEB4A5C-CCDB-44B9-97B8-809C565722AF}"/>
                </a:ext>
              </a:extLst>
            </p:cNvPr>
            <p:cNvSpPr/>
            <p:nvPr/>
          </p:nvSpPr>
          <p:spPr>
            <a:xfrm>
              <a:off x="990600" y="46016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D348D32-55B5-4E87-AB05-407BFBD91D00}"/>
                </a:ext>
              </a:extLst>
            </p:cNvPr>
            <p:cNvSpPr/>
            <p:nvPr/>
          </p:nvSpPr>
          <p:spPr>
            <a:xfrm>
              <a:off x="685800" y="49064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1C707EC-ED8C-4C8F-ADA1-0EABE6C8BC0C}"/>
                </a:ext>
              </a:extLst>
            </p:cNvPr>
            <p:cNvSpPr/>
            <p:nvPr/>
          </p:nvSpPr>
          <p:spPr>
            <a:xfrm>
              <a:off x="990600" y="49064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9310831-79D4-4D37-84AD-44371AA23DF3}"/>
                </a:ext>
              </a:extLst>
            </p:cNvPr>
            <p:cNvSpPr/>
            <p:nvPr/>
          </p:nvSpPr>
          <p:spPr>
            <a:xfrm>
              <a:off x="685800" y="519585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839DB1D-C0B9-4982-B877-3A4772E4F393}"/>
                </a:ext>
              </a:extLst>
            </p:cNvPr>
            <p:cNvSpPr/>
            <p:nvPr/>
          </p:nvSpPr>
          <p:spPr>
            <a:xfrm>
              <a:off x="990600" y="519585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C9A6CEB-9F21-42D5-BC92-FF48F8CCE5F6}"/>
                </a:ext>
              </a:extLst>
            </p:cNvPr>
            <p:cNvSpPr/>
            <p:nvPr/>
          </p:nvSpPr>
          <p:spPr>
            <a:xfrm>
              <a:off x="685800" y="550065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CEA6F52-ADEF-4D3B-80B7-865ADC98832A}"/>
                </a:ext>
              </a:extLst>
            </p:cNvPr>
            <p:cNvSpPr/>
            <p:nvPr/>
          </p:nvSpPr>
          <p:spPr>
            <a:xfrm>
              <a:off x="990600" y="550065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8B446BF2-5EDF-4A4B-844B-5D65AF749455}"/>
              </a:ext>
            </a:extLst>
          </p:cNvPr>
          <p:cNvSpPr txBox="1"/>
          <p:nvPr/>
        </p:nvSpPr>
        <p:spPr>
          <a:xfrm>
            <a:off x="935720" y="6301702"/>
            <a:ext cx="5312680" cy="276999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Bước 1: Bấm vào ngôi sao để đi đến câu hỏi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9882991-52EB-4CB3-92ED-CC4F2386B407}"/>
              </a:ext>
            </a:extLst>
          </p:cNvPr>
          <p:cNvSpPr txBox="1"/>
          <p:nvPr/>
        </p:nvSpPr>
        <p:spPr>
          <a:xfrm>
            <a:off x="6991323" y="6301702"/>
            <a:ext cx="4626880" cy="276999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Bước 2: Bấm vào Ô tô để di chuyển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13AC4-6CE1-4D81-9B29-D0324FE4CCC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091" y="1358154"/>
            <a:ext cx="938328" cy="938328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22A36AE2-21BF-4E36-AB0C-E1B6B48163A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068" y="1413608"/>
            <a:ext cx="1000986" cy="1000986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2DFC2D1-96DC-40A4-BC97-3532FFDE78DA}"/>
              </a:ext>
            </a:extLst>
          </p:cNvPr>
          <p:cNvGrpSpPr/>
          <p:nvPr/>
        </p:nvGrpSpPr>
        <p:grpSpPr>
          <a:xfrm flipH="1">
            <a:off x="2760911" y="2625250"/>
            <a:ext cx="96190" cy="3216755"/>
            <a:chOff x="685800" y="1545167"/>
            <a:chExt cx="609600" cy="4260287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7496E79-2247-454E-BE83-C57C3A9084EE}"/>
                </a:ext>
              </a:extLst>
            </p:cNvPr>
            <p:cNvSpPr/>
            <p:nvPr/>
          </p:nvSpPr>
          <p:spPr>
            <a:xfrm>
              <a:off x="685800" y="15451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6E8F495-2EDB-4FD6-B13E-11D2D714A085}"/>
                </a:ext>
              </a:extLst>
            </p:cNvPr>
            <p:cNvSpPr/>
            <p:nvPr/>
          </p:nvSpPr>
          <p:spPr>
            <a:xfrm>
              <a:off x="990600" y="15451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5226FF0-743E-47F8-9396-3472AEE698EF}"/>
                </a:ext>
              </a:extLst>
            </p:cNvPr>
            <p:cNvSpPr/>
            <p:nvPr/>
          </p:nvSpPr>
          <p:spPr>
            <a:xfrm>
              <a:off x="685800" y="18499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F78482B-4745-4800-8D0B-D174FF854750}"/>
                </a:ext>
              </a:extLst>
            </p:cNvPr>
            <p:cNvSpPr/>
            <p:nvPr/>
          </p:nvSpPr>
          <p:spPr>
            <a:xfrm>
              <a:off x="990600" y="18499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D9407D0-C066-40AF-BEBF-95B3F323EE1F}"/>
                </a:ext>
              </a:extLst>
            </p:cNvPr>
            <p:cNvSpPr/>
            <p:nvPr/>
          </p:nvSpPr>
          <p:spPr>
            <a:xfrm>
              <a:off x="685800" y="21547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839FC60-A377-4ADB-BC3F-85FE20132FB6}"/>
                </a:ext>
              </a:extLst>
            </p:cNvPr>
            <p:cNvSpPr/>
            <p:nvPr/>
          </p:nvSpPr>
          <p:spPr>
            <a:xfrm>
              <a:off x="990600" y="21547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3D34C79-5E68-434F-8B7B-11DADDDC4341}"/>
                </a:ext>
              </a:extLst>
            </p:cNvPr>
            <p:cNvSpPr/>
            <p:nvPr/>
          </p:nvSpPr>
          <p:spPr>
            <a:xfrm>
              <a:off x="685800" y="24595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5FFB3D46-C623-49DF-B0CA-B398929338FD}"/>
                </a:ext>
              </a:extLst>
            </p:cNvPr>
            <p:cNvSpPr/>
            <p:nvPr/>
          </p:nvSpPr>
          <p:spPr>
            <a:xfrm>
              <a:off x="990600" y="24595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C6D517AE-F345-4846-B704-A042EFC36385}"/>
                </a:ext>
              </a:extLst>
            </p:cNvPr>
            <p:cNvSpPr/>
            <p:nvPr/>
          </p:nvSpPr>
          <p:spPr>
            <a:xfrm>
              <a:off x="685800" y="27643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D205CB62-3347-4701-A8CC-B5B7A616C847}"/>
                </a:ext>
              </a:extLst>
            </p:cNvPr>
            <p:cNvSpPr/>
            <p:nvPr/>
          </p:nvSpPr>
          <p:spPr>
            <a:xfrm>
              <a:off x="990600" y="27643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BAE9362-D10C-42FF-AF0D-907B427934CF}"/>
                </a:ext>
              </a:extLst>
            </p:cNvPr>
            <p:cNvSpPr/>
            <p:nvPr/>
          </p:nvSpPr>
          <p:spPr>
            <a:xfrm>
              <a:off x="685800" y="3069167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087F850-C38B-4CB0-9830-074508591C97}"/>
                </a:ext>
              </a:extLst>
            </p:cNvPr>
            <p:cNvSpPr/>
            <p:nvPr/>
          </p:nvSpPr>
          <p:spPr>
            <a:xfrm>
              <a:off x="990600" y="3069167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766D843E-A3E0-47DD-A2DD-3D557D63FA26}"/>
                </a:ext>
              </a:extLst>
            </p:cNvPr>
            <p:cNvSpPr/>
            <p:nvPr/>
          </p:nvSpPr>
          <p:spPr>
            <a:xfrm>
              <a:off x="685800" y="33824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3AA36508-BD14-48FB-B242-5FFD673B9F52}"/>
                </a:ext>
              </a:extLst>
            </p:cNvPr>
            <p:cNvSpPr/>
            <p:nvPr/>
          </p:nvSpPr>
          <p:spPr>
            <a:xfrm>
              <a:off x="990600" y="33824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019BBCEB-494D-4B81-AEF1-2E9F0C880E6A}"/>
                </a:ext>
              </a:extLst>
            </p:cNvPr>
            <p:cNvSpPr/>
            <p:nvPr/>
          </p:nvSpPr>
          <p:spPr>
            <a:xfrm>
              <a:off x="685800" y="36872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C0A6D536-94EE-4C33-9AEF-E1C7D056EC99}"/>
                </a:ext>
              </a:extLst>
            </p:cNvPr>
            <p:cNvSpPr/>
            <p:nvPr/>
          </p:nvSpPr>
          <p:spPr>
            <a:xfrm>
              <a:off x="990600" y="36872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831063A-8F12-4027-8949-1DF67CDEB1A8}"/>
                </a:ext>
              </a:extLst>
            </p:cNvPr>
            <p:cNvSpPr/>
            <p:nvPr/>
          </p:nvSpPr>
          <p:spPr>
            <a:xfrm>
              <a:off x="685800" y="39920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7F5E66E-32B9-4C03-AB18-A0181C6F1B41}"/>
                </a:ext>
              </a:extLst>
            </p:cNvPr>
            <p:cNvSpPr/>
            <p:nvPr/>
          </p:nvSpPr>
          <p:spPr>
            <a:xfrm>
              <a:off x="990600" y="39920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B00B268-17B3-4C59-AFF0-42FDAA6F28D8}"/>
                </a:ext>
              </a:extLst>
            </p:cNvPr>
            <p:cNvSpPr/>
            <p:nvPr/>
          </p:nvSpPr>
          <p:spPr>
            <a:xfrm>
              <a:off x="685800" y="42968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1492D52-88F6-4A25-919F-FEE82352FB12}"/>
                </a:ext>
              </a:extLst>
            </p:cNvPr>
            <p:cNvSpPr/>
            <p:nvPr/>
          </p:nvSpPr>
          <p:spPr>
            <a:xfrm>
              <a:off x="990600" y="42968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774E35EB-3B5F-4414-829C-2E8439BA41DF}"/>
                </a:ext>
              </a:extLst>
            </p:cNvPr>
            <p:cNvSpPr/>
            <p:nvPr/>
          </p:nvSpPr>
          <p:spPr>
            <a:xfrm>
              <a:off x="685800" y="46016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20D98D1-F2EB-4408-AB58-354883B15BF2}"/>
                </a:ext>
              </a:extLst>
            </p:cNvPr>
            <p:cNvSpPr/>
            <p:nvPr/>
          </p:nvSpPr>
          <p:spPr>
            <a:xfrm>
              <a:off x="990600" y="46016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DABF42E-82A6-424E-947B-849954F73020}"/>
                </a:ext>
              </a:extLst>
            </p:cNvPr>
            <p:cNvSpPr/>
            <p:nvPr/>
          </p:nvSpPr>
          <p:spPr>
            <a:xfrm>
              <a:off x="685800" y="490643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6027B327-B1AD-40D7-BAB3-95A1F950DCAF}"/>
                </a:ext>
              </a:extLst>
            </p:cNvPr>
            <p:cNvSpPr/>
            <p:nvPr/>
          </p:nvSpPr>
          <p:spPr>
            <a:xfrm>
              <a:off x="990600" y="490643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27FE337-4641-419A-9A15-9F0A065B9526}"/>
                </a:ext>
              </a:extLst>
            </p:cNvPr>
            <p:cNvSpPr/>
            <p:nvPr/>
          </p:nvSpPr>
          <p:spPr>
            <a:xfrm>
              <a:off x="685800" y="519585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B5262950-CC8A-4892-9A4C-A19ABB6A4A24}"/>
                </a:ext>
              </a:extLst>
            </p:cNvPr>
            <p:cNvSpPr/>
            <p:nvPr/>
          </p:nvSpPr>
          <p:spPr>
            <a:xfrm>
              <a:off x="990600" y="519585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8790E4D-704C-41E7-82E3-7D3965890E09}"/>
                </a:ext>
              </a:extLst>
            </p:cNvPr>
            <p:cNvSpPr/>
            <p:nvPr/>
          </p:nvSpPr>
          <p:spPr>
            <a:xfrm>
              <a:off x="685800" y="5500654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EE07AF11-4B1A-4F69-A6B8-4882E079BCAC}"/>
                </a:ext>
              </a:extLst>
            </p:cNvPr>
            <p:cNvSpPr/>
            <p:nvPr/>
          </p:nvSpPr>
          <p:spPr>
            <a:xfrm>
              <a:off x="990600" y="5500654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3213CBDF-2912-4365-9DA4-15361DFE9A7F}"/>
              </a:ext>
            </a:extLst>
          </p:cNvPr>
          <p:cNvSpPr txBox="1"/>
          <p:nvPr/>
        </p:nvSpPr>
        <p:spPr>
          <a:xfrm>
            <a:off x="1646937" y="279299"/>
            <a:ext cx="9448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E54"/>
                </a:solidFill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FORMULA 1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Stormtrooper" panose="020B0500000000000000" pitchFamily="34" charset="-93"/>
              <a:ea typeface="+mn-ea"/>
              <a:cs typeface="+mn-cs"/>
            </a:endParaRPr>
          </a:p>
        </p:txBody>
      </p:sp>
      <p:pic>
        <p:nvPicPr>
          <p:cNvPr id="168" name="Dua xe ve dich hoan ho">
            <a:hlinkClick r:id="" action="ppaction://media"/>
            <a:extLst>
              <a:ext uri="{FF2B5EF4-FFF2-40B4-BE49-F238E27FC236}">
                <a16:creationId xmlns:a16="http://schemas.microsoft.com/office/drawing/2014/main" id="{E834B775-1E97-463C-B600-031CAAB66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1000" y="6086456"/>
            <a:ext cx="853440" cy="853440"/>
          </a:xfrm>
          <a:prstGeom prst="rect">
            <a:avLst/>
          </a:prstGeom>
        </p:spPr>
      </p:pic>
      <p:pic>
        <p:nvPicPr>
          <p:cNvPr id="172" name="Dua xe ve dich hoan ho1">
            <a:hlinkClick r:id="" action="ppaction://media"/>
            <a:extLst>
              <a:ext uri="{FF2B5EF4-FFF2-40B4-BE49-F238E27FC236}">
                <a16:creationId xmlns:a16="http://schemas.microsoft.com/office/drawing/2014/main" id="{09DCEA71-913A-48E9-AE01-211CC29E0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30200" y="4448946"/>
            <a:ext cx="853440" cy="853440"/>
          </a:xfrm>
          <a:prstGeom prst="rect">
            <a:avLst/>
          </a:prstGeom>
        </p:spPr>
      </p:pic>
      <p:pic>
        <p:nvPicPr>
          <p:cNvPr id="173" name="Dua xe ve dich hoan ho2">
            <a:hlinkClick r:id="" action="ppaction://media"/>
            <a:extLst>
              <a:ext uri="{FF2B5EF4-FFF2-40B4-BE49-F238E27FC236}">
                <a16:creationId xmlns:a16="http://schemas.microsoft.com/office/drawing/2014/main" id="{A20EC861-84C0-4BF8-AE88-230C66DA2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1600" y="7723966"/>
            <a:ext cx="853440" cy="853440"/>
          </a:xfrm>
          <a:prstGeom prst="rect">
            <a:avLst/>
          </a:prstGeom>
        </p:spPr>
      </p:pic>
      <p:pic>
        <p:nvPicPr>
          <p:cNvPr id="174" name="Dua xe ve dich hoan ho3">
            <a:hlinkClick r:id="" action="ppaction://media"/>
            <a:extLst>
              <a:ext uri="{FF2B5EF4-FFF2-40B4-BE49-F238E27FC236}">
                <a16:creationId xmlns:a16="http://schemas.microsoft.com/office/drawing/2014/main" id="{C0F84011-1B2F-43E0-ABED-B1152F512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30200" y="9982200"/>
            <a:ext cx="853440" cy="853440"/>
          </a:xfrm>
          <a:prstGeom prst="rect">
            <a:avLst/>
          </a:prstGeom>
        </p:spPr>
      </p:pic>
      <p:pic>
        <p:nvPicPr>
          <p:cNvPr id="176" name="Hoàn thành - chiến thắng">
            <a:hlinkClick r:id="" action="ppaction://media"/>
            <a:extLst>
              <a:ext uri="{FF2B5EF4-FFF2-40B4-BE49-F238E27FC236}">
                <a16:creationId xmlns:a16="http://schemas.microsoft.com/office/drawing/2014/main" id="{99058603-8D45-4BF2-95B6-F83BBD7B7B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50520" y="2296482"/>
            <a:ext cx="406400" cy="40640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336E6B7-23EC-4571-A977-FA3B534E824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34951" y="2460518"/>
            <a:ext cx="1714268" cy="472625"/>
          </a:xfrm>
          <a:prstGeom prst="rect">
            <a:avLst/>
          </a:prstGeom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0596D8A5-5206-401C-8A6A-D5140F79B97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34951" y="3376364"/>
            <a:ext cx="1714268" cy="472625"/>
          </a:xfrm>
          <a:prstGeom prst="rect">
            <a:avLst/>
          </a:prstGeom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EDBE70FD-5237-45D0-BCFF-B8A4441A728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5344" y="4351528"/>
            <a:ext cx="1714268" cy="472625"/>
          </a:xfrm>
          <a:prstGeom prst="rect">
            <a:avLst/>
          </a:prstGeom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F0544793-9D64-4361-AB7C-BC51D4D07E9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34951" y="5378408"/>
            <a:ext cx="1714268" cy="472625"/>
          </a:xfrm>
          <a:prstGeom prst="rect">
            <a:avLst/>
          </a:prstGeom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</p:pic>
      <p:sp>
        <p:nvSpPr>
          <p:cNvPr id="202" name="TextBox 201">
            <a:extLst>
              <a:ext uri="{FF2B5EF4-FFF2-40B4-BE49-F238E27FC236}">
                <a16:creationId xmlns:a16="http://schemas.microsoft.com/office/drawing/2014/main" id="{BA5BCAB1-9E3A-4231-87AC-23D23E5BE362}"/>
              </a:ext>
            </a:extLst>
          </p:cNvPr>
          <p:cNvSpPr txBox="1"/>
          <p:nvPr/>
        </p:nvSpPr>
        <p:spPr>
          <a:xfrm>
            <a:off x="3684701" y="2115398"/>
            <a:ext cx="381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3C0D092D-FC14-45D2-9772-DA6E16C5D3A7}"/>
              </a:ext>
            </a:extLst>
          </p:cNvPr>
          <p:cNvSpPr txBox="1"/>
          <p:nvPr/>
        </p:nvSpPr>
        <p:spPr>
          <a:xfrm>
            <a:off x="5141495" y="2105111"/>
            <a:ext cx="381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7475630-D344-4E3E-9E19-8D286CCBC8F2}"/>
              </a:ext>
            </a:extLst>
          </p:cNvPr>
          <p:cNvSpPr txBox="1"/>
          <p:nvPr/>
        </p:nvSpPr>
        <p:spPr>
          <a:xfrm>
            <a:off x="6574376" y="2136114"/>
            <a:ext cx="381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25090410-6B1B-48B1-84D8-5EAE13E0549F}"/>
              </a:ext>
            </a:extLst>
          </p:cNvPr>
          <p:cNvSpPr txBox="1"/>
          <p:nvPr/>
        </p:nvSpPr>
        <p:spPr>
          <a:xfrm>
            <a:off x="8068056" y="2103696"/>
            <a:ext cx="381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4E35BAB-96EC-462A-B7DE-82EE271B6B41}"/>
              </a:ext>
            </a:extLst>
          </p:cNvPr>
          <p:cNvSpPr txBox="1"/>
          <p:nvPr/>
        </p:nvSpPr>
        <p:spPr>
          <a:xfrm>
            <a:off x="9561736" y="2096828"/>
            <a:ext cx="381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5</a:t>
            </a:r>
          </a:p>
        </p:txBody>
      </p:sp>
      <p:pic>
        <p:nvPicPr>
          <p:cNvPr id="209" name="Graphic 208" descr="Star with solid fill">
            <a:hlinkClick r:id="rId16" action="ppaction://hlinksldjump"/>
            <a:extLst>
              <a:ext uri="{FF2B5EF4-FFF2-40B4-BE49-F238E27FC236}">
                <a16:creationId xmlns:a16="http://schemas.microsoft.com/office/drawing/2014/main" id="{42D074F3-9654-4CEC-B5D5-BD942E238E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21032" y="1528291"/>
            <a:ext cx="713905" cy="713905"/>
          </a:xfrm>
          <a:prstGeom prst="rect">
            <a:avLst/>
          </a:prstGeom>
        </p:spPr>
      </p:pic>
      <p:pic>
        <p:nvPicPr>
          <p:cNvPr id="210" name="Graphic 209" descr="Star with solid fill">
            <a:hlinkClick r:id="rId19" action="ppaction://hlinksldjump"/>
            <a:extLst>
              <a:ext uri="{FF2B5EF4-FFF2-40B4-BE49-F238E27FC236}">
                <a16:creationId xmlns:a16="http://schemas.microsoft.com/office/drawing/2014/main" id="{90A8820D-5E40-4FBE-B253-905F97CB52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82485" y="1528291"/>
            <a:ext cx="713905" cy="713905"/>
          </a:xfrm>
          <a:prstGeom prst="rect">
            <a:avLst/>
          </a:prstGeom>
        </p:spPr>
      </p:pic>
      <p:pic>
        <p:nvPicPr>
          <p:cNvPr id="215" name="Graphic 214" descr="Star with solid fill">
            <a:hlinkClick r:id="rId20" action="ppaction://hlinksldjump"/>
            <a:extLst>
              <a:ext uri="{FF2B5EF4-FFF2-40B4-BE49-F238E27FC236}">
                <a16:creationId xmlns:a16="http://schemas.microsoft.com/office/drawing/2014/main" id="{6DCA9A11-C4C2-4187-8595-2C59F94558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43938" y="1528291"/>
            <a:ext cx="713905" cy="713905"/>
          </a:xfrm>
          <a:prstGeom prst="rect">
            <a:avLst/>
          </a:prstGeom>
        </p:spPr>
      </p:pic>
      <p:pic>
        <p:nvPicPr>
          <p:cNvPr id="216" name="Graphic 215" descr="Star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FC54EB24-89D6-46AE-AF3E-23053C1841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05390" y="1528291"/>
            <a:ext cx="713905" cy="713905"/>
          </a:xfrm>
          <a:prstGeom prst="rect">
            <a:avLst/>
          </a:prstGeom>
        </p:spPr>
      </p:pic>
      <p:pic>
        <p:nvPicPr>
          <p:cNvPr id="217" name="Graphic 216" descr="Star with solid fill">
            <a:hlinkClick r:id="rId22" action="ppaction://hlinksldjump"/>
            <a:extLst>
              <a:ext uri="{FF2B5EF4-FFF2-40B4-BE49-F238E27FC236}">
                <a16:creationId xmlns:a16="http://schemas.microsoft.com/office/drawing/2014/main" id="{94C49893-9513-41FF-B3DE-708F76051B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66842" y="1528291"/>
            <a:ext cx="713905" cy="713905"/>
          </a:xfrm>
          <a:prstGeom prst="rect">
            <a:avLst/>
          </a:prstGeom>
        </p:spPr>
      </p:pic>
      <p:pic>
        <p:nvPicPr>
          <p:cNvPr id="219" name="Graphic 218" descr="Shield with solid fill">
            <a:extLst>
              <a:ext uri="{FF2B5EF4-FFF2-40B4-BE49-F238E27FC236}">
                <a16:creationId xmlns:a16="http://schemas.microsoft.com/office/drawing/2014/main" id="{F78DA69E-5392-4301-BAEC-AE96487EED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25568" y="2377050"/>
            <a:ext cx="636341" cy="636341"/>
          </a:xfrm>
          <a:prstGeom prst="rect">
            <a:avLst/>
          </a:prstGeom>
        </p:spPr>
      </p:pic>
      <p:sp>
        <p:nvSpPr>
          <p:cNvPr id="220" name="TextBox 219">
            <a:extLst>
              <a:ext uri="{FF2B5EF4-FFF2-40B4-BE49-F238E27FC236}">
                <a16:creationId xmlns:a16="http://schemas.microsoft.com/office/drawing/2014/main" id="{A2FEAD81-4DFE-453A-A285-47A70CD1C0FD}"/>
              </a:ext>
            </a:extLst>
          </p:cNvPr>
          <p:cNvSpPr txBox="1"/>
          <p:nvPr/>
        </p:nvSpPr>
        <p:spPr>
          <a:xfrm>
            <a:off x="353123" y="2616943"/>
            <a:ext cx="381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pic>
        <p:nvPicPr>
          <p:cNvPr id="222" name="Graphic 221" descr="Shield with solid fill">
            <a:extLst>
              <a:ext uri="{FF2B5EF4-FFF2-40B4-BE49-F238E27FC236}">
                <a16:creationId xmlns:a16="http://schemas.microsoft.com/office/drawing/2014/main" id="{DD1A5D5C-7640-45CF-AC1B-C5445941DDF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568" y="3311241"/>
            <a:ext cx="636341" cy="636341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E830F705-D463-464E-9B89-9289D3F30D63}"/>
              </a:ext>
            </a:extLst>
          </p:cNvPr>
          <p:cNvSpPr txBox="1"/>
          <p:nvPr/>
        </p:nvSpPr>
        <p:spPr>
          <a:xfrm>
            <a:off x="353123" y="3551134"/>
            <a:ext cx="381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pic>
        <p:nvPicPr>
          <p:cNvPr id="224" name="Graphic 223" descr="Shield with solid fill">
            <a:extLst>
              <a:ext uri="{FF2B5EF4-FFF2-40B4-BE49-F238E27FC236}">
                <a16:creationId xmlns:a16="http://schemas.microsoft.com/office/drawing/2014/main" id="{38A09193-3A9A-449C-9CCC-3AB68E8EDB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568" y="4261231"/>
            <a:ext cx="636341" cy="636341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B618C053-00C8-431B-94ED-EB29557DA215}"/>
              </a:ext>
            </a:extLst>
          </p:cNvPr>
          <p:cNvSpPr txBox="1"/>
          <p:nvPr/>
        </p:nvSpPr>
        <p:spPr>
          <a:xfrm>
            <a:off x="353123" y="4514937"/>
            <a:ext cx="381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pic>
        <p:nvPicPr>
          <p:cNvPr id="226" name="Graphic 225" descr="Shield with solid fill">
            <a:extLst>
              <a:ext uri="{FF2B5EF4-FFF2-40B4-BE49-F238E27FC236}">
                <a16:creationId xmlns:a16="http://schemas.microsoft.com/office/drawing/2014/main" id="{68E5789C-C090-4081-B463-C215BC97898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5568" y="5264892"/>
            <a:ext cx="636341" cy="636341"/>
          </a:xfrm>
          <a:prstGeom prst="rect">
            <a:avLst/>
          </a:prstGeom>
        </p:spPr>
      </p:pic>
      <p:sp>
        <p:nvSpPr>
          <p:cNvPr id="227" name="TextBox 226">
            <a:extLst>
              <a:ext uri="{FF2B5EF4-FFF2-40B4-BE49-F238E27FC236}">
                <a16:creationId xmlns:a16="http://schemas.microsoft.com/office/drawing/2014/main" id="{979038BE-5841-4780-AA17-F865392F883C}"/>
              </a:ext>
            </a:extLst>
          </p:cNvPr>
          <p:cNvSpPr txBox="1"/>
          <p:nvPr/>
        </p:nvSpPr>
        <p:spPr>
          <a:xfrm>
            <a:off x="353123" y="5522206"/>
            <a:ext cx="381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F87EB22E-1FF7-4C65-9838-7DC368EF77EE}"/>
              </a:ext>
            </a:extLst>
          </p:cNvPr>
          <p:cNvSpPr txBox="1"/>
          <p:nvPr/>
        </p:nvSpPr>
        <p:spPr>
          <a:xfrm>
            <a:off x="382301" y="2509593"/>
            <a:ext cx="38112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Team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E2B635A-5363-415A-9944-84D45B4525C1}"/>
              </a:ext>
            </a:extLst>
          </p:cNvPr>
          <p:cNvSpPr txBox="1"/>
          <p:nvPr/>
        </p:nvSpPr>
        <p:spPr>
          <a:xfrm>
            <a:off x="382301" y="3443784"/>
            <a:ext cx="38112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Team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5EBA8A57-9BA8-4080-8ECC-301287AAD043}"/>
              </a:ext>
            </a:extLst>
          </p:cNvPr>
          <p:cNvSpPr txBox="1"/>
          <p:nvPr/>
        </p:nvSpPr>
        <p:spPr>
          <a:xfrm>
            <a:off x="371775" y="4398386"/>
            <a:ext cx="38112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Team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1623B25F-46A5-4598-B59C-44A34CD4C521}"/>
              </a:ext>
            </a:extLst>
          </p:cNvPr>
          <p:cNvSpPr txBox="1"/>
          <p:nvPr/>
        </p:nvSpPr>
        <p:spPr>
          <a:xfrm>
            <a:off x="371775" y="5420178"/>
            <a:ext cx="38112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4508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42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17278 3.7037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 xe 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8 3.7037E-6 L 0.28528 3.7037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8 3.7037E-6 L 0.41028 0.006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028 0.00601 L 0.54388 0.015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388 0.01597 L 0.79557 0.0087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375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17278 -1.85185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 xe 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8 -1.85185E-6 L 0.28528 -1.85185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8 -1.85185E-6 L 0.41028 0.0060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028 0.00602 L 0.54388 0.015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388 0.01597 L 0.79557 0.008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375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7279 -1.48148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 xe 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9 -1.48148E-6 L 0.28529 -1.48148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9 -1.48148E-6 L 0.41029 0.0060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029 0.00602 L 0.54388 0.0159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388 0.01597 L 0.79558 0.008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375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17278 3.7037E-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 xe 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8 3.7037E-6 L 0.28528 3.7037E-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8 3.7037E-6 L 0.41028 0.0060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028 0.00601 L 0.54388 0.0159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388 0.01597 L 0.79557 0.0087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 xe d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8375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repeatDur="0" restart="never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repeatDur="0" restart="never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repeatDur="0" restart="never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repeatDur="0" restart="never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repeatDur="0" restart="never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</p:childTnLst>
        </p:cTn>
      </p:par>
    </p:tnLst>
    <p:bldLst>
      <p:bldP spid="167" grpId="0" build="allAtOnce"/>
      <p:bldP spid="16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4341DB-A1B9-499F-8BBA-730C290EA4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8000">
                <a:srgbClr val="766E86"/>
              </a:gs>
              <a:gs pos="100000">
                <a:srgbClr val="F9CEC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A0AD0-C274-4AF4-AF06-319626D786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600200" y="1981200"/>
            <a:ext cx="8796579" cy="6095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E15DE2-E36C-46A9-BDCF-EDC5E3305584}"/>
              </a:ext>
            </a:extLst>
          </p:cNvPr>
          <p:cNvSpPr txBox="1"/>
          <p:nvPr/>
        </p:nvSpPr>
        <p:spPr>
          <a:xfrm>
            <a:off x="1600200" y="1057870"/>
            <a:ext cx="94488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E54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E54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ĐỘI CHIẾN THẮNG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  <p:pic>
        <p:nvPicPr>
          <p:cNvPr id="3" name="Game over">
            <a:hlinkClick r:id="" action="ppaction://media"/>
            <a:extLst>
              <a:ext uri="{FF2B5EF4-FFF2-40B4-BE49-F238E27FC236}">
                <a16:creationId xmlns:a16="http://schemas.microsoft.com/office/drawing/2014/main" id="{39228420-1D43-4E55-AE02-A304626F8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6170" y="2904529"/>
            <a:ext cx="853440" cy="853440"/>
          </a:xfrm>
          <a:prstGeom prst="rect">
            <a:avLst/>
          </a:prstGeom>
        </p:spPr>
      </p:pic>
      <p:pic>
        <p:nvPicPr>
          <p:cNvPr id="4" name="Chup anh - vo tay">
            <a:hlinkClick r:id="" action="ppaction://media"/>
            <a:extLst>
              <a:ext uri="{FF2B5EF4-FFF2-40B4-BE49-F238E27FC236}">
                <a16:creationId xmlns:a16="http://schemas.microsoft.com/office/drawing/2014/main" id="{5BDACBA4-D51B-4FB7-BD8D-9ECFAB0B3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26795" y="4079240"/>
            <a:ext cx="853440" cy="853440"/>
          </a:xfrm>
          <a:prstGeom prst="rect">
            <a:avLst/>
          </a:prstGeom>
        </p:spPr>
      </p:pic>
      <p:pic>
        <p:nvPicPr>
          <p:cNvPr id="6" name="NHỮNG CHÚ CHÓ CỨU HỘ PHẦN 1 EP 25 - Giải Đua Xe Cứu Hộ Mở Rộng - Phim Hoạt Hình 2020">
            <a:hlinkClick r:id="" action="ppaction://media"/>
            <a:extLst>
              <a:ext uri="{FF2B5EF4-FFF2-40B4-BE49-F238E27FC236}">
                <a16:creationId xmlns:a16="http://schemas.microsoft.com/office/drawing/2014/main" id="{342EFA37-02C5-4026-BF32-E489B26BD45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370819" end="4390.5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5459" y="5486400"/>
            <a:ext cx="853440" cy="853440"/>
          </a:xfrm>
          <a:prstGeom prst="rect">
            <a:avLst/>
          </a:prstGeom>
        </p:spPr>
      </p:pic>
      <p:sp>
        <p:nvSpPr>
          <p:cNvPr id="15" name="Pháo hoa 2">
            <a:extLst>
              <a:ext uri="{FF2B5EF4-FFF2-40B4-BE49-F238E27FC236}">
                <a16:creationId xmlns:a16="http://schemas.microsoft.com/office/drawing/2014/main" id="{B33B5BF5-7C9C-4BEB-B0CF-B1B58EE5398E}"/>
              </a:ext>
            </a:extLst>
          </p:cNvPr>
          <p:cNvSpPr/>
          <p:nvPr/>
        </p:nvSpPr>
        <p:spPr>
          <a:xfrm rot="21029087">
            <a:off x="1706751" y="3718944"/>
            <a:ext cx="1070955" cy="1070955"/>
          </a:xfrm>
          <a:prstGeom prst="star12">
            <a:avLst>
              <a:gd name="adj" fmla="val 1431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6" name="Pháo hoa 1">
            <a:extLst>
              <a:ext uri="{FF2B5EF4-FFF2-40B4-BE49-F238E27FC236}">
                <a16:creationId xmlns:a16="http://schemas.microsoft.com/office/drawing/2014/main" id="{8DF27CB0-95C2-4345-8E38-64B032800474}"/>
              </a:ext>
            </a:extLst>
          </p:cNvPr>
          <p:cNvSpPr/>
          <p:nvPr/>
        </p:nvSpPr>
        <p:spPr>
          <a:xfrm rot="21029087">
            <a:off x="9172545" y="1829139"/>
            <a:ext cx="1980523" cy="1980523"/>
          </a:xfrm>
          <a:prstGeom prst="star12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7" name="Pháo hoa 2">
            <a:extLst>
              <a:ext uri="{FF2B5EF4-FFF2-40B4-BE49-F238E27FC236}">
                <a16:creationId xmlns:a16="http://schemas.microsoft.com/office/drawing/2014/main" id="{E83BABA6-608A-4209-B4BB-A4272D8F01F3}"/>
              </a:ext>
            </a:extLst>
          </p:cNvPr>
          <p:cNvSpPr/>
          <p:nvPr/>
        </p:nvSpPr>
        <p:spPr>
          <a:xfrm rot="21029087">
            <a:off x="2332217" y="778485"/>
            <a:ext cx="1634484" cy="1634484"/>
          </a:xfrm>
          <a:prstGeom prst="star12">
            <a:avLst>
              <a:gd name="adj" fmla="val 1431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8" name="Pháo hoa 1">
            <a:extLst>
              <a:ext uri="{FF2B5EF4-FFF2-40B4-BE49-F238E27FC236}">
                <a16:creationId xmlns:a16="http://schemas.microsoft.com/office/drawing/2014/main" id="{FA3631A8-315A-44D9-94C4-2AEAE03BA851}"/>
              </a:ext>
            </a:extLst>
          </p:cNvPr>
          <p:cNvSpPr/>
          <p:nvPr/>
        </p:nvSpPr>
        <p:spPr>
          <a:xfrm rot="21029087">
            <a:off x="6869439" y="361667"/>
            <a:ext cx="1684499" cy="1684499"/>
          </a:xfrm>
          <a:prstGeom prst="star12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9" name="Pháo hoa 2">
            <a:extLst>
              <a:ext uri="{FF2B5EF4-FFF2-40B4-BE49-F238E27FC236}">
                <a16:creationId xmlns:a16="http://schemas.microsoft.com/office/drawing/2014/main" id="{6289F2F9-52BD-4A4E-B550-F628FEF18896}"/>
              </a:ext>
            </a:extLst>
          </p:cNvPr>
          <p:cNvSpPr/>
          <p:nvPr/>
        </p:nvSpPr>
        <p:spPr>
          <a:xfrm rot="21029087">
            <a:off x="2697954" y="5489250"/>
            <a:ext cx="621082" cy="621082"/>
          </a:xfrm>
          <a:prstGeom prst="star12">
            <a:avLst>
              <a:gd name="adj" fmla="val 1431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0" name="Pháo hoa 1">
            <a:extLst>
              <a:ext uri="{FF2B5EF4-FFF2-40B4-BE49-F238E27FC236}">
                <a16:creationId xmlns:a16="http://schemas.microsoft.com/office/drawing/2014/main" id="{57203CF7-E37B-4D07-8903-83D9429A97C8}"/>
              </a:ext>
            </a:extLst>
          </p:cNvPr>
          <p:cNvSpPr/>
          <p:nvPr/>
        </p:nvSpPr>
        <p:spPr>
          <a:xfrm rot="21029087">
            <a:off x="10197957" y="4010477"/>
            <a:ext cx="1148570" cy="1148570"/>
          </a:xfrm>
          <a:prstGeom prst="star12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1" name="Pháo hoa 2">
            <a:extLst>
              <a:ext uri="{FF2B5EF4-FFF2-40B4-BE49-F238E27FC236}">
                <a16:creationId xmlns:a16="http://schemas.microsoft.com/office/drawing/2014/main" id="{96D0C52B-B172-4816-9D9F-D6A492A04E6C}"/>
              </a:ext>
            </a:extLst>
          </p:cNvPr>
          <p:cNvSpPr/>
          <p:nvPr/>
        </p:nvSpPr>
        <p:spPr>
          <a:xfrm rot="21029087">
            <a:off x="3344613" y="2803447"/>
            <a:ext cx="947891" cy="947891"/>
          </a:xfrm>
          <a:prstGeom prst="star12">
            <a:avLst>
              <a:gd name="adj" fmla="val 1431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2" name="Pháo hoa 1">
            <a:extLst>
              <a:ext uri="{FF2B5EF4-FFF2-40B4-BE49-F238E27FC236}">
                <a16:creationId xmlns:a16="http://schemas.microsoft.com/office/drawing/2014/main" id="{8F3280F0-8C49-438B-ABE3-77949A78E2CB}"/>
              </a:ext>
            </a:extLst>
          </p:cNvPr>
          <p:cNvSpPr/>
          <p:nvPr/>
        </p:nvSpPr>
        <p:spPr>
          <a:xfrm rot="21029087">
            <a:off x="7883717" y="2409232"/>
            <a:ext cx="976896" cy="976896"/>
          </a:xfrm>
          <a:prstGeom prst="star12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3" name="Pháo hoa 2">
            <a:extLst>
              <a:ext uri="{FF2B5EF4-FFF2-40B4-BE49-F238E27FC236}">
                <a16:creationId xmlns:a16="http://schemas.microsoft.com/office/drawing/2014/main" id="{9F76DFD5-6D16-4832-9C12-A7051BDF278E}"/>
              </a:ext>
            </a:extLst>
          </p:cNvPr>
          <p:cNvSpPr/>
          <p:nvPr/>
        </p:nvSpPr>
        <p:spPr>
          <a:xfrm rot="21029087">
            <a:off x="9960119" y="625772"/>
            <a:ext cx="947891" cy="947891"/>
          </a:xfrm>
          <a:prstGeom prst="star12">
            <a:avLst>
              <a:gd name="adj" fmla="val 1431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6" name="Pháo hoa 2">
            <a:extLst>
              <a:ext uri="{FF2B5EF4-FFF2-40B4-BE49-F238E27FC236}">
                <a16:creationId xmlns:a16="http://schemas.microsoft.com/office/drawing/2014/main" id="{61F4C57B-DCA8-4F2F-9D49-F8FD6A3991FF}"/>
              </a:ext>
            </a:extLst>
          </p:cNvPr>
          <p:cNvSpPr/>
          <p:nvPr/>
        </p:nvSpPr>
        <p:spPr>
          <a:xfrm rot="21029087">
            <a:off x="6108743" y="1884811"/>
            <a:ext cx="947891" cy="947891"/>
          </a:xfrm>
          <a:prstGeom prst="star12">
            <a:avLst>
              <a:gd name="adj" fmla="val 1431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7315DC84-F078-4BFA-A4FD-22F82E6281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196934" y="242625"/>
            <a:ext cx="1773294" cy="17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6" presetClass="emph" presetSubtype="0" fill="hold" grpId="2" nodeType="withEffect">
                                  <p:stCondLst>
                                    <p:cond delay="475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9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9" presetClass="exit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6" presetClass="emph" presetSubtype="0" fill="hold" grpId="2" nodeType="withEffect">
                                  <p:stCondLst>
                                    <p:cond delay="575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9" presetClass="exit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6" presetClass="emph" presetSubtype="0" fill="hold" grpId="2" nodeType="withEffect">
                                  <p:stCondLst>
                                    <p:cond delay="575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3" presetClass="entr" presetSubtype="16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6" presetClass="emph" presetSubtype="0" repeatCount="300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build="allAtOnce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6" grpId="0" animBg="1"/>
      <p:bldP spid="26" grpId="1" animBg="1"/>
      <p:bldP spid="2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2303711-3068-4578-9C12-4891573B9C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4A5131B-46A0-4BC0-B66E-E59C5F50A4A5}"/>
              </a:ext>
            </a:extLst>
          </p:cNvPr>
          <p:cNvSpPr txBox="1"/>
          <p:nvPr/>
        </p:nvSpPr>
        <p:spPr>
          <a:xfrm>
            <a:off x="681908" y="809652"/>
            <a:ext cx="3137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41CFF8-D2B8-420A-B559-620CF59F1449}"/>
              </a:ext>
            </a:extLst>
          </p:cNvPr>
          <p:cNvSpPr/>
          <p:nvPr/>
        </p:nvSpPr>
        <p:spPr>
          <a:xfrm>
            <a:off x="1790700" y="1682378"/>
            <a:ext cx="8953500" cy="157872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81A00-12D4-41C8-8998-2E8057124358}"/>
              </a:ext>
            </a:extLst>
          </p:cNvPr>
          <p:cNvSpPr txBox="1"/>
          <p:nvPr/>
        </p:nvSpPr>
        <p:spPr>
          <a:xfrm>
            <a:off x="3695700" y="629480"/>
            <a:ext cx="48006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CÂU HỎI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EA83A-30E7-4DB5-8BDC-522BEF0045B2}"/>
              </a:ext>
            </a:extLst>
          </p:cNvPr>
          <p:cNvSpPr txBox="1"/>
          <p:nvPr/>
        </p:nvSpPr>
        <p:spPr>
          <a:xfrm>
            <a:off x="2476500" y="2173302"/>
            <a:ext cx="7239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Phương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tiện giao thông nào sau đây phải chạy trên đường ray?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BD16D4-CFA4-42D4-87DB-17C5B01F86AA}"/>
              </a:ext>
            </a:extLst>
          </p:cNvPr>
          <p:cNvSpPr txBox="1"/>
          <p:nvPr/>
        </p:nvSpPr>
        <p:spPr>
          <a:xfrm>
            <a:off x="6709572" y="616870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QUAY VỀ ĐƯỜNG ĐUA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2F5F4F-A963-4F17-9FE7-7B2C0D3949F3}"/>
              </a:ext>
            </a:extLst>
          </p:cNvPr>
          <p:cNvSpPr txBox="1"/>
          <p:nvPr/>
        </p:nvSpPr>
        <p:spPr>
          <a:xfrm>
            <a:off x="877899" y="464262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10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9CBFA2-EDDB-4B6F-9786-F87238AE052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09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44EF76-38F0-4725-8EF8-6864E7DAC8C8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08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621E9-BEE5-47BB-8D8F-E230073EC9F9}"/>
              </a:ext>
            </a:extLst>
          </p:cNvPr>
          <p:cNvSpPr txBox="1"/>
          <p:nvPr/>
        </p:nvSpPr>
        <p:spPr>
          <a:xfrm>
            <a:off x="877899" y="464262"/>
            <a:ext cx="1107996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07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FECF81-AFA7-4B55-ABA1-EE076B3A8C9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06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7E151D-B58C-4DB3-BE72-85C0F9DEE903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05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D8E025-B459-4C4E-88A6-D0E3DF371880}"/>
              </a:ext>
            </a:extLst>
          </p:cNvPr>
          <p:cNvSpPr txBox="1"/>
          <p:nvPr/>
        </p:nvSpPr>
        <p:spPr>
          <a:xfrm>
            <a:off x="877899" y="464262"/>
            <a:ext cx="1229824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04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FC6DF5-0603-460E-B50F-4E5DD29A2E3B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03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8913A7-FC8A-47C2-9637-84DA1E7F1347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02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32C246-7205-477C-8175-92BA7248FFE3}"/>
              </a:ext>
            </a:extLst>
          </p:cNvPr>
          <p:cNvSpPr txBox="1"/>
          <p:nvPr/>
        </p:nvSpPr>
        <p:spPr>
          <a:xfrm>
            <a:off x="1056867" y="523655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01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2F54F9-9F39-432C-A305-25B44AF4182E}"/>
              </a:ext>
            </a:extLst>
          </p:cNvPr>
          <p:cNvSpPr/>
          <p:nvPr/>
        </p:nvSpPr>
        <p:spPr>
          <a:xfrm>
            <a:off x="681908" y="257590"/>
            <a:ext cx="1543983" cy="154398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2" name="Picture 51">
            <a:hlinkClick r:id="rId8" action="ppaction://hlinksldjump"/>
            <a:extLst>
              <a:ext uri="{FF2B5EF4-FFF2-40B4-BE49-F238E27FC236}">
                <a16:creationId xmlns:a16="http://schemas.microsoft.com/office/drawing/2014/main" id="{3DB53A56-B3D5-457D-AB28-0F93FAACD4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46023" y="5740914"/>
            <a:ext cx="1089498" cy="1089498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77BF65C-3A5E-4E50-AACA-CD133FB77CB6}"/>
              </a:ext>
            </a:extLst>
          </p:cNvPr>
          <p:cNvSpPr/>
          <p:nvPr/>
        </p:nvSpPr>
        <p:spPr>
          <a:xfrm>
            <a:off x="2107724" y="3488458"/>
            <a:ext cx="3932000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A. Tàu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thủy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362F520-2D69-484D-B462-9BB0209D9593}"/>
              </a:ext>
            </a:extLst>
          </p:cNvPr>
          <p:cNvSpPr/>
          <p:nvPr/>
        </p:nvSpPr>
        <p:spPr>
          <a:xfrm>
            <a:off x="2107723" y="4666101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B. Máy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bay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CA130B1-7973-469F-9E11-7CF6FE73DA20}"/>
              </a:ext>
            </a:extLst>
          </p:cNvPr>
          <p:cNvSpPr/>
          <p:nvPr/>
        </p:nvSpPr>
        <p:spPr>
          <a:xfrm>
            <a:off x="6400800" y="3488458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C. Tàu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hỏa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CCF8361-6246-432F-9B7D-A1BBE02755C5}"/>
              </a:ext>
            </a:extLst>
          </p:cNvPr>
          <p:cNvSpPr/>
          <p:nvPr/>
        </p:nvSpPr>
        <p:spPr>
          <a:xfrm>
            <a:off x="6400800" y="4666101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D. </a:t>
            </a:r>
            <a:r>
              <a:rPr lang="en-US" sz="2200">
                <a:solidFill>
                  <a:srgbClr val="092D6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Ô tô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hoi cho o chu hang ng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o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0" grpId="0"/>
      <p:bldP spid="8" grpId="0" animBg="1"/>
      <p:bldP spid="14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  <p:bldP spid="54" grpId="0" animBg="1"/>
      <p:bldP spid="58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2303711-3068-4578-9C12-4891573B9C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4A5131B-46A0-4BC0-B66E-E59C5F50A4A5}"/>
              </a:ext>
            </a:extLst>
          </p:cNvPr>
          <p:cNvSpPr txBox="1"/>
          <p:nvPr/>
        </p:nvSpPr>
        <p:spPr>
          <a:xfrm>
            <a:off x="681908" y="809652"/>
            <a:ext cx="3137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41CFF8-D2B8-420A-B559-620CF59F1449}"/>
              </a:ext>
            </a:extLst>
          </p:cNvPr>
          <p:cNvSpPr/>
          <p:nvPr/>
        </p:nvSpPr>
        <p:spPr>
          <a:xfrm>
            <a:off x="1790700" y="1682378"/>
            <a:ext cx="8953500" cy="157872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81A00-12D4-41C8-8998-2E8057124358}"/>
              </a:ext>
            </a:extLst>
          </p:cNvPr>
          <p:cNvSpPr txBox="1"/>
          <p:nvPr/>
        </p:nvSpPr>
        <p:spPr>
          <a:xfrm>
            <a:off x="3695700" y="629480"/>
            <a:ext cx="48006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CÂU HỎI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EA83A-30E7-4DB5-8BDC-522BEF0045B2}"/>
              </a:ext>
            </a:extLst>
          </p:cNvPr>
          <p:cNvSpPr txBox="1"/>
          <p:nvPr/>
        </p:nvSpPr>
        <p:spPr>
          <a:xfrm>
            <a:off x="2476500" y="2173302"/>
            <a:ext cx="7239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Phương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tiện giao thông nào sau đây không chuyển động bằng phản lực?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5" name="Bat dau">
            <a:extLst>
              <a:ext uri="{FF2B5EF4-FFF2-40B4-BE49-F238E27FC236}">
                <a16:creationId xmlns:a16="http://schemas.microsoft.com/office/drawing/2014/main" id="{DEE6A38B-5626-48D4-A0EB-6AEAE8E0A8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897" y="5761574"/>
            <a:ext cx="1009103" cy="10091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1D5D96-BC0E-4092-B2F5-F22F38CAB785}"/>
              </a:ext>
            </a:extLst>
          </p:cNvPr>
          <p:cNvSpPr txBox="1"/>
          <p:nvPr/>
        </p:nvSpPr>
        <p:spPr>
          <a:xfrm>
            <a:off x="3981450" y="6156154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BẮT ĐẦU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BD16D4-CFA4-42D4-87DB-17C5B01F86AA}"/>
              </a:ext>
            </a:extLst>
          </p:cNvPr>
          <p:cNvSpPr txBox="1"/>
          <p:nvPr/>
        </p:nvSpPr>
        <p:spPr>
          <a:xfrm>
            <a:off x="7292502" y="616870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QUAY VỀ ĐƯỜNG ĐUA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2F5F4F-A963-4F17-9FE7-7B2C0D3949F3}"/>
              </a:ext>
            </a:extLst>
          </p:cNvPr>
          <p:cNvSpPr txBox="1"/>
          <p:nvPr/>
        </p:nvSpPr>
        <p:spPr>
          <a:xfrm>
            <a:off x="877899" y="464262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10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9CBFA2-EDDB-4B6F-9786-F87238AE052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09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44EF76-38F0-4725-8EF8-6864E7DAC8C8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08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621E9-BEE5-47BB-8D8F-E230073EC9F9}"/>
              </a:ext>
            </a:extLst>
          </p:cNvPr>
          <p:cNvSpPr txBox="1"/>
          <p:nvPr/>
        </p:nvSpPr>
        <p:spPr>
          <a:xfrm>
            <a:off x="877899" y="464262"/>
            <a:ext cx="1107996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07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FECF81-AFA7-4B55-ABA1-EE076B3A8C9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06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7E151D-B58C-4DB3-BE72-85C0F9DEE903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05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D8E025-B459-4C4E-88A6-D0E3DF371880}"/>
              </a:ext>
            </a:extLst>
          </p:cNvPr>
          <p:cNvSpPr txBox="1"/>
          <p:nvPr/>
        </p:nvSpPr>
        <p:spPr>
          <a:xfrm>
            <a:off x="877899" y="464262"/>
            <a:ext cx="1229824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04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FC6DF5-0603-460E-B50F-4E5DD29A2E3B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03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8913A7-FC8A-47C2-9637-84DA1E7F1347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02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32C246-7205-477C-8175-92BA7248FFE3}"/>
              </a:ext>
            </a:extLst>
          </p:cNvPr>
          <p:cNvSpPr txBox="1"/>
          <p:nvPr/>
        </p:nvSpPr>
        <p:spPr>
          <a:xfrm>
            <a:off x="1056867" y="523655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01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2F54F9-9F39-432C-A305-25B44AF4182E}"/>
              </a:ext>
            </a:extLst>
          </p:cNvPr>
          <p:cNvSpPr/>
          <p:nvPr/>
        </p:nvSpPr>
        <p:spPr>
          <a:xfrm>
            <a:off x="681908" y="257590"/>
            <a:ext cx="1543983" cy="154398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2" name="Picture 51">
            <a:hlinkClick r:id="rId9" action="ppaction://hlinksldjump"/>
            <a:extLst>
              <a:ext uri="{FF2B5EF4-FFF2-40B4-BE49-F238E27FC236}">
                <a16:creationId xmlns:a16="http://schemas.microsoft.com/office/drawing/2014/main" id="{3DB53A56-B3D5-457D-AB28-0F93FAACD44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28953" y="5740914"/>
            <a:ext cx="1089498" cy="1089498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77BF65C-3A5E-4E50-AACA-CD133FB77CB6}"/>
              </a:ext>
            </a:extLst>
          </p:cNvPr>
          <p:cNvSpPr/>
          <p:nvPr/>
        </p:nvSpPr>
        <p:spPr>
          <a:xfrm>
            <a:off x="2107723" y="3488458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A. Tên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lửa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362F520-2D69-484D-B462-9BB0209D9593}"/>
              </a:ext>
            </a:extLst>
          </p:cNvPr>
          <p:cNvSpPr/>
          <p:nvPr/>
        </p:nvSpPr>
        <p:spPr>
          <a:xfrm>
            <a:off x="2107723" y="4666101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B. Máy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bay chiến đấu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CA130B1-7973-469F-9E11-7CF6FE73DA20}"/>
              </a:ext>
            </a:extLst>
          </p:cNvPr>
          <p:cNvSpPr/>
          <p:nvPr/>
        </p:nvSpPr>
        <p:spPr>
          <a:xfrm>
            <a:off x="6400800" y="4699433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D. Tàu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hỏa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CCF8361-6246-432F-9B7D-A1BBE02755C5}"/>
              </a:ext>
            </a:extLst>
          </p:cNvPr>
          <p:cNvSpPr/>
          <p:nvPr/>
        </p:nvSpPr>
        <p:spPr>
          <a:xfrm>
            <a:off x="6400800" y="3503190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C. Máy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bay chở khách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9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hoi cho o chu hang ng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o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0" grpId="0"/>
      <p:bldP spid="8" grpId="0" animBg="1"/>
      <p:bldP spid="14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  <p:bldP spid="54" grpId="0" animBg="1"/>
      <p:bldP spid="58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2303711-3068-4578-9C12-4891573B9C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4A5131B-46A0-4BC0-B66E-E59C5F50A4A5}"/>
              </a:ext>
            </a:extLst>
          </p:cNvPr>
          <p:cNvSpPr txBox="1"/>
          <p:nvPr/>
        </p:nvSpPr>
        <p:spPr>
          <a:xfrm>
            <a:off x="681908" y="809652"/>
            <a:ext cx="3137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41CFF8-D2B8-420A-B559-620CF59F1449}"/>
              </a:ext>
            </a:extLst>
          </p:cNvPr>
          <p:cNvSpPr/>
          <p:nvPr/>
        </p:nvSpPr>
        <p:spPr>
          <a:xfrm>
            <a:off x="1790700" y="1682378"/>
            <a:ext cx="8953500" cy="1578729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81A00-12D4-41C8-8998-2E8057124358}"/>
              </a:ext>
            </a:extLst>
          </p:cNvPr>
          <p:cNvSpPr txBox="1"/>
          <p:nvPr/>
        </p:nvSpPr>
        <p:spPr>
          <a:xfrm>
            <a:off x="3695700" y="629480"/>
            <a:ext cx="48006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IcielStormtrooper" panose="020B0500000000000000" pitchFamily="34" charset="-93"/>
                <a:ea typeface="+mn-ea"/>
                <a:cs typeface="+mn-cs"/>
              </a:rPr>
              <a:t>CÂU HỎI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EA83A-30E7-4DB5-8BDC-522BEF0045B2}"/>
              </a:ext>
            </a:extLst>
          </p:cNvPr>
          <p:cNvSpPr txBox="1"/>
          <p:nvPr/>
        </p:nvSpPr>
        <p:spPr>
          <a:xfrm>
            <a:off x="2476500" y="1983441"/>
            <a:ext cx="7239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92D6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Đặc điểm chung của chuyển động bằng phản lực của máy bay chở khách hàng tên lửa là gì?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5" name="Bat dau">
            <a:extLst>
              <a:ext uri="{FF2B5EF4-FFF2-40B4-BE49-F238E27FC236}">
                <a16:creationId xmlns:a16="http://schemas.microsoft.com/office/drawing/2014/main" id="{DEE6A38B-5626-48D4-A0EB-6AEAE8E0A8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897" y="5761574"/>
            <a:ext cx="1009103" cy="10091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1D5D96-BC0E-4092-B2F5-F22F38CAB785}"/>
              </a:ext>
            </a:extLst>
          </p:cNvPr>
          <p:cNvSpPr txBox="1"/>
          <p:nvPr/>
        </p:nvSpPr>
        <p:spPr>
          <a:xfrm>
            <a:off x="3981450" y="6156154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BẮT ĐẦU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BD16D4-CFA4-42D4-87DB-17C5B01F86AA}"/>
              </a:ext>
            </a:extLst>
          </p:cNvPr>
          <p:cNvSpPr txBox="1"/>
          <p:nvPr/>
        </p:nvSpPr>
        <p:spPr>
          <a:xfrm>
            <a:off x="7292502" y="616870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QUAY VỀ ĐƯỜNG ĐUA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2F5F4F-A963-4F17-9FE7-7B2C0D3949F3}"/>
              </a:ext>
            </a:extLst>
          </p:cNvPr>
          <p:cNvSpPr txBox="1"/>
          <p:nvPr/>
        </p:nvSpPr>
        <p:spPr>
          <a:xfrm>
            <a:off x="877899" y="464262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10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9CBFA2-EDDB-4B6F-9786-F87238AE052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09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44EF76-38F0-4725-8EF8-6864E7DAC8C8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08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621E9-BEE5-47BB-8D8F-E230073EC9F9}"/>
              </a:ext>
            </a:extLst>
          </p:cNvPr>
          <p:cNvSpPr txBox="1"/>
          <p:nvPr/>
        </p:nvSpPr>
        <p:spPr>
          <a:xfrm>
            <a:off x="877899" y="464262"/>
            <a:ext cx="1107996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07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FECF81-AFA7-4B55-ABA1-EE076B3A8C9A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06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7E151D-B58C-4DB3-BE72-85C0F9DEE903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05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D8E025-B459-4C4E-88A6-D0E3DF371880}"/>
              </a:ext>
            </a:extLst>
          </p:cNvPr>
          <p:cNvSpPr txBox="1"/>
          <p:nvPr/>
        </p:nvSpPr>
        <p:spPr>
          <a:xfrm>
            <a:off x="877899" y="464262"/>
            <a:ext cx="1229824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04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FC6DF5-0603-460E-B50F-4E5DD29A2E3B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03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8913A7-FC8A-47C2-9637-84DA1E7F1347}"/>
              </a:ext>
            </a:extLst>
          </p:cNvPr>
          <p:cNvSpPr txBox="1"/>
          <p:nvPr/>
        </p:nvSpPr>
        <p:spPr>
          <a:xfrm>
            <a:off x="877899" y="464262"/>
            <a:ext cx="1120820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02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32C246-7205-477C-8175-92BA7248FFE3}"/>
              </a:ext>
            </a:extLst>
          </p:cNvPr>
          <p:cNvSpPr txBox="1"/>
          <p:nvPr/>
        </p:nvSpPr>
        <p:spPr>
          <a:xfrm>
            <a:off x="1056867" y="523655"/>
            <a:ext cx="950901" cy="11695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none" spc="0" normalizeH="0" baseline="0" noProof="0">
                <a:ln>
                  <a:noFill/>
                </a:ln>
                <a:solidFill>
                  <a:srgbClr val="FFCE54">
                    <a:lumMod val="75000"/>
                  </a:srgbClr>
                </a:solidFill>
                <a:effectLst/>
                <a:uLnTx/>
                <a:uFillTx/>
                <a:latin typeface="#9Slide07 SVNZero" panose="02040603050506020204" pitchFamily="18" charset="0"/>
                <a:ea typeface="+mn-ea"/>
                <a:cs typeface="+mn-cs"/>
                <a:sym typeface="Arial"/>
              </a:rPr>
              <a:t>01</a:t>
            </a:r>
            <a:endParaRPr kumimoji="0" lang="en-US" sz="700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75000"/>
                </a:srgbClr>
              </a:solidFill>
              <a:effectLst/>
              <a:uLnTx/>
              <a:uFillTx/>
              <a:latin typeface="#9Slide07 SVN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2F54F9-9F39-432C-A305-25B44AF4182E}"/>
              </a:ext>
            </a:extLst>
          </p:cNvPr>
          <p:cNvSpPr/>
          <p:nvPr/>
        </p:nvSpPr>
        <p:spPr>
          <a:xfrm>
            <a:off x="681908" y="257590"/>
            <a:ext cx="1543983" cy="154398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2" name="Picture 51">
            <a:hlinkClick r:id="rId9" action="ppaction://hlinksldjump"/>
            <a:extLst>
              <a:ext uri="{FF2B5EF4-FFF2-40B4-BE49-F238E27FC236}">
                <a16:creationId xmlns:a16="http://schemas.microsoft.com/office/drawing/2014/main" id="{3DB53A56-B3D5-457D-AB28-0F93FAACD44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28953" y="5740914"/>
            <a:ext cx="1089498" cy="1089498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77BF65C-3A5E-4E50-AACA-CD133FB77CB6}"/>
              </a:ext>
            </a:extLst>
          </p:cNvPr>
          <p:cNvSpPr/>
          <p:nvPr/>
        </p:nvSpPr>
        <p:spPr>
          <a:xfrm>
            <a:off x="2107723" y="3488458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A. </a:t>
            </a:r>
            <a:r>
              <a:rPr lang="en-US" sz="2200">
                <a:solidFill>
                  <a:srgbClr val="092D6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Đi ngang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362F520-2D69-484D-B462-9BB0209D9593}"/>
              </a:ext>
            </a:extLst>
          </p:cNvPr>
          <p:cNvSpPr/>
          <p:nvPr/>
        </p:nvSpPr>
        <p:spPr>
          <a:xfrm>
            <a:off x="6400800" y="4666101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D. </a:t>
            </a:r>
            <a:r>
              <a:rPr lang="en-US" sz="2200">
                <a:solidFill>
                  <a:srgbClr val="092D6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Đi vòng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CA130B1-7973-469F-9E11-7CF6FE73DA20}"/>
              </a:ext>
            </a:extLst>
          </p:cNvPr>
          <p:cNvSpPr/>
          <p:nvPr/>
        </p:nvSpPr>
        <p:spPr>
          <a:xfrm>
            <a:off x="2133123" y="4699433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B. Phụt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khí ra sau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CCF8361-6246-432F-9B7D-A1BBE02755C5}"/>
              </a:ext>
            </a:extLst>
          </p:cNvPr>
          <p:cNvSpPr/>
          <p:nvPr/>
        </p:nvSpPr>
        <p:spPr>
          <a:xfrm>
            <a:off x="6400800" y="3503190"/>
            <a:ext cx="3932001" cy="10081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C. </a:t>
            </a:r>
            <a:r>
              <a:rPr lang="en-US" sz="2200">
                <a:solidFill>
                  <a:srgbClr val="092D6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Đi chéo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2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hoi cho o chu hang ng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Dur="0" restart="neve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o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0" grpId="0"/>
      <p:bldP spid="8" grpId="0" animBg="1"/>
      <p:bldP spid="14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  <p:bldP spid="54" grpId="0" animBg="1"/>
      <p:bldP spid="58" grpId="0" animBg="1"/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smtClean="0">
            <a:solidFill>
              <a:schemeClr val="tx2"/>
            </a:solidFill>
            <a:latin typeface="Arima Madurai" panose="00000500000000000000" pitchFamily="2" charset="-93"/>
            <a:ea typeface="Roboto" panose="02000000000000000000" pitchFamily="2" charset="0"/>
            <a:cs typeface="Arima Madurai" panose="00000500000000000000" pitchFamily="2" charset="-9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FE59CE5-262E-4B1E-9EB4-5EF565F5C6C4}" vid="{9AE44F3F-0D44-4F67-9257-CD9E5A75964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881</Words>
  <Application>Microsoft Office PowerPoint</Application>
  <PresentationFormat>Widescreen</PresentationFormat>
  <Paragraphs>164</Paragraphs>
  <Slides>24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Wingdings</vt:lpstr>
      <vt:lpstr>#9Slide02 Noi dung dai</vt:lpstr>
      <vt:lpstr>Roboto</vt:lpstr>
      <vt:lpstr>#9Slide07 SVNNexa Rust Slab Bla</vt:lpstr>
      <vt:lpstr>Montserrat medium</vt:lpstr>
      <vt:lpstr>Calibri</vt:lpstr>
      <vt:lpstr>Montserrat Black</vt:lpstr>
      <vt:lpstr>Roboto Black</vt:lpstr>
      <vt:lpstr>Arima Madurai Black</vt:lpstr>
      <vt:lpstr>Montserrat</vt:lpstr>
      <vt:lpstr>Arial</vt:lpstr>
      <vt:lpstr>Arima Madurai</vt:lpstr>
      <vt:lpstr>#9Slide07 SVNZero</vt:lpstr>
      <vt:lpstr>#9Slide07 IcielStormtrooper</vt:lpstr>
      <vt:lpstr>#9Slide01 Tieu de ngan</vt:lpstr>
      <vt:lpstr>Office Theme</vt:lpstr>
      <vt:lpstr>1_Office Theme</vt:lpstr>
      <vt:lpstr>PowerPoint Presentation</vt:lpstr>
      <vt:lpstr>Khởi động  GAME POWERPOINT: ĐUA XE CÔNG THỨC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  CHẠY THỬ VÀ TRANG TRÍ XE PHẢN LỰC</vt:lpstr>
      <vt:lpstr>Chạy thử </vt:lpstr>
      <vt:lpstr>Trang trí xe phản lực</vt:lpstr>
      <vt:lpstr>Giới thiệu xe của em</vt:lpstr>
      <vt:lpstr>Lời giới thiệu của em</vt:lpstr>
      <vt:lpstr>Lưu ý</vt:lpstr>
      <vt:lpstr>Hoạt động 4  THI XE PHẢN LỰC</vt:lpstr>
      <vt:lpstr>Thi xe phản lực</vt:lpstr>
      <vt:lpstr>Thi xe phản lực</vt:lpstr>
      <vt:lpstr>Góc khoa học</vt:lpstr>
      <vt:lpstr>Câu hỏi</vt:lpstr>
      <vt:lpstr>Câu hỏi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laptop33</cp:lastModifiedBy>
  <cp:revision>139</cp:revision>
  <dcterms:created xsi:type="dcterms:W3CDTF">2022-08-16T01:51:37Z</dcterms:created>
  <dcterms:modified xsi:type="dcterms:W3CDTF">2022-11-30T11:09:32Z</dcterms:modified>
</cp:coreProperties>
</file>