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3" r:id="rId2"/>
  </p:sldMasterIdLst>
  <p:sldIdLst>
    <p:sldId id="258" r:id="rId3"/>
    <p:sldId id="273" r:id="rId4"/>
    <p:sldId id="259" r:id="rId5"/>
    <p:sldId id="260" r:id="rId6"/>
    <p:sldId id="261" r:id="rId7"/>
    <p:sldId id="262" r:id="rId8"/>
    <p:sldId id="263" r:id="rId9"/>
    <p:sldId id="264" r:id="rId10"/>
    <p:sldId id="265" r:id="rId11"/>
    <p:sldId id="257" r:id="rId12"/>
    <p:sldId id="293" r:id="rId13"/>
    <p:sldId id="267" r:id="rId14"/>
    <p:sldId id="268" r:id="rId15"/>
    <p:sldId id="269" r:id="rId16"/>
    <p:sldId id="270" r:id="rId17"/>
    <p:sldId id="276" r:id="rId18"/>
    <p:sldId id="277" r:id="rId19"/>
    <p:sldId id="278" r:id="rId20"/>
    <p:sldId id="279" r:id="rId21"/>
    <p:sldId id="280" r:id="rId22"/>
    <p:sldId id="281" r:id="rId23"/>
    <p:sldId id="282" r:id="rId24"/>
    <p:sldId id="283" r:id="rId25"/>
    <p:sldId id="285" r:id="rId26"/>
    <p:sldId id="286" r:id="rId27"/>
    <p:sldId id="292" r:id="rId28"/>
    <p:sldId id="289" r:id="rId29"/>
    <p:sldId id="287" r:id="rId30"/>
    <p:sldId id="288" r:id="rId31"/>
    <p:sldId id="272" r:id="rId32"/>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Montserrat Medium" panose="00000600000000000000" pitchFamily="2" charset="-93"/>
      <p:regular r:id="rId37"/>
      <p:italic r:id="rId38"/>
    </p:embeddedFont>
    <p:embeddedFont>
      <p:font typeface="Pangolin" panose="00000500000000000000" pitchFamily="2" charset="-93"/>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et 1" id="{1483FAF3-77E3-4A56-90BD-B9F1E10D88E1}">
          <p14:sldIdLst>
            <p14:sldId id="258"/>
            <p14:sldId id="273"/>
            <p14:sldId id="259"/>
            <p14:sldId id="260"/>
            <p14:sldId id="261"/>
            <p14:sldId id="262"/>
            <p14:sldId id="263"/>
            <p14:sldId id="264"/>
            <p14:sldId id="265"/>
            <p14:sldId id="257"/>
            <p14:sldId id="293"/>
            <p14:sldId id="267"/>
            <p14:sldId id="268"/>
            <p14:sldId id="269"/>
            <p14:sldId id="270"/>
          </p14:sldIdLst>
        </p14:section>
        <p14:section name="Tiết 2" id="{9CB649FA-E65F-4AB8-903C-8F554F33ED12}">
          <p14:sldIdLst>
            <p14:sldId id="276"/>
            <p14:sldId id="277"/>
            <p14:sldId id="278"/>
            <p14:sldId id="279"/>
            <p14:sldId id="280"/>
            <p14:sldId id="281"/>
            <p14:sldId id="282"/>
            <p14:sldId id="283"/>
            <p14:sldId id="285"/>
            <p14:sldId id="286"/>
            <p14:sldId id="292"/>
            <p14:sldId id="289"/>
            <p14:sldId id="287"/>
            <p14:sldId id="288"/>
            <p14:sldId id="2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6" d="100"/>
          <a:sy n="56" d="100"/>
        </p:scale>
        <p:origin x="10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5.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129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53F5A-7060-A678-34E7-28891ACA47D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D929CDD-C144-4AEF-EC03-2A8CE91346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0E95A4C-C37D-31B6-8F69-FE10E4829053}"/>
              </a:ext>
            </a:extLst>
          </p:cNvPr>
          <p:cNvSpPr>
            <a:spLocks noGrp="1"/>
          </p:cNvSpPr>
          <p:nvPr>
            <p:ph type="dt" sz="half" idx="10"/>
          </p:nvPr>
        </p:nvSpPr>
        <p:spPr/>
        <p:txBody>
          <a:bodyPr/>
          <a:lstStyle/>
          <a:p>
            <a:fld id="{0B245E03-820F-4B7F-9E19-747DD24A9BFA}" type="datetimeFigureOut">
              <a:rPr lang="vi-VN" smtClean="0"/>
              <a:t>10/10/2022</a:t>
            </a:fld>
            <a:endParaRPr lang="vi-VN"/>
          </a:p>
        </p:txBody>
      </p:sp>
      <p:sp>
        <p:nvSpPr>
          <p:cNvPr id="5" name="Footer Placeholder 4">
            <a:extLst>
              <a:ext uri="{FF2B5EF4-FFF2-40B4-BE49-F238E27FC236}">
                <a16:creationId xmlns:a16="http://schemas.microsoft.com/office/drawing/2014/main" id="{74D6207E-6324-355C-1792-BFBBF663231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91702EB-07EB-EB7A-62D9-ABEED11379E3}"/>
              </a:ext>
            </a:extLst>
          </p:cNvPr>
          <p:cNvSpPr>
            <a:spLocks noGrp="1"/>
          </p:cNvSpPr>
          <p:nvPr>
            <p:ph type="sldNum" sz="quarter" idx="12"/>
          </p:nvPr>
        </p:nvSpPr>
        <p:spPr/>
        <p:txBody>
          <a:bodyPr/>
          <a:lstStyle/>
          <a:p>
            <a:fld id="{71EC40BB-FA83-4D92-AFA7-763BA21D5031}" type="slidenum">
              <a:rPr lang="vi-VN" smtClean="0"/>
              <a:t>‹#›</a:t>
            </a:fld>
            <a:endParaRPr lang="vi-VN"/>
          </a:p>
        </p:txBody>
      </p:sp>
    </p:spTree>
    <p:extLst>
      <p:ext uri="{BB962C8B-B14F-4D97-AF65-F5344CB8AC3E}">
        <p14:creationId xmlns:p14="http://schemas.microsoft.com/office/powerpoint/2010/main" val="1570675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6A8A60-1DE6-6379-899B-3BF15A5585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321608D-F764-EBF7-521D-1AE46ADD3F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D1AE7FE-8090-C124-BF5F-F7F046F2146B}"/>
              </a:ext>
            </a:extLst>
          </p:cNvPr>
          <p:cNvSpPr>
            <a:spLocks noGrp="1"/>
          </p:cNvSpPr>
          <p:nvPr>
            <p:ph type="dt" sz="half" idx="10"/>
          </p:nvPr>
        </p:nvSpPr>
        <p:spPr/>
        <p:txBody>
          <a:bodyPr/>
          <a:lstStyle/>
          <a:p>
            <a:fld id="{0B245E03-820F-4B7F-9E19-747DD24A9BFA}" type="datetimeFigureOut">
              <a:rPr lang="vi-VN" smtClean="0"/>
              <a:t>10/10/2022</a:t>
            </a:fld>
            <a:endParaRPr lang="vi-VN"/>
          </a:p>
        </p:txBody>
      </p:sp>
      <p:sp>
        <p:nvSpPr>
          <p:cNvPr id="5" name="Footer Placeholder 4">
            <a:extLst>
              <a:ext uri="{FF2B5EF4-FFF2-40B4-BE49-F238E27FC236}">
                <a16:creationId xmlns:a16="http://schemas.microsoft.com/office/drawing/2014/main" id="{07899BAC-18B3-9083-5EEC-A0E267920B0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21AF2AA-1B65-0CBC-9BF3-2E07673E9813}"/>
              </a:ext>
            </a:extLst>
          </p:cNvPr>
          <p:cNvSpPr>
            <a:spLocks noGrp="1"/>
          </p:cNvSpPr>
          <p:nvPr>
            <p:ph type="sldNum" sz="quarter" idx="12"/>
          </p:nvPr>
        </p:nvSpPr>
        <p:spPr/>
        <p:txBody>
          <a:bodyPr/>
          <a:lstStyle/>
          <a:p>
            <a:fld id="{71EC40BB-FA83-4D92-AFA7-763BA21D5031}" type="slidenum">
              <a:rPr lang="vi-VN" smtClean="0"/>
              <a:t>‹#›</a:t>
            </a:fld>
            <a:endParaRPr lang="vi-VN"/>
          </a:p>
        </p:txBody>
      </p:sp>
    </p:spTree>
    <p:extLst>
      <p:ext uri="{BB962C8B-B14F-4D97-AF65-F5344CB8AC3E}">
        <p14:creationId xmlns:p14="http://schemas.microsoft.com/office/powerpoint/2010/main" val="1781420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0F8FC-0AA0-D43B-2C56-7FD7CCF7D2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323C31-FBBA-E4B0-9154-D70534B11CEA}"/>
              </a:ext>
            </a:extLst>
          </p:cNvPr>
          <p:cNvSpPr>
            <a:spLocks noGrp="1"/>
          </p:cNvSpPr>
          <p:nvPr>
            <p:ph type="dt" sz="half" idx="10"/>
          </p:nvPr>
        </p:nvSpPr>
        <p:spPr/>
        <p:txBody>
          <a:bodyPr/>
          <a:lstStyle/>
          <a:p>
            <a:fld id="{0B245E03-820F-4B7F-9E19-747DD24A9BFA}" type="datetimeFigureOut">
              <a:rPr lang="vi-VN" smtClean="0"/>
              <a:t>10/10/2022</a:t>
            </a:fld>
            <a:endParaRPr lang="vi-VN"/>
          </a:p>
        </p:txBody>
      </p:sp>
      <p:sp>
        <p:nvSpPr>
          <p:cNvPr id="4" name="Footer Placeholder 3">
            <a:extLst>
              <a:ext uri="{FF2B5EF4-FFF2-40B4-BE49-F238E27FC236}">
                <a16:creationId xmlns:a16="http://schemas.microsoft.com/office/drawing/2014/main" id="{35F9E211-61D1-458E-36EA-CABCDDD4B40C}"/>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F9D13-DB62-940D-3E25-D8E44095965F}"/>
              </a:ext>
            </a:extLst>
          </p:cNvPr>
          <p:cNvSpPr>
            <a:spLocks noGrp="1"/>
          </p:cNvSpPr>
          <p:nvPr>
            <p:ph type="sldNum" sz="quarter" idx="12"/>
          </p:nvPr>
        </p:nvSpPr>
        <p:spPr/>
        <p:txBody>
          <a:bodyPr/>
          <a:lstStyle/>
          <a:p>
            <a:fld id="{71EC40BB-FA83-4D92-AFA7-763BA21D5031}" type="slidenum">
              <a:rPr lang="vi-VN" smtClean="0"/>
              <a:t>‹#›</a:t>
            </a:fld>
            <a:endParaRPr lang="vi-VN"/>
          </a:p>
        </p:txBody>
      </p:sp>
    </p:spTree>
    <p:extLst>
      <p:ext uri="{BB962C8B-B14F-4D97-AF65-F5344CB8AC3E}">
        <p14:creationId xmlns:p14="http://schemas.microsoft.com/office/powerpoint/2010/main" val="2686633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896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g bi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86606EE-8AC8-A5F6-02BD-FCF5F16C4372}"/>
              </a:ext>
            </a:extLst>
          </p:cNvPr>
          <p:cNvSpPr>
            <a:spLocks noGrp="1"/>
          </p:cNvSpPr>
          <p:nvPr>
            <p:ph type="dt" sz="half" idx="10"/>
          </p:nvPr>
        </p:nvSpPr>
        <p:spPr/>
        <p:txBody>
          <a:bodyPr/>
          <a:lstStyle/>
          <a:p>
            <a:fld id="{0B245E03-820F-4B7F-9E19-747DD24A9BFA}" type="datetimeFigureOut">
              <a:rPr lang="vi-VN" smtClean="0"/>
              <a:t>10/10/2022</a:t>
            </a:fld>
            <a:endParaRPr lang="vi-VN"/>
          </a:p>
        </p:txBody>
      </p:sp>
      <p:sp>
        <p:nvSpPr>
          <p:cNvPr id="4" name="Footer Placeholder 3">
            <a:extLst>
              <a:ext uri="{FF2B5EF4-FFF2-40B4-BE49-F238E27FC236}">
                <a16:creationId xmlns:a16="http://schemas.microsoft.com/office/drawing/2014/main" id="{00365E8C-25AD-79D3-03A2-E263936BC25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433E5C2-60DC-8BBD-E4FB-F3192851250F}"/>
              </a:ext>
            </a:extLst>
          </p:cNvPr>
          <p:cNvSpPr>
            <a:spLocks noGrp="1"/>
          </p:cNvSpPr>
          <p:nvPr>
            <p:ph type="sldNum" sz="quarter" idx="12"/>
          </p:nvPr>
        </p:nvSpPr>
        <p:spPr/>
        <p:txBody>
          <a:bodyPr/>
          <a:lstStyle/>
          <a:p>
            <a:fld id="{71EC40BB-FA83-4D92-AFA7-763BA21D5031}" type="slidenum">
              <a:rPr lang="vi-VN" smtClean="0"/>
              <a:t>‹#›</a:t>
            </a:fld>
            <a:endParaRPr lang="vi-VN"/>
          </a:p>
        </p:txBody>
      </p:sp>
      <p:pic>
        <p:nvPicPr>
          <p:cNvPr id="7" name="Picture 6">
            <a:extLst>
              <a:ext uri="{FF2B5EF4-FFF2-40B4-BE49-F238E27FC236}">
                <a16:creationId xmlns:a16="http://schemas.microsoft.com/office/drawing/2014/main" id="{0FE3C934-78A0-E942-06AF-5B586B4A6F0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6184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lide tieu 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8BEBF2-F650-B999-D647-AD09F2CFCEF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F9023EF-D382-B02D-BAE6-742E1A1632C1}"/>
              </a:ext>
            </a:extLst>
          </p:cNvPr>
          <p:cNvSpPr>
            <a:spLocks noGrp="1"/>
          </p:cNvSpPr>
          <p:nvPr>
            <p:ph type="title"/>
          </p:nvPr>
        </p:nvSpPr>
        <p:spPr/>
        <p:txBody>
          <a:bodyPr/>
          <a:lstStyle/>
          <a:p>
            <a:r>
              <a:rPr lang="en-US"/>
              <a:t>Click to edit Master title style</a:t>
            </a:r>
            <a:endParaRPr lang="vi-VN"/>
          </a:p>
        </p:txBody>
      </p:sp>
    </p:spTree>
    <p:extLst>
      <p:ext uri="{BB962C8B-B14F-4D97-AF65-F5344CB8AC3E}">
        <p14:creationId xmlns:p14="http://schemas.microsoft.com/office/powerpoint/2010/main" val="2403606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AE735-C23F-A729-AE72-B8018C5DEA0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F2F5B9B-51CD-3B41-BC78-3109F0C3B0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02EEE88-F25F-F327-BC5E-52DA33EED989}"/>
              </a:ext>
            </a:extLst>
          </p:cNvPr>
          <p:cNvSpPr>
            <a:spLocks noGrp="1"/>
          </p:cNvSpPr>
          <p:nvPr>
            <p:ph type="dt" sz="half" idx="10"/>
          </p:nvPr>
        </p:nvSpPr>
        <p:spPr/>
        <p:txBody>
          <a:bodyPr/>
          <a:lstStyle/>
          <a:p>
            <a:fld id="{0B245E03-820F-4B7F-9E19-747DD24A9BFA}" type="datetimeFigureOut">
              <a:rPr lang="vi-VN" smtClean="0"/>
              <a:t>10/10/2022</a:t>
            </a:fld>
            <a:endParaRPr lang="vi-VN"/>
          </a:p>
        </p:txBody>
      </p:sp>
      <p:sp>
        <p:nvSpPr>
          <p:cNvPr id="5" name="Footer Placeholder 4">
            <a:extLst>
              <a:ext uri="{FF2B5EF4-FFF2-40B4-BE49-F238E27FC236}">
                <a16:creationId xmlns:a16="http://schemas.microsoft.com/office/drawing/2014/main" id="{0B289FE4-8F9C-AD72-EC1F-063355711CA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7294B72-8B14-F5F2-3174-AFEE3DE0C2FB}"/>
              </a:ext>
            </a:extLst>
          </p:cNvPr>
          <p:cNvSpPr>
            <a:spLocks noGrp="1"/>
          </p:cNvSpPr>
          <p:nvPr>
            <p:ph type="sldNum" sz="quarter" idx="12"/>
          </p:nvPr>
        </p:nvSpPr>
        <p:spPr/>
        <p:txBody>
          <a:bodyPr/>
          <a:lstStyle/>
          <a:p>
            <a:fld id="{71EC40BB-FA83-4D92-AFA7-763BA21D5031}" type="slidenum">
              <a:rPr lang="vi-VN" smtClean="0"/>
              <a:t>‹#›</a:t>
            </a:fld>
            <a:endParaRPr lang="vi-VN"/>
          </a:p>
        </p:txBody>
      </p:sp>
    </p:spTree>
    <p:extLst>
      <p:ext uri="{BB962C8B-B14F-4D97-AF65-F5344CB8AC3E}">
        <p14:creationId xmlns:p14="http://schemas.microsoft.com/office/powerpoint/2010/main" val="951985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AC8C4-11FB-42C7-18DE-6ACFD77F72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8CFE427-72AC-F62C-0303-8ADD74DE36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0C08484-3EF8-BAB8-331C-3B0C6C93EB5F}"/>
              </a:ext>
            </a:extLst>
          </p:cNvPr>
          <p:cNvSpPr>
            <a:spLocks noGrp="1"/>
          </p:cNvSpPr>
          <p:nvPr>
            <p:ph type="dt" sz="half" idx="10"/>
          </p:nvPr>
        </p:nvSpPr>
        <p:spPr/>
        <p:txBody>
          <a:bodyPr/>
          <a:lstStyle/>
          <a:p>
            <a:fld id="{0B245E03-820F-4B7F-9E19-747DD24A9BFA}" type="datetimeFigureOut">
              <a:rPr lang="vi-VN" smtClean="0"/>
              <a:t>10/10/2022</a:t>
            </a:fld>
            <a:endParaRPr lang="vi-VN"/>
          </a:p>
        </p:txBody>
      </p:sp>
      <p:sp>
        <p:nvSpPr>
          <p:cNvPr id="5" name="Footer Placeholder 4">
            <a:extLst>
              <a:ext uri="{FF2B5EF4-FFF2-40B4-BE49-F238E27FC236}">
                <a16:creationId xmlns:a16="http://schemas.microsoft.com/office/drawing/2014/main" id="{63D78828-1840-E74C-A36C-A5FA8052C5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CCFF023-2BC1-6681-A766-A473BD6DF9A3}"/>
              </a:ext>
            </a:extLst>
          </p:cNvPr>
          <p:cNvSpPr>
            <a:spLocks noGrp="1"/>
          </p:cNvSpPr>
          <p:nvPr>
            <p:ph type="sldNum" sz="quarter" idx="12"/>
          </p:nvPr>
        </p:nvSpPr>
        <p:spPr/>
        <p:txBody>
          <a:bodyPr/>
          <a:lstStyle/>
          <a:p>
            <a:fld id="{71EC40BB-FA83-4D92-AFA7-763BA21D5031}" type="slidenum">
              <a:rPr lang="vi-VN" smtClean="0"/>
              <a:t>‹#›</a:t>
            </a:fld>
            <a:endParaRPr lang="vi-VN"/>
          </a:p>
        </p:txBody>
      </p:sp>
    </p:spTree>
    <p:extLst>
      <p:ext uri="{BB962C8B-B14F-4D97-AF65-F5344CB8AC3E}">
        <p14:creationId xmlns:p14="http://schemas.microsoft.com/office/powerpoint/2010/main" val="2714761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279B9-AFA4-1D3B-13B2-77EFD469A7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5EA793C-F5D0-48AB-C8D9-051142AC97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13681D-D837-81D3-9903-DB139D1C7D11}"/>
              </a:ext>
            </a:extLst>
          </p:cNvPr>
          <p:cNvSpPr>
            <a:spLocks noGrp="1"/>
          </p:cNvSpPr>
          <p:nvPr>
            <p:ph type="dt" sz="half" idx="10"/>
          </p:nvPr>
        </p:nvSpPr>
        <p:spPr/>
        <p:txBody>
          <a:bodyPr/>
          <a:lstStyle/>
          <a:p>
            <a:fld id="{0B245E03-820F-4B7F-9E19-747DD24A9BFA}" type="datetimeFigureOut">
              <a:rPr lang="vi-VN" smtClean="0"/>
              <a:t>10/10/2022</a:t>
            </a:fld>
            <a:endParaRPr lang="vi-VN"/>
          </a:p>
        </p:txBody>
      </p:sp>
      <p:sp>
        <p:nvSpPr>
          <p:cNvPr id="5" name="Footer Placeholder 4">
            <a:extLst>
              <a:ext uri="{FF2B5EF4-FFF2-40B4-BE49-F238E27FC236}">
                <a16:creationId xmlns:a16="http://schemas.microsoft.com/office/drawing/2014/main" id="{655D56C8-CF44-0C19-B2AC-706902A63D9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5DD88EA-816F-2663-6197-C3A7473F543A}"/>
              </a:ext>
            </a:extLst>
          </p:cNvPr>
          <p:cNvSpPr>
            <a:spLocks noGrp="1"/>
          </p:cNvSpPr>
          <p:nvPr>
            <p:ph type="sldNum" sz="quarter" idx="12"/>
          </p:nvPr>
        </p:nvSpPr>
        <p:spPr/>
        <p:txBody>
          <a:bodyPr/>
          <a:lstStyle/>
          <a:p>
            <a:fld id="{71EC40BB-FA83-4D92-AFA7-763BA21D5031}" type="slidenum">
              <a:rPr lang="vi-VN" smtClean="0"/>
              <a:t>‹#›</a:t>
            </a:fld>
            <a:endParaRPr lang="vi-VN"/>
          </a:p>
        </p:txBody>
      </p:sp>
    </p:spTree>
    <p:extLst>
      <p:ext uri="{BB962C8B-B14F-4D97-AF65-F5344CB8AC3E}">
        <p14:creationId xmlns:p14="http://schemas.microsoft.com/office/powerpoint/2010/main" val="1188862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C7003-FB30-8D2A-7290-F55EA3AF14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44F845-CFFE-BE8D-335F-03F7141926EC}"/>
              </a:ext>
            </a:extLst>
          </p:cNvPr>
          <p:cNvSpPr>
            <a:spLocks noGrp="1"/>
          </p:cNvSpPr>
          <p:nvPr>
            <p:ph type="dt" sz="half" idx="10"/>
          </p:nvPr>
        </p:nvSpPr>
        <p:spPr/>
        <p:txBody>
          <a:bodyPr/>
          <a:lstStyle/>
          <a:p>
            <a:fld id="{0B245E03-820F-4B7F-9E19-747DD24A9BFA}" type="datetimeFigureOut">
              <a:rPr lang="vi-VN" smtClean="0"/>
              <a:t>10/10/2022</a:t>
            </a:fld>
            <a:endParaRPr lang="vi-VN"/>
          </a:p>
        </p:txBody>
      </p:sp>
      <p:sp>
        <p:nvSpPr>
          <p:cNvPr id="4" name="Footer Placeholder 3">
            <a:extLst>
              <a:ext uri="{FF2B5EF4-FFF2-40B4-BE49-F238E27FC236}">
                <a16:creationId xmlns:a16="http://schemas.microsoft.com/office/drawing/2014/main" id="{AA78A510-26ED-4829-5F71-34CB60FF55D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CB32159-8218-BBB7-8BCE-A6A4E2653837}"/>
              </a:ext>
            </a:extLst>
          </p:cNvPr>
          <p:cNvSpPr>
            <a:spLocks noGrp="1"/>
          </p:cNvSpPr>
          <p:nvPr>
            <p:ph type="sldNum" sz="quarter" idx="12"/>
          </p:nvPr>
        </p:nvSpPr>
        <p:spPr/>
        <p:txBody>
          <a:bodyPr/>
          <a:lstStyle/>
          <a:p>
            <a:fld id="{71EC40BB-FA83-4D92-AFA7-763BA21D5031}" type="slidenum">
              <a:rPr lang="vi-VN" smtClean="0"/>
              <a:t>‹#›</a:t>
            </a:fld>
            <a:endParaRPr lang="vi-VN"/>
          </a:p>
        </p:txBody>
      </p:sp>
      <p:sp>
        <p:nvSpPr>
          <p:cNvPr id="6" name="Right Triangle 5">
            <a:extLst>
              <a:ext uri="{FF2B5EF4-FFF2-40B4-BE49-F238E27FC236}">
                <a16:creationId xmlns:a16="http://schemas.microsoft.com/office/drawing/2014/main" id="{AC4982C4-8784-22B1-2C4A-D32E12BBFF66}"/>
              </a:ext>
            </a:extLst>
          </p:cNvPr>
          <p:cNvSpPr/>
          <p:nvPr userDrawn="1"/>
        </p:nvSpPr>
        <p:spPr>
          <a:xfrm rot="16200000">
            <a:off x="9682976" y="4348976"/>
            <a:ext cx="2509024" cy="2509024"/>
          </a:xfrm>
          <a:custGeom>
            <a:avLst/>
            <a:gdLst>
              <a:gd name="connsiteX0" fmla="*/ 0 w 2509024"/>
              <a:gd name="connsiteY0" fmla="*/ 2509024 h 2509024"/>
              <a:gd name="connsiteX1" fmla="*/ 0 w 2509024"/>
              <a:gd name="connsiteY1" fmla="*/ 0 h 2509024"/>
              <a:gd name="connsiteX2" fmla="*/ 2509024 w 2509024"/>
              <a:gd name="connsiteY2" fmla="*/ 2509024 h 2509024"/>
              <a:gd name="connsiteX3" fmla="*/ 0 w 2509024"/>
              <a:gd name="connsiteY3" fmla="*/ 2509024 h 2509024"/>
              <a:gd name="connsiteX0" fmla="*/ 0 w 2509024"/>
              <a:gd name="connsiteY0" fmla="*/ 2509024 h 2509024"/>
              <a:gd name="connsiteX1" fmla="*/ 0 w 2509024"/>
              <a:gd name="connsiteY1" fmla="*/ 0 h 2509024"/>
              <a:gd name="connsiteX2" fmla="*/ 1650380 w 2509024"/>
              <a:gd name="connsiteY2" fmla="*/ 1646663 h 2509024"/>
              <a:gd name="connsiteX3" fmla="*/ 2509024 w 2509024"/>
              <a:gd name="connsiteY3" fmla="*/ 2509024 h 2509024"/>
              <a:gd name="connsiteX4" fmla="*/ 0 w 2509024"/>
              <a:gd name="connsiteY4" fmla="*/ 2509024 h 2509024"/>
              <a:gd name="connsiteX0" fmla="*/ 0 w 2509024"/>
              <a:gd name="connsiteY0" fmla="*/ 2509024 h 2509024"/>
              <a:gd name="connsiteX1" fmla="*/ 0 w 2509024"/>
              <a:gd name="connsiteY1" fmla="*/ 0 h 2509024"/>
              <a:gd name="connsiteX2" fmla="*/ 1650380 w 2509024"/>
              <a:gd name="connsiteY2" fmla="*/ 1646663 h 2509024"/>
              <a:gd name="connsiteX3" fmla="*/ 2509024 w 2509024"/>
              <a:gd name="connsiteY3" fmla="*/ 2509024 h 2509024"/>
              <a:gd name="connsiteX4" fmla="*/ 0 w 2509024"/>
              <a:gd name="connsiteY4" fmla="*/ 2509024 h 2509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9024" h="2509024">
                <a:moveTo>
                  <a:pt x="0" y="2509024"/>
                </a:moveTo>
                <a:lnTo>
                  <a:pt x="0" y="0"/>
                </a:lnTo>
                <a:cubicBezTo>
                  <a:pt x="550127" y="548888"/>
                  <a:pt x="1308409" y="779345"/>
                  <a:pt x="1650380" y="1646663"/>
                </a:cubicBezTo>
                <a:cubicBezTo>
                  <a:pt x="1992351" y="2513981"/>
                  <a:pt x="2222809" y="2221570"/>
                  <a:pt x="2509024" y="2509024"/>
                </a:cubicBezTo>
                <a:lnTo>
                  <a:pt x="0" y="250902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93"/>
            </a:endParaRPr>
          </a:p>
        </p:txBody>
      </p:sp>
    </p:spTree>
    <p:extLst>
      <p:ext uri="{BB962C8B-B14F-4D97-AF65-F5344CB8AC3E}">
        <p14:creationId xmlns:p14="http://schemas.microsoft.com/office/powerpoint/2010/main" val="3767544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g bi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86606EE-8AC8-A5F6-02BD-FCF5F16C4372}"/>
              </a:ext>
            </a:extLst>
          </p:cNvPr>
          <p:cNvSpPr>
            <a:spLocks noGrp="1"/>
          </p:cNvSpPr>
          <p:nvPr>
            <p:ph type="dt" sz="half" idx="10"/>
          </p:nvPr>
        </p:nvSpPr>
        <p:spPr/>
        <p:txBody>
          <a:bodyPr/>
          <a:lstStyle/>
          <a:p>
            <a:fld id="{0B245E03-820F-4B7F-9E19-747DD24A9BFA}" type="datetimeFigureOut">
              <a:rPr lang="vi-VN" smtClean="0"/>
              <a:t>10/10/2022</a:t>
            </a:fld>
            <a:endParaRPr lang="vi-VN"/>
          </a:p>
        </p:txBody>
      </p:sp>
      <p:sp>
        <p:nvSpPr>
          <p:cNvPr id="4" name="Footer Placeholder 3">
            <a:extLst>
              <a:ext uri="{FF2B5EF4-FFF2-40B4-BE49-F238E27FC236}">
                <a16:creationId xmlns:a16="http://schemas.microsoft.com/office/drawing/2014/main" id="{00365E8C-25AD-79D3-03A2-E263936BC25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433E5C2-60DC-8BBD-E4FB-F3192851250F}"/>
              </a:ext>
            </a:extLst>
          </p:cNvPr>
          <p:cNvSpPr>
            <a:spLocks noGrp="1"/>
          </p:cNvSpPr>
          <p:nvPr>
            <p:ph type="sldNum" sz="quarter" idx="12"/>
          </p:nvPr>
        </p:nvSpPr>
        <p:spPr/>
        <p:txBody>
          <a:bodyPr/>
          <a:lstStyle/>
          <a:p>
            <a:fld id="{71EC40BB-FA83-4D92-AFA7-763BA21D5031}" type="slidenum">
              <a:rPr lang="vi-VN" smtClean="0"/>
              <a:t>‹#›</a:t>
            </a:fld>
            <a:endParaRPr lang="vi-VN"/>
          </a:p>
        </p:txBody>
      </p:sp>
      <p:pic>
        <p:nvPicPr>
          <p:cNvPr id="7" name="Picture 6">
            <a:extLst>
              <a:ext uri="{FF2B5EF4-FFF2-40B4-BE49-F238E27FC236}">
                <a16:creationId xmlns:a16="http://schemas.microsoft.com/office/drawing/2014/main" id="{0FE3C934-78A0-E942-06AF-5B586B4A6F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48673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4B9CF-F151-59B0-90A9-BDA9F2D8BC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66FCD0A-2D86-6D2E-AB1F-D730A55B96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7E9CE2DC-171A-C0FB-4E5F-3D64F4613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5E7854-E79C-1FCE-51A5-1EA3F967DC2F}"/>
              </a:ext>
            </a:extLst>
          </p:cNvPr>
          <p:cNvSpPr>
            <a:spLocks noGrp="1"/>
          </p:cNvSpPr>
          <p:nvPr>
            <p:ph type="dt" sz="half" idx="10"/>
          </p:nvPr>
        </p:nvSpPr>
        <p:spPr/>
        <p:txBody>
          <a:bodyPr/>
          <a:lstStyle/>
          <a:p>
            <a:fld id="{0B245E03-820F-4B7F-9E19-747DD24A9BFA}" type="datetimeFigureOut">
              <a:rPr lang="vi-VN" smtClean="0"/>
              <a:t>10/10/2022</a:t>
            </a:fld>
            <a:endParaRPr lang="vi-VN"/>
          </a:p>
        </p:txBody>
      </p:sp>
      <p:sp>
        <p:nvSpPr>
          <p:cNvPr id="6" name="Footer Placeholder 5">
            <a:extLst>
              <a:ext uri="{FF2B5EF4-FFF2-40B4-BE49-F238E27FC236}">
                <a16:creationId xmlns:a16="http://schemas.microsoft.com/office/drawing/2014/main" id="{5764A4A2-9B74-131D-088D-EF1A4F5FE48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311B3AA-46C7-E4AB-38F6-389D49AE341D}"/>
              </a:ext>
            </a:extLst>
          </p:cNvPr>
          <p:cNvSpPr>
            <a:spLocks noGrp="1"/>
          </p:cNvSpPr>
          <p:nvPr>
            <p:ph type="sldNum" sz="quarter" idx="12"/>
          </p:nvPr>
        </p:nvSpPr>
        <p:spPr/>
        <p:txBody>
          <a:bodyPr/>
          <a:lstStyle/>
          <a:p>
            <a:fld id="{71EC40BB-FA83-4D92-AFA7-763BA21D5031}" type="slidenum">
              <a:rPr lang="vi-VN" smtClean="0"/>
              <a:t>‹#›</a:t>
            </a:fld>
            <a:endParaRPr lang="vi-VN"/>
          </a:p>
        </p:txBody>
      </p:sp>
    </p:spTree>
    <p:extLst>
      <p:ext uri="{BB962C8B-B14F-4D97-AF65-F5344CB8AC3E}">
        <p14:creationId xmlns:p14="http://schemas.microsoft.com/office/powerpoint/2010/main" val="4069854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5E5A5-AA63-1F35-E074-BC0A4D2F7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4C0EECD-5DDC-5E03-C280-8D6DBBE1A5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15EFE8B-57EC-711C-F6DC-68DAF967C6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1F37B2-1E8D-2A2F-DEE9-32D5BA00F525}"/>
              </a:ext>
            </a:extLst>
          </p:cNvPr>
          <p:cNvSpPr>
            <a:spLocks noGrp="1"/>
          </p:cNvSpPr>
          <p:nvPr>
            <p:ph type="dt" sz="half" idx="10"/>
          </p:nvPr>
        </p:nvSpPr>
        <p:spPr/>
        <p:txBody>
          <a:bodyPr/>
          <a:lstStyle/>
          <a:p>
            <a:fld id="{0B245E03-820F-4B7F-9E19-747DD24A9BFA}" type="datetimeFigureOut">
              <a:rPr lang="vi-VN" smtClean="0"/>
              <a:t>10/10/2022</a:t>
            </a:fld>
            <a:endParaRPr lang="vi-VN"/>
          </a:p>
        </p:txBody>
      </p:sp>
      <p:sp>
        <p:nvSpPr>
          <p:cNvPr id="6" name="Footer Placeholder 5">
            <a:extLst>
              <a:ext uri="{FF2B5EF4-FFF2-40B4-BE49-F238E27FC236}">
                <a16:creationId xmlns:a16="http://schemas.microsoft.com/office/drawing/2014/main" id="{C7764A3D-5A9A-65ED-6722-E5F2EFD6889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1F86625-C41D-6A1E-E699-42AA1C4A3348}"/>
              </a:ext>
            </a:extLst>
          </p:cNvPr>
          <p:cNvSpPr>
            <a:spLocks noGrp="1"/>
          </p:cNvSpPr>
          <p:nvPr>
            <p:ph type="sldNum" sz="quarter" idx="12"/>
          </p:nvPr>
        </p:nvSpPr>
        <p:spPr/>
        <p:txBody>
          <a:bodyPr/>
          <a:lstStyle/>
          <a:p>
            <a:fld id="{71EC40BB-FA83-4D92-AFA7-763BA21D5031}" type="slidenum">
              <a:rPr lang="vi-VN" smtClean="0"/>
              <a:t>‹#›</a:t>
            </a:fld>
            <a:endParaRPr lang="vi-VN"/>
          </a:p>
        </p:txBody>
      </p:sp>
    </p:spTree>
    <p:extLst>
      <p:ext uri="{BB962C8B-B14F-4D97-AF65-F5344CB8AC3E}">
        <p14:creationId xmlns:p14="http://schemas.microsoft.com/office/powerpoint/2010/main" val="1219179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53F5A-7060-A678-34E7-28891ACA47D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D929CDD-C144-4AEF-EC03-2A8CE91346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0E95A4C-C37D-31B6-8F69-FE10E4829053}"/>
              </a:ext>
            </a:extLst>
          </p:cNvPr>
          <p:cNvSpPr>
            <a:spLocks noGrp="1"/>
          </p:cNvSpPr>
          <p:nvPr>
            <p:ph type="dt" sz="half" idx="10"/>
          </p:nvPr>
        </p:nvSpPr>
        <p:spPr/>
        <p:txBody>
          <a:bodyPr/>
          <a:lstStyle/>
          <a:p>
            <a:fld id="{0B245E03-820F-4B7F-9E19-747DD24A9BFA}" type="datetimeFigureOut">
              <a:rPr lang="vi-VN" smtClean="0"/>
              <a:t>10/10/2022</a:t>
            </a:fld>
            <a:endParaRPr lang="vi-VN"/>
          </a:p>
        </p:txBody>
      </p:sp>
      <p:sp>
        <p:nvSpPr>
          <p:cNvPr id="5" name="Footer Placeholder 4">
            <a:extLst>
              <a:ext uri="{FF2B5EF4-FFF2-40B4-BE49-F238E27FC236}">
                <a16:creationId xmlns:a16="http://schemas.microsoft.com/office/drawing/2014/main" id="{74D6207E-6324-355C-1792-BFBBF663231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91702EB-07EB-EB7A-62D9-ABEED11379E3}"/>
              </a:ext>
            </a:extLst>
          </p:cNvPr>
          <p:cNvSpPr>
            <a:spLocks noGrp="1"/>
          </p:cNvSpPr>
          <p:nvPr>
            <p:ph type="sldNum" sz="quarter" idx="12"/>
          </p:nvPr>
        </p:nvSpPr>
        <p:spPr/>
        <p:txBody>
          <a:bodyPr/>
          <a:lstStyle/>
          <a:p>
            <a:fld id="{71EC40BB-FA83-4D92-AFA7-763BA21D5031}" type="slidenum">
              <a:rPr lang="vi-VN" smtClean="0"/>
              <a:t>‹#›</a:t>
            </a:fld>
            <a:endParaRPr lang="vi-VN"/>
          </a:p>
        </p:txBody>
      </p:sp>
    </p:spTree>
    <p:extLst>
      <p:ext uri="{BB962C8B-B14F-4D97-AF65-F5344CB8AC3E}">
        <p14:creationId xmlns:p14="http://schemas.microsoft.com/office/powerpoint/2010/main" val="20515439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6A8A60-1DE6-6379-899B-3BF15A5585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321608D-F764-EBF7-521D-1AE46ADD3F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D1AE7FE-8090-C124-BF5F-F7F046F2146B}"/>
              </a:ext>
            </a:extLst>
          </p:cNvPr>
          <p:cNvSpPr>
            <a:spLocks noGrp="1"/>
          </p:cNvSpPr>
          <p:nvPr>
            <p:ph type="dt" sz="half" idx="10"/>
          </p:nvPr>
        </p:nvSpPr>
        <p:spPr/>
        <p:txBody>
          <a:bodyPr/>
          <a:lstStyle/>
          <a:p>
            <a:fld id="{0B245E03-820F-4B7F-9E19-747DD24A9BFA}" type="datetimeFigureOut">
              <a:rPr lang="vi-VN" smtClean="0"/>
              <a:t>10/10/2022</a:t>
            </a:fld>
            <a:endParaRPr lang="vi-VN"/>
          </a:p>
        </p:txBody>
      </p:sp>
      <p:sp>
        <p:nvSpPr>
          <p:cNvPr id="5" name="Footer Placeholder 4">
            <a:extLst>
              <a:ext uri="{FF2B5EF4-FFF2-40B4-BE49-F238E27FC236}">
                <a16:creationId xmlns:a16="http://schemas.microsoft.com/office/drawing/2014/main" id="{07899BAC-18B3-9083-5EEC-A0E267920B0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21AF2AA-1B65-0CBC-9BF3-2E07673E9813}"/>
              </a:ext>
            </a:extLst>
          </p:cNvPr>
          <p:cNvSpPr>
            <a:spLocks noGrp="1"/>
          </p:cNvSpPr>
          <p:nvPr>
            <p:ph type="sldNum" sz="quarter" idx="12"/>
          </p:nvPr>
        </p:nvSpPr>
        <p:spPr/>
        <p:txBody>
          <a:bodyPr/>
          <a:lstStyle/>
          <a:p>
            <a:fld id="{71EC40BB-FA83-4D92-AFA7-763BA21D5031}" type="slidenum">
              <a:rPr lang="vi-VN" smtClean="0"/>
              <a:t>‹#›</a:t>
            </a:fld>
            <a:endParaRPr lang="vi-VN"/>
          </a:p>
        </p:txBody>
      </p:sp>
    </p:spTree>
    <p:extLst>
      <p:ext uri="{BB962C8B-B14F-4D97-AF65-F5344CB8AC3E}">
        <p14:creationId xmlns:p14="http://schemas.microsoft.com/office/powerpoint/2010/main" val="860852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0F8FC-0AA0-D43B-2C56-7FD7CCF7D2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323C31-FBBA-E4B0-9154-D70534B11CEA}"/>
              </a:ext>
            </a:extLst>
          </p:cNvPr>
          <p:cNvSpPr>
            <a:spLocks noGrp="1"/>
          </p:cNvSpPr>
          <p:nvPr>
            <p:ph type="dt" sz="half" idx="10"/>
          </p:nvPr>
        </p:nvSpPr>
        <p:spPr/>
        <p:txBody>
          <a:bodyPr/>
          <a:lstStyle/>
          <a:p>
            <a:fld id="{0B245E03-820F-4B7F-9E19-747DD24A9BFA}" type="datetimeFigureOut">
              <a:rPr lang="vi-VN" smtClean="0"/>
              <a:t>10/10/2022</a:t>
            </a:fld>
            <a:endParaRPr lang="vi-VN"/>
          </a:p>
        </p:txBody>
      </p:sp>
      <p:sp>
        <p:nvSpPr>
          <p:cNvPr id="4" name="Footer Placeholder 3">
            <a:extLst>
              <a:ext uri="{FF2B5EF4-FFF2-40B4-BE49-F238E27FC236}">
                <a16:creationId xmlns:a16="http://schemas.microsoft.com/office/drawing/2014/main" id="{35F9E211-61D1-458E-36EA-CABCDDD4B40C}"/>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F9D13-DB62-940D-3E25-D8E44095965F}"/>
              </a:ext>
            </a:extLst>
          </p:cNvPr>
          <p:cNvSpPr>
            <a:spLocks noGrp="1"/>
          </p:cNvSpPr>
          <p:nvPr>
            <p:ph type="sldNum" sz="quarter" idx="12"/>
          </p:nvPr>
        </p:nvSpPr>
        <p:spPr/>
        <p:txBody>
          <a:bodyPr/>
          <a:lstStyle/>
          <a:p>
            <a:fld id="{71EC40BB-FA83-4D92-AFA7-763BA21D5031}" type="slidenum">
              <a:rPr lang="vi-VN" smtClean="0"/>
              <a:t>‹#›</a:t>
            </a:fld>
            <a:endParaRPr lang="vi-VN"/>
          </a:p>
        </p:txBody>
      </p:sp>
    </p:spTree>
    <p:extLst>
      <p:ext uri="{BB962C8B-B14F-4D97-AF65-F5344CB8AC3E}">
        <p14:creationId xmlns:p14="http://schemas.microsoft.com/office/powerpoint/2010/main" val="3384241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Slide tieu 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8BEBF2-F650-B999-D647-AD09F2CFCE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F9023EF-D382-B02D-BAE6-742E1A1632C1}"/>
              </a:ext>
            </a:extLst>
          </p:cNvPr>
          <p:cNvSpPr>
            <a:spLocks noGrp="1"/>
          </p:cNvSpPr>
          <p:nvPr>
            <p:ph type="title"/>
          </p:nvPr>
        </p:nvSpPr>
        <p:spPr/>
        <p:txBody>
          <a:bodyPr/>
          <a:lstStyle/>
          <a:p>
            <a:r>
              <a:rPr lang="en-US"/>
              <a:t>Click to edit Master title style</a:t>
            </a:r>
            <a:endParaRPr lang="vi-VN"/>
          </a:p>
        </p:txBody>
      </p:sp>
    </p:spTree>
    <p:extLst>
      <p:ext uri="{BB962C8B-B14F-4D97-AF65-F5344CB8AC3E}">
        <p14:creationId xmlns:p14="http://schemas.microsoft.com/office/powerpoint/2010/main" val="2981546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AE735-C23F-A729-AE72-B8018C5DEA0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F2F5B9B-51CD-3B41-BC78-3109F0C3B0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02EEE88-F25F-F327-BC5E-52DA33EED989}"/>
              </a:ext>
            </a:extLst>
          </p:cNvPr>
          <p:cNvSpPr>
            <a:spLocks noGrp="1"/>
          </p:cNvSpPr>
          <p:nvPr>
            <p:ph type="dt" sz="half" idx="10"/>
          </p:nvPr>
        </p:nvSpPr>
        <p:spPr/>
        <p:txBody>
          <a:bodyPr/>
          <a:lstStyle/>
          <a:p>
            <a:fld id="{0B245E03-820F-4B7F-9E19-747DD24A9BFA}" type="datetimeFigureOut">
              <a:rPr lang="vi-VN" smtClean="0"/>
              <a:t>10/10/2022</a:t>
            </a:fld>
            <a:endParaRPr lang="vi-VN"/>
          </a:p>
        </p:txBody>
      </p:sp>
      <p:sp>
        <p:nvSpPr>
          <p:cNvPr id="5" name="Footer Placeholder 4">
            <a:extLst>
              <a:ext uri="{FF2B5EF4-FFF2-40B4-BE49-F238E27FC236}">
                <a16:creationId xmlns:a16="http://schemas.microsoft.com/office/drawing/2014/main" id="{0B289FE4-8F9C-AD72-EC1F-063355711CA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7294B72-8B14-F5F2-3174-AFEE3DE0C2FB}"/>
              </a:ext>
            </a:extLst>
          </p:cNvPr>
          <p:cNvSpPr>
            <a:spLocks noGrp="1"/>
          </p:cNvSpPr>
          <p:nvPr>
            <p:ph type="sldNum" sz="quarter" idx="12"/>
          </p:nvPr>
        </p:nvSpPr>
        <p:spPr/>
        <p:txBody>
          <a:bodyPr/>
          <a:lstStyle/>
          <a:p>
            <a:fld id="{71EC40BB-FA83-4D92-AFA7-763BA21D5031}" type="slidenum">
              <a:rPr lang="vi-VN" smtClean="0"/>
              <a:t>‹#›</a:t>
            </a:fld>
            <a:endParaRPr lang="vi-VN"/>
          </a:p>
        </p:txBody>
      </p:sp>
    </p:spTree>
    <p:extLst>
      <p:ext uri="{BB962C8B-B14F-4D97-AF65-F5344CB8AC3E}">
        <p14:creationId xmlns:p14="http://schemas.microsoft.com/office/powerpoint/2010/main" val="2561611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AC8C4-11FB-42C7-18DE-6ACFD77F72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8CFE427-72AC-F62C-0303-8ADD74DE36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0C08484-3EF8-BAB8-331C-3B0C6C93EB5F}"/>
              </a:ext>
            </a:extLst>
          </p:cNvPr>
          <p:cNvSpPr>
            <a:spLocks noGrp="1"/>
          </p:cNvSpPr>
          <p:nvPr>
            <p:ph type="dt" sz="half" idx="10"/>
          </p:nvPr>
        </p:nvSpPr>
        <p:spPr/>
        <p:txBody>
          <a:bodyPr/>
          <a:lstStyle/>
          <a:p>
            <a:fld id="{0B245E03-820F-4B7F-9E19-747DD24A9BFA}" type="datetimeFigureOut">
              <a:rPr lang="vi-VN" smtClean="0"/>
              <a:t>10/10/2022</a:t>
            </a:fld>
            <a:endParaRPr lang="vi-VN"/>
          </a:p>
        </p:txBody>
      </p:sp>
      <p:sp>
        <p:nvSpPr>
          <p:cNvPr id="5" name="Footer Placeholder 4">
            <a:extLst>
              <a:ext uri="{FF2B5EF4-FFF2-40B4-BE49-F238E27FC236}">
                <a16:creationId xmlns:a16="http://schemas.microsoft.com/office/drawing/2014/main" id="{63D78828-1840-E74C-A36C-A5FA8052C5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CCFF023-2BC1-6681-A766-A473BD6DF9A3}"/>
              </a:ext>
            </a:extLst>
          </p:cNvPr>
          <p:cNvSpPr>
            <a:spLocks noGrp="1"/>
          </p:cNvSpPr>
          <p:nvPr>
            <p:ph type="sldNum" sz="quarter" idx="12"/>
          </p:nvPr>
        </p:nvSpPr>
        <p:spPr/>
        <p:txBody>
          <a:bodyPr/>
          <a:lstStyle/>
          <a:p>
            <a:fld id="{71EC40BB-FA83-4D92-AFA7-763BA21D5031}" type="slidenum">
              <a:rPr lang="vi-VN" smtClean="0"/>
              <a:t>‹#›</a:t>
            </a:fld>
            <a:endParaRPr lang="vi-VN"/>
          </a:p>
        </p:txBody>
      </p:sp>
    </p:spTree>
    <p:extLst>
      <p:ext uri="{BB962C8B-B14F-4D97-AF65-F5344CB8AC3E}">
        <p14:creationId xmlns:p14="http://schemas.microsoft.com/office/powerpoint/2010/main" val="48536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279B9-AFA4-1D3B-13B2-77EFD469A7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5EA793C-F5D0-48AB-C8D9-051142AC97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13681D-D837-81D3-9903-DB139D1C7D11}"/>
              </a:ext>
            </a:extLst>
          </p:cNvPr>
          <p:cNvSpPr>
            <a:spLocks noGrp="1"/>
          </p:cNvSpPr>
          <p:nvPr>
            <p:ph type="dt" sz="half" idx="10"/>
          </p:nvPr>
        </p:nvSpPr>
        <p:spPr/>
        <p:txBody>
          <a:bodyPr/>
          <a:lstStyle/>
          <a:p>
            <a:fld id="{0B245E03-820F-4B7F-9E19-747DD24A9BFA}" type="datetimeFigureOut">
              <a:rPr lang="vi-VN" smtClean="0"/>
              <a:t>10/10/2022</a:t>
            </a:fld>
            <a:endParaRPr lang="vi-VN"/>
          </a:p>
        </p:txBody>
      </p:sp>
      <p:sp>
        <p:nvSpPr>
          <p:cNvPr id="5" name="Footer Placeholder 4">
            <a:extLst>
              <a:ext uri="{FF2B5EF4-FFF2-40B4-BE49-F238E27FC236}">
                <a16:creationId xmlns:a16="http://schemas.microsoft.com/office/drawing/2014/main" id="{655D56C8-CF44-0C19-B2AC-706902A63D9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5DD88EA-816F-2663-6197-C3A7473F543A}"/>
              </a:ext>
            </a:extLst>
          </p:cNvPr>
          <p:cNvSpPr>
            <a:spLocks noGrp="1"/>
          </p:cNvSpPr>
          <p:nvPr>
            <p:ph type="sldNum" sz="quarter" idx="12"/>
          </p:nvPr>
        </p:nvSpPr>
        <p:spPr/>
        <p:txBody>
          <a:bodyPr/>
          <a:lstStyle/>
          <a:p>
            <a:fld id="{71EC40BB-FA83-4D92-AFA7-763BA21D5031}" type="slidenum">
              <a:rPr lang="vi-VN" smtClean="0"/>
              <a:t>‹#›</a:t>
            </a:fld>
            <a:endParaRPr lang="vi-VN"/>
          </a:p>
        </p:txBody>
      </p:sp>
    </p:spTree>
    <p:extLst>
      <p:ext uri="{BB962C8B-B14F-4D97-AF65-F5344CB8AC3E}">
        <p14:creationId xmlns:p14="http://schemas.microsoft.com/office/powerpoint/2010/main" val="716344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C7003-FB30-8D2A-7290-F55EA3AF14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44F845-CFFE-BE8D-335F-03F7141926EC}"/>
              </a:ext>
            </a:extLst>
          </p:cNvPr>
          <p:cNvSpPr>
            <a:spLocks noGrp="1"/>
          </p:cNvSpPr>
          <p:nvPr>
            <p:ph type="dt" sz="half" idx="10"/>
          </p:nvPr>
        </p:nvSpPr>
        <p:spPr/>
        <p:txBody>
          <a:bodyPr/>
          <a:lstStyle/>
          <a:p>
            <a:fld id="{0B245E03-820F-4B7F-9E19-747DD24A9BFA}" type="datetimeFigureOut">
              <a:rPr lang="vi-VN" smtClean="0"/>
              <a:t>10/10/2022</a:t>
            </a:fld>
            <a:endParaRPr lang="vi-VN"/>
          </a:p>
        </p:txBody>
      </p:sp>
      <p:sp>
        <p:nvSpPr>
          <p:cNvPr id="4" name="Footer Placeholder 3">
            <a:extLst>
              <a:ext uri="{FF2B5EF4-FFF2-40B4-BE49-F238E27FC236}">
                <a16:creationId xmlns:a16="http://schemas.microsoft.com/office/drawing/2014/main" id="{AA78A510-26ED-4829-5F71-34CB60FF55D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CB32159-8218-BBB7-8BCE-A6A4E2653837}"/>
              </a:ext>
            </a:extLst>
          </p:cNvPr>
          <p:cNvSpPr>
            <a:spLocks noGrp="1"/>
          </p:cNvSpPr>
          <p:nvPr>
            <p:ph type="sldNum" sz="quarter" idx="12"/>
          </p:nvPr>
        </p:nvSpPr>
        <p:spPr/>
        <p:txBody>
          <a:bodyPr/>
          <a:lstStyle/>
          <a:p>
            <a:fld id="{71EC40BB-FA83-4D92-AFA7-763BA21D5031}" type="slidenum">
              <a:rPr lang="vi-VN" smtClean="0"/>
              <a:t>‹#›</a:t>
            </a:fld>
            <a:endParaRPr lang="vi-VN"/>
          </a:p>
        </p:txBody>
      </p:sp>
      <p:sp>
        <p:nvSpPr>
          <p:cNvPr id="6" name="Right Triangle 5">
            <a:extLst>
              <a:ext uri="{FF2B5EF4-FFF2-40B4-BE49-F238E27FC236}">
                <a16:creationId xmlns:a16="http://schemas.microsoft.com/office/drawing/2014/main" id="{AC4982C4-8784-22B1-2C4A-D32E12BBFF66}"/>
              </a:ext>
            </a:extLst>
          </p:cNvPr>
          <p:cNvSpPr/>
          <p:nvPr userDrawn="1"/>
        </p:nvSpPr>
        <p:spPr>
          <a:xfrm rot="16200000">
            <a:off x="9682976" y="4348976"/>
            <a:ext cx="2509024" cy="2509024"/>
          </a:xfrm>
          <a:custGeom>
            <a:avLst/>
            <a:gdLst>
              <a:gd name="connsiteX0" fmla="*/ 0 w 2509024"/>
              <a:gd name="connsiteY0" fmla="*/ 2509024 h 2509024"/>
              <a:gd name="connsiteX1" fmla="*/ 0 w 2509024"/>
              <a:gd name="connsiteY1" fmla="*/ 0 h 2509024"/>
              <a:gd name="connsiteX2" fmla="*/ 2509024 w 2509024"/>
              <a:gd name="connsiteY2" fmla="*/ 2509024 h 2509024"/>
              <a:gd name="connsiteX3" fmla="*/ 0 w 2509024"/>
              <a:gd name="connsiteY3" fmla="*/ 2509024 h 2509024"/>
              <a:gd name="connsiteX0" fmla="*/ 0 w 2509024"/>
              <a:gd name="connsiteY0" fmla="*/ 2509024 h 2509024"/>
              <a:gd name="connsiteX1" fmla="*/ 0 w 2509024"/>
              <a:gd name="connsiteY1" fmla="*/ 0 h 2509024"/>
              <a:gd name="connsiteX2" fmla="*/ 1650380 w 2509024"/>
              <a:gd name="connsiteY2" fmla="*/ 1646663 h 2509024"/>
              <a:gd name="connsiteX3" fmla="*/ 2509024 w 2509024"/>
              <a:gd name="connsiteY3" fmla="*/ 2509024 h 2509024"/>
              <a:gd name="connsiteX4" fmla="*/ 0 w 2509024"/>
              <a:gd name="connsiteY4" fmla="*/ 2509024 h 2509024"/>
              <a:gd name="connsiteX0" fmla="*/ 0 w 2509024"/>
              <a:gd name="connsiteY0" fmla="*/ 2509024 h 2509024"/>
              <a:gd name="connsiteX1" fmla="*/ 0 w 2509024"/>
              <a:gd name="connsiteY1" fmla="*/ 0 h 2509024"/>
              <a:gd name="connsiteX2" fmla="*/ 1650380 w 2509024"/>
              <a:gd name="connsiteY2" fmla="*/ 1646663 h 2509024"/>
              <a:gd name="connsiteX3" fmla="*/ 2509024 w 2509024"/>
              <a:gd name="connsiteY3" fmla="*/ 2509024 h 2509024"/>
              <a:gd name="connsiteX4" fmla="*/ 0 w 2509024"/>
              <a:gd name="connsiteY4" fmla="*/ 2509024 h 2509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9024" h="2509024">
                <a:moveTo>
                  <a:pt x="0" y="2509024"/>
                </a:moveTo>
                <a:lnTo>
                  <a:pt x="0" y="0"/>
                </a:lnTo>
                <a:cubicBezTo>
                  <a:pt x="550127" y="548888"/>
                  <a:pt x="1308409" y="779345"/>
                  <a:pt x="1650380" y="1646663"/>
                </a:cubicBezTo>
                <a:cubicBezTo>
                  <a:pt x="1992351" y="2513981"/>
                  <a:pt x="2222809" y="2221570"/>
                  <a:pt x="2509024" y="2509024"/>
                </a:cubicBezTo>
                <a:lnTo>
                  <a:pt x="0" y="250902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93"/>
            </a:endParaRPr>
          </a:p>
        </p:txBody>
      </p:sp>
    </p:spTree>
    <p:extLst>
      <p:ext uri="{BB962C8B-B14F-4D97-AF65-F5344CB8AC3E}">
        <p14:creationId xmlns:p14="http://schemas.microsoft.com/office/powerpoint/2010/main" val="465266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4B9CF-F151-59B0-90A9-BDA9F2D8BC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66FCD0A-2D86-6D2E-AB1F-D730A55B96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7E9CE2DC-171A-C0FB-4E5F-3D64F4613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5E7854-E79C-1FCE-51A5-1EA3F967DC2F}"/>
              </a:ext>
            </a:extLst>
          </p:cNvPr>
          <p:cNvSpPr>
            <a:spLocks noGrp="1"/>
          </p:cNvSpPr>
          <p:nvPr>
            <p:ph type="dt" sz="half" idx="10"/>
          </p:nvPr>
        </p:nvSpPr>
        <p:spPr/>
        <p:txBody>
          <a:bodyPr/>
          <a:lstStyle/>
          <a:p>
            <a:fld id="{0B245E03-820F-4B7F-9E19-747DD24A9BFA}" type="datetimeFigureOut">
              <a:rPr lang="vi-VN" smtClean="0"/>
              <a:t>10/10/2022</a:t>
            </a:fld>
            <a:endParaRPr lang="vi-VN"/>
          </a:p>
        </p:txBody>
      </p:sp>
      <p:sp>
        <p:nvSpPr>
          <p:cNvPr id="6" name="Footer Placeholder 5">
            <a:extLst>
              <a:ext uri="{FF2B5EF4-FFF2-40B4-BE49-F238E27FC236}">
                <a16:creationId xmlns:a16="http://schemas.microsoft.com/office/drawing/2014/main" id="{5764A4A2-9B74-131D-088D-EF1A4F5FE48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311B3AA-46C7-E4AB-38F6-389D49AE341D}"/>
              </a:ext>
            </a:extLst>
          </p:cNvPr>
          <p:cNvSpPr>
            <a:spLocks noGrp="1"/>
          </p:cNvSpPr>
          <p:nvPr>
            <p:ph type="sldNum" sz="quarter" idx="12"/>
          </p:nvPr>
        </p:nvSpPr>
        <p:spPr/>
        <p:txBody>
          <a:bodyPr/>
          <a:lstStyle/>
          <a:p>
            <a:fld id="{71EC40BB-FA83-4D92-AFA7-763BA21D5031}" type="slidenum">
              <a:rPr lang="vi-VN" smtClean="0"/>
              <a:t>‹#›</a:t>
            </a:fld>
            <a:endParaRPr lang="vi-VN"/>
          </a:p>
        </p:txBody>
      </p:sp>
    </p:spTree>
    <p:extLst>
      <p:ext uri="{BB962C8B-B14F-4D97-AF65-F5344CB8AC3E}">
        <p14:creationId xmlns:p14="http://schemas.microsoft.com/office/powerpoint/2010/main" val="37590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5E5A5-AA63-1F35-E074-BC0A4D2F7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4C0EECD-5DDC-5E03-C280-8D6DBBE1A5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15EFE8B-57EC-711C-F6DC-68DAF967C6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1F37B2-1E8D-2A2F-DEE9-32D5BA00F525}"/>
              </a:ext>
            </a:extLst>
          </p:cNvPr>
          <p:cNvSpPr>
            <a:spLocks noGrp="1"/>
          </p:cNvSpPr>
          <p:nvPr>
            <p:ph type="dt" sz="half" idx="10"/>
          </p:nvPr>
        </p:nvSpPr>
        <p:spPr/>
        <p:txBody>
          <a:bodyPr/>
          <a:lstStyle/>
          <a:p>
            <a:fld id="{0B245E03-820F-4B7F-9E19-747DD24A9BFA}" type="datetimeFigureOut">
              <a:rPr lang="vi-VN" smtClean="0"/>
              <a:t>10/10/2022</a:t>
            </a:fld>
            <a:endParaRPr lang="vi-VN"/>
          </a:p>
        </p:txBody>
      </p:sp>
      <p:sp>
        <p:nvSpPr>
          <p:cNvPr id="6" name="Footer Placeholder 5">
            <a:extLst>
              <a:ext uri="{FF2B5EF4-FFF2-40B4-BE49-F238E27FC236}">
                <a16:creationId xmlns:a16="http://schemas.microsoft.com/office/drawing/2014/main" id="{C7764A3D-5A9A-65ED-6722-E5F2EFD6889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1F86625-C41D-6A1E-E699-42AA1C4A3348}"/>
              </a:ext>
            </a:extLst>
          </p:cNvPr>
          <p:cNvSpPr>
            <a:spLocks noGrp="1"/>
          </p:cNvSpPr>
          <p:nvPr>
            <p:ph type="sldNum" sz="quarter" idx="12"/>
          </p:nvPr>
        </p:nvSpPr>
        <p:spPr/>
        <p:txBody>
          <a:bodyPr/>
          <a:lstStyle/>
          <a:p>
            <a:fld id="{71EC40BB-FA83-4D92-AFA7-763BA21D5031}" type="slidenum">
              <a:rPr lang="vi-VN" smtClean="0"/>
              <a:t>‹#›</a:t>
            </a:fld>
            <a:endParaRPr lang="vi-VN"/>
          </a:p>
        </p:txBody>
      </p:sp>
    </p:spTree>
    <p:extLst>
      <p:ext uri="{BB962C8B-B14F-4D97-AF65-F5344CB8AC3E}">
        <p14:creationId xmlns:p14="http://schemas.microsoft.com/office/powerpoint/2010/main" val="488130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C2F68-BFD8-F176-5A84-C5F7036869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46E367A-1B51-D7E9-6DA7-00344462E0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DF179-81A3-6D48-A25D-18786B0256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245E03-820F-4B7F-9E19-747DD24A9BFA}" type="datetimeFigureOut">
              <a:rPr lang="vi-VN" smtClean="0"/>
              <a:t>10/10/2022</a:t>
            </a:fld>
            <a:endParaRPr lang="vi-VN"/>
          </a:p>
        </p:txBody>
      </p:sp>
      <p:sp>
        <p:nvSpPr>
          <p:cNvPr id="5" name="Footer Placeholder 4">
            <a:extLst>
              <a:ext uri="{FF2B5EF4-FFF2-40B4-BE49-F238E27FC236}">
                <a16:creationId xmlns:a16="http://schemas.microsoft.com/office/drawing/2014/main" id="{0D51878B-AD72-480F-EE63-D40DE92D8F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D19ADE5-BC7E-07A6-98B9-AAF72A2753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EC40BB-FA83-4D92-AFA7-763BA21D5031}" type="slidenum">
              <a:rPr lang="vi-VN" smtClean="0"/>
              <a:t>‹#›</a:t>
            </a:fld>
            <a:endParaRPr lang="vi-VN"/>
          </a:p>
        </p:txBody>
      </p:sp>
    </p:spTree>
    <p:extLst>
      <p:ext uri="{BB962C8B-B14F-4D97-AF65-F5344CB8AC3E}">
        <p14:creationId xmlns:p14="http://schemas.microsoft.com/office/powerpoint/2010/main" val="1676497847"/>
      </p:ext>
    </p:extLst>
  </p:cSld>
  <p:clrMap bg1="lt1" tx1="dk1" bg2="lt2" tx2="dk2" accent1="accent1" accent2="accent2" accent3="accent3" accent4="accent4" accent5="accent5" accent6="accent6" hlink="hlink" folHlink="folHlink"/>
  <p:sldLayoutIdLst>
    <p:sldLayoutId id="2147483655" r:id="rId1"/>
    <p:sldLayoutId id="2147483662" r:id="rId2"/>
    <p:sldLayoutId id="2147483654" r:id="rId3"/>
    <p:sldLayoutId id="2147483650" r:id="rId4"/>
    <p:sldLayoutId id="2147483649" r:id="rId5"/>
    <p:sldLayoutId id="2147483651" r:id="rId6"/>
    <p:sldLayoutId id="2147483661"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2"/>
          </a:solidFill>
          <a:latin typeface="Pangolin" panose="00000500000000000000" pitchFamily="2" charset="-93"/>
          <a:ea typeface="+mj-ea"/>
          <a:cs typeface="Arima Madurai" panose="00000500000000000000" pitchFamily="2" charset="-93"/>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C2F68-BFD8-F176-5A84-C5F7036869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46E367A-1B51-D7E9-6DA7-00344462E0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DF179-81A3-6D48-A25D-18786B0256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245E03-820F-4B7F-9E19-747DD24A9BFA}" type="datetimeFigureOut">
              <a:rPr lang="vi-VN" smtClean="0"/>
              <a:t>10/10/2022</a:t>
            </a:fld>
            <a:endParaRPr lang="vi-VN"/>
          </a:p>
        </p:txBody>
      </p:sp>
      <p:sp>
        <p:nvSpPr>
          <p:cNvPr id="5" name="Footer Placeholder 4">
            <a:extLst>
              <a:ext uri="{FF2B5EF4-FFF2-40B4-BE49-F238E27FC236}">
                <a16:creationId xmlns:a16="http://schemas.microsoft.com/office/drawing/2014/main" id="{0D51878B-AD72-480F-EE63-D40DE92D8F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D19ADE5-BC7E-07A6-98B9-AAF72A2753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EC40BB-FA83-4D92-AFA7-763BA21D5031}" type="slidenum">
              <a:rPr lang="vi-VN" smtClean="0"/>
              <a:t>‹#›</a:t>
            </a:fld>
            <a:endParaRPr lang="vi-VN"/>
          </a:p>
        </p:txBody>
      </p:sp>
    </p:spTree>
    <p:extLst>
      <p:ext uri="{BB962C8B-B14F-4D97-AF65-F5344CB8AC3E}">
        <p14:creationId xmlns:p14="http://schemas.microsoft.com/office/powerpoint/2010/main" val="46824480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kern="1200">
          <a:solidFill>
            <a:schemeClr val="tx2"/>
          </a:solidFill>
          <a:latin typeface="Pangolin" panose="00000500000000000000" pitchFamily="2" charset="-93"/>
          <a:ea typeface="+mj-ea"/>
          <a:cs typeface="Arima Madurai" panose="00000500000000000000" pitchFamily="2" charset="-93"/>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tif"/><Relationship Id="rId4" Type="http://schemas.openxmlformats.org/officeDocument/2006/relationships/image" Target="../media/image6.jpeg"/><Relationship Id="rId9" Type="http://schemas.openxmlformats.org/officeDocument/2006/relationships/image" Target="../media/image11.ti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4BC37F-3F66-59C3-10DE-5FA861FEBDE4}"/>
              </a:ext>
            </a:extLst>
          </p:cNvPr>
          <p:cNvSpPr txBox="1"/>
          <p:nvPr/>
        </p:nvSpPr>
        <p:spPr>
          <a:xfrm>
            <a:off x="5143500" y="3429000"/>
            <a:ext cx="5737860" cy="646331"/>
          </a:xfrm>
          <a:prstGeom prst="rect">
            <a:avLst/>
          </a:prstGeom>
          <a:noFill/>
        </p:spPr>
        <p:txBody>
          <a:bodyPr wrap="square" rtlCol="0">
            <a:spAutoFit/>
          </a:bodyPr>
          <a:lstStyle/>
          <a:p>
            <a:pPr algn="ctr"/>
            <a:r>
              <a:rPr lang="en-US" sz="3600">
                <a:solidFill>
                  <a:schemeClr val="tx2"/>
                </a:solidFill>
                <a:latin typeface="Pangolin" panose="00000500000000000000" pitchFamily="2" charset="-93"/>
              </a:rPr>
              <a:t>CHỦ ĐỀ 1: ÁNH SÁNG</a:t>
            </a:r>
          </a:p>
        </p:txBody>
      </p:sp>
      <p:sp>
        <p:nvSpPr>
          <p:cNvPr id="3" name="TextBox 2">
            <a:extLst>
              <a:ext uri="{FF2B5EF4-FFF2-40B4-BE49-F238E27FC236}">
                <a16:creationId xmlns:a16="http://schemas.microsoft.com/office/drawing/2014/main" id="{8D6C04CC-E510-F6A4-8C44-B6F63679318F}"/>
              </a:ext>
            </a:extLst>
          </p:cNvPr>
          <p:cNvSpPr txBox="1"/>
          <p:nvPr/>
        </p:nvSpPr>
        <p:spPr>
          <a:xfrm>
            <a:off x="5143500" y="4217670"/>
            <a:ext cx="5737860" cy="584775"/>
          </a:xfrm>
          <a:prstGeom prst="rect">
            <a:avLst/>
          </a:prstGeom>
          <a:noFill/>
        </p:spPr>
        <p:txBody>
          <a:bodyPr wrap="square" rtlCol="0">
            <a:spAutoFit/>
          </a:bodyPr>
          <a:lstStyle/>
          <a:p>
            <a:pPr algn="ctr"/>
            <a:r>
              <a:rPr lang="en-US" sz="3200">
                <a:solidFill>
                  <a:schemeClr val="tx2"/>
                </a:solidFill>
                <a:latin typeface="Pangolin" panose="00000500000000000000" pitchFamily="2" charset="-93"/>
              </a:rPr>
              <a:t>Bài 1: Sáng đến mức nào</a:t>
            </a:r>
          </a:p>
        </p:txBody>
      </p:sp>
      <p:sp>
        <p:nvSpPr>
          <p:cNvPr id="4" name="Rectangle 3">
            <a:extLst>
              <a:ext uri="{FF2B5EF4-FFF2-40B4-BE49-F238E27FC236}">
                <a16:creationId xmlns:a16="http://schemas.microsoft.com/office/drawing/2014/main" id="{0F0B1076-A672-4CF1-7C83-7A6368BB5835}"/>
              </a:ext>
            </a:extLst>
          </p:cNvPr>
          <p:cNvSpPr/>
          <p:nvPr/>
        </p:nvSpPr>
        <p:spPr>
          <a:xfrm>
            <a:off x="5880735" y="4075331"/>
            <a:ext cx="4263390" cy="4571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93"/>
            </a:endParaRPr>
          </a:p>
        </p:txBody>
      </p:sp>
    </p:spTree>
    <p:extLst>
      <p:ext uri="{BB962C8B-B14F-4D97-AF65-F5344CB8AC3E}">
        <p14:creationId xmlns:p14="http://schemas.microsoft.com/office/powerpoint/2010/main" val="120800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DCC77-BA09-3568-F5E5-8DDD90F65973}"/>
              </a:ext>
            </a:extLst>
          </p:cNvPr>
          <p:cNvPicPr>
            <a:picLocks noChangeAspect="1"/>
          </p:cNvPicPr>
          <p:nvPr/>
        </p:nvPicPr>
        <p:blipFill rotWithShape="1">
          <a:blip r:embed="rId3">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4" name="A">
            <a:extLst>
              <a:ext uri="{FF2B5EF4-FFF2-40B4-BE49-F238E27FC236}">
                <a16:creationId xmlns:a16="http://schemas.microsoft.com/office/drawing/2014/main" id="{35C58C9D-0743-D96A-7AC1-7C41A8BD9454}"/>
              </a:ext>
            </a:extLst>
          </p:cNvPr>
          <p:cNvSpPr/>
          <p:nvPr/>
        </p:nvSpPr>
        <p:spPr>
          <a:xfrm>
            <a:off x="4623437" y="5852160"/>
            <a:ext cx="3640454" cy="695364"/>
          </a:xfrm>
          <a:prstGeom prst="roundRect">
            <a:avLst>
              <a:gd name="adj" fmla="val 50000"/>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Pangolin" panose="00000500000000000000" pitchFamily="2" charset="-93"/>
              </a:rPr>
              <a:t>Chuẩn bị</a:t>
            </a:r>
          </a:p>
        </p:txBody>
      </p:sp>
      <p:sp>
        <p:nvSpPr>
          <p:cNvPr id="6" name="Right Brace 5">
            <a:extLst>
              <a:ext uri="{FF2B5EF4-FFF2-40B4-BE49-F238E27FC236}">
                <a16:creationId xmlns:a16="http://schemas.microsoft.com/office/drawing/2014/main" id="{FCCC4643-4676-6A8C-E8B6-22C87129C12C}"/>
              </a:ext>
            </a:extLst>
          </p:cNvPr>
          <p:cNvSpPr/>
          <p:nvPr/>
        </p:nvSpPr>
        <p:spPr>
          <a:xfrm rot="16200000">
            <a:off x="3634740" y="-434340"/>
            <a:ext cx="285750" cy="3806190"/>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52BC1F7D-1023-004D-2769-26273903D64F}"/>
              </a:ext>
            </a:extLst>
          </p:cNvPr>
          <p:cNvSpPr txBox="1"/>
          <p:nvPr/>
        </p:nvSpPr>
        <p:spPr>
          <a:xfrm>
            <a:off x="2228850" y="708660"/>
            <a:ext cx="3360420" cy="523220"/>
          </a:xfrm>
          <a:prstGeom prst="rect">
            <a:avLst/>
          </a:prstGeom>
          <a:noFill/>
        </p:spPr>
        <p:txBody>
          <a:bodyPr wrap="square" rtlCol="0">
            <a:spAutoFit/>
          </a:bodyPr>
          <a:lstStyle/>
          <a:p>
            <a:pPr algn="l"/>
            <a:r>
              <a:rPr lang="en-US" sz="2800">
                <a:solidFill>
                  <a:schemeClr val="tx2"/>
                </a:solidFill>
                <a:latin typeface="Pangolin" panose="00000500000000000000" pitchFamily="2" charset="-93"/>
              </a:rPr>
              <a:t>Cảm biến ánh sáng</a:t>
            </a:r>
          </a:p>
        </p:txBody>
      </p:sp>
      <p:sp>
        <p:nvSpPr>
          <p:cNvPr id="8" name="TextBox 7">
            <a:extLst>
              <a:ext uri="{FF2B5EF4-FFF2-40B4-BE49-F238E27FC236}">
                <a16:creationId xmlns:a16="http://schemas.microsoft.com/office/drawing/2014/main" id="{307234D4-554C-4AF7-F620-84E88221B1C5}"/>
              </a:ext>
            </a:extLst>
          </p:cNvPr>
          <p:cNvSpPr txBox="1"/>
          <p:nvPr/>
        </p:nvSpPr>
        <p:spPr>
          <a:xfrm>
            <a:off x="5920740" y="708660"/>
            <a:ext cx="1897380" cy="523220"/>
          </a:xfrm>
          <a:prstGeom prst="rect">
            <a:avLst/>
          </a:prstGeom>
          <a:noFill/>
        </p:spPr>
        <p:txBody>
          <a:bodyPr wrap="square" rtlCol="0">
            <a:spAutoFit/>
          </a:bodyPr>
          <a:lstStyle/>
          <a:p>
            <a:pPr algn="ctr"/>
            <a:r>
              <a:rPr lang="en-US" sz="2800">
                <a:solidFill>
                  <a:schemeClr val="tx2"/>
                </a:solidFill>
                <a:latin typeface="Pangolin" panose="00000500000000000000" pitchFamily="2" charset="-93"/>
              </a:rPr>
              <a:t>Thước kẻ</a:t>
            </a:r>
          </a:p>
        </p:txBody>
      </p:sp>
      <p:sp>
        <p:nvSpPr>
          <p:cNvPr id="9" name="TextBox 8">
            <a:extLst>
              <a:ext uri="{FF2B5EF4-FFF2-40B4-BE49-F238E27FC236}">
                <a16:creationId xmlns:a16="http://schemas.microsoft.com/office/drawing/2014/main" id="{D3357736-DFA0-7DBD-E4A2-B122C54935AB}"/>
              </a:ext>
            </a:extLst>
          </p:cNvPr>
          <p:cNvSpPr txBox="1"/>
          <p:nvPr/>
        </p:nvSpPr>
        <p:spPr>
          <a:xfrm>
            <a:off x="8549640" y="708660"/>
            <a:ext cx="2651760" cy="523220"/>
          </a:xfrm>
          <a:prstGeom prst="rect">
            <a:avLst/>
          </a:prstGeom>
          <a:noFill/>
        </p:spPr>
        <p:txBody>
          <a:bodyPr wrap="square" rtlCol="0">
            <a:spAutoFit/>
          </a:bodyPr>
          <a:lstStyle/>
          <a:p>
            <a:pPr algn="ctr"/>
            <a:r>
              <a:rPr lang="en-US" sz="2800">
                <a:solidFill>
                  <a:schemeClr val="tx2"/>
                </a:solidFill>
                <a:latin typeface="Pangolin" panose="00000500000000000000" pitchFamily="2" charset="-93"/>
              </a:rPr>
              <a:t>Tờ giấy trắng</a:t>
            </a:r>
          </a:p>
        </p:txBody>
      </p:sp>
    </p:spTree>
    <p:extLst>
      <p:ext uri="{BB962C8B-B14F-4D97-AF65-F5344CB8AC3E}">
        <p14:creationId xmlns:p14="http://schemas.microsoft.com/office/powerpoint/2010/main" val="44574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subTnLst>
                                    <p:audio>
                                      <p:cMediaNode vol="35000">
                                        <p:cTn display="0" masterRel="sameClick">
                                          <p:stCondLst>
                                            <p:cond evt="begin" delay="0">
                                              <p:tn val="11"/>
                                            </p:cond>
                                          </p:stCondLst>
                                          <p:endCondLst>
                                            <p:cond evt="onStopAudio" delay="0">
                                              <p:tgtEl>
                                                <p:sldTgt/>
                                              </p:tgtEl>
                                            </p:cond>
                                          </p:endCondLst>
                                        </p:cTn>
                                        <p:tgtEl>
                                          <p:sndTgt r:embed="rId2" name="Ting.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vol="35000">
                                        <p:cTn display="0" masterRel="sameClick">
                                          <p:stCondLst>
                                            <p:cond evt="begin" delay="0">
                                              <p:tn val="17"/>
                                            </p:cond>
                                          </p:stCondLst>
                                          <p:endCondLst>
                                            <p:cond evt="onStopAudio" delay="0">
                                              <p:tgtEl>
                                                <p:sldTgt/>
                                              </p:tgtEl>
                                            </p:cond>
                                          </p:endCondLst>
                                        </p:cTn>
                                        <p:tgtEl>
                                          <p:sndTgt r:embed="rId2" name="Ting.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vol="35000">
                                        <p:cTn display="0" masterRel="sameClick">
                                          <p:stCondLst>
                                            <p:cond evt="begin" delay="0">
                                              <p:tn val="21"/>
                                            </p:cond>
                                          </p:stCondLst>
                                          <p:endCondLst>
                                            <p:cond evt="onStopAudio" delay="0">
                                              <p:tgtEl>
                                                <p:sldTgt/>
                                              </p:tgtEl>
                                            </p:cond>
                                          </p:endCondLst>
                                        </p:cTn>
                                        <p:tgtEl>
                                          <p:sndTgt r:embed="rId2"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AB0B-3979-8C0F-6668-981587596230}"/>
              </a:ext>
            </a:extLst>
          </p:cNvPr>
          <p:cNvSpPr>
            <a:spLocks noGrp="1"/>
          </p:cNvSpPr>
          <p:nvPr>
            <p:ph type="title"/>
          </p:nvPr>
        </p:nvSpPr>
        <p:spPr>
          <a:xfrm>
            <a:off x="838200" y="83205"/>
            <a:ext cx="10515600" cy="1325563"/>
          </a:xfrm>
        </p:spPr>
        <p:txBody>
          <a:bodyPr/>
          <a:lstStyle/>
          <a:p>
            <a:r>
              <a:rPr lang="en-US"/>
              <a:t>Các bước thực hiện</a:t>
            </a:r>
          </a:p>
        </p:txBody>
      </p:sp>
      <p:sp>
        <p:nvSpPr>
          <p:cNvPr id="3" name="Rectangle: Rounded Corners 2">
            <a:extLst>
              <a:ext uri="{FF2B5EF4-FFF2-40B4-BE49-F238E27FC236}">
                <a16:creationId xmlns:a16="http://schemas.microsoft.com/office/drawing/2014/main" id="{C5CAF686-9DBE-D73D-33C7-255A3CD71075}"/>
              </a:ext>
            </a:extLst>
          </p:cNvPr>
          <p:cNvSpPr/>
          <p:nvPr/>
        </p:nvSpPr>
        <p:spPr>
          <a:xfrm>
            <a:off x="3112770" y="1690688"/>
            <a:ext cx="5966460" cy="3451860"/>
          </a:xfrm>
          <a:prstGeom prst="roundRect">
            <a:avLst>
              <a:gd name="adj" fmla="val 10044"/>
            </a:avLst>
          </a:prstGeom>
          <a:blipFill dpi="0" rotWithShape="1">
            <a:blip r:embed="rId2">
              <a:extLst>
                <a:ext uri="{28A0092B-C50C-407E-A947-70E740481C1C}">
                  <a14:useLocalDpi xmlns:a14="http://schemas.microsoft.com/office/drawing/2010/main" val="0"/>
                </a:ext>
              </a:extLst>
            </a:blip>
            <a:srcRect/>
            <a:stretch>
              <a:fillRect t="-7616" b="-7616"/>
            </a:stretch>
          </a:bli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93"/>
            </a:endParaRPr>
          </a:p>
        </p:txBody>
      </p:sp>
      <p:sp>
        <p:nvSpPr>
          <p:cNvPr id="4" name="TextBox 3">
            <a:extLst>
              <a:ext uri="{FF2B5EF4-FFF2-40B4-BE49-F238E27FC236}">
                <a16:creationId xmlns:a16="http://schemas.microsoft.com/office/drawing/2014/main" id="{B83F6D20-5363-6A53-D9BB-441507978720}"/>
              </a:ext>
            </a:extLst>
          </p:cNvPr>
          <p:cNvSpPr txBox="1"/>
          <p:nvPr/>
        </p:nvSpPr>
        <p:spPr>
          <a:xfrm>
            <a:off x="693420" y="5424468"/>
            <a:ext cx="10869930" cy="954107"/>
          </a:xfrm>
          <a:prstGeom prst="rect">
            <a:avLst/>
          </a:prstGeom>
          <a:noFill/>
        </p:spPr>
        <p:txBody>
          <a:bodyPr wrap="square" rtlCol="0">
            <a:spAutoFit/>
          </a:bodyPr>
          <a:lstStyle/>
          <a:p>
            <a:pPr algn="ctr"/>
            <a:r>
              <a:rPr lang="en-US" sz="2800">
                <a:solidFill>
                  <a:schemeClr val="tx2"/>
                </a:solidFill>
                <a:latin typeface="Pangolin" panose="00000500000000000000" pitchFamily="2" charset="-93"/>
              </a:rPr>
              <a:t>Bước 1: Đặt tờ giấy trắng tại nơi có ánh sáng </a:t>
            </a:r>
          </a:p>
          <a:p>
            <a:pPr algn="ctr"/>
            <a:r>
              <a:rPr lang="en-US" sz="2800">
                <a:solidFill>
                  <a:schemeClr val="tx2"/>
                </a:solidFill>
                <a:latin typeface="Pangolin" panose="00000500000000000000" pitchFamily="2" charset="-93"/>
              </a:rPr>
              <a:t>và để cảm biến ánh sáng cách tờ giấy 10 cm</a:t>
            </a:r>
          </a:p>
        </p:txBody>
      </p:sp>
      <p:sp>
        <p:nvSpPr>
          <p:cNvPr id="5" name="Speech Bubble: Rectangle with Corners Rounded 4">
            <a:extLst>
              <a:ext uri="{FF2B5EF4-FFF2-40B4-BE49-F238E27FC236}">
                <a16:creationId xmlns:a16="http://schemas.microsoft.com/office/drawing/2014/main" id="{4630A944-67AA-304D-4E75-3D8106D95401}"/>
              </a:ext>
            </a:extLst>
          </p:cNvPr>
          <p:cNvSpPr/>
          <p:nvPr/>
        </p:nvSpPr>
        <p:spPr>
          <a:xfrm>
            <a:off x="9338310" y="1294438"/>
            <a:ext cx="2468880" cy="1508760"/>
          </a:xfrm>
          <a:prstGeom prst="wedgeRoundRectCallout">
            <a:avLst>
              <a:gd name="adj1" fmla="val -72054"/>
              <a:gd name="adj2" fmla="val 36291"/>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Montserrat Medium" panose="00000600000000000000" pitchFamily="2" charset="-93"/>
              </a:rPr>
              <a:t>Lưu ý: Giáo viên hướng dẫn học sinh kết nối cảm biến với điện thoại hoặc máy tính</a:t>
            </a:r>
          </a:p>
        </p:txBody>
      </p:sp>
    </p:spTree>
    <p:extLst>
      <p:ext uri="{BB962C8B-B14F-4D97-AF65-F5344CB8AC3E}">
        <p14:creationId xmlns:p14="http://schemas.microsoft.com/office/powerpoint/2010/main" val="3056361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par>
                          <p:cTn id="29" fill="hold">
                            <p:stCondLst>
                              <p:cond delay="1000"/>
                            </p:stCondLst>
                            <p:childTnLst>
                              <p:par>
                                <p:cTn id="30" presetID="32" presetClass="emph" presetSubtype="0" fill="hold" grpId="1" nodeType="afterEffect">
                                  <p:stCondLst>
                                    <p:cond delay="0"/>
                                  </p:stCondLst>
                                  <p:childTnLst>
                                    <p:animRot by="120000">
                                      <p:cBhvr>
                                        <p:cTn id="31" dur="100" fill="hold">
                                          <p:stCondLst>
                                            <p:cond delay="0"/>
                                          </p:stCondLst>
                                        </p:cTn>
                                        <p:tgtEl>
                                          <p:spTgt spid="5"/>
                                        </p:tgtEl>
                                        <p:attrNameLst>
                                          <p:attrName>r</p:attrName>
                                        </p:attrNameLst>
                                      </p:cBhvr>
                                    </p:animRot>
                                    <p:animRot by="-240000">
                                      <p:cBhvr>
                                        <p:cTn id="32" dur="200" fill="hold">
                                          <p:stCondLst>
                                            <p:cond delay="200"/>
                                          </p:stCondLst>
                                        </p:cTn>
                                        <p:tgtEl>
                                          <p:spTgt spid="5"/>
                                        </p:tgtEl>
                                        <p:attrNameLst>
                                          <p:attrName>r</p:attrName>
                                        </p:attrNameLst>
                                      </p:cBhvr>
                                    </p:animRot>
                                    <p:animRot by="240000">
                                      <p:cBhvr>
                                        <p:cTn id="33" dur="200" fill="hold">
                                          <p:stCondLst>
                                            <p:cond delay="400"/>
                                          </p:stCondLst>
                                        </p:cTn>
                                        <p:tgtEl>
                                          <p:spTgt spid="5"/>
                                        </p:tgtEl>
                                        <p:attrNameLst>
                                          <p:attrName>r</p:attrName>
                                        </p:attrNameLst>
                                      </p:cBhvr>
                                    </p:animRot>
                                    <p:animRot by="-240000">
                                      <p:cBhvr>
                                        <p:cTn id="34" dur="200" fill="hold">
                                          <p:stCondLst>
                                            <p:cond delay="600"/>
                                          </p:stCondLst>
                                        </p:cTn>
                                        <p:tgtEl>
                                          <p:spTgt spid="5"/>
                                        </p:tgtEl>
                                        <p:attrNameLst>
                                          <p:attrName>r</p:attrName>
                                        </p:attrNameLst>
                                      </p:cBhvr>
                                    </p:animRot>
                                    <p:animRot by="120000">
                                      <p:cBhvr>
                                        <p:cTn id="3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AB0B-3979-8C0F-6668-981587596230}"/>
              </a:ext>
            </a:extLst>
          </p:cNvPr>
          <p:cNvSpPr>
            <a:spLocks noGrp="1"/>
          </p:cNvSpPr>
          <p:nvPr>
            <p:ph type="title"/>
          </p:nvPr>
        </p:nvSpPr>
        <p:spPr>
          <a:xfrm>
            <a:off x="838200" y="224165"/>
            <a:ext cx="10515600" cy="1325563"/>
          </a:xfrm>
        </p:spPr>
        <p:txBody>
          <a:bodyPr/>
          <a:lstStyle/>
          <a:p>
            <a:r>
              <a:rPr lang="en-US"/>
              <a:t>Các bước thực hiện (tiếp)</a:t>
            </a:r>
          </a:p>
        </p:txBody>
      </p:sp>
      <p:sp>
        <p:nvSpPr>
          <p:cNvPr id="3" name="Rectangle: Rounded Corners 2">
            <a:extLst>
              <a:ext uri="{FF2B5EF4-FFF2-40B4-BE49-F238E27FC236}">
                <a16:creationId xmlns:a16="http://schemas.microsoft.com/office/drawing/2014/main" id="{C5CAF686-9DBE-D73D-33C7-255A3CD71075}"/>
              </a:ext>
            </a:extLst>
          </p:cNvPr>
          <p:cNvSpPr/>
          <p:nvPr/>
        </p:nvSpPr>
        <p:spPr>
          <a:xfrm>
            <a:off x="3112770" y="1690688"/>
            <a:ext cx="5966460" cy="3451860"/>
          </a:xfrm>
          <a:prstGeom prst="roundRect">
            <a:avLst>
              <a:gd name="adj" fmla="val 10044"/>
            </a:avLst>
          </a:prstGeom>
          <a:blipFill dpi="0" rotWithShape="1">
            <a:blip r:embed="rId2">
              <a:extLst>
                <a:ext uri="{28A0092B-C50C-407E-A947-70E740481C1C}">
                  <a14:useLocalDpi xmlns:a14="http://schemas.microsoft.com/office/drawing/2010/main" val="0"/>
                </a:ext>
              </a:extLst>
            </a:blip>
            <a:srcRect/>
            <a:stretch>
              <a:fillRect t="-3479" b="-3479"/>
            </a:stretch>
          </a:bli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93"/>
            </a:endParaRPr>
          </a:p>
        </p:txBody>
      </p:sp>
      <p:sp>
        <p:nvSpPr>
          <p:cNvPr id="4" name="TextBox 3">
            <a:extLst>
              <a:ext uri="{FF2B5EF4-FFF2-40B4-BE49-F238E27FC236}">
                <a16:creationId xmlns:a16="http://schemas.microsoft.com/office/drawing/2014/main" id="{B83F6D20-5363-6A53-D9BB-441507978720}"/>
              </a:ext>
            </a:extLst>
          </p:cNvPr>
          <p:cNvSpPr txBox="1"/>
          <p:nvPr/>
        </p:nvSpPr>
        <p:spPr>
          <a:xfrm>
            <a:off x="1684020" y="5424468"/>
            <a:ext cx="8888730" cy="954107"/>
          </a:xfrm>
          <a:prstGeom prst="rect">
            <a:avLst/>
          </a:prstGeom>
          <a:noFill/>
        </p:spPr>
        <p:txBody>
          <a:bodyPr wrap="square" rtlCol="0">
            <a:spAutoFit/>
          </a:bodyPr>
          <a:lstStyle/>
          <a:p>
            <a:pPr algn="ctr"/>
            <a:r>
              <a:rPr lang="en-US" sz="2800">
                <a:solidFill>
                  <a:schemeClr val="tx2"/>
                </a:solidFill>
                <a:latin typeface="Pangolin" panose="00000500000000000000" pitchFamily="2" charset="-93"/>
              </a:rPr>
              <a:t>Bước 2: Di chuyển cảm biến và tờ giấy trắng để đo độ sáng ở các vị trí như hình dưới đây trong lớp học của em </a:t>
            </a:r>
          </a:p>
        </p:txBody>
      </p:sp>
    </p:spTree>
    <p:extLst>
      <p:ext uri="{BB962C8B-B14F-4D97-AF65-F5344CB8AC3E}">
        <p14:creationId xmlns:p14="http://schemas.microsoft.com/office/powerpoint/2010/main" val="191064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A4374A-9ADE-2489-F5A5-C81FFDC20BAB}"/>
              </a:ext>
            </a:extLst>
          </p:cNvPr>
          <p:cNvPicPr>
            <a:picLocks noChangeAspect="1"/>
          </p:cNvPicPr>
          <p:nvPr/>
        </p:nvPicPr>
        <p:blipFill rotWithShape="1">
          <a:blip r:embed="rId2">
            <a:extLst>
              <a:ext uri="{28A0092B-C50C-407E-A947-70E740481C1C}">
                <a14:useLocalDpi xmlns:a14="http://schemas.microsoft.com/office/drawing/2010/main" val="0"/>
              </a:ext>
            </a:extLst>
          </a:blip>
          <a:srcRect t="4549" b="4549"/>
          <a:stretch/>
        </p:blipFill>
        <p:spPr>
          <a:xfrm>
            <a:off x="0" y="0"/>
            <a:ext cx="12191999" cy="6858000"/>
          </a:xfrm>
          <a:prstGeom prst="rect">
            <a:avLst/>
          </a:prstGeom>
        </p:spPr>
      </p:pic>
      <p:sp>
        <p:nvSpPr>
          <p:cNvPr id="6" name="Rectangle: Rounded Corners 5">
            <a:extLst>
              <a:ext uri="{FF2B5EF4-FFF2-40B4-BE49-F238E27FC236}">
                <a16:creationId xmlns:a16="http://schemas.microsoft.com/office/drawing/2014/main" id="{C86011C9-89A7-D7BB-C3E7-09884AD839F6}"/>
              </a:ext>
            </a:extLst>
          </p:cNvPr>
          <p:cNvSpPr/>
          <p:nvPr/>
        </p:nvSpPr>
        <p:spPr>
          <a:xfrm>
            <a:off x="466726" y="2526030"/>
            <a:ext cx="1840230" cy="946457"/>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Montserrat Medium" panose="00000600000000000000" pitchFamily="2" charset="-93"/>
              </a:rPr>
              <a:t>........................</a:t>
            </a:r>
          </a:p>
        </p:txBody>
      </p:sp>
      <p:sp>
        <p:nvSpPr>
          <p:cNvPr id="7" name="TextBox 6">
            <a:extLst>
              <a:ext uri="{FF2B5EF4-FFF2-40B4-BE49-F238E27FC236}">
                <a16:creationId xmlns:a16="http://schemas.microsoft.com/office/drawing/2014/main" id="{1D1E31C6-E846-F407-C82D-A3B40A7D04CC}"/>
              </a:ext>
            </a:extLst>
          </p:cNvPr>
          <p:cNvSpPr txBox="1"/>
          <p:nvPr/>
        </p:nvSpPr>
        <p:spPr>
          <a:xfrm>
            <a:off x="512446" y="2583180"/>
            <a:ext cx="2045970" cy="338554"/>
          </a:xfrm>
          <a:prstGeom prst="rect">
            <a:avLst/>
          </a:prstGeom>
          <a:noFill/>
        </p:spPr>
        <p:txBody>
          <a:bodyPr wrap="square" rtlCol="0">
            <a:spAutoFit/>
          </a:bodyPr>
          <a:lstStyle/>
          <a:p>
            <a:pPr algn="l"/>
            <a:r>
              <a:rPr lang="en-US" sz="1600">
                <a:solidFill>
                  <a:schemeClr val="bg1"/>
                </a:solidFill>
                <a:latin typeface="Pangolin" panose="00000500000000000000" pitchFamily="2" charset="-93"/>
              </a:rPr>
              <a:t>Bàn học gần cửa sổ</a:t>
            </a:r>
          </a:p>
        </p:txBody>
      </p:sp>
      <p:sp>
        <p:nvSpPr>
          <p:cNvPr id="8" name="Rectangle: Rounded Corners 7">
            <a:extLst>
              <a:ext uri="{FF2B5EF4-FFF2-40B4-BE49-F238E27FC236}">
                <a16:creationId xmlns:a16="http://schemas.microsoft.com/office/drawing/2014/main" id="{DA691CB5-2EBA-2E1E-0FDB-784416B69C69}"/>
              </a:ext>
            </a:extLst>
          </p:cNvPr>
          <p:cNvSpPr/>
          <p:nvPr/>
        </p:nvSpPr>
        <p:spPr>
          <a:xfrm>
            <a:off x="6157912" y="2921734"/>
            <a:ext cx="1840230" cy="946457"/>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Montserrat Medium" panose="00000600000000000000" pitchFamily="2" charset="-93"/>
              </a:rPr>
              <a:t>........................</a:t>
            </a:r>
          </a:p>
        </p:txBody>
      </p:sp>
      <p:sp>
        <p:nvSpPr>
          <p:cNvPr id="9" name="TextBox 8">
            <a:extLst>
              <a:ext uri="{FF2B5EF4-FFF2-40B4-BE49-F238E27FC236}">
                <a16:creationId xmlns:a16="http://schemas.microsoft.com/office/drawing/2014/main" id="{8673F1E7-20C0-4029-F998-F5EB60A4D565}"/>
              </a:ext>
            </a:extLst>
          </p:cNvPr>
          <p:cNvSpPr txBox="1"/>
          <p:nvPr/>
        </p:nvSpPr>
        <p:spPr>
          <a:xfrm>
            <a:off x="6043612" y="2967454"/>
            <a:ext cx="2045970" cy="338554"/>
          </a:xfrm>
          <a:prstGeom prst="rect">
            <a:avLst/>
          </a:prstGeom>
          <a:noFill/>
        </p:spPr>
        <p:txBody>
          <a:bodyPr wrap="square" rtlCol="0">
            <a:spAutoFit/>
          </a:bodyPr>
          <a:lstStyle/>
          <a:p>
            <a:pPr algn="ctr"/>
            <a:r>
              <a:rPr lang="en-US" sz="1600">
                <a:solidFill>
                  <a:schemeClr val="bg1"/>
                </a:solidFill>
                <a:latin typeface="Pangolin" panose="00000500000000000000" pitchFamily="2" charset="-93"/>
              </a:rPr>
              <a:t>Bảng lớp</a:t>
            </a:r>
          </a:p>
        </p:txBody>
      </p:sp>
      <p:sp>
        <p:nvSpPr>
          <p:cNvPr id="10" name="Rectangle: Rounded Corners 9">
            <a:extLst>
              <a:ext uri="{FF2B5EF4-FFF2-40B4-BE49-F238E27FC236}">
                <a16:creationId xmlns:a16="http://schemas.microsoft.com/office/drawing/2014/main" id="{87B0AAF1-3B37-F4D4-C10B-1C91CAAB04BF}"/>
              </a:ext>
            </a:extLst>
          </p:cNvPr>
          <p:cNvSpPr/>
          <p:nvPr/>
        </p:nvSpPr>
        <p:spPr>
          <a:xfrm>
            <a:off x="3129916" y="3954780"/>
            <a:ext cx="1840230" cy="946457"/>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Montserrat Medium" panose="00000600000000000000" pitchFamily="2" charset="-93"/>
              </a:rPr>
              <a:t>........................</a:t>
            </a:r>
          </a:p>
        </p:txBody>
      </p:sp>
      <p:sp>
        <p:nvSpPr>
          <p:cNvPr id="11" name="TextBox 10">
            <a:extLst>
              <a:ext uri="{FF2B5EF4-FFF2-40B4-BE49-F238E27FC236}">
                <a16:creationId xmlns:a16="http://schemas.microsoft.com/office/drawing/2014/main" id="{BD622787-0128-1DFF-48A9-0E8C606507CC}"/>
              </a:ext>
            </a:extLst>
          </p:cNvPr>
          <p:cNvSpPr txBox="1"/>
          <p:nvPr/>
        </p:nvSpPr>
        <p:spPr>
          <a:xfrm>
            <a:off x="3175636" y="4011930"/>
            <a:ext cx="2045970" cy="338554"/>
          </a:xfrm>
          <a:prstGeom prst="rect">
            <a:avLst/>
          </a:prstGeom>
          <a:noFill/>
        </p:spPr>
        <p:txBody>
          <a:bodyPr wrap="square" rtlCol="0">
            <a:spAutoFit/>
          </a:bodyPr>
          <a:lstStyle/>
          <a:p>
            <a:pPr algn="l"/>
            <a:r>
              <a:rPr lang="en-US" sz="1600">
                <a:solidFill>
                  <a:schemeClr val="bg1"/>
                </a:solidFill>
                <a:latin typeface="Pangolin" panose="00000500000000000000" pitchFamily="2" charset="-93"/>
              </a:rPr>
              <a:t>Bàn học giữa lớp</a:t>
            </a:r>
          </a:p>
        </p:txBody>
      </p:sp>
      <p:sp>
        <p:nvSpPr>
          <p:cNvPr id="12" name="Rectangle: Rounded Corners 11">
            <a:extLst>
              <a:ext uri="{FF2B5EF4-FFF2-40B4-BE49-F238E27FC236}">
                <a16:creationId xmlns:a16="http://schemas.microsoft.com/office/drawing/2014/main" id="{907AE347-048B-52D2-FE09-7F14792E87D3}"/>
              </a:ext>
            </a:extLst>
          </p:cNvPr>
          <p:cNvSpPr/>
          <p:nvPr/>
        </p:nvSpPr>
        <p:spPr>
          <a:xfrm>
            <a:off x="8410576" y="5566410"/>
            <a:ext cx="1840230" cy="946457"/>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Montserrat Medium" panose="00000600000000000000" pitchFamily="2" charset="-93"/>
              </a:rPr>
              <a:t>........................</a:t>
            </a:r>
          </a:p>
        </p:txBody>
      </p:sp>
      <p:sp>
        <p:nvSpPr>
          <p:cNvPr id="13" name="TextBox 12">
            <a:extLst>
              <a:ext uri="{FF2B5EF4-FFF2-40B4-BE49-F238E27FC236}">
                <a16:creationId xmlns:a16="http://schemas.microsoft.com/office/drawing/2014/main" id="{7403709F-2443-1C46-C1E9-7EBD0877B874}"/>
              </a:ext>
            </a:extLst>
          </p:cNvPr>
          <p:cNvSpPr txBox="1"/>
          <p:nvPr/>
        </p:nvSpPr>
        <p:spPr>
          <a:xfrm>
            <a:off x="8456296" y="5623560"/>
            <a:ext cx="2045970" cy="338554"/>
          </a:xfrm>
          <a:prstGeom prst="rect">
            <a:avLst/>
          </a:prstGeom>
          <a:noFill/>
        </p:spPr>
        <p:txBody>
          <a:bodyPr wrap="square" rtlCol="0">
            <a:spAutoFit/>
          </a:bodyPr>
          <a:lstStyle/>
          <a:p>
            <a:pPr algn="l"/>
            <a:r>
              <a:rPr lang="en-US" sz="1600">
                <a:solidFill>
                  <a:schemeClr val="bg1"/>
                </a:solidFill>
                <a:latin typeface="Pangolin" panose="00000500000000000000" pitchFamily="2" charset="-93"/>
              </a:rPr>
              <a:t>Bàn học cuối  lớp</a:t>
            </a:r>
          </a:p>
        </p:txBody>
      </p:sp>
      <p:sp>
        <p:nvSpPr>
          <p:cNvPr id="14" name="Rectangle: Rounded Corners 13">
            <a:extLst>
              <a:ext uri="{FF2B5EF4-FFF2-40B4-BE49-F238E27FC236}">
                <a16:creationId xmlns:a16="http://schemas.microsoft.com/office/drawing/2014/main" id="{6EC351F8-33C9-61CC-49DF-925A54FAF0D2}"/>
              </a:ext>
            </a:extLst>
          </p:cNvPr>
          <p:cNvSpPr/>
          <p:nvPr/>
        </p:nvSpPr>
        <p:spPr>
          <a:xfrm>
            <a:off x="9414507" y="3294578"/>
            <a:ext cx="2160271" cy="946457"/>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Montserrat Medium" panose="00000600000000000000" pitchFamily="2" charset="-93"/>
              </a:rPr>
              <a:t>........................</a:t>
            </a:r>
          </a:p>
        </p:txBody>
      </p:sp>
      <p:sp>
        <p:nvSpPr>
          <p:cNvPr id="15" name="TextBox 14">
            <a:extLst>
              <a:ext uri="{FF2B5EF4-FFF2-40B4-BE49-F238E27FC236}">
                <a16:creationId xmlns:a16="http://schemas.microsoft.com/office/drawing/2014/main" id="{CB284D37-4CC0-0011-BD30-7CB7607CEC35}"/>
              </a:ext>
            </a:extLst>
          </p:cNvPr>
          <p:cNvSpPr txBox="1"/>
          <p:nvPr/>
        </p:nvSpPr>
        <p:spPr>
          <a:xfrm>
            <a:off x="9482615" y="3374840"/>
            <a:ext cx="2247898" cy="338554"/>
          </a:xfrm>
          <a:prstGeom prst="rect">
            <a:avLst/>
          </a:prstGeom>
          <a:noFill/>
        </p:spPr>
        <p:txBody>
          <a:bodyPr wrap="square" rtlCol="0">
            <a:spAutoFit/>
          </a:bodyPr>
          <a:lstStyle/>
          <a:p>
            <a:pPr algn="l"/>
            <a:r>
              <a:rPr lang="en-US" sz="1600">
                <a:solidFill>
                  <a:schemeClr val="bg1"/>
                </a:solidFill>
                <a:latin typeface="Pangolin" panose="00000500000000000000" pitchFamily="2" charset="-93"/>
              </a:rPr>
              <a:t>Bàn học gần cửa ra vào</a:t>
            </a:r>
          </a:p>
        </p:txBody>
      </p:sp>
    </p:spTree>
    <p:extLst>
      <p:ext uri="{BB962C8B-B14F-4D97-AF65-F5344CB8AC3E}">
        <p14:creationId xmlns:p14="http://schemas.microsoft.com/office/powerpoint/2010/main" val="981623967"/>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8666F-288C-81B4-4520-723CD11BB320}"/>
              </a:ext>
            </a:extLst>
          </p:cNvPr>
          <p:cNvSpPr>
            <a:spLocks noGrp="1"/>
          </p:cNvSpPr>
          <p:nvPr>
            <p:ph type="title"/>
          </p:nvPr>
        </p:nvSpPr>
        <p:spPr/>
        <p:txBody>
          <a:bodyPr/>
          <a:lstStyle/>
          <a:p>
            <a:r>
              <a:rPr lang="en-US"/>
              <a:t>Các bước thực hiện (tiếp)</a:t>
            </a:r>
          </a:p>
        </p:txBody>
      </p:sp>
      <p:graphicFrame>
        <p:nvGraphicFramePr>
          <p:cNvPr id="4" name="Table 4">
            <a:extLst>
              <a:ext uri="{FF2B5EF4-FFF2-40B4-BE49-F238E27FC236}">
                <a16:creationId xmlns:a16="http://schemas.microsoft.com/office/drawing/2014/main" id="{AA63F824-1F49-244D-08B3-9E4C0BA45012}"/>
              </a:ext>
            </a:extLst>
          </p:cNvPr>
          <p:cNvGraphicFramePr>
            <a:graphicFrameLocks noGrp="1"/>
          </p:cNvGraphicFramePr>
          <p:nvPr>
            <p:extLst>
              <p:ext uri="{D42A27DB-BD31-4B8C-83A1-F6EECF244321}">
                <p14:modId xmlns:p14="http://schemas.microsoft.com/office/powerpoint/2010/main" val="666844217"/>
              </p:ext>
            </p:extLst>
          </p:nvPr>
        </p:nvGraphicFramePr>
        <p:xfrm>
          <a:off x="1929130" y="2022687"/>
          <a:ext cx="9009378" cy="3132243"/>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1501563">
                  <a:extLst>
                    <a:ext uri="{9D8B030D-6E8A-4147-A177-3AD203B41FA5}">
                      <a16:colId xmlns:a16="http://schemas.microsoft.com/office/drawing/2014/main" val="3230449307"/>
                    </a:ext>
                  </a:extLst>
                </a:gridCol>
                <a:gridCol w="1501563">
                  <a:extLst>
                    <a:ext uri="{9D8B030D-6E8A-4147-A177-3AD203B41FA5}">
                      <a16:colId xmlns:a16="http://schemas.microsoft.com/office/drawing/2014/main" val="4122682342"/>
                    </a:ext>
                  </a:extLst>
                </a:gridCol>
                <a:gridCol w="1501563">
                  <a:extLst>
                    <a:ext uri="{9D8B030D-6E8A-4147-A177-3AD203B41FA5}">
                      <a16:colId xmlns:a16="http://schemas.microsoft.com/office/drawing/2014/main" val="3507639861"/>
                    </a:ext>
                  </a:extLst>
                </a:gridCol>
                <a:gridCol w="1501563">
                  <a:extLst>
                    <a:ext uri="{9D8B030D-6E8A-4147-A177-3AD203B41FA5}">
                      <a16:colId xmlns:a16="http://schemas.microsoft.com/office/drawing/2014/main" val="3119639557"/>
                    </a:ext>
                  </a:extLst>
                </a:gridCol>
                <a:gridCol w="1501563">
                  <a:extLst>
                    <a:ext uri="{9D8B030D-6E8A-4147-A177-3AD203B41FA5}">
                      <a16:colId xmlns:a16="http://schemas.microsoft.com/office/drawing/2014/main" val="2774429321"/>
                    </a:ext>
                  </a:extLst>
                </a:gridCol>
                <a:gridCol w="1501563">
                  <a:extLst>
                    <a:ext uri="{9D8B030D-6E8A-4147-A177-3AD203B41FA5}">
                      <a16:colId xmlns:a16="http://schemas.microsoft.com/office/drawing/2014/main" val="3848258923"/>
                    </a:ext>
                  </a:extLst>
                </a:gridCol>
              </a:tblGrid>
              <a:tr h="1044081">
                <a:tc>
                  <a:txBody>
                    <a:bodyPr/>
                    <a:lstStyle/>
                    <a:p>
                      <a:pPr algn="ctr"/>
                      <a:r>
                        <a:rPr lang="en-US">
                          <a:latin typeface="Pangolin" panose="00000500000000000000" pitchFamily="2" charset="-93"/>
                        </a:rPr>
                        <a:t>Vị trí</a:t>
                      </a:r>
                    </a:p>
                  </a:txBody>
                  <a:tcPr anchor="ctr"/>
                </a:tc>
                <a:tc>
                  <a:txBody>
                    <a:bodyPr/>
                    <a:lstStyle/>
                    <a:p>
                      <a:pPr algn="ctr"/>
                      <a:r>
                        <a:rPr lang="en-US">
                          <a:latin typeface="Pangolin" panose="00000500000000000000" pitchFamily="2" charset="-93"/>
                        </a:rPr>
                        <a:t>Bàn học gần cửa số</a:t>
                      </a:r>
                    </a:p>
                  </a:txBody>
                  <a:tcPr anchor="ctr"/>
                </a:tc>
                <a:tc>
                  <a:txBody>
                    <a:bodyPr/>
                    <a:lstStyle/>
                    <a:p>
                      <a:pPr algn="ctr"/>
                      <a:r>
                        <a:rPr lang="en-US">
                          <a:latin typeface="Pangolin" panose="00000500000000000000" pitchFamily="2" charset="-93"/>
                        </a:rPr>
                        <a:t>Bảng lớp</a:t>
                      </a:r>
                    </a:p>
                  </a:txBody>
                  <a:tcPr anchor="ctr"/>
                </a:tc>
                <a:tc>
                  <a:txBody>
                    <a:bodyPr/>
                    <a:lstStyle/>
                    <a:p>
                      <a:pPr algn="ctr"/>
                      <a:r>
                        <a:rPr lang="en-US">
                          <a:latin typeface="Pangolin" panose="00000500000000000000" pitchFamily="2" charset="-93"/>
                        </a:rPr>
                        <a:t>Bàn học gần cửa ra vào</a:t>
                      </a:r>
                    </a:p>
                  </a:txBody>
                  <a:tcPr anchor="ctr"/>
                </a:tc>
                <a:tc>
                  <a:txBody>
                    <a:bodyPr/>
                    <a:lstStyle/>
                    <a:p>
                      <a:pPr algn="ctr"/>
                      <a:r>
                        <a:rPr lang="en-US">
                          <a:latin typeface="Pangolin" panose="00000500000000000000" pitchFamily="2" charset="-93"/>
                        </a:rPr>
                        <a:t>Bàn học gần giữa lớp</a:t>
                      </a:r>
                    </a:p>
                  </a:txBody>
                  <a:tcPr anchor="ctr"/>
                </a:tc>
                <a:tc>
                  <a:txBody>
                    <a:bodyPr/>
                    <a:lstStyle/>
                    <a:p>
                      <a:pPr algn="ctr"/>
                      <a:r>
                        <a:rPr lang="en-US">
                          <a:latin typeface="Pangolin" panose="00000500000000000000" pitchFamily="2" charset="-93"/>
                        </a:rPr>
                        <a:t>Bàn học </a:t>
                      </a:r>
                    </a:p>
                    <a:p>
                      <a:pPr algn="ctr"/>
                      <a:r>
                        <a:rPr lang="en-US">
                          <a:latin typeface="Pangolin" panose="00000500000000000000" pitchFamily="2" charset="-93"/>
                        </a:rPr>
                        <a:t>cuối lớp</a:t>
                      </a:r>
                    </a:p>
                  </a:txBody>
                  <a:tcPr anchor="ctr"/>
                </a:tc>
                <a:extLst>
                  <a:ext uri="{0D108BD9-81ED-4DB2-BD59-A6C34878D82A}">
                    <a16:rowId xmlns:a16="http://schemas.microsoft.com/office/drawing/2014/main" val="1854603135"/>
                  </a:ext>
                </a:extLst>
              </a:tr>
              <a:tr h="1044081">
                <a:tc>
                  <a:txBody>
                    <a:bodyPr/>
                    <a:lstStyle/>
                    <a:p>
                      <a:pPr algn="ctr"/>
                      <a:r>
                        <a:rPr lang="en-US">
                          <a:latin typeface="Pangolin" panose="00000500000000000000" pitchFamily="2" charset="-93"/>
                        </a:rPr>
                        <a:t>Sáng nhất</a:t>
                      </a:r>
                    </a:p>
                  </a:txBody>
                  <a:tcPr anchor="ctr"/>
                </a:tc>
                <a:tc>
                  <a:txBody>
                    <a:bodyPr/>
                    <a:lstStyle/>
                    <a:p>
                      <a:pPr algn="ctr"/>
                      <a:r>
                        <a:rPr lang="en-US">
                          <a:latin typeface="Pangolin" panose="00000500000000000000" pitchFamily="2" charset="-93"/>
                          <a:sym typeface="Wingdings" panose="05000000000000000000" pitchFamily="2" charset="2"/>
                        </a:rPr>
                        <a:t></a:t>
                      </a:r>
                      <a:endParaRPr lang="en-US">
                        <a:latin typeface="Pangolin" panose="00000500000000000000" pitchFamily="2" charset="-93"/>
                      </a:endParaRPr>
                    </a:p>
                  </a:txBody>
                  <a:tcPr anchor="ctr"/>
                </a:tc>
                <a:tc>
                  <a:txBody>
                    <a:bodyPr/>
                    <a:lstStyle/>
                    <a:p>
                      <a:pPr algn="ctr"/>
                      <a:endParaRPr lang="en-US">
                        <a:latin typeface="Pangolin" panose="00000500000000000000" pitchFamily="2" charset="-93"/>
                      </a:endParaRPr>
                    </a:p>
                  </a:txBody>
                  <a:tcPr anchor="ctr"/>
                </a:tc>
                <a:tc>
                  <a:txBody>
                    <a:bodyPr/>
                    <a:lstStyle/>
                    <a:p>
                      <a:pPr algn="ctr"/>
                      <a:endParaRPr lang="en-US">
                        <a:latin typeface="Pangolin" panose="00000500000000000000" pitchFamily="2" charset="-93"/>
                      </a:endParaRPr>
                    </a:p>
                  </a:txBody>
                  <a:tcPr anchor="ctr"/>
                </a:tc>
                <a:tc>
                  <a:txBody>
                    <a:bodyPr/>
                    <a:lstStyle/>
                    <a:p>
                      <a:pPr algn="ctr"/>
                      <a:endParaRPr lang="en-US">
                        <a:latin typeface="Pangolin" panose="00000500000000000000" pitchFamily="2" charset="-93"/>
                      </a:endParaRPr>
                    </a:p>
                  </a:txBody>
                  <a:tcPr anchor="ctr"/>
                </a:tc>
                <a:tc>
                  <a:txBody>
                    <a:bodyPr/>
                    <a:lstStyle/>
                    <a:p>
                      <a:pPr algn="ctr"/>
                      <a:endParaRPr lang="en-US">
                        <a:latin typeface="Pangolin" panose="00000500000000000000" pitchFamily="2" charset="-93"/>
                      </a:endParaRPr>
                    </a:p>
                  </a:txBody>
                  <a:tcPr anchor="ctr"/>
                </a:tc>
                <a:extLst>
                  <a:ext uri="{0D108BD9-81ED-4DB2-BD59-A6C34878D82A}">
                    <a16:rowId xmlns:a16="http://schemas.microsoft.com/office/drawing/2014/main" val="1423974976"/>
                  </a:ext>
                </a:extLst>
              </a:tr>
              <a:tr h="1044081">
                <a:tc>
                  <a:txBody>
                    <a:bodyPr/>
                    <a:lstStyle/>
                    <a:p>
                      <a:pPr algn="ctr"/>
                      <a:r>
                        <a:rPr lang="en-US">
                          <a:latin typeface="Pangolin" panose="00000500000000000000" pitchFamily="2" charset="-93"/>
                        </a:rPr>
                        <a:t>Tối nhất</a:t>
                      </a:r>
                    </a:p>
                  </a:txBody>
                  <a:tcPr anchor="ctr"/>
                </a:tc>
                <a:tc>
                  <a:txBody>
                    <a:bodyPr/>
                    <a:lstStyle/>
                    <a:p>
                      <a:pPr algn="ctr"/>
                      <a:endParaRPr lang="en-US">
                        <a:latin typeface="Pangolin" panose="00000500000000000000" pitchFamily="2" charset="-93"/>
                      </a:endParaRPr>
                    </a:p>
                  </a:txBody>
                  <a:tcPr anchor="ctr"/>
                </a:tc>
                <a:tc>
                  <a:txBody>
                    <a:bodyPr/>
                    <a:lstStyle/>
                    <a:p>
                      <a:pPr algn="ctr"/>
                      <a:endParaRPr lang="en-US">
                        <a:latin typeface="Pangolin" panose="00000500000000000000" pitchFamily="2" charset="-93"/>
                      </a:endParaRPr>
                    </a:p>
                  </a:txBody>
                  <a:tcPr anchor="ctr"/>
                </a:tc>
                <a:tc>
                  <a:txBody>
                    <a:bodyPr/>
                    <a:lstStyle/>
                    <a:p>
                      <a:pPr algn="ctr"/>
                      <a:endParaRPr lang="en-US">
                        <a:latin typeface="Pangolin" panose="00000500000000000000" pitchFamily="2" charset="-93"/>
                      </a:endParaRPr>
                    </a:p>
                  </a:txBody>
                  <a:tcPr anchor="ctr"/>
                </a:tc>
                <a:tc>
                  <a:txBody>
                    <a:bodyPr/>
                    <a:lstStyle/>
                    <a:p>
                      <a:pPr algn="ctr"/>
                      <a:endParaRPr lang="en-US">
                        <a:latin typeface="Pangolin" panose="00000500000000000000" pitchFamily="2" charset="-93"/>
                      </a:endParaRPr>
                    </a:p>
                  </a:txBody>
                  <a:tcPr anchor="ctr"/>
                </a:tc>
                <a:tc>
                  <a:txBody>
                    <a:bodyPr/>
                    <a:lstStyle/>
                    <a:p>
                      <a:pPr algn="ctr"/>
                      <a:endParaRPr lang="en-US">
                        <a:latin typeface="Pangolin" panose="00000500000000000000" pitchFamily="2" charset="-93"/>
                      </a:endParaRPr>
                    </a:p>
                  </a:txBody>
                  <a:tcPr anchor="ctr"/>
                </a:tc>
                <a:extLst>
                  <a:ext uri="{0D108BD9-81ED-4DB2-BD59-A6C34878D82A}">
                    <a16:rowId xmlns:a16="http://schemas.microsoft.com/office/drawing/2014/main" val="642525394"/>
                  </a:ext>
                </a:extLst>
              </a:tr>
            </a:tbl>
          </a:graphicData>
        </a:graphic>
      </p:graphicFrame>
      <p:sp>
        <p:nvSpPr>
          <p:cNvPr id="5" name="TextBox 4">
            <a:extLst>
              <a:ext uri="{FF2B5EF4-FFF2-40B4-BE49-F238E27FC236}">
                <a16:creationId xmlns:a16="http://schemas.microsoft.com/office/drawing/2014/main" id="{797D5B95-A564-1C65-B6EF-4E53CD9E5336}"/>
              </a:ext>
            </a:extLst>
          </p:cNvPr>
          <p:cNvSpPr txBox="1"/>
          <p:nvPr/>
        </p:nvSpPr>
        <p:spPr>
          <a:xfrm>
            <a:off x="1989454" y="5415657"/>
            <a:ext cx="8888730" cy="1077218"/>
          </a:xfrm>
          <a:prstGeom prst="rect">
            <a:avLst/>
          </a:prstGeom>
          <a:noFill/>
        </p:spPr>
        <p:txBody>
          <a:bodyPr wrap="square" rtlCol="0">
            <a:spAutoFit/>
          </a:bodyPr>
          <a:lstStyle/>
          <a:p>
            <a:pPr algn="ctr"/>
            <a:r>
              <a:rPr lang="en-US" sz="2800">
                <a:solidFill>
                  <a:schemeClr val="tx2"/>
                </a:solidFill>
                <a:latin typeface="Pangolin" panose="00000500000000000000" pitchFamily="2" charset="-93"/>
              </a:rPr>
              <a:t>Bước 3: Đánh dấu  </a:t>
            </a:r>
            <a:r>
              <a:rPr lang="en-US" sz="3600">
                <a:latin typeface="Pangolin" panose="00000500000000000000" pitchFamily="2" charset="-93"/>
                <a:sym typeface="Wingdings" panose="05000000000000000000" pitchFamily="2" charset="2"/>
              </a:rPr>
              <a:t></a:t>
            </a:r>
            <a:r>
              <a:rPr lang="en-US" sz="2800">
                <a:solidFill>
                  <a:schemeClr val="tx2"/>
                </a:solidFill>
                <a:latin typeface="Pangolin" panose="00000500000000000000" pitchFamily="2" charset="-93"/>
              </a:rPr>
              <a:t> vào các ô chỉ vị trí tối nhất, </a:t>
            </a:r>
          </a:p>
          <a:p>
            <a:pPr algn="ctr"/>
            <a:r>
              <a:rPr lang="en-US" sz="2800">
                <a:solidFill>
                  <a:schemeClr val="tx2"/>
                </a:solidFill>
                <a:latin typeface="Pangolin" panose="00000500000000000000" pitchFamily="2" charset="-93"/>
              </a:rPr>
              <a:t>sáng nhất của lớp trong bảng dưới đây</a:t>
            </a:r>
          </a:p>
        </p:txBody>
      </p:sp>
      <p:sp>
        <p:nvSpPr>
          <p:cNvPr id="3" name="TextBox 2">
            <a:extLst>
              <a:ext uri="{FF2B5EF4-FFF2-40B4-BE49-F238E27FC236}">
                <a16:creationId xmlns:a16="http://schemas.microsoft.com/office/drawing/2014/main" id="{8D00A83A-6B33-BF77-4FDF-C1D64938033B}"/>
              </a:ext>
            </a:extLst>
          </p:cNvPr>
          <p:cNvSpPr txBox="1"/>
          <p:nvPr/>
        </p:nvSpPr>
        <p:spPr>
          <a:xfrm>
            <a:off x="9921240" y="4366260"/>
            <a:ext cx="651510" cy="646331"/>
          </a:xfrm>
          <a:prstGeom prst="rect">
            <a:avLst/>
          </a:prstGeom>
          <a:noFill/>
        </p:spPr>
        <p:txBody>
          <a:bodyPr wrap="square" rtlCol="0">
            <a:spAutoFit/>
          </a:bodyPr>
          <a:lstStyle/>
          <a:p>
            <a:pPr algn="l"/>
            <a:r>
              <a:rPr lang="en-US" sz="3600">
                <a:solidFill>
                  <a:schemeClr val="tx2"/>
                </a:solidFill>
                <a:latin typeface="Pangolin" panose="00000500000000000000" pitchFamily="2" charset="-93"/>
                <a:sym typeface="Wingdings" panose="05000000000000000000" pitchFamily="2" charset="2"/>
              </a:rPr>
              <a:t></a:t>
            </a:r>
            <a:endParaRPr lang="en-US" sz="3600">
              <a:solidFill>
                <a:schemeClr val="tx2"/>
              </a:solidFill>
              <a:latin typeface="Pangolin" panose="00000500000000000000" pitchFamily="2" charset="-93"/>
            </a:endParaRPr>
          </a:p>
        </p:txBody>
      </p:sp>
    </p:spTree>
    <p:extLst>
      <p:ext uri="{BB962C8B-B14F-4D97-AF65-F5344CB8AC3E}">
        <p14:creationId xmlns:p14="http://schemas.microsoft.com/office/powerpoint/2010/main" val="268784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9E6B2-892F-7802-A2A8-AEF46EA0B91F}"/>
              </a:ext>
            </a:extLst>
          </p:cNvPr>
          <p:cNvSpPr>
            <a:spLocks noGrp="1"/>
          </p:cNvSpPr>
          <p:nvPr>
            <p:ph type="title"/>
          </p:nvPr>
        </p:nvSpPr>
        <p:spPr>
          <a:xfrm>
            <a:off x="1139190" y="937577"/>
            <a:ext cx="10515600" cy="1325563"/>
          </a:xfrm>
        </p:spPr>
        <p:txBody>
          <a:bodyPr>
            <a:normAutofit fontScale="90000"/>
          </a:bodyPr>
          <a:lstStyle/>
          <a:p>
            <a:pPr algn="ctr"/>
            <a:r>
              <a:rPr lang="en-US"/>
              <a:t>Đối chiếu với độ sáng tiêu chuẩn của lớp học, </a:t>
            </a:r>
            <a:br>
              <a:rPr lang="en-US"/>
            </a:br>
            <a:r>
              <a:rPr lang="en-US"/>
              <a:t>hãy cho biết lớp em có đủ ánh sáng không?</a:t>
            </a:r>
          </a:p>
        </p:txBody>
      </p:sp>
      <p:sp>
        <p:nvSpPr>
          <p:cNvPr id="3" name="Rectangle: Rounded Corners 2">
            <a:extLst>
              <a:ext uri="{FF2B5EF4-FFF2-40B4-BE49-F238E27FC236}">
                <a16:creationId xmlns:a16="http://schemas.microsoft.com/office/drawing/2014/main" id="{45285E23-D0B2-0EE0-EB9D-DA77D28C1D4D}"/>
              </a:ext>
            </a:extLst>
          </p:cNvPr>
          <p:cNvSpPr/>
          <p:nvPr/>
        </p:nvSpPr>
        <p:spPr>
          <a:xfrm>
            <a:off x="4570095" y="2582108"/>
            <a:ext cx="733425" cy="743336"/>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93"/>
            </a:endParaRPr>
          </a:p>
        </p:txBody>
      </p:sp>
      <p:grpSp>
        <p:nvGrpSpPr>
          <p:cNvPr id="6" name="Group 5">
            <a:extLst>
              <a:ext uri="{FF2B5EF4-FFF2-40B4-BE49-F238E27FC236}">
                <a16:creationId xmlns:a16="http://schemas.microsoft.com/office/drawing/2014/main" id="{9BBFFA2B-B2EC-2732-CACC-053B5EA757CC}"/>
              </a:ext>
            </a:extLst>
          </p:cNvPr>
          <p:cNvGrpSpPr/>
          <p:nvPr/>
        </p:nvGrpSpPr>
        <p:grpSpPr>
          <a:xfrm>
            <a:off x="1998345" y="5612130"/>
            <a:ext cx="8195310" cy="960120"/>
            <a:chOff x="2240280" y="5612130"/>
            <a:chExt cx="8195310" cy="960120"/>
          </a:xfrm>
          <a:solidFill>
            <a:schemeClr val="accent4">
              <a:lumMod val="75000"/>
            </a:schemeClr>
          </a:solidFill>
        </p:grpSpPr>
        <p:sp>
          <p:nvSpPr>
            <p:cNvPr id="5" name="Rectangle: Rounded Corners 4">
              <a:extLst>
                <a:ext uri="{FF2B5EF4-FFF2-40B4-BE49-F238E27FC236}">
                  <a16:creationId xmlns:a16="http://schemas.microsoft.com/office/drawing/2014/main" id="{7D412EE6-ACBB-92A8-E3FB-2C6C729CCE4F}"/>
                </a:ext>
              </a:extLst>
            </p:cNvPr>
            <p:cNvSpPr/>
            <p:nvPr/>
          </p:nvSpPr>
          <p:spPr>
            <a:xfrm>
              <a:off x="2240280" y="5612130"/>
              <a:ext cx="8195310" cy="9601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93"/>
              </a:endParaRPr>
            </a:p>
          </p:txBody>
        </p:sp>
        <p:sp>
          <p:nvSpPr>
            <p:cNvPr id="4" name="TextBox 3">
              <a:extLst>
                <a:ext uri="{FF2B5EF4-FFF2-40B4-BE49-F238E27FC236}">
                  <a16:creationId xmlns:a16="http://schemas.microsoft.com/office/drawing/2014/main" id="{7F40EC5E-957D-BFED-5476-DB1FE416003E}"/>
                </a:ext>
              </a:extLst>
            </p:cNvPr>
            <p:cNvSpPr txBox="1"/>
            <p:nvPr/>
          </p:nvSpPr>
          <p:spPr>
            <a:xfrm>
              <a:off x="2527935" y="5749290"/>
              <a:ext cx="7738110" cy="646331"/>
            </a:xfrm>
            <a:prstGeom prst="rect">
              <a:avLst/>
            </a:prstGeom>
            <a:grpFill/>
          </p:spPr>
          <p:txBody>
            <a:bodyPr wrap="square" rtlCol="0">
              <a:spAutoFit/>
            </a:bodyPr>
            <a:lstStyle/>
            <a:p>
              <a:pPr algn="l"/>
              <a:r>
                <a:rPr lang="en-US" sz="3600">
                  <a:solidFill>
                    <a:schemeClr val="bg1"/>
                  </a:solidFill>
                  <a:latin typeface="Pangolin" panose="00000500000000000000" pitchFamily="2" charset="-93"/>
                </a:rPr>
                <a:t>Độ sáng tiêu chuẩn là: 300 - 500 LUX</a:t>
              </a:r>
            </a:p>
          </p:txBody>
        </p:sp>
      </p:grpSp>
      <p:sp>
        <p:nvSpPr>
          <p:cNvPr id="7" name="TextBox 6">
            <a:extLst>
              <a:ext uri="{FF2B5EF4-FFF2-40B4-BE49-F238E27FC236}">
                <a16:creationId xmlns:a16="http://schemas.microsoft.com/office/drawing/2014/main" id="{73497AA9-A5BC-215D-C0EA-891D3CA889F0}"/>
              </a:ext>
            </a:extLst>
          </p:cNvPr>
          <p:cNvSpPr txBox="1"/>
          <p:nvPr/>
        </p:nvSpPr>
        <p:spPr>
          <a:xfrm>
            <a:off x="5452110" y="2645509"/>
            <a:ext cx="3040380" cy="646331"/>
          </a:xfrm>
          <a:prstGeom prst="rect">
            <a:avLst/>
          </a:prstGeom>
          <a:noFill/>
        </p:spPr>
        <p:txBody>
          <a:bodyPr wrap="square" rtlCol="0">
            <a:spAutoFit/>
          </a:bodyPr>
          <a:lstStyle/>
          <a:p>
            <a:pPr algn="l"/>
            <a:r>
              <a:rPr lang="en-US" sz="3600">
                <a:solidFill>
                  <a:schemeClr val="tx2"/>
                </a:solidFill>
                <a:latin typeface="Pangolin" panose="00000500000000000000" pitchFamily="2" charset="-93"/>
              </a:rPr>
              <a:t>Đủ độ sáng</a:t>
            </a:r>
          </a:p>
        </p:txBody>
      </p:sp>
      <p:sp>
        <p:nvSpPr>
          <p:cNvPr id="8" name="Rectangle: Rounded Corners 7">
            <a:extLst>
              <a:ext uri="{FF2B5EF4-FFF2-40B4-BE49-F238E27FC236}">
                <a16:creationId xmlns:a16="http://schemas.microsoft.com/office/drawing/2014/main" id="{E3E7329A-3A13-1814-27EC-DC4E4182613C}"/>
              </a:ext>
            </a:extLst>
          </p:cNvPr>
          <p:cNvSpPr/>
          <p:nvPr/>
        </p:nvSpPr>
        <p:spPr>
          <a:xfrm>
            <a:off x="4570095" y="3532170"/>
            <a:ext cx="733425" cy="743336"/>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93"/>
            </a:endParaRPr>
          </a:p>
        </p:txBody>
      </p:sp>
      <p:sp>
        <p:nvSpPr>
          <p:cNvPr id="9" name="TextBox 8">
            <a:extLst>
              <a:ext uri="{FF2B5EF4-FFF2-40B4-BE49-F238E27FC236}">
                <a16:creationId xmlns:a16="http://schemas.microsoft.com/office/drawing/2014/main" id="{B4B52CD2-26D1-E4C4-F15F-93EA2E8DB16E}"/>
              </a:ext>
            </a:extLst>
          </p:cNvPr>
          <p:cNvSpPr txBox="1"/>
          <p:nvPr/>
        </p:nvSpPr>
        <p:spPr>
          <a:xfrm>
            <a:off x="5452110" y="3595571"/>
            <a:ext cx="3040380" cy="646331"/>
          </a:xfrm>
          <a:prstGeom prst="rect">
            <a:avLst/>
          </a:prstGeom>
          <a:noFill/>
        </p:spPr>
        <p:txBody>
          <a:bodyPr wrap="square" rtlCol="0">
            <a:spAutoFit/>
          </a:bodyPr>
          <a:lstStyle/>
          <a:p>
            <a:pPr algn="l"/>
            <a:r>
              <a:rPr lang="en-US" sz="3600">
                <a:solidFill>
                  <a:schemeClr val="tx2"/>
                </a:solidFill>
                <a:latin typeface="Pangolin" panose="00000500000000000000" pitchFamily="2" charset="-93"/>
              </a:rPr>
              <a:t>Thiếu sáng</a:t>
            </a:r>
          </a:p>
        </p:txBody>
      </p:sp>
      <p:sp>
        <p:nvSpPr>
          <p:cNvPr id="10" name="Rectangle: Rounded Corners 9">
            <a:extLst>
              <a:ext uri="{FF2B5EF4-FFF2-40B4-BE49-F238E27FC236}">
                <a16:creationId xmlns:a16="http://schemas.microsoft.com/office/drawing/2014/main" id="{CB52C009-F09B-A54C-1562-F124A4B16A52}"/>
              </a:ext>
            </a:extLst>
          </p:cNvPr>
          <p:cNvSpPr/>
          <p:nvPr/>
        </p:nvSpPr>
        <p:spPr>
          <a:xfrm>
            <a:off x="4570095" y="4423024"/>
            <a:ext cx="733425" cy="743336"/>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93"/>
            </a:endParaRPr>
          </a:p>
        </p:txBody>
      </p:sp>
      <p:sp>
        <p:nvSpPr>
          <p:cNvPr id="11" name="TextBox 10">
            <a:extLst>
              <a:ext uri="{FF2B5EF4-FFF2-40B4-BE49-F238E27FC236}">
                <a16:creationId xmlns:a16="http://schemas.microsoft.com/office/drawing/2014/main" id="{E0E3CF02-81D8-4003-6C21-F66FCBC1C6F8}"/>
              </a:ext>
            </a:extLst>
          </p:cNvPr>
          <p:cNvSpPr txBox="1"/>
          <p:nvPr/>
        </p:nvSpPr>
        <p:spPr>
          <a:xfrm>
            <a:off x="5452110" y="4486425"/>
            <a:ext cx="3040380" cy="646331"/>
          </a:xfrm>
          <a:prstGeom prst="rect">
            <a:avLst/>
          </a:prstGeom>
          <a:noFill/>
        </p:spPr>
        <p:txBody>
          <a:bodyPr wrap="square" rtlCol="0">
            <a:spAutoFit/>
          </a:bodyPr>
          <a:lstStyle/>
          <a:p>
            <a:pPr algn="l"/>
            <a:r>
              <a:rPr lang="en-US" sz="3600">
                <a:solidFill>
                  <a:schemeClr val="tx2"/>
                </a:solidFill>
                <a:latin typeface="Pangolin" panose="00000500000000000000" pitchFamily="2" charset="-93"/>
              </a:rPr>
              <a:t>Quá sáng</a:t>
            </a:r>
          </a:p>
        </p:txBody>
      </p:sp>
    </p:spTree>
    <p:extLst>
      <p:ext uri="{BB962C8B-B14F-4D97-AF65-F5344CB8AC3E}">
        <p14:creationId xmlns:p14="http://schemas.microsoft.com/office/powerpoint/2010/main" val="169150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P spid="8" grpId="0" animBg="1"/>
      <p:bldP spid="9" grpId="0"/>
      <p:bldP spid="10"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062699F-5181-8797-BAD9-A2427B2E8480}"/>
              </a:ext>
            </a:extLst>
          </p:cNvPr>
          <p:cNvSpPr/>
          <p:nvPr/>
        </p:nvSpPr>
        <p:spPr>
          <a:xfrm>
            <a:off x="2581275" y="2057400"/>
            <a:ext cx="7303770" cy="312039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Medium" panose="00000600000000000000" pitchFamily="2" charset="-93"/>
              <a:ea typeface="+mn-ea"/>
              <a:cs typeface="+mn-cs"/>
            </a:endParaRPr>
          </a:p>
        </p:txBody>
      </p:sp>
      <p:sp>
        <p:nvSpPr>
          <p:cNvPr id="2" name="Title 1">
            <a:extLst>
              <a:ext uri="{FF2B5EF4-FFF2-40B4-BE49-F238E27FC236}">
                <a16:creationId xmlns:a16="http://schemas.microsoft.com/office/drawing/2014/main" id="{D63DB909-05E3-0785-0600-F9484BCEC57E}"/>
              </a:ext>
            </a:extLst>
          </p:cNvPr>
          <p:cNvSpPr>
            <a:spLocks noGrp="1"/>
          </p:cNvSpPr>
          <p:nvPr>
            <p:ph type="title"/>
          </p:nvPr>
        </p:nvSpPr>
        <p:spPr>
          <a:xfrm>
            <a:off x="2625090" y="2766218"/>
            <a:ext cx="7216140" cy="1325563"/>
          </a:xfrm>
        </p:spPr>
        <p:txBody>
          <a:bodyPr/>
          <a:lstStyle/>
          <a:p>
            <a:pPr algn="ctr"/>
            <a:r>
              <a:rPr lang="en-US"/>
              <a:t>Hoạt động 3: </a:t>
            </a:r>
            <a:br>
              <a:rPr lang="en-US"/>
            </a:br>
            <a:r>
              <a:rPr lang="en-US"/>
              <a:t>Vẽ bức tranh lớp học</a:t>
            </a:r>
          </a:p>
        </p:txBody>
      </p:sp>
    </p:spTree>
    <p:extLst>
      <p:ext uri="{BB962C8B-B14F-4D97-AF65-F5344CB8AC3E}">
        <p14:creationId xmlns:p14="http://schemas.microsoft.com/office/powerpoint/2010/main" val="115113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D8330-F6AF-86CC-E7DD-AE1A7BF9D86D}"/>
              </a:ext>
            </a:extLst>
          </p:cNvPr>
          <p:cNvSpPr>
            <a:spLocks noGrp="1"/>
          </p:cNvSpPr>
          <p:nvPr>
            <p:ph type="title"/>
          </p:nvPr>
        </p:nvSpPr>
        <p:spPr/>
        <p:txBody>
          <a:bodyPr/>
          <a:lstStyle/>
          <a:p>
            <a:r>
              <a:rPr lang="en-US"/>
              <a:t>Vẽ tranh lớp học</a:t>
            </a:r>
          </a:p>
        </p:txBody>
      </p:sp>
      <p:pic>
        <p:nvPicPr>
          <p:cNvPr id="7" name="Picture 6">
            <a:extLst>
              <a:ext uri="{FF2B5EF4-FFF2-40B4-BE49-F238E27FC236}">
                <a16:creationId xmlns:a16="http://schemas.microsoft.com/office/drawing/2014/main" id="{FE6E3BD3-FC84-92CA-4CAE-C86978E326D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340" y="2179320"/>
            <a:ext cx="4762500" cy="4762500"/>
          </a:xfrm>
          <a:prstGeom prst="rect">
            <a:avLst/>
          </a:prstGeom>
        </p:spPr>
      </p:pic>
      <p:sp>
        <p:nvSpPr>
          <p:cNvPr id="10" name="TextBox 9">
            <a:extLst>
              <a:ext uri="{FF2B5EF4-FFF2-40B4-BE49-F238E27FC236}">
                <a16:creationId xmlns:a16="http://schemas.microsoft.com/office/drawing/2014/main" id="{9F1BCE16-411F-C06E-5219-DACB190D55FF}"/>
              </a:ext>
            </a:extLst>
          </p:cNvPr>
          <p:cNvSpPr txBox="1"/>
          <p:nvPr/>
        </p:nvSpPr>
        <p:spPr>
          <a:xfrm>
            <a:off x="5532120" y="2537460"/>
            <a:ext cx="540639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64FA3"/>
                </a:solidFill>
                <a:effectLst/>
                <a:uLnTx/>
                <a:uFillTx/>
                <a:latin typeface="Pangolin" panose="00000500000000000000" pitchFamily="2" charset="-93"/>
                <a:ea typeface="+mn-ea"/>
                <a:cs typeface="+mn-cs"/>
              </a:rPr>
              <a:t>1. Em hãy vẽ ánh sáng từ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64FA3"/>
                </a:solidFill>
                <a:effectLst/>
                <a:uLnTx/>
                <a:uFillTx/>
                <a:latin typeface="Pangolin" panose="00000500000000000000" pitchFamily="2" charset="-93"/>
                <a:ea typeface="+mn-ea"/>
                <a:cs typeface="+mn-cs"/>
              </a:rPr>
              <a:t>Mặt Trời và từ đèn chiếu sáng đến các vị trí bàn học bằng các mũi tên</a:t>
            </a:r>
          </a:p>
        </p:txBody>
      </p:sp>
    </p:spTree>
    <p:extLst>
      <p:ext uri="{BB962C8B-B14F-4D97-AF65-F5344CB8AC3E}">
        <p14:creationId xmlns:p14="http://schemas.microsoft.com/office/powerpoint/2010/main" val="137397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5249-344C-DFB6-D8D7-9833AC147617}"/>
              </a:ext>
            </a:extLst>
          </p:cNvPr>
          <p:cNvSpPr>
            <a:spLocks noGrp="1"/>
          </p:cNvSpPr>
          <p:nvPr>
            <p:ph type="title"/>
          </p:nvPr>
        </p:nvSpPr>
        <p:spPr>
          <a:xfrm>
            <a:off x="698500" y="149543"/>
            <a:ext cx="10515600" cy="1325563"/>
          </a:xfrm>
        </p:spPr>
        <p:txBody>
          <a:bodyPr/>
          <a:lstStyle/>
          <a:p>
            <a:r>
              <a:rPr lang="en-US"/>
              <a:t>Ví dụ mẫu</a:t>
            </a:r>
          </a:p>
        </p:txBody>
      </p:sp>
      <p:pic>
        <p:nvPicPr>
          <p:cNvPr id="4" name="Picture 3">
            <a:extLst>
              <a:ext uri="{FF2B5EF4-FFF2-40B4-BE49-F238E27FC236}">
                <a16:creationId xmlns:a16="http://schemas.microsoft.com/office/drawing/2014/main" id="{C6C6C732-DCBA-20EC-7A24-03BDD00B1E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53742" y="1816418"/>
            <a:ext cx="6522718" cy="4892039"/>
          </a:xfrm>
          <a:prstGeom prst="rect">
            <a:avLst/>
          </a:prstGeom>
        </p:spPr>
      </p:pic>
      <p:pic>
        <p:nvPicPr>
          <p:cNvPr id="6" name="Picture 5">
            <a:extLst>
              <a:ext uri="{FF2B5EF4-FFF2-40B4-BE49-F238E27FC236}">
                <a16:creationId xmlns:a16="http://schemas.microsoft.com/office/drawing/2014/main" id="{9C4EB804-A93E-6E74-F1AB-2ECC6565B9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8327" y="1550891"/>
            <a:ext cx="1846766" cy="1780257"/>
          </a:xfrm>
          <a:prstGeom prst="rect">
            <a:avLst/>
          </a:prstGeom>
        </p:spPr>
      </p:pic>
      <p:cxnSp>
        <p:nvCxnSpPr>
          <p:cNvPr id="9" name="Straight Arrow Connector 8">
            <a:extLst>
              <a:ext uri="{FF2B5EF4-FFF2-40B4-BE49-F238E27FC236}">
                <a16:creationId xmlns:a16="http://schemas.microsoft.com/office/drawing/2014/main" id="{3B56CD96-0FA6-4E5B-216D-7987F4575866}"/>
              </a:ext>
            </a:extLst>
          </p:cNvPr>
          <p:cNvCxnSpPr/>
          <p:nvPr/>
        </p:nvCxnSpPr>
        <p:spPr>
          <a:xfrm>
            <a:off x="3032525" y="3065621"/>
            <a:ext cx="2049056" cy="145161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951F18E-F190-75C0-F91F-4479E7AB53E7}"/>
              </a:ext>
            </a:extLst>
          </p:cNvPr>
          <p:cNvCxnSpPr/>
          <p:nvPr/>
        </p:nvCxnSpPr>
        <p:spPr>
          <a:xfrm>
            <a:off x="2841695" y="3480435"/>
            <a:ext cx="2049056" cy="145161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DC97ABB-76FD-694F-B71C-8E8580967A83}"/>
              </a:ext>
            </a:extLst>
          </p:cNvPr>
          <p:cNvCxnSpPr/>
          <p:nvPr/>
        </p:nvCxnSpPr>
        <p:spPr>
          <a:xfrm>
            <a:off x="5185567" y="3543300"/>
            <a:ext cx="2049056" cy="145161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99FFD23-7E1F-3AEA-1DA1-8A7ED2A903EA}"/>
              </a:ext>
            </a:extLst>
          </p:cNvPr>
          <p:cNvCxnSpPr/>
          <p:nvPr/>
        </p:nvCxnSpPr>
        <p:spPr>
          <a:xfrm>
            <a:off x="3639347" y="3011329"/>
            <a:ext cx="2049056" cy="145161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FAED9DA-2475-EB76-0A06-8D6F2A325E93}"/>
              </a:ext>
            </a:extLst>
          </p:cNvPr>
          <p:cNvCxnSpPr/>
          <p:nvPr/>
        </p:nvCxnSpPr>
        <p:spPr>
          <a:xfrm>
            <a:off x="5029567" y="3042761"/>
            <a:ext cx="2049056" cy="145161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6F73C22-9850-AD79-3142-11A71850DAF0}"/>
              </a:ext>
            </a:extLst>
          </p:cNvPr>
          <p:cNvCxnSpPr>
            <a:cxnSpLocks/>
          </p:cNvCxnSpPr>
          <p:nvPr/>
        </p:nvCxnSpPr>
        <p:spPr>
          <a:xfrm>
            <a:off x="8069580" y="2085498"/>
            <a:ext cx="0" cy="2846547"/>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4B869EC-2212-7D0F-9A03-F56C7E895181}"/>
              </a:ext>
            </a:extLst>
          </p:cNvPr>
          <p:cNvCxnSpPr>
            <a:cxnSpLocks/>
          </p:cNvCxnSpPr>
          <p:nvPr/>
        </p:nvCxnSpPr>
        <p:spPr>
          <a:xfrm>
            <a:off x="7326630" y="2387441"/>
            <a:ext cx="0" cy="212979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B57F2DA-2F4D-139A-6A40-5AC7C53A9EBB}"/>
              </a:ext>
            </a:extLst>
          </p:cNvPr>
          <p:cNvCxnSpPr>
            <a:cxnSpLocks/>
          </p:cNvCxnSpPr>
          <p:nvPr/>
        </p:nvCxnSpPr>
        <p:spPr>
          <a:xfrm>
            <a:off x="5310424" y="2085499"/>
            <a:ext cx="0" cy="2846546"/>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18715EE-A04B-1DD6-FECB-0307AF40BA58}"/>
              </a:ext>
            </a:extLst>
          </p:cNvPr>
          <p:cNvCxnSpPr>
            <a:cxnSpLocks/>
          </p:cNvCxnSpPr>
          <p:nvPr/>
        </p:nvCxnSpPr>
        <p:spPr>
          <a:xfrm>
            <a:off x="5850149" y="2615088"/>
            <a:ext cx="0" cy="190214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C28F53B-482C-9FD8-1803-3C12FC95BCAE}"/>
              </a:ext>
            </a:extLst>
          </p:cNvPr>
          <p:cNvCxnSpPr/>
          <p:nvPr/>
        </p:nvCxnSpPr>
        <p:spPr>
          <a:xfrm>
            <a:off x="6613444" y="2627471"/>
            <a:ext cx="0" cy="1705927"/>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4FF9621-3C9E-C438-319B-6CB9D6E507F3}"/>
              </a:ext>
            </a:extLst>
          </p:cNvPr>
          <p:cNvCxnSpPr/>
          <p:nvPr/>
        </p:nvCxnSpPr>
        <p:spPr>
          <a:xfrm>
            <a:off x="6830614" y="2085499"/>
            <a:ext cx="0" cy="1705927"/>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CCDEAEB4-17FD-2738-29BA-1FE8733AAE29}"/>
              </a:ext>
            </a:extLst>
          </p:cNvPr>
          <p:cNvSpPr/>
          <p:nvPr/>
        </p:nvSpPr>
        <p:spPr>
          <a:xfrm>
            <a:off x="1311854" y="3508771"/>
            <a:ext cx="1530593" cy="377429"/>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ontserrat Medium" panose="00000600000000000000" pitchFamily="2" charset="-93"/>
                <a:ea typeface="+mn-ea"/>
                <a:cs typeface="+mn-cs"/>
              </a:rPr>
              <a:t>Mặt trời</a:t>
            </a:r>
          </a:p>
        </p:txBody>
      </p:sp>
      <p:sp>
        <p:nvSpPr>
          <p:cNvPr id="28" name="Rectangle: Rounded Corners 27">
            <a:extLst>
              <a:ext uri="{FF2B5EF4-FFF2-40B4-BE49-F238E27FC236}">
                <a16:creationId xmlns:a16="http://schemas.microsoft.com/office/drawing/2014/main" id="{22C7082C-A589-8D31-D61F-50ABEF3B1AD6}"/>
              </a:ext>
            </a:extLst>
          </p:cNvPr>
          <p:cNvSpPr/>
          <p:nvPr/>
        </p:nvSpPr>
        <p:spPr>
          <a:xfrm>
            <a:off x="6012913" y="1365035"/>
            <a:ext cx="1530593" cy="37742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ontserrat Medium" panose="00000600000000000000" pitchFamily="2" charset="-93"/>
                <a:ea typeface="+mn-ea"/>
                <a:cs typeface="+mn-cs"/>
              </a:rPr>
              <a:t>Đèn</a:t>
            </a:r>
          </a:p>
        </p:txBody>
      </p:sp>
      <p:pic>
        <p:nvPicPr>
          <p:cNvPr id="32" name="Picture 31">
            <a:extLst>
              <a:ext uri="{FF2B5EF4-FFF2-40B4-BE49-F238E27FC236}">
                <a16:creationId xmlns:a16="http://schemas.microsoft.com/office/drawing/2014/main" id="{85A1FD97-3B2C-1D6D-8C99-716E46B743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43506" y="1156922"/>
            <a:ext cx="585542" cy="585542"/>
          </a:xfrm>
          <a:prstGeom prst="rect">
            <a:avLst/>
          </a:prstGeom>
        </p:spPr>
      </p:pic>
    </p:spTree>
    <p:extLst>
      <p:ext uri="{BB962C8B-B14F-4D97-AF65-F5344CB8AC3E}">
        <p14:creationId xmlns:p14="http://schemas.microsoft.com/office/powerpoint/2010/main" val="360502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par>
                                <p:cTn id="15" presetID="2" presetClass="entr" presetSubtype="9"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9"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0-#ppt_h/2"/>
                                          </p:val>
                                        </p:tav>
                                        <p:tav tm="100000">
                                          <p:val>
                                            <p:strVal val="#ppt_y"/>
                                          </p:val>
                                        </p:tav>
                                      </p:tavLst>
                                    </p:anim>
                                  </p:childTnLst>
                                </p:cTn>
                              </p:par>
                              <p:par>
                                <p:cTn id="23" presetID="2" presetClass="entr" presetSubtype="9"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0-#ppt_h/2"/>
                                          </p:val>
                                        </p:tav>
                                        <p:tav tm="100000">
                                          <p:val>
                                            <p:strVal val="#ppt_y"/>
                                          </p:val>
                                        </p:tav>
                                      </p:tavLst>
                                    </p:anim>
                                  </p:childTnLst>
                                </p:cTn>
                              </p:par>
                              <p:par>
                                <p:cTn id="27" presetID="2" presetClass="entr" presetSubtype="9"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0-#ppt_h/2"/>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D8330-F6AF-86CC-E7DD-AE1A7BF9D86D}"/>
              </a:ext>
            </a:extLst>
          </p:cNvPr>
          <p:cNvSpPr>
            <a:spLocks noGrp="1"/>
          </p:cNvSpPr>
          <p:nvPr>
            <p:ph type="title"/>
          </p:nvPr>
        </p:nvSpPr>
        <p:spPr/>
        <p:txBody>
          <a:bodyPr/>
          <a:lstStyle/>
          <a:p>
            <a:r>
              <a:rPr lang="en-US"/>
              <a:t>Vẽ tranh lớp học</a:t>
            </a:r>
          </a:p>
        </p:txBody>
      </p:sp>
      <p:pic>
        <p:nvPicPr>
          <p:cNvPr id="7" name="Picture 6">
            <a:extLst>
              <a:ext uri="{FF2B5EF4-FFF2-40B4-BE49-F238E27FC236}">
                <a16:creationId xmlns:a16="http://schemas.microsoft.com/office/drawing/2014/main" id="{FE6E3BD3-FC84-92CA-4CAE-C86978E326D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340" y="2179320"/>
            <a:ext cx="4762500" cy="4762500"/>
          </a:xfrm>
          <a:prstGeom prst="rect">
            <a:avLst/>
          </a:prstGeom>
        </p:spPr>
      </p:pic>
      <p:sp>
        <p:nvSpPr>
          <p:cNvPr id="10" name="TextBox 9">
            <a:extLst>
              <a:ext uri="{FF2B5EF4-FFF2-40B4-BE49-F238E27FC236}">
                <a16:creationId xmlns:a16="http://schemas.microsoft.com/office/drawing/2014/main" id="{9F1BCE16-411F-C06E-5219-DACB190D55FF}"/>
              </a:ext>
            </a:extLst>
          </p:cNvPr>
          <p:cNvSpPr txBox="1"/>
          <p:nvPr/>
        </p:nvSpPr>
        <p:spPr>
          <a:xfrm>
            <a:off x="5326380" y="2179320"/>
            <a:ext cx="540639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64FA3"/>
                </a:solidFill>
                <a:effectLst/>
                <a:uLnTx/>
                <a:uFillTx/>
                <a:latin typeface="Pangolin" panose="00000500000000000000" pitchFamily="2" charset="-93"/>
                <a:ea typeface="+mn-ea"/>
                <a:cs typeface="+mn-cs"/>
              </a:rPr>
              <a:t>2. Tô màu lớp học theo ý thích của em</a:t>
            </a:r>
          </a:p>
        </p:txBody>
      </p:sp>
      <p:sp>
        <p:nvSpPr>
          <p:cNvPr id="3" name="TextBox 2">
            <a:extLst>
              <a:ext uri="{FF2B5EF4-FFF2-40B4-BE49-F238E27FC236}">
                <a16:creationId xmlns:a16="http://schemas.microsoft.com/office/drawing/2014/main" id="{4AFEC1BB-2902-F080-6DB6-C9598F6E73E7}"/>
              </a:ext>
            </a:extLst>
          </p:cNvPr>
          <p:cNvSpPr txBox="1"/>
          <p:nvPr/>
        </p:nvSpPr>
        <p:spPr>
          <a:xfrm>
            <a:off x="5326380" y="3663821"/>
            <a:ext cx="540639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64FA3"/>
                </a:solidFill>
                <a:effectLst/>
                <a:uLnTx/>
                <a:uFillTx/>
                <a:latin typeface="Pangolin" panose="00000500000000000000" pitchFamily="2" charset="-93"/>
                <a:ea typeface="+mn-ea"/>
                <a:cs typeface="+mn-cs"/>
              </a:rPr>
              <a:t>3. Dùng bút </a:t>
            </a:r>
            <a:r>
              <a:rPr kumimoji="0" lang="en-US" sz="3200" b="0" i="0" u="none" strike="noStrike" kern="1200" cap="none" spc="0" normalizeH="0" baseline="0" noProof="0">
                <a:ln>
                  <a:noFill/>
                </a:ln>
                <a:solidFill>
                  <a:srgbClr val="ED5565"/>
                </a:solidFill>
                <a:effectLst/>
                <a:uLnTx/>
                <a:uFillTx/>
                <a:latin typeface="Pangolin" panose="00000500000000000000" pitchFamily="2" charset="-93"/>
                <a:ea typeface="+mn-ea"/>
                <a:cs typeface="+mn-cs"/>
              </a:rPr>
              <a:t>màu đỏ </a:t>
            </a:r>
            <a:r>
              <a:rPr kumimoji="0" lang="en-US" sz="3200" b="0" i="0" u="none" strike="noStrike" kern="1200" cap="none" spc="0" normalizeH="0" baseline="0" noProof="0">
                <a:ln>
                  <a:noFill/>
                </a:ln>
                <a:solidFill>
                  <a:srgbClr val="164FA3"/>
                </a:solidFill>
                <a:effectLst/>
                <a:uLnTx/>
                <a:uFillTx/>
                <a:latin typeface="Pangolin" panose="00000500000000000000" pitchFamily="2" charset="-93"/>
                <a:ea typeface="+mn-ea"/>
                <a:cs typeface="+mn-cs"/>
              </a:rPr>
              <a:t>khoanh vào chỗ </a:t>
            </a:r>
            <a:r>
              <a:rPr kumimoji="0" lang="en-US" sz="3200" b="0" i="0" u="none" strike="noStrike" kern="1200" cap="none" spc="0" normalizeH="0" baseline="0" noProof="0">
                <a:ln>
                  <a:noFill/>
                </a:ln>
                <a:solidFill>
                  <a:srgbClr val="ED5565"/>
                </a:solidFill>
                <a:effectLst/>
                <a:uLnTx/>
                <a:uFillTx/>
                <a:latin typeface="Pangolin" panose="00000500000000000000" pitchFamily="2" charset="-93"/>
                <a:ea typeface="+mn-ea"/>
                <a:cs typeface="+mn-cs"/>
              </a:rPr>
              <a:t>sáng nhất </a:t>
            </a:r>
            <a:r>
              <a:rPr kumimoji="0" lang="en-US" sz="3200" b="0" i="0" u="none" strike="noStrike" kern="1200" cap="none" spc="0" normalizeH="0" baseline="0" noProof="0">
                <a:ln>
                  <a:noFill/>
                </a:ln>
                <a:solidFill>
                  <a:srgbClr val="164FA3"/>
                </a:solidFill>
                <a:effectLst/>
                <a:uLnTx/>
                <a:uFillTx/>
                <a:latin typeface="Pangolin" panose="00000500000000000000" pitchFamily="2" charset="-93"/>
                <a:ea typeface="+mn-ea"/>
                <a:cs typeface="+mn-cs"/>
              </a:rPr>
              <a:t>và  bút </a:t>
            </a:r>
            <a:r>
              <a:rPr kumimoji="0" lang="en-US" sz="3200" b="0" i="0" u="none" strike="noStrike" kern="1200" cap="none" spc="0" normalizeH="0" baseline="0" noProof="0">
                <a:ln>
                  <a:noFill/>
                </a:ln>
                <a:solidFill>
                  <a:prstClr val="black"/>
                </a:solidFill>
                <a:effectLst/>
                <a:uLnTx/>
                <a:uFillTx/>
                <a:latin typeface="Pangolin" panose="00000500000000000000" pitchFamily="2" charset="-93"/>
                <a:ea typeface="+mn-ea"/>
                <a:cs typeface="+mn-cs"/>
              </a:rPr>
              <a:t>màu đen</a:t>
            </a:r>
            <a:r>
              <a:rPr kumimoji="0" lang="en-US" sz="3200" b="0" i="0" u="none" strike="noStrike" kern="1200" cap="none" spc="0" normalizeH="0" baseline="0" noProof="0">
                <a:ln>
                  <a:noFill/>
                </a:ln>
                <a:solidFill>
                  <a:srgbClr val="164FA3"/>
                </a:solidFill>
                <a:effectLst/>
                <a:uLnTx/>
                <a:uFillTx/>
                <a:latin typeface="Pangolin" panose="00000500000000000000" pitchFamily="2" charset="-93"/>
                <a:ea typeface="+mn-ea"/>
                <a:cs typeface="+mn-cs"/>
              </a:rPr>
              <a:t> khoanh vào </a:t>
            </a:r>
            <a:r>
              <a:rPr kumimoji="0" lang="en-US" sz="3200" b="0" i="0" u="none" strike="noStrike" kern="1200" cap="none" spc="0" normalizeH="0" baseline="0" noProof="0">
                <a:ln>
                  <a:noFill/>
                </a:ln>
                <a:solidFill>
                  <a:prstClr val="black"/>
                </a:solidFill>
                <a:effectLst/>
                <a:uLnTx/>
                <a:uFillTx/>
                <a:latin typeface="Pangolin" panose="00000500000000000000" pitchFamily="2" charset="-93"/>
                <a:ea typeface="+mn-ea"/>
                <a:cs typeface="+mn-cs"/>
              </a:rPr>
              <a:t>chỗ tối nhất trong lớp</a:t>
            </a:r>
          </a:p>
        </p:txBody>
      </p:sp>
    </p:spTree>
    <p:extLst>
      <p:ext uri="{BB962C8B-B14F-4D97-AF65-F5344CB8AC3E}">
        <p14:creationId xmlns:p14="http://schemas.microsoft.com/office/powerpoint/2010/main" val="77646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0208-751D-E33B-CAD0-6ADA7C72FBF0}"/>
              </a:ext>
            </a:extLst>
          </p:cNvPr>
          <p:cNvSpPr>
            <a:spLocks noGrp="1"/>
          </p:cNvSpPr>
          <p:nvPr>
            <p:ph type="title"/>
          </p:nvPr>
        </p:nvSpPr>
        <p:spPr>
          <a:xfrm>
            <a:off x="838200" y="136525"/>
            <a:ext cx="10515600" cy="1325563"/>
          </a:xfrm>
        </p:spPr>
        <p:txBody>
          <a:bodyPr/>
          <a:lstStyle/>
          <a:p>
            <a:r>
              <a:rPr lang="en-US"/>
              <a:t>Khởi động: Bài hát Đếm sao</a:t>
            </a:r>
          </a:p>
        </p:txBody>
      </p:sp>
      <p:pic>
        <p:nvPicPr>
          <p:cNvPr id="3" name="y2mate.com -  Karaoke HD  Đếm Sao  Âm Nhạc Lớp 3  CD Chuẩn Bộ Giáo Dục_1080p">
            <a:hlinkClick r:id="" action="ppaction://media"/>
            <a:extLst>
              <a:ext uri="{FF2B5EF4-FFF2-40B4-BE49-F238E27FC236}">
                <a16:creationId xmlns:a16="http://schemas.microsoft.com/office/drawing/2014/main" id="{E9D1F7F3-40E1-FC8D-9562-EF7E2636D1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3010" y="1360884"/>
            <a:ext cx="9281160" cy="5220653"/>
          </a:xfrm>
          <a:prstGeom prst="rect">
            <a:avLst/>
          </a:prstGeom>
        </p:spPr>
      </p:pic>
      <p:sp>
        <p:nvSpPr>
          <p:cNvPr id="4" name="Speech Bubble: Rectangle with Corners Rounded 3">
            <a:extLst>
              <a:ext uri="{FF2B5EF4-FFF2-40B4-BE49-F238E27FC236}">
                <a16:creationId xmlns:a16="http://schemas.microsoft.com/office/drawing/2014/main" id="{E45C3340-5DDA-623B-733A-F85CCFEF9466}"/>
              </a:ext>
            </a:extLst>
          </p:cNvPr>
          <p:cNvSpPr/>
          <p:nvPr/>
        </p:nvSpPr>
        <p:spPr>
          <a:xfrm>
            <a:off x="8766810" y="799306"/>
            <a:ext cx="2468880" cy="1508760"/>
          </a:xfrm>
          <a:prstGeom prst="wedgeRoundRectCallout">
            <a:avLst>
              <a:gd name="adj1" fmla="val -59091"/>
              <a:gd name="adj2" fmla="val 20382"/>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ontserrat Medium" panose="00000600000000000000" pitchFamily="2" charset="-93"/>
              </a:rPr>
              <a:t>Mời cả lớp cùng hát bài hát này nhé!</a:t>
            </a:r>
          </a:p>
        </p:txBody>
      </p:sp>
    </p:spTree>
    <p:extLst>
      <p:ext uri="{BB962C8B-B14F-4D97-AF65-F5344CB8AC3E}">
        <p14:creationId xmlns:p14="http://schemas.microsoft.com/office/powerpoint/2010/main" val="21453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2" presetClass="emph" presetSubtype="0" fill="hold" grpId="1" nodeType="afterEffect">
                                  <p:stCondLst>
                                    <p:cond delay="0"/>
                                  </p:stCondLst>
                                  <p:childTnLst>
                                    <p:animRot by="120000">
                                      <p:cBhvr>
                                        <p:cTn id="13" dur="100" fill="hold">
                                          <p:stCondLst>
                                            <p:cond delay="0"/>
                                          </p:stCondLst>
                                        </p:cTn>
                                        <p:tgtEl>
                                          <p:spTgt spid="4"/>
                                        </p:tgtEl>
                                        <p:attrNameLst>
                                          <p:attrName>r</p:attrName>
                                        </p:attrNameLst>
                                      </p:cBhvr>
                                    </p:animRot>
                                    <p:animRot by="-240000">
                                      <p:cBhvr>
                                        <p:cTn id="14" dur="200" fill="hold">
                                          <p:stCondLst>
                                            <p:cond delay="200"/>
                                          </p:stCondLst>
                                        </p:cTn>
                                        <p:tgtEl>
                                          <p:spTgt spid="4"/>
                                        </p:tgtEl>
                                        <p:attrNameLst>
                                          <p:attrName>r</p:attrName>
                                        </p:attrNameLst>
                                      </p:cBhvr>
                                    </p:animRot>
                                    <p:animRot by="240000">
                                      <p:cBhvr>
                                        <p:cTn id="15" dur="200" fill="hold">
                                          <p:stCondLst>
                                            <p:cond delay="400"/>
                                          </p:stCondLst>
                                        </p:cTn>
                                        <p:tgtEl>
                                          <p:spTgt spid="4"/>
                                        </p:tgtEl>
                                        <p:attrNameLst>
                                          <p:attrName>r</p:attrName>
                                        </p:attrNameLst>
                                      </p:cBhvr>
                                    </p:animRot>
                                    <p:animRot by="-240000">
                                      <p:cBhvr>
                                        <p:cTn id="16" dur="200" fill="hold">
                                          <p:stCondLst>
                                            <p:cond delay="600"/>
                                          </p:stCondLst>
                                        </p:cTn>
                                        <p:tgtEl>
                                          <p:spTgt spid="4"/>
                                        </p:tgtEl>
                                        <p:attrNameLst>
                                          <p:attrName>r</p:attrName>
                                        </p:attrNameLst>
                                      </p:cBhvr>
                                    </p:animRot>
                                    <p:animRot by="120000">
                                      <p:cBhvr>
                                        <p:cTn id="17" dur="200" fill="hold">
                                          <p:stCondLst>
                                            <p:cond delay="800"/>
                                          </p:stCondLst>
                                        </p:cTn>
                                        <p:tgtEl>
                                          <p:spTgt spid="4"/>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622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3"/>
                </p:tgtEl>
              </p:cMediaNode>
            </p:video>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animBg="1"/>
      <p:bldP spid="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5249-344C-DFB6-D8D7-9833AC147617}"/>
              </a:ext>
            </a:extLst>
          </p:cNvPr>
          <p:cNvSpPr>
            <a:spLocks noGrp="1"/>
          </p:cNvSpPr>
          <p:nvPr>
            <p:ph type="title"/>
          </p:nvPr>
        </p:nvSpPr>
        <p:spPr/>
        <p:txBody>
          <a:bodyPr/>
          <a:lstStyle/>
          <a:p>
            <a:r>
              <a:rPr lang="en-US"/>
              <a:t>Ví dụ mẫu</a:t>
            </a:r>
          </a:p>
        </p:txBody>
      </p:sp>
      <p:pic>
        <p:nvPicPr>
          <p:cNvPr id="4" name="Picture 3">
            <a:extLst>
              <a:ext uri="{FF2B5EF4-FFF2-40B4-BE49-F238E27FC236}">
                <a16:creationId xmlns:a16="http://schemas.microsoft.com/office/drawing/2014/main" id="{C6C6C732-DCBA-20EC-7A24-03BDD00B1E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56427" y="1823085"/>
            <a:ext cx="6522718" cy="4892039"/>
          </a:xfrm>
          <a:prstGeom prst="rect">
            <a:avLst/>
          </a:prstGeom>
        </p:spPr>
      </p:pic>
      <p:pic>
        <p:nvPicPr>
          <p:cNvPr id="6" name="Picture 5">
            <a:extLst>
              <a:ext uri="{FF2B5EF4-FFF2-40B4-BE49-F238E27FC236}">
                <a16:creationId xmlns:a16="http://schemas.microsoft.com/office/drawing/2014/main" id="{9C4EB804-A93E-6E74-F1AB-2ECC6565B9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8327" y="1550891"/>
            <a:ext cx="1846766" cy="1780257"/>
          </a:xfrm>
          <a:prstGeom prst="rect">
            <a:avLst/>
          </a:prstGeom>
        </p:spPr>
      </p:pic>
      <p:cxnSp>
        <p:nvCxnSpPr>
          <p:cNvPr id="9" name="Straight Arrow Connector 8">
            <a:extLst>
              <a:ext uri="{FF2B5EF4-FFF2-40B4-BE49-F238E27FC236}">
                <a16:creationId xmlns:a16="http://schemas.microsoft.com/office/drawing/2014/main" id="{3B56CD96-0FA6-4E5B-216D-7987F4575866}"/>
              </a:ext>
            </a:extLst>
          </p:cNvPr>
          <p:cNvCxnSpPr/>
          <p:nvPr/>
        </p:nvCxnSpPr>
        <p:spPr>
          <a:xfrm>
            <a:off x="2995720" y="3065621"/>
            <a:ext cx="2049056" cy="1451610"/>
          </a:xfrm>
          <a:prstGeom prst="straightConnector1">
            <a:avLst/>
          </a:prstGeom>
          <a:ln w="31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951F18E-F190-75C0-F91F-4479E7AB53E7}"/>
              </a:ext>
            </a:extLst>
          </p:cNvPr>
          <p:cNvCxnSpPr/>
          <p:nvPr/>
        </p:nvCxnSpPr>
        <p:spPr>
          <a:xfrm>
            <a:off x="2804890" y="3480435"/>
            <a:ext cx="2049056" cy="1451610"/>
          </a:xfrm>
          <a:prstGeom prst="straightConnector1">
            <a:avLst/>
          </a:prstGeom>
          <a:ln w="31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DC97ABB-76FD-694F-B71C-8E8580967A83}"/>
              </a:ext>
            </a:extLst>
          </p:cNvPr>
          <p:cNvCxnSpPr/>
          <p:nvPr/>
        </p:nvCxnSpPr>
        <p:spPr>
          <a:xfrm>
            <a:off x="5148762" y="3543300"/>
            <a:ext cx="2049056" cy="1451610"/>
          </a:xfrm>
          <a:prstGeom prst="straightConnector1">
            <a:avLst/>
          </a:prstGeom>
          <a:ln w="31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99FFD23-7E1F-3AEA-1DA1-8A7ED2A903EA}"/>
              </a:ext>
            </a:extLst>
          </p:cNvPr>
          <p:cNvCxnSpPr/>
          <p:nvPr/>
        </p:nvCxnSpPr>
        <p:spPr>
          <a:xfrm>
            <a:off x="3602542" y="3011329"/>
            <a:ext cx="2049056" cy="1451610"/>
          </a:xfrm>
          <a:prstGeom prst="straightConnector1">
            <a:avLst/>
          </a:prstGeom>
          <a:ln w="31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FAED9DA-2475-EB76-0A06-8D6F2A325E93}"/>
              </a:ext>
            </a:extLst>
          </p:cNvPr>
          <p:cNvCxnSpPr/>
          <p:nvPr/>
        </p:nvCxnSpPr>
        <p:spPr>
          <a:xfrm>
            <a:off x="5029567" y="3042761"/>
            <a:ext cx="2049056" cy="1451610"/>
          </a:xfrm>
          <a:prstGeom prst="straightConnector1">
            <a:avLst/>
          </a:prstGeom>
          <a:ln w="31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6F73C22-9850-AD79-3142-11A71850DAF0}"/>
              </a:ext>
            </a:extLst>
          </p:cNvPr>
          <p:cNvCxnSpPr>
            <a:cxnSpLocks/>
          </p:cNvCxnSpPr>
          <p:nvPr/>
        </p:nvCxnSpPr>
        <p:spPr>
          <a:xfrm>
            <a:off x="8069580" y="2085498"/>
            <a:ext cx="0" cy="2846547"/>
          </a:xfrm>
          <a:prstGeom prst="straightConnector1">
            <a:avLst/>
          </a:prstGeom>
          <a:ln w="31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4B869EC-2212-7D0F-9A03-F56C7E895181}"/>
              </a:ext>
            </a:extLst>
          </p:cNvPr>
          <p:cNvCxnSpPr>
            <a:cxnSpLocks/>
          </p:cNvCxnSpPr>
          <p:nvPr/>
        </p:nvCxnSpPr>
        <p:spPr>
          <a:xfrm>
            <a:off x="7326630" y="2387441"/>
            <a:ext cx="0" cy="2129790"/>
          </a:xfrm>
          <a:prstGeom prst="straightConnector1">
            <a:avLst/>
          </a:prstGeom>
          <a:ln w="31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B57F2DA-2F4D-139A-6A40-5AC7C53A9EBB}"/>
              </a:ext>
            </a:extLst>
          </p:cNvPr>
          <p:cNvCxnSpPr>
            <a:cxnSpLocks/>
          </p:cNvCxnSpPr>
          <p:nvPr/>
        </p:nvCxnSpPr>
        <p:spPr>
          <a:xfrm>
            <a:off x="5310424" y="2085499"/>
            <a:ext cx="0" cy="2846546"/>
          </a:xfrm>
          <a:prstGeom prst="straightConnector1">
            <a:avLst/>
          </a:prstGeom>
          <a:ln w="31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18715EE-A04B-1DD6-FECB-0307AF40BA58}"/>
              </a:ext>
            </a:extLst>
          </p:cNvPr>
          <p:cNvCxnSpPr>
            <a:cxnSpLocks/>
          </p:cNvCxnSpPr>
          <p:nvPr/>
        </p:nvCxnSpPr>
        <p:spPr>
          <a:xfrm>
            <a:off x="5813344" y="2615088"/>
            <a:ext cx="0" cy="1902143"/>
          </a:xfrm>
          <a:prstGeom prst="straightConnector1">
            <a:avLst/>
          </a:prstGeom>
          <a:ln w="31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C28F53B-482C-9FD8-1803-3C12FC95BCAE}"/>
              </a:ext>
            </a:extLst>
          </p:cNvPr>
          <p:cNvCxnSpPr/>
          <p:nvPr/>
        </p:nvCxnSpPr>
        <p:spPr>
          <a:xfrm>
            <a:off x="6613444" y="2627471"/>
            <a:ext cx="0" cy="1705927"/>
          </a:xfrm>
          <a:prstGeom prst="straightConnector1">
            <a:avLst/>
          </a:prstGeom>
          <a:ln w="31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4FF9621-3C9E-C438-319B-6CB9D6E507F3}"/>
              </a:ext>
            </a:extLst>
          </p:cNvPr>
          <p:cNvCxnSpPr/>
          <p:nvPr/>
        </p:nvCxnSpPr>
        <p:spPr>
          <a:xfrm>
            <a:off x="6830614" y="2085499"/>
            <a:ext cx="0" cy="1705927"/>
          </a:xfrm>
          <a:prstGeom prst="straightConnector1">
            <a:avLst/>
          </a:prstGeom>
          <a:ln w="31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CCDEAEB4-17FD-2738-29BA-1FE8733AAE29}"/>
              </a:ext>
            </a:extLst>
          </p:cNvPr>
          <p:cNvSpPr/>
          <p:nvPr/>
        </p:nvSpPr>
        <p:spPr>
          <a:xfrm>
            <a:off x="1311854" y="3508771"/>
            <a:ext cx="1530593" cy="377429"/>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ontserrat Medium" panose="00000600000000000000" pitchFamily="2" charset="-93"/>
                <a:ea typeface="+mn-ea"/>
                <a:cs typeface="+mn-cs"/>
              </a:rPr>
              <a:t>Mặt trời</a:t>
            </a:r>
          </a:p>
        </p:txBody>
      </p:sp>
      <p:sp>
        <p:nvSpPr>
          <p:cNvPr id="28" name="Rectangle: Rounded Corners 27">
            <a:extLst>
              <a:ext uri="{FF2B5EF4-FFF2-40B4-BE49-F238E27FC236}">
                <a16:creationId xmlns:a16="http://schemas.microsoft.com/office/drawing/2014/main" id="{22C7082C-A589-8D31-D61F-50ABEF3B1AD6}"/>
              </a:ext>
            </a:extLst>
          </p:cNvPr>
          <p:cNvSpPr/>
          <p:nvPr/>
        </p:nvSpPr>
        <p:spPr>
          <a:xfrm>
            <a:off x="5848147" y="1542199"/>
            <a:ext cx="1530593" cy="37742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ontserrat Medium" panose="00000600000000000000" pitchFamily="2" charset="-93"/>
                <a:ea typeface="+mn-ea"/>
                <a:cs typeface="+mn-cs"/>
              </a:rPr>
              <a:t>Đèn</a:t>
            </a:r>
          </a:p>
        </p:txBody>
      </p:sp>
      <p:sp>
        <p:nvSpPr>
          <p:cNvPr id="3" name="Oval 2">
            <a:extLst>
              <a:ext uri="{FF2B5EF4-FFF2-40B4-BE49-F238E27FC236}">
                <a16:creationId xmlns:a16="http://schemas.microsoft.com/office/drawing/2014/main" id="{7EDA4F17-4ACE-D782-0FDF-00C48CB17A0A}"/>
              </a:ext>
            </a:extLst>
          </p:cNvPr>
          <p:cNvSpPr/>
          <p:nvPr/>
        </p:nvSpPr>
        <p:spPr>
          <a:xfrm>
            <a:off x="3244689" y="2513171"/>
            <a:ext cx="2129790" cy="2129790"/>
          </a:xfrm>
          <a:custGeom>
            <a:avLst/>
            <a:gdLst>
              <a:gd name="connsiteX0" fmla="*/ 0 w 2129790"/>
              <a:gd name="connsiteY0" fmla="*/ 1064895 h 2129790"/>
              <a:gd name="connsiteX1" fmla="*/ 1064895 w 2129790"/>
              <a:gd name="connsiteY1" fmla="*/ 0 h 2129790"/>
              <a:gd name="connsiteX2" fmla="*/ 2129790 w 2129790"/>
              <a:gd name="connsiteY2" fmla="*/ 1064895 h 2129790"/>
              <a:gd name="connsiteX3" fmla="*/ 1064895 w 2129790"/>
              <a:gd name="connsiteY3" fmla="*/ 2129790 h 2129790"/>
              <a:gd name="connsiteX4" fmla="*/ 0 w 2129790"/>
              <a:gd name="connsiteY4" fmla="*/ 1064895 h 2129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90" h="2129790" fill="none" extrusionOk="0">
                <a:moveTo>
                  <a:pt x="0" y="1064895"/>
                </a:moveTo>
                <a:cubicBezTo>
                  <a:pt x="-34102" y="470460"/>
                  <a:pt x="466907" y="10696"/>
                  <a:pt x="1064895" y="0"/>
                </a:cubicBezTo>
                <a:cubicBezTo>
                  <a:pt x="1601919" y="-34195"/>
                  <a:pt x="2204589" y="459651"/>
                  <a:pt x="2129790" y="1064895"/>
                </a:cubicBezTo>
                <a:cubicBezTo>
                  <a:pt x="2053706" y="1521139"/>
                  <a:pt x="1692475" y="2294438"/>
                  <a:pt x="1064895" y="2129790"/>
                </a:cubicBezTo>
                <a:cubicBezTo>
                  <a:pt x="585383" y="2162569"/>
                  <a:pt x="-62524" y="1701652"/>
                  <a:pt x="0" y="1064895"/>
                </a:cubicBezTo>
                <a:close/>
              </a:path>
              <a:path w="2129790" h="2129790" stroke="0" extrusionOk="0">
                <a:moveTo>
                  <a:pt x="0" y="1064895"/>
                </a:moveTo>
                <a:cubicBezTo>
                  <a:pt x="-24106" y="622651"/>
                  <a:pt x="480580" y="168675"/>
                  <a:pt x="1064895" y="0"/>
                </a:cubicBezTo>
                <a:cubicBezTo>
                  <a:pt x="1673563" y="-10881"/>
                  <a:pt x="2233595" y="426028"/>
                  <a:pt x="2129790" y="1064895"/>
                </a:cubicBezTo>
                <a:cubicBezTo>
                  <a:pt x="2268026" y="1621900"/>
                  <a:pt x="1649109" y="2218802"/>
                  <a:pt x="1064895" y="2129790"/>
                </a:cubicBezTo>
                <a:cubicBezTo>
                  <a:pt x="507432" y="2178364"/>
                  <a:pt x="-119251" y="1529877"/>
                  <a:pt x="0" y="1064895"/>
                </a:cubicBezTo>
                <a:close/>
              </a:path>
            </a:pathLst>
          </a:custGeom>
          <a:solidFill>
            <a:schemeClr val="accent6">
              <a:alpha val="39000"/>
            </a:schemeClr>
          </a:solidFill>
          <a:ln w="38100">
            <a:solidFill>
              <a:schemeClr val="accent6"/>
            </a:solidFill>
            <a:extLst>
              <a:ext uri="{C807C97D-BFC1-408E-A445-0C87EB9F89A2}">
                <ask:lineSketchStyleProps xmlns:ask="http://schemas.microsoft.com/office/drawing/2018/sketchyshapes" sd="1634779923">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Medium" panose="00000600000000000000" pitchFamily="2" charset="-93"/>
              <a:ea typeface="+mn-ea"/>
              <a:cs typeface="+mn-cs"/>
            </a:endParaRPr>
          </a:p>
        </p:txBody>
      </p:sp>
      <p:sp>
        <p:nvSpPr>
          <p:cNvPr id="5" name="Oval 4">
            <a:extLst>
              <a:ext uri="{FF2B5EF4-FFF2-40B4-BE49-F238E27FC236}">
                <a16:creationId xmlns:a16="http://schemas.microsoft.com/office/drawing/2014/main" id="{B357092C-DD32-0311-6686-10BC4E507D76}"/>
              </a:ext>
            </a:extLst>
          </p:cNvPr>
          <p:cNvSpPr/>
          <p:nvPr/>
        </p:nvSpPr>
        <p:spPr>
          <a:xfrm>
            <a:off x="8355330" y="5332929"/>
            <a:ext cx="1281707" cy="1281707"/>
          </a:xfrm>
          <a:custGeom>
            <a:avLst/>
            <a:gdLst>
              <a:gd name="connsiteX0" fmla="*/ 0 w 1281707"/>
              <a:gd name="connsiteY0" fmla="*/ 640854 h 1281707"/>
              <a:gd name="connsiteX1" fmla="*/ 640854 w 1281707"/>
              <a:gd name="connsiteY1" fmla="*/ 0 h 1281707"/>
              <a:gd name="connsiteX2" fmla="*/ 1281708 w 1281707"/>
              <a:gd name="connsiteY2" fmla="*/ 640854 h 1281707"/>
              <a:gd name="connsiteX3" fmla="*/ 640854 w 1281707"/>
              <a:gd name="connsiteY3" fmla="*/ 1281708 h 1281707"/>
              <a:gd name="connsiteX4" fmla="*/ 0 w 1281707"/>
              <a:gd name="connsiteY4" fmla="*/ 640854 h 128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707" h="1281707" fill="none" extrusionOk="0">
                <a:moveTo>
                  <a:pt x="0" y="640854"/>
                </a:moveTo>
                <a:cubicBezTo>
                  <a:pt x="-32864" y="280839"/>
                  <a:pt x="237977" y="53077"/>
                  <a:pt x="640854" y="0"/>
                </a:cubicBezTo>
                <a:cubicBezTo>
                  <a:pt x="907324" y="-58527"/>
                  <a:pt x="1296549" y="283523"/>
                  <a:pt x="1281708" y="640854"/>
                </a:cubicBezTo>
                <a:cubicBezTo>
                  <a:pt x="1271939" y="977855"/>
                  <a:pt x="999151" y="1299916"/>
                  <a:pt x="640854" y="1281708"/>
                </a:cubicBezTo>
                <a:cubicBezTo>
                  <a:pt x="359604" y="1303644"/>
                  <a:pt x="-46069" y="1030621"/>
                  <a:pt x="0" y="640854"/>
                </a:cubicBezTo>
                <a:close/>
              </a:path>
              <a:path w="1281707" h="1281707" stroke="0" extrusionOk="0">
                <a:moveTo>
                  <a:pt x="0" y="640854"/>
                </a:moveTo>
                <a:cubicBezTo>
                  <a:pt x="-1570" y="296424"/>
                  <a:pt x="288468" y="68521"/>
                  <a:pt x="640854" y="0"/>
                </a:cubicBezTo>
                <a:cubicBezTo>
                  <a:pt x="1006938" y="-6436"/>
                  <a:pt x="1316913" y="269711"/>
                  <a:pt x="1281708" y="640854"/>
                </a:cubicBezTo>
                <a:cubicBezTo>
                  <a:pt x="1302717" y="990059"/>
                  <a:pt x="992269" y="1339040"/>
                  <a:pt x="640854" y="1281708"/>
                </a:cubicBezTo>
                <a:cubicBezTo>
                  <a:pt x="335707" y="1358995"/>
                  <a:pt x="-66834" y="925773"/>
                  <a:pt x="0" y="640854"/>
                </a:cubicBezTo>
                <a:close/>
              </a:path>
            </a:pathLst>
          </a:custGeom>
          <a:solidFill>
            <a:schemeClr val="tx1">
              <a:lumMod val="50000"/>
              <a:lumOff val="50000"/>
              <a:alpha val="39000"/>
            </a:schemeClr>
          </a:solidFill>
          <a:ln w="38100">
            <a:solidFill>
              <a:schemeClr val="tx1"/>
            </a:solidFill>
            <a:extLst>
              <a:ext uri="{C807C97D-BFC1-408E-A445-0C87EB9F89A2}">
                <ask:lineSketchStyleProps xmlns:ask="http://schemas.microsoft.com/office/drawing/2018/sketchyshapes" sd="1634779923">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Medium" panose="00000600000000000000" pitchFamily="2" charset="-93"/>
              <a:ea typeface="+mn-ea"/>
              <a:cs typeface="+mn-cs"/>
            </a:endParaRPr>
          </a:p>
        </p:txBody>
      </p:sp>
    </p:spTree>
    <p:extLst>
      <p:ext uri="{BB962C8B-B14F-4D97-AF65-F5344CB8AC3E}">
        <p14:creationId xmlns:p14="http://schemas.microsoft.com/office/powerpoint/2010/main" val="287654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4*#ppt_w"/>
                                          </p:val>
                                        </p:tav>
                                        <p:tav tm="100000">
                                          <p:val>
                                            <p:strVal val="#ppt_w"/>
                                          </p:val>
                                        </p:tav>
                                      </p:tavLst>
                                    </p:anim>
                                    <p:anim calcmode="lin" valueType="num">
                                      <p:cBhvr>
                                        <p:cTn id="13"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AD9CF-E7AD-9D1D-F066-FD1B9E9C4320}"/>
              </a:ext>
            </a:extLst>
          </p:cNvPr>
          <p:cNvSpPr>
            <a:spLocks noGrp="1"/>
          </p:cNvSpPr>
          <p:nvPr>
            <p:ph type="title"/>
          </p:nvPr>
        </p:nvSpPr>
        <p:spPr/>
        <p:txBody>
          <a:bodyPr/>
          <a:lstStyle/>
          <a:p>
            <a:r>
              <a:rPr lang="en-US"/>
              <a:t>Giới thiệu bức tranh</a:t>
            </a:r>
          </a:p>
        </p:txBody>
      </p:sp>
      <p:pic>
        <p:nvPicPr>
          <p:cNvPr id="4" name="Picture 3">
            <a:extLst>
              <a:ext uri="{FF2B5EF4-FFF2-40B4-BE49-F238E27FC236}">
                <a16:creationId xmlns:a16="http://schemas.microsoft.com/office/drawing/2014/main" id="{DD149F8A-0A8C-327F-81F5-EAB0E789EB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026229" y="1885950"/>
            <a:ext cx="2892976" cy="4972050"/>
          </a:xfrm>
          <a:prstGeom prst="rect">
            <a:avLst/>
          </a:prstGeom>
        </p:spPr>
      </p:pic>
      <p:sp>
        <p:nvSpPr>
          <p:cNvPr id="5" name="TextBox 4">
            <a:extLst>
              <a:ext uri="{FF2B5EF4-FFF2-40B4-BE49-F238E27FC236}">
                <a16:creationId xmlns:a16="http://schemas.microsoft.com/office/drawing/2014/main" id="{8AFCAE59-C4B5-2A47-2DFA-1C6337100DB8}"/>
              </a:ext>
            </a:extLst>
          </p:cNvPr>
          <p:cNvSpPr txBox="1"/>
          <p:nvPr/>
        </p:nvSpPr>
        <p:spPr>
          <a:xfrm>
            <a:off x="4438032" y="2468880"/>
            <a:ext cx="728091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64FA3"/>
                </a:solidFill>
                <a:effectLst/>
                <a:uLnTx/>
                <a:uFillTx/>
                <a:latin typeface="Pangolin" panose="00000500000000000000" pitchFamily="2" charset="-93"/>
                <a:ea typeface="+mn-ea"/>
                <a:cs typeface="+mn-cs"/>
              </a:rPr>
              <a:t>Gợi 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64FA3"/>
                </a:solidFill>
                <a:effectLst/>
                <a:uLnTx/>
                <a:uFillTx/>
                <a:latin typeface="Pangolin" panose="00000500000000000000" pitchFamily="2" charset="-93"/>
                <a:ea typeface="+mn-ea"/>
                <a:cs typeface="+mn-cs"/>
              </a:rPr>
              <a:t>- Nêu các nguồn sáng trong lớp học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64FA3"/>
                </a:solidFill>
                <a:effectLst/>
                <a:uLnTx/>
                <a:uFillTx/>
                <a:latin typeface="Pangolin" panose="00000500000000000000" pitchFamily="2" charset="-93"/>
                <a:ea typeface="+mn-ea"/>
                <a:cs typeface="+mn-cs"/>
              </a:rPr>
              <a:t>- Giới thiệu các vị trí sáng nhất và tối nhất trong lớp học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64FA3"/>
                </a:solidFill>
                <a:effectLst/>
                <a:uLnTx/>
                <a:uFillTx/>
                <a:latin typeface="Pangolin" panose="00000500000000000000" pitchFamily="2" charset="-93"/>
                <a:ea typeface="+mn-ea"/>
                <a:cs typeface="+mn-cs"/>
              </a:rPr>
              <a:t>- Giới thiệu chỗ em ngồi và nhận xét độ sáng ở đó</a:t>
            </a:r>
          </a:p>
        </p:txBody>
      </p:sp>
    </p:spTree>
    <p:extLst>
      <p:ext uri="{BB962C8B-B14F-4D97-AF65-F5344CB8AC3E}">
        <p14:creationId xmlns:p14="http://schemas.microsoft.com/office/powerpoint/2010/main" val="253175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062699F-5181-8797-BAD9-A2427B2E8480}"/>
              </a:ext>
            </a:extLst>
          </p:cNvPr>
          <p:cNvSpPr/>
          <p:nvPr/>
        </p:nvSpPr>
        <p:spPr>
          <a:xfrm>
            <a:off x="2327910" y="2057400"/>
            <a:ext cx="7810500" cy="312039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Medium" panose="00000600000000000000" pitchFamily="2" charset="-93"/>
              <a:ea typeface="+mn-ea"/>
              <a:cs typeface="+mn-cs"/>
            </a:endParaRPr>
          </a:p>
        </p:txBody>
      </p:sp>
      <p:sp>
        <p:nvSpPr>
          <p:cNvPr id="2" name="Title 1">
            <a:extLst>
              <a:ext uri="{FF2B5EF4-FFF2-40B4-BE49-F238E27FC236}">
                <a16:creationId xmlns:a16="http://schemas.microsoft.com/office/drawing/2014/main" id="{D63DB909-05E3-0785-0600-F9484BCEC57E}"/>
              </a:ext>
            </a:extLst>
          </p:cNvPr>
          <p:cNvSpPr>
            <a:spLocks noGrp="1"/>
          </p:cNvSpPr>
          <p:nvPr>
            <p:ph type="title"/>
          </p:nvPr>
        </p:nvSpPr>
        <p:spPr>
          <a:xfrm>
            <a:off x="2327910" y="2766218"/>
            <a:ext cx="7810500" cy="1325563"/>
          </a:xfrm>
        </p:spPr>
        <p:txBody>
          <a:bodyPr>
            <a:normAutofit fontScale="90000"/>
          </a:bodyPr>
          <a:lstStyle/>
          <a:p>
            <a:pPr algn="ctr"/>
            <a:r>
              <a:rPr lang="en-US"/>
              <a:t>Hoạt động 4: </a:t>
            </a:r>
            <a:br>
              <a:rPr lang="en-US"/>
            </a:br>
            <a:br>
              <a:rPr lang="en-US" sz="1600"/>
            </a:br>
            <a:r>
              <a:rPr lang="en-US"/>
              <a:t>Điều mong ước về lớp học của em</a:t>
            </a:r>
          </a:p>
        </p:txBody>
      </p:sp>
    </p:spTree>
    <p:extLst>
      <p:ext uri="{BB962C8B-B14F-4D97-AF65-F5344CB8AC3E}">
        <p14:creationId xmlns:p14="http://schemas.microsoft.com/office/powerpoint/2010/main" val="150729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D7AA1-14D6-19CD-5F56-7747742E7AF7}"/>
              </a:ext>
            </a:extLst>
          </p:cNvPr>
          <p:cNvSpPr>
            <a:spLocks noGrp="1"/>
          </p:cNvSpPr>
          <p:nvPr>
            <p:ph type="title"/>
          </p:nvPr>
        </p:nvSpPr>
        <p:spPr/>
        <p:txBody>
          <a:bodyPr/>
          <a:lstStyle/>
          <a:p>
            <a:r>
              <a:rPr lang="en-US"/>
              <a:t>Làm thiệp</a:t>
            </a:r>
          </a:p>
        </p:txBody>
      </p:sp>
      <p:pic>
        <p:nvPicPr>
          <p:cNvPr id="4" name="Picture 3">
            <a:extLst>
              <a:ext uri="{FF2B5EF4-FFF2-40B4-BE49-F238E27FC236}">
                <a16:creationId xmlns:a16="http://schemas.microsoft.com/office/drawing/2014/main" id="{46ED0122-D903-EE19-96B8-4E24E8F4C80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85497" y="2351320"/>
            <a:ext cx="2529943" cy="3480986"/>
          </a:xfrm>
          <a:prstGeom prst="rect">
            <a:avLst/>
          </a:prstGeom>
        </p:spPr>
      </p:pic>
      <p:pic>
        <p:nvPicPr>
          <p:cNvPr id="6" name="Picture 5">
            <a:extLst>
              <a:ext uri="{FF2B5EF4-FFF2-40B4-BE49-F238E27FC236}">
                <a16:creationId xmlns:a16="http://schemas.microsoft.com/office/drawing/2014/main" id="{F52C5F81-A588-F36C-1207-66B7605C78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28464" y="2351320"/>
            <a:ext cx="2674852" cy="3421677"/>
          </a:xfrm>
          <a:prstGeom prst="rect">
            <a:avLst/>
          </a:prstGeom>
        </p:spPr>
      </p:pic>
      <p:sp>
        <p:nvSpPr>
          <p:cNvPr id="8" name="Rectangle 7">
            <a:extLst>
              <a:ext uri="{FF2B5EF4-FFF2-40B4-BE49-F238E27FC236}">
                <a16:creationId xmlns:a16="http://schemas.microsoft.com/office/drawing/2014/main" id="{313CDA07-AEA3-6C32-ACE0-0C21A49A85E8}"/>
              </a:ext>
            </a:extLst>
          </p:cNvPr>
          <p:cNvSpPr/>
          <p:nvPr/>
        </p:nvSpPr>
        <p:spPr>
          <a:xfrm>
            <a:off x="7360920" y="2351320"/>
            <a:ext cx="3600450" cy="34809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Medium" panose="00000600000000000000" pitchFamily="2" charset="-93"/>
              <a:ea typeface="+mn-ea"/>
              <a:cs typeface="+mn-cs"/>
            </a:endParaRPr>
          </a:p>
        </p:txBody>
      </p:sp>
      <p:sp>
        <p:nvSpPr>
          <p:cNvPr id="7" name="TextBox 6">
            <a:extLst>
              <a:ext uri="{FF2B5EF4-FFF2-40B4-BE49-F238E27FC236}">
                <a16:creationId xmlns:a16="http://schemas.microsoft.com/office/drawing/2014/main" id="{5EA2EF05-5482-F04D-C6F5-CFBA27678CDC}"/>
              </a:ext>
            </a:extLst>
          </p:cNvPr>
          <p:cNvSpPr txBox="1"/>
          <p:nvPr/>
        </p:nvSpPr>
        <p:spPr>
          <a:xfrm>
            <a:off x="7651175" y="2537541"/>
            <a:ext cx="3019940"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Pangolin" panose="00000500000000000000" pitchFamily="2" charset="-93"/>
                <a:ea typeface="+mn-ea"/>
                <a:cs typeface="+mn-cs"/>
              </a:rPr>
              <a:t>Em hãy làm một tấm thiệp và viết điều em mong ước về lớp học và ánh sáng trong lớp học và chia sẻ cho mọi người nhé!</a:t>
            </a:r>
          </a:p>
        </p:txBody>
      </p:sp>
    </p:spTree>
    <p:extLst>
      <p:ext uri="{BB962C8B-B14F-4D97-AF65-F5344CB8AC3E}">
        <p14:creationId xmlns:p14="http://schemas.microsoft.com/office/powerpoint/2010/main" val="98494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4568C-4834-8F3B-5B26-A1F9E35ABB3E}"/>
              </a:ext>
            </a:extLst>
          </p:cNvPr>
          <p:cNvSpPr>
            <a:spLocks noGrp="1"/>
          </p:cNvSpPr>
          <p:nvPr>
            <p:ph type="title"/>
          </p:nvPr>
        </p:nvSpPr>
        <p:spPr/>
        <p:txBody>
          <a:bodyPr/>
          <a:lstStyle/>
          <a:p>
            <a:r>
              <a:rPr lang="en-US"/>
              <a:t>Đố em</a:t>
            </a:r>
          </a:p>
        </p:txBody>
      </p:sp>
      <p:sp>
        <p:nvSpPr>
          <p:cNvPr id="3" name="TextBox 2">
            <a:extLst>
              <a:ext uri="{FF2B5EF4-FFF2-40B4-BE49-F238E27FC236}">
                <a16:creationId xmlns:a16="http://schemas.microsoft.com/office/drawing/2014/main" id="{605B2FCC-3EDA-4485-4DB4-7D25259E772C}"/>
              </a:ext>
            </a:extLst>
          </p:cNvPr>
          <p:cNvSpPr txBox="1"/>
          <p:nvPr/>
        </p:nvSpPr>
        <p:spPr>
          <a:xfrm>
            <a:off x="782955" y="4971792"/>
            <a:ext cx="115633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64FA3"/>
                </a:solidFill>
                <a:effectLst/>
                <a:uLnTx/>
                <a:uFillTx/>
                <a:latin typeface="Pangolin" panose="00000500000000000000" pitchFamily="2" charset="-93"/>
                <a:ea typeface="+mn-ea"/>
                <a:cs typeface="+mn-cs"/>
              </a:rPr>
              <a:t>Dựa vào những hình ảnh sau đây, đố em biết đây là con vật nào?</a:t>
            </a:r>
          </a:p>
        </p:txBody>
      </p:sp>
      <p:sp>
        <p:nvSpPr>
          <p:cNvPr id="4" name="Oval 3">
            <a:extLst>
              <a:ext uri="{FF2B5EF4-FFF2-40B4-BE49-F238E27FC236}">
                <a16:creationId xmlns:a16="http://schemas.microsoft.com/office/drawing/2014/main" id="{89A560D0-1D68-54B1-1A95-5FF406B4D3A9}"/>
              </a:ext>
            </a:extLst>
          </p:cNvPr>
          <p:cNvSpPr/>
          <p:nvPr/>
        </p:nvSpPr>
        <p:spPr>
          <a:xfrm>
            <a:off x="6564630" y="2068830"/>
            <a:ext cx="2720340" cy="2720340"/>
          </a:xfrm>
          <a:prstGeom prst="ellipse">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Medium" panose="00000600000000000000" pitchFamily="2" charset="-93"/>
              <a:ea typeface="+mn-ea"/>
              <a:cs typeface="+mn-cs"/>
            </a:endParaRPr>
          </a:p>
        </p:txBody>
      </p:sp>
      <p:sp>
        <p:nvSpPr>
          <p:cNvPr id="5" name="Oval 4">
            <a:extLst>
              <a:ext uri="{FF2B5EF4-FFF2-40B4-BE49-F238E27FC236}">
                <a16:creationId xmlns:a16="http://schemas.microsoft.com/office/drawing/2014/main" id="{B2DBFBFC-6884-3940-E402-DE939D23916E}"/>
              </a:ext>
            </a:extLst>
          </p:cNvPr>
          <p:cNvSpPr/>
          <p:nvPr/>
        </p:nvSpPr>
        <p:spPr>
          <a:xfrm>
            <a:off x="2994660" y="1954530"/>
            <a:ext cx="2720340" cy="2720340"/>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Medium" panose="00000600000000000000" pitchFamily="2" charset="-93"/>
              <a:ea typeface="+mn-ea"/>
              <a:cs typeface="+mn-cs"/>
            </a:endParaRPr>
          </a:p>
        </p:txBody>
      </p:sp>
    </p:spTree>
    <p:extLst>
      <p:ext uri="{BB962C8B-B14F-4D97-AF65-F5344CB8AC3E}">
        <p14:creationId xmlns:p14="http://schemas.microsoft.com/office/powerpoint/2010/main" val="17743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4568C-4834-8F3B-5B26-A1F9E35ABB3E}"/>
              </a:ext>
            </a:extLst>
          </p:cNvPr>
          <p:cNvSpPr>
            <a:spLocks noGrp="1"/>
          </p:cNvSpPr>
          <p:nvPr>
            <p:ph type="title"/>
          </p:nvPr>
        </p:nvSpPr>
        <p:spPr/>
        <p:txBody>
          <a:bodyPr/>
          <a:lstStyle/>
          <a:p>
            <a:r>
              <a:rPr lang="en-US"/>
              <a:t>Đố em</a:t>
            </a:r>
          </a:p>
        </p:txBody>
      </p:sp>
      <p:sp>
        <p:nvSpPr>
          <p:cNvPr id="3" name="TextBox 2">
            <a:extLst>
              <a:ext uri="{FF2B5EF4-FFF2-40B4-BE49-F238E27FC236}">
                <a16:creationId xmlns:a16="http://schemas.microsoft.com/office/drawing/2014/main" id="{605B2FCC-3EDA-4485-4DB4-7D25259E772C}"/>
              </a:ext>
            </a:extLst>
          </p:cNvPr>
          <p:cNvSpPr txBox="1"/>
          <p:nvPr/>
        </p:nvSpPr>
        <p:spPr>
          <a:xfrm>
            <a:off x="222885" y="5167312"/>
            <a:ext cx="115633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64FA3"/>
                </a:solidFill>
                <a:effectLst/>
                <a:uLnTx/>
                <a:uFillTx/>
                <a:latin typeface="Pangolin" panose="00000500000000000000" pitchFamily="2" charset="-93"/>
                <a:ea typeface="+mn-ea"/>
                <a:cs typeface="+mn-cs"/>
              </a:rPr>
              <a:t>Đó chính là CON ĐOM ĐÓM</a:t>
            </a:r>
          </a:p>
        </p:txBody>
      </p:sp>
      <p:sp>
        <p:nvSpPr>
          <p:cNvPr id="4" name="Oval 3">
            <a:extLst>
              <a:ext uri="{FF2B5EF4-FFF2-40B4-BE49-F238E27FC236}">
                <a16:creationId xmlns:a16="http://schemas.microsoft.com/office/drawing/2014/main" id="{89A560D0-1D68-54B1-1A95-5FF406B4D3A9}"/>
              </a:ext>
            </a:extLst>
          </p:cNvPr>
          <p:cNvSpPr/>
          <p:nvPr/>
        </p:nvSpPr>
        <p:spPr>
          <a:xfrm>
            <a:off x="6564630" y="2068830"/>
            <a:ext cx="2720340" cy="2720340"/>
          </a:xfrm>
          <a:prstGeom prst="ellipse">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Medium" panose="00000600000000000000" pitchFamily="2" charset="-93"/>
              <a:ea typeface="+mn-ea"/>
              <a:cs typeface="+mn-cs"/>
            </a:endParaRPr>
          </a:p>
        </p:txBody>
      </p:sp>
      <p:sp>
        <p:nvSpPr>
          <p:cNvPr id="5" name="Oval 4">
            <a:extLst>
              <a:ext uri="{FF2B5EF4-FFF2-40B4-BE49-F238E27FC236}">
                <a16:creationId xmlns:a16="http://schemas.microsoft.com/office/drawing/2014/main" id="{B2DBFBFC-6884-3940-E402-DE939D23916E}"/>
              </a:ext>
            </a:extLst>
          </p:cNvPr>
          <p:cNvSpPr/>
          <p:nvPr/>
        </p:nvSpPr>
        <p:spPr>
          <a:xfrm>
            <a:off x="2994660" y="1954530"/>
            <a:ext cx="2720340" cy="2720340"/>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Medium" panose="00000600000000000000" pitchFamily="2" charset="-93"/>
              <a:ea typeface="+mn-ea"/>
              <a:cs typeface="+mn-cs"/>
            </a:endParaRPr>
          </a:p>
        </p:txBody>
      </p:sp>
    </p:spTree>
    <p:extLst>
      <p:ext uri="{BB962C8B-B14F-4D97-AF65-F5344CB8AC3E}">
        <p14:creationId xmlns:p14="http://schemas.microsoft.com/office/powerpoint/2010/main" val="33988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9A993-7F34-26C7-6A17-82EE399C3CED}"/>
              </a:ext>
            </a:extLst>
          </p:cNvPr>
          <p:cNvSpPr>
            <a:spLocks noGrp="1"/>
          </p:cNvSpPr>
          <p:nvPr>
            <p:ph type="title"/>
          </p:nvPr>
        </p:nvSpPr>
        <p:spPr/>
        <p:txBody>
          <a:bodyPr/>
          <a:lstStyle/>
          <a:p>
            <a:r>
              <a:rPr lang="en-US"/>
              <a:t>Góc khoa học</a:t>
            </a:r>
          </a:p>
        </p:txBody>
      </p:sp>
      <p:sp>
        <p:nvSpPr>
          <p:cNvPr id="3" name="Rectangle: Rounded Corners 2">
            <a:extLst>
              <a:ext uri="{FF2B5EF4-FFF2-40B4-BE49-F238E27FC236}">
                <a16:creationId xmlns:a16="http://schemas.microsoft.com/office/drawing/2014/main" id="{05B872B7-5D2B-CC7D-40D4-AE05ABC29CB5}"/>
              </a:ext>
            </a:extLst>
          </p:cNvPr>
          <p:cNvSpPr/>
          <p:nvPr/>
        </p:nvSpPr>
        <p:spPr>
          <a:xfrm>
            <a:off x="2341245" y="1954530"/>
            <a:ext cx="7852410" cy="3417570"/>
          </a:xfrm>
          <a:custGeom>
            <a:avLst/>
            <a:gdLst>
              <a:gd name="connsiteX0" fmla="*/ 0 w 7852410"/>
              <a:gd name="connsiteY0" fmla="*/ 569606 h 3417570"/>
              <a:gd name="connsiteX1" fmla="*/ 569606 w 7852410"/>
              <a:gd name="connsiteY1" fmla="*/ 0 h 3417570"/>
              <a:gd name="connsiteX2" fmla="*/ 1196171 w 7852410"/>
              <a:gd name="connsiteY2" fmla="*/ 0 h 3417570"/>
              <a:gd name="connsiteX3" fmla="*/ 1822736 w 7852410"/>
              <a:gd name="connsiteY3" fmla="*/ 0 h 3417570"/>
              <a:gd name="connsiteX4" fmla="*/ 2382169 w 7852410"/>
              <a:gd name="connsiteY4" fmla="*/ 0 h 3417570"/>
              <a:gd name="connsiteX5" fmla="*/ 2941603 w 7852410"/>
              <a:gd name="connsiteY5" fmla="*/ 0 h 3417570"/>
              <a:gd name="connsiteX6" fmla="*/ 3433904 w 7852410"/>
              <a:gd name="connsiteY6" fmla="*/ 0 h 3417570"/>
              <a:gd name="connsiteX7" fmla="*/ 3859073 w 7852410"/>
              <a:gd name="connsiteY7" fmla="*/ 0 h 3417570"/>
              <a:gd name="connsiteX8" fmla="*/ 4217110 w 7852410"/>
              <a:gd name="connsiteY8" fmla="*/ 0 h 3417570"/>
              <a:gd name="connsiteX9" fmla="*/ 4910807 w 7852410"/>
              <a:gd name="connsiteY9" fmla="*/ 0 h 3417570"/>
              <a:gd name="connsiteX10" fmla="*/ 5604505 w 7852410"/>
              <a:gd name="connsiteY10" fmla="*/ 0 h 3417570"/>
              <a:gd name="connsiteX11" fmla="*/ 6029674 w 7852410"/>
              <a:gd name="connsiteY11" fmla="*/ 0 h 3417570"/>
              <a:gd name="connsiteX12" fmla="*/ 6521975 w 7852410"/>
              <a:gd name="connsiteY12" fmla="*/ 0 h 3417570"/>
              <a:gd name="connsiteX13" fmla="*/ 7282804 w 7852410"/>
              <a:gd name="connsiteY13" fmla="*/ 0 h 3417570"/>
              <a:gd name="connsiteX14" fmla="*/ 7852410 w 7852410"/>
              <a:gd name="connsiteY14" fmla="*/ 569606 h 3417570"/>
              <a:gd name="connsiteX15" fmla="*/ 7852410 w 7852410"/>
              <a:gd name="connsiteY15" fmla="*/ 1184763 h 3417570"/>
              <a:gd name="connsiteX16" fmla="*/ 7852410 w 7852410"/>
              <a:gd name="connsiteY16" fmla="*/ 1708785 h 3417570"/>
              <a:gd name="connsiteX17" fmla="*/ 7852410 w 7852410"/>
              <a:gd name="connsiteY17" fmla="*/ 2278375 h 3417570"/>
              <a:gd name="connsiteX18" fmla="*/ 7852410 w 7852410"/>
              <a:gd name="connsiteY18" fmla="*/ 2847964 h 3417570"/>
              <a:gd name="connsiteX19" fmla="*/ 7282804 w 7852410"/>
              <a:gd name="connsiteY19" fmla="*/ 3417570 h 3417570"/>
              <a:gd name="connsiteX20" fmla="*/ 6790503 w 7852410"/>
              <a:gd name="connsiteY20" fmla="*/ 3417570 h 3417570"/>
              <a:gd name="connsiteX21" fmla="*/ 6163938 w 7852410"/>
              <a:gd name="connsiteY21" fmla="*/ 3417570 h 3417570"/>
              <a:gd name="connsiteX22" fmla="*/ 5470241 w 7852410"/>
              <a:gd name="connsiteY22" fmla="*/ 3417570 h 3417570"/>
              <a:gd name="connsiteX23" fmla="*/ 5045071 w 7852410"/>
              <a:gd name="connsiteY23" fmla="*/ 3417570 h 3417570"/>
              <a:gd name="connsiteX24" fmla="*/ 4552770 w 7852410"/>
              <a:gd name="connsiteY24" fmla="*/ 3417570 h 3417570"/>
              <a:gd name="connsiteX25" fmla="*/ 4194733 w 7852410"/>
              <a:gd name="connsiteY25" fmla="*/ 3417570 h 3417570"/>
              <a:gd name="connsiteX26" fmla="*/ 3568168 w 7852410"/>
              <a:gd name="connsiteY26" fmla="*/ 3417570 h 3417570"/>
              <a:gd name="connsiteX27" fmla="*/ 3210131 w 7852410"/>
              <a:gd name="connsiteY27" fmla="*/ 3417570 h 3417570"/>
              <a:gd name="connsiteX28" fmla="*/ 2784961 w 7852410"/>
              <a:gd name="connsiteY28" fmla="*/ 3417570 h 3417570"/>
              <a:gd name="connsiteX29" fmla="*/ 2158396 w 7852410"/>
              <a:gd name="connsiteY29" fmla="*/ 3417570 h 3417570"/>
              <a:gd name="connsiteX30" fmla="*/ 1531831 w 7852410"/>
              <a:gd name="connsiteY30" fmla="*/ 3417570 h 3417570"/>
              <a:gd name="connsiteX31" fmla="*/ 569606 w 7852410"/>
              <a:gd name="connsiteY31" fmla="*/ 3417570 h 3417570"/>
              <a:gd name="connsiteX32" fmla="*/ 0 w 7852410"/>
              <a:gd name="connsiteY32" fmla="*/ 2847964 h 3417570"/>
              <a:gd name="connsiteX33" fmla="*/ 0 w 7852410"/>
              <a:gd name="connsiteY33" fmla="*/ 2278375 h 3417570"/>
              <a:gd name="connsiteX34" fmla="*/ 0 w 7852410"/>
              <a:gd name="connsiteY34" fmla="*/ 1708785 h 3417570"/>
              <a:gd name="connsiteX35" fmla="*/ 0 w 7852410"/>
              <a:gd name="connsiteY35" fmla="*/ 1161979 h 3417570"/>
              <a:gd name="connsiteX36" fmla="*/ 0 w 7852410"/>
              <a:gd name="connsiteY36" fmla="*/ 569606 h 341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852410" h="3417570" fill="none" extrusionOk="0">
                <a:moveTo>
                  <a:pt x="0" y="569606"/>
                </a:moveTo>
                <a:cubicBezTo>
                  <a:pt x="-17950" y="230922"/>
                  <a:pt x="304631" y="-24707"/>
                  <a:pt x="569606" y="0"/>
                </a:cubicBezTo>
                <a:cubicBezTo>
                  <a:pt x="757798" y="-17583"/>
                  <a:pt x="1024274" y="33430"/>
                  <a:pt x="1196171" y="0"/>
                </a:cubicBezTo>
                <a:cubicBezTo>
                  <a:pt x="1368069" y="-33430"/>
                  <a:pt x="1566529" y="55507"/>
                  <a:pt x="1822736" y="0"/>
                </a:cubicBezTo>
                <a:cubicBezTo>
                  <a:pt x="2078943" y="-55507"/>
                  <a:pt x="2216417" y="17751"/>
                  <a:pt x="2382169" y="0"/>
                </a:cubicBezTo>
                <a:cubicBezTo>
                  <a:pt x="2547921" y="-17751"/>
                  <a:pt x="2796275" y="8897"/>
                  <a:pt x="2941603" y="0"/>
                </a:cubicBezTo>
                <a:cubicBezTo>
                  <a:pt x="3086931" y="-8897"/>
                  <a:pt x="3281710" y="15897"/>
                  <a:pt x="3433904" y="0"/>
                </a:cubicBezTo>
                <a:cubicBezTo>
                  <a:pt x="3586098" y="-15897"/>
                  <a:pt x="3766358" y="50732"/>
                  <a:pt x="3859073" y="0"/>
                </a:cubicBezTo>
                <a:cubicBezTo>
                  <a:pt x="3951788" y="-50732"/>
                  <a:pt x="4076041" y="33549"/>
                  <a:pt x="4217110" y="0"/>
                </a:cubicBezTo>
                <a:cubicBezTo>
                  <a:pt x="4358179" y="-33549"/>
                  <a:pt x="4582977" y="44350"/>
                  <a:pt x="4910807" y="0"/>
                </a:cubicBezTo>
                <a:cubicBezTo>
                  <a:pt x="5238637" y="-44350"/>
                  <a:pt x="5266298" y="72441"/>
                  <a:pt x="5604505" y="0"/>
                </a:cubicBezTo>
                <a:cubicBezTo>
                  <a:pt x="5942712" y="-72441"/>
                  <a:pt x="5915353" y="44732"/>
                  <a:pt x="6029674" y="0"/>
                </a:cubicBezTo>
                <a:cubicBezTo>
                  <a:pt x="6143995" y="-44732"/>
                  <a:pt x="6340742" y="46439"/>
                  <a:pt x="6521975" y="0"/>
                </a:cubicBezTo>
                <a:cubicBezTo>
                  <a:pt x="6703208" y="-46439"/>
                  <a:pt x="7129591" y="2821"/>
                  <a:pt x="7282804" y="0"/>
                </a:cubicBezTo>
                <a:cubicBezTo>
                  <a:pt x="7612351" y="25735"/>
                  <a:pt x="7813180" y="238516"/>
                  <a:pt x="7852410" y="569606"/>
                </a:cubicBezTo>
                <a:cubicBezTo>
                  <a:pt x="7905150" y="856314"/>
                  <a:pt x="7831288" y="1034471"/>
                  <a:pt x="7852410" y="1184763"/>
                </a:cubicBezTo>
                <a:cubicBezTo>
                  <a:pt x="7873532" y="1335055"/>
                  <a:pt x="7806663" y="1598720"/>
                  <a:pt x="7852410" y="1708785"/>
                </a:cubicBezTo>
                <a:cubicBezTo>
                  <a:pt x="7898157" y="1818850"/>
                  <a:pt x="7803015" y="2100258"/>
                  <a:pt x="7852410" y="2278375"/>
                </a:cubicBezTo>
                <a:cubicBezTo>
                  <a:pt x="7901805" y="2456492"/>
                  <a:pt x="7828834" y="2611618"/>
                  <a:pt x="7852410" y="2847964"/>
                </a:cubicBezTo>
                <a:cubicBezTo>
                  <a:pt x="7787535" y="3139002"/>
                  <a:pt x="7606399" y="3378956"/>
                  <a:pt x="7282804" y="3417570"/>
                </a:cubicBezTo>
                <a:cubicBezTo>
                  <a:pt x="7163695" y="3426979"/>
                  <a:pt x="6974230" y="3359122"/>
                  <a:pt x="6790503" y="3417570"/>
                </a:cubicBezTo>
                <a:cubicBezTo>
                  <a:pt x="6606776" y="3476018"/>
                  <a:pt x="6307953" y="3352286"/>
                  <a:pt x="6163938" y="3417570"/>
                </a:cubicBezTo>
                <a:cubicBezTo>
                  <a:pt x="6019924" y="3482854"/>
                  <a:pt x="5725898" y="3370741"/>
                  <a:pt x="5470241" y="3417570"/>
                </a:cubicBezTo>
                <a:cubicBezTo>
                  <a:pt x="5214584" y="3464399"/>
                  <a:pt x="5180746" y="3368597"/>
                  <a:pt x="5045071" y="3417570"/>
                </a:cubicBezTo>
                <a:cubicBezTo>
                  <a:pt x="4909396" y="3466543"/>
                  <a:pt x="4695745" y="3415423"/>
                  <a:pt x="4552770" y="3417570"/>
                </a:cubicBezTo>
                <a:cubicBezTo>
                  <a:pt x="4409795" y="3419717"/>
                  <a:pt x="4333676" y="3395503"/>
                  <a:pt x="4194733" y="3417570"/>
                </a:cubicBezTo>
                <a:cubicBezTo>
                  <a:pt x="4055790" y="3439637"/>
                  <a:pt x="3857040" y="3353080"/>
                  <a:pt x="3568168" y="3417570"/>
                </a:cubicBezTo>
                <a:cubicBezTo>
                  <a:pt x="3279297" y="3482060"/>
                  <a:pt x="3364350" y="3396839"/>
                  <a:pt x="3210131" y="3417570"/>
                </a:cubicBezTo>
                <a:cubicBezTo>
                  <a:pt x="3055912" y="3438301"/>
                  <a:pt x="2981881" y="3371691"/>
                  <a:pt x="2784961" y="3417570"/>
                </a:cubicBezTo>
                <a:cubicBezTo>
                  <a:pt x="2588041" y="3463449"/>
                  <a:pt x="2288704" y="3362840"/>
                  <a:pt x="2158396" y="3417570"/>
                </a:cubicBezTo>
                <a:cubicBezTo>
                  <a:pt x="2028088" y="3472300"/>
                  <a:pt x="1724029" y="3358002"/>
                  <a:pt x="1531831" y="3417570"/>
                </a:cubicBezTo>
                <a:cubicBezTo>
                  <a:pt x="1339634" y="3477138"/>
                  <a:pt x="1021267" y="3347408"/>
                  <a:pt x="569606" y="3417570"/>
                </a:cubicBezTo>
                <a:cubicBezTo>
                  <a:pt x="316664" y="3360121"/>
                  <a:pt x="8830" y="3079740"/>
                  <a:pt x="0" y="2847964"/>
                </a:cubicBezTo>
                <a:cubicBezTo>
                  <a:pt x="-33463" y="2681364"/>
                  <a:pt x="59026" y="2489198"/>
                  <a:pt x="0" y="2278375"/>
                </a:cubicBezTo>
                <a:cubicBezTo>
                  <a:pt x="-59026" y="2067552"/>
                  <a:pt x="54699" y="1988400"/>
                  <a:pt x="0" y="1708785"/>
                </a:cubicBezTo>
                <a:cubicBezTo>
                  <a:pt x="-54699" y="1429170"/>
                  <a:pt x="25050" y="1313672"/>
                  <a:pt x="0" y="1161979"/>
                </a:cubicBezTo>
                <a:cubicBezTo>
                  <a:pt x="-25050" y="1010286"/>
                  <a:pt x="53924" y="831121"/>
                  <a:pt x="0" y="569606"/>
                </a:cubicBezTo>
                <a:close/>
              </a:path>
              <a:path w="7852410" h="3417570" stroke="0" extrusionOk="0">
                <a:moveTo>
                  <a:pt x="0" y="569606"/>
                </a:moveTo>
                <a:cubicBezTo>
                  <a:pt x="-41680" y="332278"/>
                  <a:pt x="269424" y="-72611"/>
                  <a:pt x="569606" y="0"/>
                </a:cubicBezTo>
                <a:cubicBezTo>
                  <a:pt x="716883" y="-22374"/>
                  <a:pt x="989220" y="47061"/>
                  <a:pt x="1263303" y="0"/>
                </a:cubicBezTo>
                <a:cubicBezTo>
                  <a:pt x="1537386" y="-47061"/>
                  <a:pt x="1554734" y="48161"/>
                  <a:pt x="1755604" y="0"/>
                </a:cubicBezTo>
                <a:cubicBezTo>
                  <a:pt x="1956474" y="-48161"/>
                  <a:pt x="2153979" y="50238"/>
                  <a:pt x="2315037" y="0"/>
                </a:cubicBezTo>
                <a:cubicBezTo>
                  <a:pt x="2476095" y="-50238"/>
                  <a:pt x="2799334" y="8821"/>
                  <a:pt x="2941603" y="0"/>
                </a:cubicBezTo>
                <a:cubicBezTo>
                  <a:pt x="3083872" y="-8821"/>
                  <a:pt x="3289727" y="10077"/>
                  <a:pt x="3568168" y="0"/>
                </a:cubicBezTo>
                <a:cubicBezTo>
                  <a:pt x="3846610" y="-10077"/>
                  <a:pt x="3927992" y="25945"/>
                  <a:pt x="4127601" y="0"/>
                </a:cubicBezTo>
                <a:cubicBezTo>
                  <a:pt x="4327210" y="-25945"/>
                  <a:pt x="4604862" y="26281"/>
                  <a:pt x="4821298" y="0"/>
                </a:cubicBezTo>
                <a:cubicBezTo>
                  <a:pt x="5037734" y="-26281"/>
                  <a:pt x="5136348" y="5624"/>
                  <a:pt x="5246467" y="0"/>
                </a:cubicBezTo>
                <a:cubicBezTo>
                  <a:pt x="5356586" y="-5624"/>
                  <a:pt x="5572356" y="18502"/>
                  <a:pt x="5738768" y="0"/>
                </a:cubicBezTo>
                <a:cubicBezTo>
                  <a:pt x="5905180" y="-18502"/>
                  <a:pt x="5966273" y="14712"/>
                  <a:pt x="6096806" y="0"/>
                </a:cubicBezTo>
                <a:cubicBezTo>
                  <a:pt x="6227339" y="-14712"/>
                  <a:pt x="6330065" y="11075"/>
                  <a:pt x="6521975" y="0"/>
                </a:cubicBezTo>
                <a:cubicBezTo>
                  <a:pt x="6713885" y="-11075"/>
                  <a:pt x="7094193" y="25607"/>
                  <a:pt x="7282804" y="0"/>
                </a:cubicBezTo>
                <a:cubicBezTo>
                  <a:pt x="7627742" y="-51490"/>
                  <a:pt x="7820255" y="315309"/>
                  <a:pt x="7852410" y="569606"/>
                </a:cubicBezTo>
                <a:cubicBezTo>
                  <a:pt x="7903461" y="708938"/>
                  <a:pt x="7800741" y="933483"/>
                  <a:pt x="7852410" y="1070845"/>
                </a:cubicBezTo>
                <a:cubicBezTo>
                  <a:pt x="7904079" y="1208207"/>
                  <a:pt x="7823960" y="1515108"/>
                  <a:pt x="7852410" y="1663218"/>
                </a:cubicBezTo>
                <a:cubicBezTo>
                  <a:pt x="7880860" y="1811328"/>
                  <a:pt x="7785947" y="2118624"/>
                  <a:pt x="7852410" y="2278375"/>
                </a:cubicBezTo>
                <a:cubicBezTo>
                  <a:pt x="7918873" y="2438126"/>
                  <a:pt x="7804655" y="2571578"/>
                  <a:pt x="7852410" y="2847964"/>
                </a:cubicBezTo>
                <a:cubicBezTo>
                  <a:pt x="7796829" y="3151376"/>
                  <a:pt x="7603431" y="3437110"/>
                  <a:pt x="7282804" y="3417570"/>
                </a:cubicBezTo>
                <a:cubicBezTo>
                  <a:pt x="7132796" y="3438362"/>
                  <a:pt x="6928563" y="3390194"/>
                  <a:pt x="6790503" y="3417570"/>
                </a:cubicBezTo>
                <a:cubicBezTo>
                  <a:pt x="6652443" y="3444946"/>
                  <a:pt x="6547469" y="3375044"/>
                  <a:pt x="6432466" y="3417570"/>
                </a:cubicBezTo>
                <a:cubicBezTo>
                  <a:pt x="6317463" y="3460096"/>
                  <a:pt x="6178594" y="3368447"/>
                  <a:pt x="6007296" y="3417570"/>
                </a:cubicBezTo>
                <a:cubicBezTo>
                  <a:pt x="5835998" y="3466693"/>
                  <a:pt x="5474027" y="3396281"/>
                  <a:pt x="5313599" y="3417570"/>
                </a:cubicBezTo>
                <a:cubicBezTo>
                  <a:pt x="5153171" y="3438859"/>
                  <a:pt x="5002957" y="3379449"/>
                  <a:pt x="4754166" y="3417570"/>
                </a:cubicBezTo>
                <a:cubicBezTo>
                  <a:pt x="4505375" y="3455691"/>
                  <a:pt x="4449356" y="3417422"/>
                  <a:pt x="4328997" y="3417570"/>
                </a:cubicBezTo>
                <a:cubicBezTo>
                  <a:pt x="4208638" y="3417718"/>
                  <a:pt x="4077331" y="3408624"/>
                  <a:pt x="3970960" y="3417570"/>
                </a:cubicBezTo>
                <a:cubicBezTo>
                  <a:pt x="3864589" y="3426516"/>
                  <a:pt x="3779136" y="3387899"/>
                  <a:pt x="3612922" y="3417570"/>
                </a:cubicBezTo>
                <a:cubicBezTo>
                  <a:pt x="3446708" y="3447241"/>
                  <a:pt x="3327605" y="3400951"/>
                  <a:pt x="3187753" y="3417570"/>
                </a:cubicBezTo>
                <a:cubicBezTo>
                  <a:pt x="3047901" y="3434189"/>
                  <a:pt x="2861946" y="3405639"/>
                  <a:pt x="2695452" y="3417570"/>
                </a:cubicBezTo>
                <a:cubicBezTo>
                  <a:pt x="2528958" y="3429501"/>
                  <a:pt x="2325783" y="3346484"/>
                  <a:pt x="2068887" y="3417570"/>
                </a:cubicBezTo>
                <a:cubicBezTo>
                  <a:pt x="1811991" y="3488656"/>
                  <a:pt x="1762153" y="3383266"/>
                  <a:pt x="1576586" y="3417570"/>
                </a:cubicBezTo>
                <a:cubicBezTo>
                  <a:pt x="1391019" y="3451874"/>
                  <a:pt x="1041663" y="3406307"/>
                  <a:pt x="569606" y="3417570"/>
                </a:cubicBezTo>
                <a:cubicBezTo>
                  <a:pt x="245088" y="3429133"/>
                  <a:pt x="4507" y="3151188"/>
                  <a:pt x="0" y="2847964"/>
                </a:cubicBezTo>
                <a:cubicBezTo>
                  <a:pt x="-2578" y="2571157"/>
                  <a:pt x="10103" y="2528507"/>
                  <a:pt x="0" y="2255591"/>
                </a:cubicBezTo>
                <a:cubicBezTo>
                  <a:pt x="-10103" y="1982675"/>
                  <a:pt x="5114" y="1843298"/>
                  <a:pt x="0" y="1731569"/>
                </a:cubicBezTo>
                <a:cubicBezTo>
                  <a:pt x="-5114" y="1619840"/>
                  <a:pt x="15575" y="1383186"/>
                  <a:pt x="0" y="1184763"/>
                </a:cubicBezTo>
                <a:cubicBezTo>
                  <a:pt x="-15575" y="986340"/>
                  <a:pt x="63900" y="734145"/>
                  <a:pt x="0" y="569606"/>
                </a:cubicBezTo>
                <a:close/>
              </a:path>
            </a:pathLst>
          </a:custGeom>
          <a:solidFill>
            <a:schemeClr val="tx2"/>
          </a:solidFill>
          <a:ln>
            <a:solidFill>
              <a:schemeClr val="bg1"/>
            </a:solidFill>
            <a:extLst>
              <a:ext uri="{C807C97D-BFC1-408E-A445-0C87EB9F89A2}">
                <ask:lineSketchStyleProps xmlns:ask="http://schemas.microsoft.com/office/drawing/2018/sketchyshapes" sd="2613411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Medium" panose="00000600000000000000" pitchFamily="2" charset="-93"/>
              <a:ea typeface="+mn-ea"/>
              <a:cs typeface="+mn-cs"/>
            </a:endParaRPr>
          </a:p>
        </p:txBody>
      </p:sp>
      <p:sp>
        <p:nvSpPr>
          <p:cNvPr id="4" name="TextBox 3">
            <a:extLst>
              <a:ext uri="{FF2B5EF4-FFF2-40B4-BE49-F238E27FC236}">
                <a16:creationId xmlns:a16="http://schemas.microsoft.com/office/drawing/2014/main" id="{7A57E7C3-261D-752E-C9A9-43FF4579DFC9}"/>
              </a:ext>
            </a:extLst>
          </p:cNvPr>
          <p:cNvSpPr txBox="1"/>
          <p:nvPr/>
        </p:nvSpPr>
        <p:spPr>
          <a:xfrm>
            <a:off x="2777490" y="2411730"/>
            <a:ext cx="7073265"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Pangolin" panose="00000500000000000000" pitchFamily="2" charset="-93"/>
                <a:ea typeface="+mn-ea"/>
                <a:cs typeface="+mn-cs"/>
              </a:rPr>
              <a:t>Buổi tối mùa hè, các em có thể thấy đốm sáng lập lòe ở bãi cỏ hoặc bụi cây, đó thường là do con đom đóm phát ra. Ánh sáng này thường có màu đỏ cam hoặc vàng xanh.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Pangolin" panose="00000500000000000000" pitchFamily="2" charset="-93"/>
                <a:ea typeface="+mn-ea"/>
                <a:cs typeface="+mn-cs"/>
              </a:rPr>
              <a:t>Chúng ta thường bắt gặp đàn đom đóm cùng phát sáng trên cánh đồng, đường ven rừng, ...tạo nên cảnh tượng rất đẹp</a:t>
            </a:r>
          </a:p>
        </p:txBody>
      </p:sp>
      <p:sp>
        <p:nvSpPr>
          <p:cNvPr id="5" name="Oval 4">
            <a:extLst>
              <a:ext uri="{FF2B5EF4-FFF2-40B4-BE49-F238E27FC236}">
                <a16:creationId xmlns:a16="http://schemas.microsoft.com/office/drawing/2014/main" id="{3DC2F786-1F7B-479F-4FFF-10A6CB652285}"/>
              </a:ext>
            </a:extLst>
          </p:cNvPr>
          <p:cNvSpPr/>
          <p:nvPr/>
        </p:nvSpPr>
        <p:spPr>
          <a:xfrm>
            <a:off x="6850380" y="4855071"/>
            <a:ext cx="1383030" cy="1383030"/>
          </a:xfrm>
          <a:prstGeom prst="ellipse">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Medium" panose="00000600000000000000" pitchFamily="2" charset="-93"/>
              <a:ea typeface="+mn-ea"/>
              <a:cs typeface="+mn-cs"/>
            </a:endParaRPr>
          </a:p>
        </p:txBody>
      </p:sp>
      <p:sp>
        <p:nvSpPr>
          <p:cNvPr id="6" name="Oval 5">
            <a:extLst>
              <a:ext uri="{FF2B5EF4-FFF2-40B4-BE49-F238E27FC236}">
                <a16:creationId xmlns:a16="http://schemas.microsoft.com/office/drawing/2014/main" id="{8E8986E0-E6A1-AE59-8C46-BF7295FFB9FE}"/>
              </a:ext>
            </a:extLst>
          </p:cNvPr>
          <p:cNvSpPr/>
          <p:nvPr/>
        </p:nvSpPr>
        <p:spPr>
          <a:xfrm>
            <a:off x="8584882" y="4855071"/>
            <a:ext cx="1383030" cy="1383030"/>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Medium" panose="00000600000000000000" pitchFamily="2" charset="-93"/>
              <a:ea typeface="+mn-ea"/>
              <a:cs typeface="+mn-cs"/>
            </a:endParaRPr>
          </a:p>
        </p:txBody>
      </p:sp>
    </p:spTree>
    <p:extLst>
      <p:ext uri="{BB962C8B-B14F-4D97-AF65-F5344CB8AC3E}">
        <p14:creationId xmlns:p14="http://schemas.microsoft.com/office/powerpoint/2010/main" val="3443176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062699F-5181-8797-BAD9-A2427B2E8480}"/>
              </a:ext>
            </a:extLst>
          </p:cNvPr>
          <p:cNvSpPr/>
          <p:nvPr/>
        </p:nvSpPr>
        <p:spPr>
          <a:xfrm>
            <a:off x="2945130" y="2057400"/>
            <a:ext cx="6576060" cy="312039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Medium" panose="00000600000000000000" pitchFamily="2" charset="-93"/>
              <a:ea typeface="+mn-ea"/>
              <a:cs typeface="+mn-cs"/>
            </a:endParaRPr>
          </a:p>
        </p:txBody>
      </p:sp>
      <p:sp>
        <p:nvSpPr>
          <p:cNvPr id="2" name="Title 1">
            <a:extLst>
              <a:ext uri="{FF2B5EF4-FFF2-40B4-BE49-F238E27FC236}">
                <a16:creationId xmlns:a16="http://schemas.microsoft.com/office/drawing/2014/main" id="{D63DB909-05E3-0785-0600-F9484BCEC57E}"/>
              </a:ext>
            </a:extLst>
          </p:cNvPr>
          <p:cNvSpPr>
            <a:spLocks noGrp="1"/>
          </p:cNvSpPr>
          <p:nvPr>
            <p:ph type="title"/>
          </p:nvPr>
        </p:nvSpPr>
        <p:spPr>
          <a:xfrm>
            <a:off x="2327910" y="2954813"/>
            <a:ext cx="7810500" cy="1325563"/>
          </a:xfrm>
        </p:spPr>
        <p:txBody>
          <a:bodyPr>
            <a:normAutofit fontScale="90000"/>
          </a:bodyPr>
          <a:lstStyle/>
          <a:p>
            <a:pPr algn="ctr"/>
            <a:r>
              <a:rPr lang="en-US"/>
              <a:t>Hoạt động 5: </a:t>
            </a:r>
            <a:br>
              <a:rPr lang="en-US"/>
            </a:br>
            <a:br>
              <a:rPr lang="en-US" sz="1600"/>
            </a:br>
            <a:r>
              <a:rPr lang="en-US"/>
              <a:t>CỦNG CỐ</a:t>
            </a:r>
          </a:p>
        </p:txBody>
      </p:sp>
    </p:spTree>
    <p:extLst>
      <p:ext uri="{BB962C8B-B14F-4D97-AF65-F5344CB8AC3E}">
        <p14:creationId xmlns:p14="http://schemas.microsoft.com/office/powerpoint/2010/main" val="227103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80308B-E2B6-6476-E1AD-B75B0741286C}"/>
              </a:ext>
            </a:extLst>
          </p:cNvPr>
          <p:cNvSpPr txBox="1"/>
          <p:nvPr/>
        </p:nvSpPr>
        <p:spPr>
          <a:xfrm>
            <a:off x="2498090" y="1872675"/>
            <a:ext cx="9052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164FA3"/>
                </a:solidFill>
                <a:effectLst/>
                <a:uLnTx/>
                <a:uFillTx/>
                <a:latin typeface="Pangolin" panose="00000500000000000000" pitchFamily="2" charset="-93"/>
                <a:ea typeface="+mn-ea"/>
                <a:cs typeface="+mn-cs"/>
              </a:rPr>
              <a:t>Câu 1: Đâu là nguồn sáng tự nhiên?</a:t>
            </a:r>
          </a:p>
        </p:txBody>
      </p:sp>
      <p:sp>
        <p:nvSpPr>
          <p:cNvPr id="4" name="TextBox 3">
            <a:extLst>
              <a:ext uri="{FF2B5EF4-FFF2-40B4-BE49-F238E27FC236}">
                <a16:creationId xmlns:a16="http://schemas.microsoft.com/office/drawing/2014/main" id="{CFBBDFB3-4846-61D8-0E08-59C797DE957B}"/>
              </a:ext>
            </a:extLst>
          </p:cNvPr>
          <p:cNvSpPr txBox="1"/>
          <p:nvPr/>
        </p:nvSpPr>
        <p:spPr>
          <a:xfrm>
            <a:off x="4166870" y="2935665"/>
            <a:ext cx="5715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64FA3"/>
                </a:solidFill>
                <a:effectLst/>
                <a:uLnTx/>
                <a:uFillTx/>
                <a:latin typeface="Pangolin" panose="00000500000000000000" pitchFamily="2" charset="-93"/>
                <a:ea typeface="+mn-ea"/>
                <a:cs typeface="+mn-cs"/>
              </a:rPr>
              <a:t>A. Mặt trời, ngôi sao</a:t>
            </a:r>
          </a:p>
        </p:txBody>
      </p:sp>
      <p:sp>
        <p:nvSpPr>
          <p:cNvPr id="5" name="TextBox 4">
            <a:extLst>
              <a:ext uri="{FF2B5EF4-FFF2-40B4-BE49-F238E27FC236}">
                <a16:creationId xmlns:a16="http://schemas.microsoft.com/office/drawing/2014/main" id="{6CA985C9-1FAC-8168-D1C7-3B6F1CAD6299}"/>
              </a:ext>
            </a:extLst>
          </p:cNvPr>
          <p:cNvSpPr txBox="1"/>
          <p:nvPr/>
        </p:nvSpPr>
        <p:spPr>
          <a:xfrm>
            <a:off x="4166870" y="3770055"/>
            <a:ext cx="5715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64FA3"/>
                </a:solidFill>
                <a:effectLst/>
                <a:uLnTx/>
                <a:uFillTx/>
                <a:latin typeface="Pangolin" panose="00000500000000000000" pitchFamily="2" charset="-93"/>
                <a:ea typeface="+mn-ea"/>
                <a:cs typeface="+mn-cs"/>
              </a:rPr>
              <a:t>B. Ngọn nến, đèn pin</a:t>
            </a:r>
          </a:p>
        </p:txBody>
      </p:sp>
      <p:sp>
        <p:nvSpPr>
          <p:cNvPr id="8" name="TextBox 7">
            <a:extLst>
              <a:ext uri="{FF2B5EF4-FFF2-40B4-BE49-F238E27FC236}">
                <a16:creationId xmlns:a16="http://schemas.microsoft.com/office/drawing/2014/main" id="{17EFD17B-039F-E905-23C3-C2337AC3CDB9}"/>
              </a:ext>
            </a:extLst>
          </p:cNvPr>
          <p:cNvSpPr txBox="1"/>
          <p:nvPr/>
        </p:nvSpPr>
        <p:spPr>
          <a:xfrm>
            <a:off x="3378200" y="4808340"/>
            <a:ext cx="56235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D5565"/>
                </a:solidFill>
                <a:effectLst/>
                <a:uLnTx/>
                <a:uFillTx/>
                <a:latin typeface="Pangolin" panose="00000500000000000000" pitchFamily="2" charset="-93"/>
                <a:ea typeface="+mn-ea"/>
                <a:cs typeface="+mn-cs"/>
              </a:rPr>
              <a:t>Đáp án: A. Mặt trời, ngôi sao</a:t>
            </a:r>
          </a:p>
        </p:txBody>
      </p:sp>
      <p:pic>
        <p:nvPicPr>
          <p:cNvPr id="9" name="Đáp án">
            <a:extLst>
              <a:ext uri="{FF2B5EF4-FFF2-40B4-BE49-F238E27FC236}">
                <a16:creationId xmlns:a16="http://schemas.microsoft.com/office/drawing/2014/main" id="{E61321E3-DA0A-96C9-AB8C-9B6B283441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23938" y="5393115"/>
            <a:ext cx="729862" cy="729862"/>
          </a:xfrm>
          <a:prstGeom prst="rect">
            <a:avLst/>
          </a:prstGeom>
        </p:spPr>
      </p:pic>
      <p:sp>
        <p:nvSpPr>
          <p:cNvPr id="10" name="TextBox 9">
            <a:extLst>
              <a:ext uri="{FF2B5EF4-FFF2-40B4-BE49-F238E27FC236}">
                <a16:creationId xmlns:a16="http://schemas.microsoft.com/office/drawing/2014/main" id="{7B2EE2C2-37A3-1B25-399D-BFB2208EF936}"/>
              </a:ext>
            </a:extLst>
          </p:cNvPr>
          <p:cNvSpPr txBox="1"/>
          <p:nvPr/>
        </p:nvSpPr>
        <p:spPr>
          <a:xfrm>
            <a:off x="10473690" y="6245761"/>
            <a:ext cx="1371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64FA3"/>
                </a:solidFill>
                <a:effectLst/>
                <a:uLnTx/>
                <a:uFillTx/>
                <a:latin typeface="Pangolin" panose="00000500000000000000" pitchFamily="2" charset="-93"/>
                <a:ea typeface="+mn-ea"/>
                <a:cs typeface="+mn-cs"/>
              </a:rPr>
              <a:t>Mở đáp án</a:t>
            </a:r>
          </a:p>
        </p:txBody>
      </p:sp>
    </p:spTree>
    <p:extLst>
      <p:ext uri="{BB962C8B-B14F-4D97-AF65-F5344CB8AC3E}">
        <p14:creationId xmlns:p14="http://schemas.microsoft.com/office/powerpoint/2010/main" val="94504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9"/>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80308B-E2B6-6476-E1AD-B75B0741286C}"/>
              </a:ext>
            </a:extLst>
          </p:cNvPr>
          <p:cNvSpPr txBox="1"/>
          <p:nvPr/>
        </p:nvSpPr>
        <p:spPr>
          <a:xfrm>
            <a:off x="1973580" y="1872140"/>
            <a:ext cx="97078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164FA3"/>
                </a:solidFill>
                <a:effectLst/>
                <a:uLnTx/>
                <a:uFillTx/>
                <a:latin typeface="Pangolin" panose="00000500000000000000" pitchFamily="2" charset="-93"/>
                <a:ea typeface="+mn-ea"/>
                <a:cs typeface="+mn-cs"/>
              </a:rPr>
              <a:t>Câu hỏi 2: Con vật nào phát sáng vào ban đêm?</a:t>
            </a:r>
          </a:p>
        </p:txBody>
      </p:sp>
      <p:sp>
        <p:nvSpPr>
          <p:cNvPr id="4" name="TextBox 3">
            <a:extLst>
              <a:ext uri="{FF2B5EF4-FFF2-40B4-BE49-F238E27FC236}">
                <a16:creationId xmlns:a16="http://schemas.microsoft.com/office/drawing/2014/main" id="{CFBBDFB3-4846-61D8-0E08-59C797DE957B}"/>
              </a:ext>
            </a:extLst>
          </p:cNvPr>
          <p:cNvSpPr txBox="1"/>
          <p:nvPr/>
        </p:nvSpPr>
        <p:spPr>
          <a:xfrm>
            <a:off x="4267200" y="2935665"/>
            <a:ext cx="5715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64FA3"/>
                </a:solidFill>
                <a:effectLst/>
                <a:uLnTx/>
                <a:uFillTx/>
                <a:latin typeface="Pangolin" panose="00000500000000000000" pitchFamily="2" charset="-93"/>
                <a:ea typeface="+mn-ea"/>
                <a:cs typeface="+mn-cs"/>
              </a:rPr>
              <a:t>A. Đom đóm</a:t>
            </a:r>
          </a:p>
        </p:txBody>
      </p:sp>
      <p:sp>
        <p:nvSpPr>
          <p:cNvPr id="5" name="TextBox 4">
            <a:extLst>
              <a:ext uri="{FF2B5EF4-FFF2-40B4-BE49-F238E27FC236}">
                <a16:creationId xmlns:a16="http://schemas.microsoft.com/office/drawing/2014/main" id="{6CA985C9-1FAC-8168-D1C7-3B6F1CAD6299}"/>
              </a:ext>
            </a:extLst>
          </p:cNvPr>
          <p:cNvSpPr txBox="1"/>
          <p:nvPr/>
        </p:nvSpPr>
        <p:spPr>
          <a:xfrm>
            <a:off x="4267200" y="3770055"/>
            <a:ext cx="5715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64FA3"/>
                </a:solidFill>
                <a:effectLst/>
                <a:uLnTx/>
                <a:uFillTx/>
                <a:latin typeface="Pangolin" panose="00000500000000000000" pitchFamily="2" charset="-93"/>
                <a:ea typeface="+mn-ea"/>
                <a:cs typeface="+mn-cs"/>
              </a:rPr>
              <a:t>B. Con mèo, con chó</a:t>
            </a:r>
          </a:p>
        </p:txBody>
      </p:sp>
      <p:sp>
        <p:nvSpPr>
          <p:cNvPr id="8" name="TextBox 7">
            <a:extLst>
              <a:ext uri="{FF2B5EF4-FFF2-40B4-BE49-F238E27FC236}">
                <a16:creationId xmlns:a16="http://schemas.microsoft.com/office/drawing/2014/main" id="{17EFD17B-039F-E905-23C3-C2337AC3CDB9}"/>
              </a:ext>
            </a:extLst>
          </p:cNvPr>
          <p:cNvSpPr txBox="1"/>
          <p:nvPr/>
        </p:nvSpPr>
        <p:spPr>
          <a:xfrm>
            <a:off x="2876550" y="4808340"/>
            <a:ext cx="5623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D5565"/>
                </a:solidFill>
                <a:effectLst/>
                <a:uLnTx/>
                <a:uFillTx/>
                <a:latin typeface="Pangolin" panose="00000500000000000000" pitchFamily="2" charset="-93"/>
                <a:ea typeface="+mn-ea"/>
                <a:cs typeface="+mn-cs"/>
              </a:rPr>
              <a:t>Đáp án: A. Đom đóm</a:t>
            </a:r>
          </a:p>
        </p:txBody>
      </p:sp>
      <p:pic>
        <p:nvPicPr>
          <p:cNvPr id="6" name="Đáp án">
            <a:extLst>
              <a:ext uri="{FF2B5EF4-FFF2-40B4-BE49-F238E27FC236}">
                <a16:creationId xmlns:a16="http://schemas.microsoft.com/office/drawing/2014/main" id="{BF37C3CE-79F5-3347-A5EE-C9445F35CE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23938" y="5393115"/>
            <a:ext cx="729862" cy="729862"/>
          </a:xfrm>
          <a:prstGeom prst="rect">
            <a:avLst/>
          </a:prstGeom>
        </p:spPr>
      </p:pic>
      <p:sp>
        <p:nvSpPr>
          <p:cNvPr id="7" name="TextBox 6">
            <a:extLst>
              <a:ext uri="{FF2B5EF4-FFF2-40B4-BE49-F238E27FC236}">
                <a16:creationId xmlns:a16="http://schemas.microsoft.com/office/drawing/2014/main" id="{3094E58C-8CEE-4D5C-8DCF-B87176355F76}"/>
              </a:ext>
            </a:extLst>
          </p:cNvPr>
          <p:cNvSpPr txBox="1"/>
          <p:nvPr/>
        </p:nvSpPr>
        <p:spPr>
          <a:xfrm>
            <a:off x="10473690" y="6245761"/>
            <a:ext cx="1371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64FA3"/>
                </a:solidFill>
                <a:effectLst/>
                <a:uLnTx/>
                <a:uFillTx/>
                <a:latin typeface="Pangolin" panose="00000500000000000000" pitchFamily="2" charset="-93"/>
                <a:ea typeface="+mn-ea"/>
                <a:cs typeface="+mn-cs"/>
              </a:rPr>
              <a:t>Mở đáp án</a:t>
            </a:r>
          </a:p>
        </p:txBody>
      </p:sp>
    </p:spTree>
    <p:extLst>
      <p:ext uri="{BB962C8B-B14F-4D97-AF65-F5344CB8AC3E}">
        <p14:creationId xmlns:p14="http://schemas.microsoft.com/office/powerpoint/2010/main" val="404836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6"/>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062699F-5181-8797-BAD9-A2427B2E8480}"/>
              </a:ext>
            </a:extLst>
          </p:cNvPr>
          <p:cNvSpPr/>
          <p:nvPr/>
        </p:nvSpPr>
        <p:spPr>
          <a:xfrm>
            <a:off x="2581275" y="2057400"/>
            <a:ext cx="7303770" cy="312039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93"/>
            </a:endParaRPr>
          </a:p>
        </p:txBody>
      </p:sp>
      <p:sp>
        <p:nvSpPr>
          <p:cNvPr id="2" name="Title 1">
            <a:extLst>
              <a:ext uri="{FF2B5EF4-FFF2-40B4-BE49-F238E27FC236}">
                <a16:creationId xmlns:a16="http://schemas.microsoft.com/office/drawing/2014/main" id="{D63DB909-05E3-0785-0600-F9484BCEC57E}"/>
              </a:ext>
            </a:extLst>
          </p:cNvPr>
          <p:cNvSpPr>
            <a:spLocks noGrp="1"/>
          </p:cNvSpPr>
          <p:nvPr>
            <p:ph type="title"/>
          </p:nvPr>
        </p:nvSpPr>
        <p:spPr>
          <a:xfrm>
            <a:off x="2625090" y="2766218"/>
            <a:ext cx="7216140" cy="1325563"/>
          </a:xfrm>
        </p:spPr>
        <p:txBody>
          <a:bodyPr/>
          <a:lstStyle/>
          <a:p>
            <a:pPr algn="ctr"/>
            <a:r>
              <a:rPr lang="en-US"/>
              <a:t>Hoạt động 1: </a:t>
            </a:r>
            <a:br>
              <a:rPr lang="en-US"/>
            </a:br>
            <a:r>
              <a:rPr lang="en-US"/>
              <a:t>Tìm hiểu về nguồn sáng</a:t>
            </a:r>
          </a:p>
        </p:txBody>
      </p:sp>
    </p:spTree>
    <p:extLst>
      <p:ext uri="{BB962C8B-B14F-4D97-AF65-F5344CB8AC3E}">
        <p14:creationId xmlns:p14="http://schemas.microsoft.com/office/powerpoint/2010/main" val="213545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4BC37F-3F66-59C3-10DE-5FA861FEBDE4}"/>
              </a:ext>
            </a:extLst>
          </p:cNvPr>
          <p:cNvSpPr txBox="1"/>
          <p:nvPr/>
        </p:nvSpPr>
        <p:spPr>
          <a:xfrm>
            <a:off x="5338053" y="3565188"/>
            <a:ext cx="5737860" cy="1200329"/>
          </a:xfrm>
          <a:prstGeom prst="rect">
            <a:avLst/>
          </a:prstGeom>
          <a:noFill/>
        </p:spPr>
        <p:txBody>
          <a:bodyPr wrap="square" rtlCol="0">
            <a:spAutoFit/>
          </a:bodyPr>
          <a:lstStyle/>
          <a:p>
            <a:pPr algn="ctr"/>
            <a:r>
              <a:rPr lang="en-US" sz="3600">
                <a:solidFill>
                  <a:schemeClr val="tx2"/>
                </a:solidFill>
                <a:latin typeface="Pangolin" panose="00000500000000000000" pitchFamily="2" charset="-93"/>
              </a:rPr>
              <a:t>Hẹn gặp lại em ở </a:t>
            </a:r>
          </a:p>
          <a:p>
            <a:pPr algn="ctr"/>
            <a:r>
              <a:rPr lang="en-US" sz="3600">
                <a:solidFill>
                  <a:schemeClr val="tx2"/>
                </a:solidFill>
                <a:latin typeface="Pangolin" panose="00000500000000000000" pitchFamily="2" charset="-93"/>
              </a:rPr>
              <a:t>tiết học sau!</a:t>
            </a:r>
          </a:p>
        </p:txBody>
      </p:sp>
    </p:spTree>
    <p:extLst>
      <p:ext uri="{BB962C8B-B14F-4D97-AF65-F5344CB8AC3E}">
        <p14:creationId xmlns:p14="http://schemas.microsoft.com/office/powerpoint/2010/main" val="175386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D8330-F6AF-86CC-E7DD-AE1A7BF9D86D}"/>
              </a:ext>
            </a:extLst>
          </p:cNvPr>
          <p:cNvSpPr>
            <a:spLocks noGrp="1"/>
          </p:cNvSpPr>
          <p:nvPr>
            <p:ph type="title"/>
          </p:nvPr>
        </p:nvSpPr>
        <p:spPr/>
        <p:txBody>
          <a:bodyPr/>
          <a:lstStyle/>
          <a:p>
            <a:r>
              <a:rPr lang="en-US"/>
              <a:t>1. Trò chơi: Gọi tên nguồn sáng</a:t>
            </a:r>
          </a:p>
        </p:txBody>
      </p:sp>
      <p:sp>
        <p:nvSpPr>
          <p:cNvPr id="3" name="Oval 2">
            <a:extLst>
              <a:ext uri="{FF2B5EF4-FFF2-40B4-BE49-F238E27FC236}">
                <a16:creationId xmlns:a16="http://schemas.microsoft.com/office/drawing/2014/main" id="{56107446-2F31-75D5-5C6B-829B732618F6}"/>
              </a:ext>
            </a:extLst>
          </p:cNvPr>
          <p:cNvSpPr/>
          <p:nvPr/>
        </p:nvSpPr>
        <p:spPr>
          <a:xfrm>
            <a:off x="838200" y="2131378"/>
            <a:ext cx="2846070" cy="2846070"/>
          </a:xfrm>
          <a:prstGeom prst="ellipse">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chemeClr val="tx2"/>
                </a:solidFill>
                <a:latin typeface="Pangolin" panose="00000500000000000000" pitchFamily="2" charset="-93"/>
              </a:rPr>
              <a:t>Lập thành nhóm có </a:t>
            </a:r>
          </a:p>
          <a:p>
            <a:pPr algn="ctr"/>
            <a:r>
              <a:rPr lang="en-US" sz="2700">
                <a:solidFill>
                  <a:schemeClr val="tx2"/>
                </a:solidFill>
                <a:latin typeface="Pangolin" panose="00000500000000000000" pitchFamily="2" charset="-93"/>
              </a:rPr>
              <a:t>3 bạn</a:t>
            </a:r>
          </a:p>
        </p:txBody>
      </p:sp>
      <p:sp>
        <p:nvSpPr>
          <p:cNvPr id="5" name="Oval 4">
            <a:extLst>
              <a:ext uri="{FF2B5EF4-FFF2-40B4-BE49-F238E27FC236}">
                <a16:creationId xmlns:a16="http://schemas.microsoft.com/office/drawing/2014/main" id="{5440004D-0EC8-A861-D9AE-3C9A50FDD2D5}"/>
              </a:ext>
            </a:extLst>
          </p:cNvPr>
          <p:cNvSpPr/>
          <p:nvPr/>
        </p:nvSpPr>
        <p:spPr>
          <a:xfrm>
            <a:off x="4431032" y="2131378"/>
            <a:ext cx="2846070" cy="2846070"/>
          </a:xfrm>
          <a:prstGeom prst="ellipse">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chemeClr val="tx2"/>
                </a:solidFill>
                <a:latin typeface="Pangolin" panose="00000500000000000000" pitchFamily="2" charset="-93"/>
              </a:rPr>
              <a:t>Từng bạn lần lượt gọi tên và nối các nguồn sáng</a:t>
            </a:r>
          </a:p>
        </p:txBody>
      </p:sp>
      <p:sp>
        <p:nvSpPr>
          <p:cNvPr id="6" name="Oval 5">
            <a:extLst>
              <a:ext uri="{FF2B5EF4-FFF2-40B4-BE49-F238E27FC236}">
                <a16:creationId xmlns:a16="http://schemas.microsoft.com/office/drawing/2014/main" id="{EAE0DF8F-23D4-9464-E99C-E275819F992E}"/>
              </a:ext>
            </a:extLst>
          </p:cNvPr>
          <p:cNvSpPr/>
          <p:nvPr/>
        </p:nvSpPr>
        <p:spPr>
          <a:xfrm>
            <a:off x="8023864" y="2131378"/>
            <a:ext cx="2846070" cy="2846070"/>
          </a:xfrm>
          <a:prstGeom prst="ellipse">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chemeClr val="tx2"/>
                </a:solidFill>
                <a:latin typeface="Pangolin" panose="00000500000000000000" pitchFamily="2" charset="-93"/>
              </a:rPr>
              <a:t>Bạn nào gọi đúng nhiều nhất và nối nhanh sẽ chiến thắng</a:t>
            </a:r>
          </a:p>
        </p:txBody>
      </p:sp>
      <p:pic>
        <p:nvPicPr>
          <p:cNvPr id="8" name="Picture 7">
            <a:extLst>
              <a:ext uri="{FF2B5EF4-FFF2-40B4-BE49-F238E27FC236}">
                <a16:creationId xmlns:a16="http://schemas.microsoft.com/office/drawing/2014/main" id="{235E7520-E56D-26C6-5C60-50343A91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4417" y="5040158"/>
            <a:ext cx="3532482" cy="2069644"/>
          </a:xfrm>
          <a:prstGeom prst="rect">
            <a:avLst/>
          </a:prstGeom>
        </p:spPr>
      </p:pic>
    </p:spTree>
    <p:extLst>
      <p:ext uri="{BB962C8B-B14F-4D97-AF65-F5344CB8AC3E}">
        <p14:creationId xmlns:p14="http://schemas.microsoft.com/office/powerpoint/2010/main" val="388274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28114-B5CB-A4C2-746F-74200D9853E5}"/>
              </a:ext>
            </a:extLst>
          </p:cNvPr>
          <p:cNvSpPr>
            <a:spLocks noGrp="1"/>
          </p:cNvSpPr>
          <p:nvPr>
            <p:ph type="title"/>
          </p:nvPr>
        </p:nvSpPr>
        <p:spPr>
          <a:xfrm>
            <a:off x="838200" y="201567"/>
            <a:ext cx="10515600" cy="1325563"/>
          </a:xfrm>
        </p:spPr>
        <p:txBody>
          <a:bodyPr/>
          <a:lstStyle/>
          <a:p>
            <a:r>
              <a:rPr lang="en-US"/>
              <a:t>1. Trò chơi: Gọi tên nguồn sáng (tiếp)</a:t>
            </a:r>
          </a:p>
        </p:txBody>
      </p:sp>
      <p:sp>
        <p:nvSpPr>
          <p:cNvPr id="3" name="Oval 2">
            <a:extLst>
              <a:ext uri="{FF2B5EF4-FFF2-40B4-BE49-F238E27FC236}">
                <a16:creationId xmlns:a16="http://schemas.microsoft.com/office/drawing/2014/main" id="{6BFD4491-E7AF-E522-0220-72A493E25E3A}"/>
              </a:ext>
            </a:extLst>
          </p:cNvPr>
          <p:cNvSpPr/>
          <p:nvPr/>
        </p:nvSpPr>
        <p:spPr>
          <a:xfrm>
            <a:off x="1091565" y="1499844"/>
            <a:ext cx="1994536" cy="1445631"/>
          </a:xfrm>
          <a:prstGeom prst="ellipse">
            <a:avLst/>
          </a:prstGeom>
          <a:blipFill dpi="0" rotWithShape="1">
            <a:blip r:embed="rId3">
              <a:extLst>
                <a:ext uri="{28A0092B-C50C-407E-A947-70E740481C1C}">
                  <a14:useLocalDpi xmlns:a14="http://schemas.microsoft.com/office/drawing/2010/main" val="0"/>
                </a:ext>
              </a:extLst>
            </a:blip>
            <a:srcRect/>
            <a:stretch>
              <a:fillRect r="-289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93"/>
            </a:endParaRPr>
          </a:p>
        </p:txBody>
      </p:sp>
      <p:sp>
        <p:nvSpPr>
          <p:cNvPr id="4" name="Oval 3">
            <a:extLst>
              <a:ext uri="{FF2B5EF4-FFF2-40B4-BE49-F238E27FC236}">
                <a16:creationId xmlns:a16="http://schemas.microsoft.com/office/drawing/2014/main" id="{BA727099-C12B-105B-7415-A049C4750A2B}"/>
              </a:ext>
            </a:extLst>
          </p:cNvPr>
          <p:cNvSpPr/>
          <p:nvPr/>
        </p:nvSpPr>
        <p:spPr>
          <a:xfrm>
            <a:off x="3728085" y="1499844"/>
            <a:ext cx="1994536" cy="1445631"/>
          </a:xfrm>
          <a:prstGeom prst="ellipse">
            <a:avLst/>
          </a:prstGeom>
          <a:blipFill dpi="0" rotWithShape="1">
            <a:blip r:embed="rId4">
              <a:extLst>
                <a:ext uri="{28A0092B-C50C-407E-A947-70E740481C1C}">
                  <a14:useLocalDpi xmlns:a14="http://schemas.microsoft.com/office/drawing/2010/main" val="0"/>
                </a:ext>
              </a:extLst>
            </a:blip>
            <a:srcRect/>
            <a:stretch>
              <a:fillRect l="-12610" r="-126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93"/>
            </a:endParaRPr>
          </a:p>
        </p:txBody>
      </p:sp>
      <p:sp>
        <p:nvSpPr>
          <p:cNvPr id="5" name="Oval 4">
            <a:extLst>
              <a:ext uri="{FF2B5EF4-FFF2-40B4-BE49-F238E27FC236}">
                <a16:creationId xmlns:a16="http://schemas.microsoft.com/office/drawing/2014/main" id="{9347CA63-C181-4AB5-24A0-DE92E497C23A}"/>
              </a:ext>
            </a:extLst>
          </p:cNvPr>
          <p:cNvSpPr/>
          <p:nvPr/>
        </p:nvSpPr>
        <p:spPr>
          <a:xfrm>
            <a:off x="6364605" y="1499844"/>
            <a:ext cx="1994536" cy="1445631"/>
          </a:xfrm>
          <a:prstGeom prst="ellipse">
            <a:avLst/>
          </a:prstGeom>
          <a:blipFill dpi="0" rotWithShape="1">
            <a:blip r:embed="rId5">
              <a:extLst>
                <a:ext uri="{28A0092B-C50C-407E-A947-70E740481C1C}">
                  <a14:useLocalDpi xmlns:a14="http://schemas.microsoft.com/office/drawing/2010/main" val="0"/>
                </a:ext>
              </a:extLst>
            </a:blip>
            <a:srcRect/>
            <a:stretch>
              <a:fillRect r="-2909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93"/>
            </a:endParaRPr>
          </a:p>
        </p:txBody>
      </p:sp>
      <p:sp>
        <p:nvSpPr>
          <p:cNvPr id="6" name="Oval 5">
            <a:extLst>
              <a:ext uri="{FF2B5EF4-FFF2-40B4-BE49-F238E27FC236}">
                <a16:creationId xmlns:a16="http://schemas.microsoft.com/office/drawing/2014/main" id="{06933DC4-DA96-2658-C1AA-8BB22839DC28}"/>
              </a:ext>
            </a:extLst>
          </p:cNvPr>
          <p:cNvSpPr/>
          <p:nvPr/>
        </p:nvSpPr>
        <p:spPr>
          <a:xfrm>
            <a:off x="9001125" y="1499844"/>
            <a:ext cx="1994536" cy="1445631"/>
          </a:xfrm>
          <a:prstGeom prst="ellipse">
            <a:avLst/>
          </a:prstGeom>
          <a:blipFill dpi="0" rotWithShape="1">
            <a:blip r:embed="rId6">
              <a:extLst>
                <a:ext uri="{28A0092B-C50C-407E-A947-70E740481C1C}">
                  <a14:useLocalDpi xmlns:a14="http://schemas.microsoft.com/office/drawing/2010/main" val="0"/>
                </a:ext>
              </a:extLst>
            </a:blip>
            <a:srcRect/>
            <a:stretch>
              <a:fillRect l="-9742" t="-19745" r="-9742" b="-197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93"/>
            </a:endParaRPr>
          </a:p>
        </p:txBody>
      </p:sp>
      <p:sp>
        <p:nvSpPr>
          <p:cNvPr id="7" name="Oval 6">
            <a:extLst>
              <a:ext uri="{FF2B5EF4-FFF2-40B4-BE49-F238E27FC236}">
                <a16:creationId xmlns:a16="http://schemas.microsoft.com/office/drawing/2014/main" id="{555BCF1D-F7D6-828C-CE67-EE7E900E44E7}"/>
              </a:ext>
            </a:extLst>
          </p:cNvPr>
          <p:cNvSpPr/>
          <p:nvPr/>
        </p:nvSpPr>
        <p:spPr>
          <a:xfrm>
            <a:off x="2520315" y="5225494"/>
            <a:ext cx="1994536" cy="1445631"/>
          </a:xfrm>
          <a:prstGeom prst="ellipse">
            <a:avLst/>
          </a:prstGeom>
          <a:blipFill dpi="0" rotWithShape="1">
            <a:blip r:embed="rId7">
              <a:extLst>
                <a:ext uri="{28A0092B-C50C-407E-A947-70E740481C1C}">
                  <a14:useLocalDpi xmlns:a14="http://schemas.microsoft.com/office/drawing/2010/main" val="0"/>
                </a:ext>
              </a:extLst>
            </a:blip>
            <a:srcRect/>
            <a:stretch>
              <a:fillRect l="-4360" r="-436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93"/>
            </a:endParaRPr>
          </a:p>
        </p:txBody>
      </p:sp>
      <p:sp>
        <p:nvSpPr>
          <p:cNvPr id="8" name="Oval 7">
            <a:extLst>
              <a:ext uri="{FF2B5EF4-FFF2-40B4-BE49-F238E27FC236}">
                <a16:creationId xmlns:a16="http://schemas.microsoft.com/office/drawing/2014/main" id="{C3395199-9C82-B16A-B113-88B659A9E7B1}"/>
              </a:ext>
            </a:extLst>
          </p:cNvPr>
          <p:cNvSpPr/>
          <p:nvPr/>
        </p:nvSpPr>
        <p:spPr>
          <a:xfrm>
            <a:off x="5156835" y="5225494"/>
            <a:ext cx="1994536" cy="1445631"/>
          </a:xfrm>
          <a:prstGeom prst="ellipse">
            <a:avLst/>
          </a:prstGeom>
          <a:blipFill dpi="0" rotWithShape="1">
            <a:blip r:embed="rId8">
              <a:extLst>
                <a:ext uri="{28A0092B-C50C-407E-A947-70E740481C1C}">
                  <a14:useLocalDpi xmlns:a14="http://schemas.microsoft.com/office/drawing/2010/main" val="0"/>
                </a:ext>
              </a:extLst>
            </a:blip>
            <a:srcRect/>
            <a:stretch>
              <a:fillRect t="-42267" b="-422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93"/>
            </a:endParaRPr>
          </a:p>
        </p:txBody>
      </p:sp>
      <p:sp>
        <p:nvSpPr>
          <p:cNvPr id="9" name="Oval 8">
            <a:extLst>
              <a:ext uri="{FF2B5EF4-FFF2-40B4-BE49-F238E27FC236}">
                <a16:creationId xmlns:a16="http://schemas.microsoft.com/office/drawing/2014/main" id="{1B1C7500-CFFA-25E3-0D88-83073C9DB58A}"/>
              </a:ext>
            </a:extLst>
          </p:cNvPr>
          <p:cNvSpPr/>
          <p:nvPr/>
        </p:nvSpPr>
        <p:spPr>
          <a:xfrm>
            <a:off x="7793355" y="5225494"/>
            <a:ext cx="1994536" cy="1445631"/>
          </a:xfrm>
          <a:prstGeom prst="ellipse">
            <a:avLst/>
          </a:prstGeom>
          <a:blipFill dpi="0" rotWithShape="1">
            <a:blip r:embed="rId9">
              <a:extLst>
                <a:ext uri="{28A0092B-C50C-407E-A947-70E740481C1C}">
                  <a14:useLocalDpi xmlns:a14="http://schemas.microsoft.com/office/drawing/2010/main" val="0"/>
                </a:ext>
              </a:extLst>
            </a:blip>
            <a:srcRect/>
            <a:stretch>
              <a:fillRect t="-16274" b="-162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93"/>
            </a:endParaRPr>
          </a:p>
        </p:txBody>
      </p:sp>
      <p:sp>
        <p:nvSpPr>
          <p:cNvPr id="12" name="Oval 11">
            <a:extLst>
              <a:ext uri="{FF2B5EF4-FFF2-40B4-BE49-F238E27FC236}">
                <a16:creationId xmlns:a16="http://schemas.microsoft.com/office/drawing/2014/main" id="{642FDA76-8C84-2DA9-7227-1AE8002151AD}"/>
              </a:ext>
            </a:extLst>
          </p:cNvPr>
          <p:cNvSpPr/>
          <p:nvPr/>
        </p:nvSpPr>
        <p:spPr>
          <a:xfrm>
            <a:off x="2626995" y="2404163"/>
            <a:ext cx="504827" cy="504827"/>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ontserrat Medium" panose="00000600000000000000" pitchFamily="2" charset="-93"/>
              </a:rPr>
              <a:t>1</a:t>
            </a:r>
          </a:p>
        </p:txBody>
      </p:sp>
      <p:sp>
        <p:nvSpPr>
          <p:cNvPr id="13" name="Oval 12">
            <a:extLst>
              <a:ext uri="{FF2B5EF4-FFF2-40B4-BE49-F238E27FC236}">
                <a16:creationId xmlns:a16="http://schemas.microsoft.com/office/drawing/2014/main" id="{359F74BA-0CEF-E728-D8B6-87F765C78E26}"/>
              </a:ext>
            </a:extLst>
          </p:cNvPr>
          <p:cNvSpPr/>
          <p:nvPr/>
        </p:nvSpPr>
        <p:spPr>
          <a:xfrm>
            <a:off x="5322569" y="2404163"/>
            <a:ext cx="504827" cy="504827"/>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ontserrat Medium" panose="00000600000000000000" pitchFamily="2" charset="-93"/>
              </a:rPr>
              <a:t>2</a:t>
            </a:r>
          </a:p>
        </p:txBody>
      </p:sp>
      <p:sp>
        <p:nvSpPr>
          <p:cNvPr id="14" name="Oval 13">
            <a:extLst>
              <a:ext uri="{FF2B5EF4-FFF2-40B4-BE49-F238E27FC236}">
                <a16:creationId xmlns:a16="http://schemas.microsoft.com/office/drawing/2014/main" id="{03F0968B-1300-E15D-6724-31B21DC2C044}"/>
              </a:ext>
            </a:extLst>
          </p:cNvPr>
          <p:cNvSpPr/>
          <p:nvPr/>
        </p:nvSpPr>
        <p:spPr>
          <a:xfrm>
            <a:off x="7922892" y="2404163"/>
            <a:ext cx="504827" cy="504827"/>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ontserrat Medium" panose="00000600000000000000" pitchFamily="2" charset="-93"/>
              </a:rPr>
              <a:t>3</a:t>
            </a:r>
          </a:p>
        </p:txBody>
      </p:sp>
      <p:sp>
        <p:nvSpPr>
          <p:cNvPr id="15" name="Oval 14">
            <a:extLst>
              <a:ext uri="{FF2B5EF4-FFF2-40B4-BE49-F238E27FC236}">
                <a16:creationId xmlns:a16="http://schemas.microsoft.com/office/drawing/2014/main" id="{55598594-1F3F-533D-8C7C-6B327701E606}"/>
              </a:ext>
            </a:extLst>
          </p:cNvPr>
          <p:cNvSpPr/>
          <p:nvPr/>
        </p:nvSpPr>
        <p:spPr>
          <a:xfrm>
            <a:off x="10529883" y="2404163"/>
            <a:ext cx="504827" cy="504827"/>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ontserrat Medium" panose="00000600000000000000" pitchFamily="2" charset="-93"/>
              </a:rPr>
              <a:t>4</a:t>
            </a:r>
          </a:p>
        </p:txBody>
      </p:sp>
      <p:sp>
        <p:nvSpPr>
          <p:cNvPr id="16" name="Oval 15">
            <a:extLst>
              <a:ext uri="{FF2B5EF4-FFF2-40B4-BE49-F238E27FC236}">
                <a16:creationId xmlns:a16="http://schemas.microsoft.com/office/drawing/2014/main" id="{95BE60AE-0ADB-3EF8-4E16-E01BBE674E72}"/>
              </a:ext>
            </a:extLst>
          </p:cNvPr>
          <p:cNvSpPr/>
          <p:nvPr/>
        </p:nvSpPr>
        <p:spPr>
          <a:xfrm>
            <a:off x="3987167" y="6166298"/>
            <a:ext cx="504827" cy="504827"/>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ontserrat Medium" panose="00000600000000000000" pitchFamily="2" charset="-93"/>
              </a:rPr>
              <a:t>5</a:t>
            </a:r>
          </a:p>
        </p:txBody>
      </p:sp>
      <p:sp>
        <p:nvSpPr>
          <p:cNvPr id="17" name="Oval 16">
            <a:extLst>
              <a:ext uri="{FF2B5EF4-FFF2-40B4-BE49-F238E27FC236}">
                <a16:creationId xmlns:a16="http://schemas.microsoft.com/office/drawing/2014/main" id="{77EE3357-C88E-5DE7-D991-DF9535D1C44D}"/>
              </a:ext>
            </a:extLst>
          </p:cNvPr>
          <p:cNvSpPr/>
          <p:nvPr/>
        </p:nvSpPr>
        <p:spPr>
          <a:xfrm>
            <a:off x="6682741" y="6166298"/>
            <a:ext cx="504827" cy="504827"/>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ontserrat Medium" panose="00000600000000000000" pitchFamily="2" charset="-93"/>
              </a:rPr>
              <a:t>6</a:t>
            </a:r>
          </a:p>
        </p:txBody>
      </p:sp>
      <p:sp>
        <p:nvSpPr>
          <p:cNvPr id="18" name="Oval 17">
            <a:extLst>
              <a:ext uri="{FF2B5EF4-FFF2-40B4-BE49-F238E27FC236}">
                <a16:creationId xmlns:a16="http://schemas.microsoft.com/office/drawing/2014/main" id="{E44F11AE-A292-CDB9-0B28-D60D08EB1095}"/>
              </a:ext>
            </a:extLst>
          </p:cNvPr>
          <p:cNvSpPr/>
          <p:nvPr/>
        </p:nvSpPr>
        <p:spPr>
          <a:xfrm>
            <a:off x="9283064" y="6166298"/>
            <a:ext cx="504827" cy="504827"/>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ontserrat Medium" panose="00000600000000000000" pitchFamily="2" charset="-93"/>
              </a:rPr>
              <a:t>7</a:t>
            </a:r>
          </a:p>
        </p:txBody>
      </p:sp>
      <p:sp>
        <p:nvSpPr>
          <p:cNvPr id="19" name="A">
            <a:extLst>
              <a:ext uri="{FF2B5EF4-FFF2-40B4-BE49-F238E27FC236}">
                <a16:creationId xmlns:a16="http://schemas.microsoft.com/office/drawing/2014/main" id="{34EFEA26-B83F-4D9E-3D41-0AFB3518F1BB}"/>
              </a:ext>
            </a:extLst>
          </p:cNvPr>
          <p:cNvSpPr/>
          <p:nvPr/>
        </p:nvSpPr>
        <p:spPr>
          <a:xfrm>
            <a:off x="2328863" y="3449994"/>
            <a:ext cx="1737361" cy="537210"/>
          </a:xfrm>
          <a:prstGeom prst="roundRect">
            <a:avLst>
              <a:gd name="adj" fmla="val 50000"/>
            </a:avLst>
          </a:prstGeom>
          <a:solidFill>
            <a:schemeClr val="tx2"/>
          </a:solidFill>
          <a:ln>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ontserrat Medium" panose="00000600000000000000" pitchFamily="2" charset="-93"/>
              </a:rPr>
              <a:t>A. Đèn Pin</a:t>
            </a:r>
          </a:p>
        </p:txBody>
      </p:sp>
      <p:sp>
        <p:nvSpPr>
          <p:cNvPr id="20" name="B">
            <a:extLst>
              <a:ext uri="{FF2B5EF4-FFF2-40B4-BE49-F238E27FC236}">
                <a16:creationId xmlns:a16="http://schemas.microsoft.com/office/drawing/2014/main" id="{F53CD3DB-EF01-45F1-6584-44816435D0B9}"/>
              </a:ext>
            </a:extLst>
          </p:cNvPr>
          <p:cNvSpPr/>
          <p:nvPr/>
        </p:nvSpPr>
        <p:spPr>
          <a:xfrm>
            <a:off x="4307204" y="3449994"/>
            <a:ext cx="1737361" cy="537210"/>
          </a:xfrm>
          <a:prstGeom prst="roundRect">
            <a:avLst>
              <a:gd name="adj" fmla="val 50000"/>
            </a:avLst>
          </a:prstGeom>
          <a:solidFill>
            <a:schemeClr val="tx2"/>
          </a:solidFill>
          <a:ln>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Montserrat Medium" panose="00000600000000000000" pitchFamily="2" charset="-93"/>
              </a:rPr>
              <a:t>B. Ngọn nến</a:t>
            </a:r>
          </a:p>
        </p:txBody>
      </p:sp>
      <p:sp>
        <p:nvSpPr>
          <p:cNvPr id="21" name="C">
            <a:extLst>
              <a:ext uri="{FF2B5EF4-FFF2-40B4-BE49-F238E27FC236}">
                <a16:creationId xmlns:a16="http://schemas.microsoft.com/office/drawing/2014/main" id="{22862879-4E63-9C49-31E7-1F92CE9CE0CA}"/>
              </a:ext>
            </a:extLst>
          </p:cNvPr>
          <p:cNvSpPr/>
          <p:nvPr/>
        </p:nvSpPr>
        <p:spPr>
          <a:xfrm>
            <a:off x="6285545" y="3449994"/>
            <a:ext cx="1737361" cy="537210"/>
          </a:xfrm>
          <a:prstGeom prst="roundRect">
            <a:avLst>
              <a:gd name="adj" fmla="val 50000"/>
            </a:avLst>
          </a:prstGeom>
          <a:solidFill>
            <a:schemeClr val="tx2"/>
          </a:solidFill>
          <a:ln>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ontserrat Medium" panose="00000600000000000000" pitchFamily="2" charset="-93"/>
              </a:rPr>
              <a:t>C. Đèn điện</a:t>
            </a:r>
          </a:p>
        </p:txBody>
      </p:sp>
      <p:sp>
        <p:nvSpPr>
          <p:cNvPr id="22" name="D">
            <a:extLst>
              <a:ext uri="{FF2B5EF4-FFF2-40B4-BE49-F238E27FC236}">
                <a16:creationId xmlns:a16="http://schemas.microsoft.com/office/drawing/2014/main" id="{E334906A-55BF-D099-393A-D9CC666805A0}"/>
              </a:ext>
            </a:extLst>
          </p:cNvPr>
          <p:cNvSpPr/>
          <p:nvPr/>
        </p:nvSpPr>
        <p:spPr>
          <a:xfrm>
            <a:off x="8263886" y="3449994"/>
            <a:ext cx="1737361" cy="537210"/>
          </a:xfrm>
          <a:prstGeom prst="roundRect">
            <a:avLst>
              <a:gd name="adj" fmla="val 50000"/>
            </a:avLst>
          </a:prstGeom>
          <a:solidFill>
            <a:schemeClr val="tx2"/>
          </a:solidFill>
          <a:ln>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ontserrat Medium" panose="00000600000000000000" pitchFamily="2" charset="-93"/>
              </a:rPr>
              <a:t>D. Mặt trời</a:t>
            </a:r>
          </a:p>
        </p:txBody>
      </p:sp>
      <p:sp>
        <p:nvSpPr>
          <p:cNvPr id="23" name="E">
            <a:extLst>
              <a:ext uri="{FF2B5EF4-FFF2-40B4-BE49-F238E27FC236}">
                <a16:creationId xmlns:a16="http://schemas.microsoft.com/office/drawing/2014/main" id="{EBC83A1A-C055-DBF9-558D-2BC8703B1BCB}"/>
              </a:ext>
            </a:extLst>
          </p:cNvPr>
          <p:cNvSpPr/>
          <p:nvPr/>
        </p:nvSpPr>
        <p:spPr>
          <a:xfrm>
            <a:off x="3256598" y="4248619"/>
            <a:ext cx="1737361" cy="537210"/>
          </a:xfrm>
          <a:prstGeom prst="roundRect">
            <a:avLst>
              <a:gd name="adj" fmla="val 50000"/>
            </a:avLst>
          </a:prstGeom>
          <a:solidFill>
            <a:schemeClr val="tx2"/>
          </a:solidFill>
          <a:ln>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ontserrat Medium" panose="00000600000000000000" pitchFamily="2" charset="-93"/>
              </a:rPr>
              <a:t>E. Ngôi sao</a:t>
            </a:r>
          </a:p>
        </p:txBody>
      </p:sp>
      <p:sp>
        <p:nvSpPr>
          <p:cNvPr id="24" name="G">
            <a:extLst>
              <a:ext uri="{FF2B5EF4-FFF2-40B4-BE49-F238E27FC236}">
                <a16:creationId xmlns:a16="http://schemas.microsoft.com/office/drawing/2014/main" id="{47D34E5D-DDD7-D2A9-5C25-8D0C7285BC13}"/>
              </a:ext>
            </a:extLst>
          </p:cNvPr>
          <p:cNvSpPr/>
          <p:nvPr/>
        </p:nvSpPr>
        <p:spPr>
          <a:xfrm>
            <a:off x="5416864" y="4248619"/>
            <a:ext cx="1737361" cy="537210"/>
          </a:xfrm>
          <a:prstGeom prst="roundRect">
            <a:avLst>
              <a:gd name="adj" fmla="val 50000"/>
            </a:avLst>
          </a:prstGeom>
          <a:solidFill>
            <a:schemeClr val="tx2"/>
          </a:solidFill>
          <a:ln>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Montserrat Medium" panose="00000600000000000000" pitchFamily="2" charset="-93"/>
              </a:rPr>
              <a:t>G. Que diêm</a:t>
            </a:r>
          </a:p>
        </p:txBody>
      </p:sp>
      <p:sp>
        <p:nvSpPr>
          <p:cNvPr id="25" name="H">
            <a:extLst>
              <a:ext uri="{FF2B5EF4-FFF2-40B4-BE49-F238E27FC236}">
                <a16:creationId xmlns:a16="http://schemas.microsoft.com/office/drawing/2014/main" id="{7207D449-17A6-E299-61A5-AEDD226B80A8}"/>
              </a:ext>
            </a:extLst>
          </p:cNvPr>
          <p:cNvSpPr/>
          <p:nvPr/>
        </p:nvSpPr>
        <p:spPr>
          <a:xfrm>
            <a:off x="7540935" y="4248619"/>
            <a:ext cx="1737361" cy="537210"/>
          </a:xfrm>
          <a:prstGeom prst="roundRect">
            <a:avLst>
              <a:gd name="adj" fmla="val 50000"/>
            </a:avLst>
          </a:prstGeom>
          <a:solidFill>
            <a:schemeClr val="tx2"/>
          </a:solidFill>
          <a:ln>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ontserrat Medium" panose="00000600000000000000" pitchFamily="2" charset="-93"/>
              </a:rPr>
              <a:t>H. Tia sét</a:t>
            </a:r>
          </a:p>
        </p:txBody>
      </p:sp>
      <p:sp>
        <p:nvSpPr>
          <p:cNvPr id="26" name="TextBox 25">
            <a:extLst>
              <a:ext uri="{FF2B5EF4-FFF2-40B4-BE49-F238E27FC236}">
                <a16:creationId xmlns:a16="http://schemas.microsoft.com/office/drawing/2014/main" id="{1FE13D48-5286-20DA-61C7-A46A452511F1}"/>
              </a:ext>
            </a:extLst>
          </p:cNvPr>
          <p:cNvSpPr txBox="1"/>
          <p:nvPr/>
        </p:nvSpPr>
        <p:spPr>
          <a:xfrm>
            <a:off x="325754" y="5812355"/>
            <a:ext cx="3402331" cy="707886"/>
          </a:xfrm>
          <a:prstGeom prst="rect">
            <a:avLst/>
          </a:prstGeom>
          <a:noFill/>
        </p:spPr>
        <p:txBody>
          <a:bodyPr wrap="square" rtlCol="0">
            <a:spAutoFit/>
          </a:bodyPr>
          <a:lstStyle/>
          <a:p>
            <a:pPr algn="l"/>
            <a:r>
              <a:rPr lang="en-US" sz="2000">
                <a:solidFill>
                  <a:schemeClr val="tx2"/>
                </a:solidFill>
                <a:latin typeface="Pangolin" panose="00000500000000000000" pitchFamily="2" charset="-93"/>
              </a:rPr>
              <a:t>* Bấm vào </a:t>
            </a:r>
          </a:p>
          <a:p>
            <a:pPr algn="l"/>
            <a:r>
              <a:rPr lang="en-US" sz="2000">
                <a:solidFill>
                  <a:schemeClr val="tx2"/>
                </a:solidFill>
                <a:latin typeface="Pangolin" panose="00000500000000000000" pitchFamily="2" charset="-93"/>
              </a:rPr>
              <a:t>CHỮ để NỐI</a:t>
            </a:r>
          </a:p>
        </p:txBody>
      </p:sp>
      <p:sp>
        <p:nvSpPr>
          <p:cNvPr id="27" name="Đèn pin">
            <a:extLst>
              <a:ext uri="{FF2B5EF4-FFF2-40B4-BE49-F238E27FC236}">
                <a16:creationId xmlns:a16="http://schemas.microsoft.com/office/drawing/2014/main" id="{527B65FB-2C62-BAFE-F16D-B294786C8083}"/>
              </a:ext>
            </a:extLst>
          </p:cNvPr>
          <p:cNvSpPr/>
          <p:nvPr/>
        </p:nvSpPr>
        <p:spPr>
          <a:xfrm>
            <a:off x="3211829" y="2737992"/>
            <a:ext cx="3558541" cy="725298"/>
          </a:xfrm>
          <a:custGeom>
            <a:avLst/>
            <a:gdLst>
              <a:gd name="connsiteX0" fmla="*/ 0 w 3413988"/>
              <a:gd name="connsiteY0" fmla="*/ 605790 h 605790"/>
              <a:gd name="connsiteX1" fmla="*/ 194310 w 3413988"/>
              <a:gd name="connsiteY1" fmla="*/ 445770 h 605790"/>
              <a:gd name="connsiteX2" fmla="*/ 560070 w 3413988"/>
              <a:gd name="connsiteY2" fmla="*/ 377190 h 605790"/>
              <a:gd name="connsiteX3" fmla="*/ 857250 w 3413988"/>
              <a:gd name="connsiteY3" fmla="*/ 377190 h 605790"/>
              <a:gd name="connsiteX4" fmla="*/ 1371600 w 3413988"/>
              <a:gd name="connsiteY4" fmla="*/ 388620 h 605790"/>
              <a:gd name="connsiteX5" fmla="*/ 2000250 w 3413988"/>
              <a:gd name="connsiteY5" fmla="*/ 457200 h 605790"/>
              <a:gd name="connsiteX6" fmla="*/ 2640330 w 3413988"/>
              <a:gd name="connsiteY6" fmla="*/ 400050 h 605790"/>
              <a:gd name="connsiteX7" fmla="*/ 3326130 w 3413988"/>
              <a:gd name="connsiteY7" fmla="*/ 80010 h 605790"/>
              <a:gd name="connsiteX8" fmla="*/ 3383280 w 3413988"/>
              <a:gd name="connsiteY8" fmla="*/ 0 h 60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3988" h="605790">
                <a:moveTo>
                  <a:pt x="0" y="605790"/>
                </a:moveTo>
                <a:cubicBezTo>
                  <a:pt x="50482" y="544830"/>
                  <a:pt x="100965" y="483870"/>
                  <a:pt x="194310" y="445770"/>
                </a:cubicBezTo>
                <a:cubicBezTo>
                  <a:pt x="287655" y="407670"/>
                  <a:pt x="449580" y="388620"/>
                  <a:pt x="560070" y="377190"/>
                </a:cubicBezTo>
                <a:cubicBezTo>
                  <a:pt x="670560" y="365760"/>
                  <a:pt x="857250" y="377190"/>
                  <a:pt x="857250" y="377190"/>
                </a:cubicBezTo>
                <a:cubicBezTo>
                  <a:pt x="992505" y="379095"/>
                  <a:pt x="1181100" y="375285"/>
                  <a:pt x="1371600" y="388620"/>
                </a:cubicBezTo>
                <a:cubicBezTo>
                  <a:pt x="1562100" y="401955"/>
                  <a:pt x="1788795" y="455295"/>
                  <a:pt x="2000250" y="457200"/>
                </a:cubicBezTo>
                <a:cubicBezTo>
                  <a:pt x="2211705" y="459105"/>
                  <a:pt x="2419350" y="462915"/>
                  <a:pt x="2640330" y="400050"/>
                </a:cubicBezTo>
                <a:cubicBezTo>
                  <a:pt x="2861310" y="337185"/>
                  <a:pt x="3202305" y="146685"/>
                  <a:pt x="3326130" y="80010"/>
                </a:cubicBezTo>
                <a:cubicBezTo>
                  <a:pt x="3449955" y="13335"/>
                  <a:pt x="3416617" y="6667"/>
                  <a:pt x="3383280" y="0"/>
                </a:cubicBezTo>
              </a:path>
            </a:pathLst>
          </a:custGeom>
          <a:noFill/>
          <a:ln w="38100">
            <a:solidFill>
              <a:schemeClr val="accent6"/>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Ngọn nến">
            <a:extLst>
              <a:ext uri="{FF2B5EF4-FFF2-40B4-BE49-F238E27FC236}">
                <a16:creationId xmlns:a16="http://schemas.microsoft.com/office/drawing/2014/main" id="{68F2A079-10B7-9A02-CAD3-6CE08DF481EA}"/>
              </a:ext>
            </a:extLst>
          </p:cNvPr>
          <p:cNvSpPr/>
          <p:nvPr/>
        </p:nvSpPr>
        <p:spPr>
          <a:xfrm>
            <a:off x="1794510" y="2908990"/>
            <a:ext cx="3257550" cy="554300"/>
          </a:xfrm>
          <a:custGeom>
            <a:avLst/>
            <a:gdLst>
              <a:gd name="connsiteX0" fmla="*/ 3154680 w 3154680"/>
              <a:gd name="connsiteY0" fmla="*/ 423600 h 423600"/>
              <a:gd name="connsiteX1" fmla="*/ 2526030 w 3154680"/>
              <a:gd name="connsiteY1" fmla="*/ 183570 h 423600"/>
              <a:gd name="connsiteX2" fmla="*/ 1920240 w 3154680"/>
              <a:gd name="connsiteY2" fmla="*/ 690 h 423600"/>
              <a:gd name="connsiteX3" fmla="*/ 1108710 w 3154680"/>
              <a:gd name="connsiteY3" fmla="*/ 126420 h 423600"/>
              <a:gd name="connsiteX4" fmla="*/ 445770 w 3154680"/>
              <a:gd name="connsiteY4" fmla="*/ 263580 h 423600"/>
              <a:gd name="connsiteX5" fmla="*/ 0 w 3154680"/>
              <a:gd name="connsiteY5" fmla="*/ 12120 h 4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4680" h="423600">
                <a:moveTo>
                  <a:pt x="3154680" y="423600"/>
                </a:moveTo>
                <a:cubicBezTo>
                  <a:pt x="2943225" y="338827"/>
                  <a:pt x="2731770" y="254055"/>
                  <a:pt x="2526030" y="183570"/>
                </a:cubicBezTo>
                <a:cubicBezTo>
                  <a:pt x="2320290" y="113085"/>
                  <a:pt x="2156460" y="10215"/>
                  <a:pt x="1920240" y="690"/>
                </a:cubicBezTo>
                <a:cubicBezTo>
                  <a:pt x="1684020" y="-8835"/>
                  <a:pt x="1354455" y="82605"/>
                  <a:pt x="1108710" y="126420"/>
                </a:cubicBezTo>
                <a:cubicBezTo>
                  <a:pt x="862965" y="170235"/>
                  <a:pt x="630555" y="282630"/>
                  <a:pt x="445770" y="263580"/>
                </a:cubicBezTo>
                <a:cubicBezTo>
                  <a:pt x="260985" y="244530"/>
                  <a:pt x="130492" y="128325"/>
                  <a:pt x="0" y="12120"/>
                </a:cubicBezTo>
              </a:path>
            </a:pathLst>
          </a:custGeom>
          <a:noFill/>
          <a:ln w="38100">
            <a:solidFill>
              <a:schemeClr val="accent6"/>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Ngôi sao">
            <a:extLst>
              <a:ext uri="{FF2B5EF4-FFF2-40B4-BE49-F238E27FC236}">
                <a16:creationId xmlns:a16="http://schemas.microsoft.com/office/drawing/2014/main" id="{5EA8E0EA-F1BD-1A32-F4FC-673C8731802A}"/>
              </a:ext>
            </a:extLst>
          </p:cNvPr>
          <p:cNvSpPr/>
          <p:nvPr/>
        </p:nvSpPr>
        <p:spPr>
          <a:xfrm>
            <a:off x="4091939" y="4777739"/>
            <a:ext cx="1288727" cy="720091"/>
          </a:xfrm>
          <a:custGeom>
            <a:avLst/>
            <a:gdLst>
              <a:gd name="connsiteX0" fmla="*/ 0 w 1143000"/>
              <a:gd name="connsiteY0" fmla="*/ 0 h 720090"/>
              <a:gd name="connsiteX1" fmla="*/ 525780 w 1143000"/>
              <a:gd name="connsiteY1" fmla="*/ 217170 h 720090"/>
              <a:gd name="connsiteX2" fmla="*/ 822960 w 1143000"/>
              <a:gd name="connsiteY2" fmla="*/ 537210 h 720090"/>
              <a:gd name="connsiteX3" fmla="*/ 1143000 w 1143000"/>
              <a:gd name="connsiteY3" fmla="*/ 720090 h 720090"/>
              <a:gd name="connsiteX4" fmla="*/ 1143000 w 1143000"/>
              <a:gd name="connsiteY4" fmla="*/ 720090 h 720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720090">
                <a:moveTo>
                  <a:pt x="0" y="0"/>
                </a:moveTo>
                <a:cubicBezTo>
                  <a:pt x="194310" y="63817"/>
                  <a:pt x="388620" y="127635"/>
                  <a:pt x="525780" y="217170"/>
                </a:cubicBezTo>
                <a:cubicBezTo>
                  <a:pt x="662940" y="306705"/>
                  <a:pt x="720090" y="453390"/>
                  <a:pt x="822960" y="537210"/>
                </a:cubicBezTo>
                <a:cubicBezTo>
                  <a:pt x="925830" y="621030"/>
                  <a:pt x="1143000" y="720090"/>
                  <a:pt x="1143000" y="720090"/>
                </a:cubicBezTo>
                <a:lnTo>
                  <a:pt x="1143000" y="720090"/>
                </a:lnTo>
              </a:path>
            </a:pathLst>
          </a:custGeom>
          <a:noFill/>
          <a:ln w="38100">
            <a:solidFill>
              <a:schemeClr val="accent6"/>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Que diem">
            <a:extLst>
              <a:ext uri="{FF2B5EF4-FFF2-40B4-BE49-F238E27FC236}">
                <a16:creationId xmlns:a16="http://schemas.microsoft.com/office/drawing/2014/main" id="{219E8310-246A-B05F-B030-DC32AA7CB51D}"/>
              </a:ext>
            </a:extLst>
          </p:cNvPr>
          <p:cNvSpPr/>
          <p:nvPr/>
        </p:nvSpPr>
        <p:spPr>
          <a:xfrm>
            <a:off x="6286500" y="4777739"/>
            <a:ext cx="2114550" cy="537209"/>
          </a:xfrm>
          <a:custGeom>
            <a:avLst/>
            <a:gdLst>
              <a:gd name="connsiteX0" fmla="*/ 0 w 1943100"/>
              <a:gd name="connsiteY0" fmla="*/ 0 h 354330"/>
              <a:gd name="connsiteX1" fmla="*/ 422910 w 1943100"/>
              <a:gd name="connsiteY1" fmla="*/ 194310 h 354330"/>
              <a:gd name="connsiteX2" fmla="*/ 1005840 w 1943100"/>
              <a:gd name="connsiteY2" fmla="*/ 262890 h 354330"/>
              <a:gd name="connsiteX3" fmla="*/ 1565910 w 1943100"/>
              <a:gd name="connsiteY3" fmla="*/ 148590 h 354330"/>
              <a:gd name="connsiteX4" fmla="*/ 1943100 w 1943100"/>
              <a:gd name="connsiteY4" fmla="*/ 354330 h 354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54330">
                <a:moveTo>
                  <a:pt x="0" y="0"/>
                </a:moveTo>
                <a:cubicBezTo>
                  <a:pt x="127635" y="75247"/>
                  <a:pt x="255270" y="150495"/>
                  <a:pt x="422910" y="194310"/>
                </a:cubicBezTo>
                <a:cubicBezTo>
                  <a:pt x="590550" y="238125"/>
                  <a:pt x="815340" y="270510"/>
                  <a:pt x="1005840" y="262890"/>
                </a:cubicBezTo>
                <a:cubicBezTo>
                  <a:pt x="1196340" y="255270"/>
                  <a:pt x="1409700" y="133350"/>
                  <a:pt x="1565910" y="148590"/>
                </a:cubicBezTo>
                <a:cubicBezTo>
                  <a:pt x="1722120" y="163830"/>
                  <a:pt x="1832610" y="259080"/>
                  <a:pt x="1943100" y="354330"/>
                </a:cubicBezTo>
              </a:path>
            </a:pathLst>
          </a:custGeom>
          <a:noFill/>
          <a:ln w="38100">
            <a:solidFill>
              <a:schemeClr val="accent6"/>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a set">
            <a:extLst>
              <a:ext uri="{FF2B5EF4-FFF2-40B4-BE49-F238E27FC236}">
                <a16:creationId xmlns:a16="http://schemas.microsoft.com/office/drawing/2014/main" id="{33371EDC-113C-2D70-4C0D-1FCC16AA8208}"/>
              </a:ext>
            </a:extLst>
          </p:cNvPr>
          <p:cNvSpPr/>
          <p:nvPr/>
        </p:nvSpPr>
        <p:spPr>
          <a:xfrm>
            <a:off x="4194810" y="4777739"/>
            <a:ext cx="4206240" cy="676557"/>
          </a:xfrm>
          <a:custGeom>
            <a:avLst/>
            <a:gdLst>
              <a:gd name="connsiteX0" fmla="*/ 4080510 w 4080510"/>
              <a:gd name="connsiteY0" fmla="*/ 0 h 548640"/>
              <a:gd name="connsiteX1" fmla="*/ 3120390 w 4080510"/>
              <a:gd name="connsiteY1" fmla="*/ 91440 h 548640"/>
              <a:gd name="connsiteX2" fmla="*/ 2480310 w 4080510"/>
              <a:gd name="connsiteY2" fmla="*/ 171450 h 548640"/>
              <a:gd name="connsiteX3" fmla="*/ 1543050 w 4080510"/>
              <a:gd name="connsiteY3" fmla="*/ 182880 h 548640"/>
              <a:gd name="connsiteX4" fmla="*/ 605790 w 4080510"/>
              <a:gd name="connsiteY4" fmla="*/ 205740 h 548640"/>
              <a:gd name="connsiteX5" fmla="*/ 0 w 4080510"/>
              <a:gd name="connsiteY5" fmla="*/ 54864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0510" h="548640">
                <a:moveTo>
                  <a:pt x="4080510" y="0"/>
                </a:moveTo>
                <a:lnTo>
                  <a:pt x="3120390" y="91440"/>
                </a:lnTo>
                <a:cubicBezTo>
                  <a:pt x="2853690" y="120015"/>
                  <a:pt x="2743200" y="156210"/>
                  <a:pt x="2480310" y="171450"/>
                </a:cubicBezTo>
                <a:cubicBezTo>
                  <a:pt x="2217420" y="186690"/>
                  <a:pt x="1543050" y="182880"/>
                  <a:pt x="1543050" y="182880"/>
                </a:cubicBezTo>
                <a:cubicBezTo>
                  <a:pt x="1230630" y="188595"/>
                  <a:pt x="862965" y="144780"/>
                  <a:pt x="605790" y="205740"/>
                </a:cubicBezTo>
                <a:cubicBezTo>
                  <a:pt x="348615" y="266700"/>
                  <a:pt x="174307" y="407670"/>
                  <a:pt x="0" y="548640"/>
                </a:cubicBezTo>
              </a:path>
            </a:pathLst>
          </a:custGeom>
          <a:noFill/>
          <a:ln w="38100">
            <a:solidFill>
              <a:schemeClr val="accent6"/>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Đèn điện">
            <a:extLst>
              <a:ext uri="{FF2B5EF4-FFF2-40B4-BE49-F238E27FC236}">
                <a16:creationId xmlns:a16="http://schemas.microsoft.com/office/drawing/2014/main" id="{097A7C20-3888-CEF5-3E83-FC62D6CBE259}"/>
              </a:ext>
            </a:extLst>
          </p:cNvPr>
          <p:cNvSpPr/>
          <p:nvPr/>
        </p:nvSpPr>
        <p:spPr>
          <a:xfrm>
            <a:off x="7098029" y="2981323"/>
            <a:ext cx="2903217" cy="504827"/>
          </a:xfrm>
          <a:custGeom>
            <a:avLst/>
            <a:gdLst>
              <a:gd name="connsiteX0" fmla="*/ 0 w 2651760"/>
              <a:gd name="connsiteY0" fmla="*/ 422910 h 422910"/>
              <a:gd name="connsiteX1" fmla="*/ 640080 w 2651760"/>
              <a:gd name="connsiteY1" fmla="*/ 148590 h 422910"/>
              <a:gd name="connsiteX2" fmla="*/ 1108710 w 2651760"/>
              <a:gd name="connsiteY2" fmla="*/ 171450 h 422910"/>
              <a:gd name="connsiteX3" fmla="*/ 1714500 w 2651760"/>
              <a:gd name="connsiteY3" fmla="*/ 182880 h 422910"/>
              <a:gd name="connsiteX4" fmla="*/ 2651760 w 2651760"/>
              <a:gd name="connsiteY4" fmla="*/ 0 h 422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760" h="422910">
                <a:moveTo>
                  <a:pt x="0" y="422910"/>
                </a:moveTo>
                <a:cubicBezTo>
                  <a:pt x="227647" y="306705"/>
                  <a:pt x="455295" y="190500"/>
                  <a:pt x="640080" y="148590"/>
                </a:cubicBezTo>
                <a:cubicBezTo>
                  <a:pt x="824865" y="106680"/>
                  <a:pt x="929640" y="165735"/>
                  <a:pt x="1108710" y="171450"/>
                </a:cubicBezTo>
                <a:cubicBezTo>
                  <a:pt x="1287780" y="177165"/>
                  <a:pt x="1457325" y="211455"/>
                  <a:pt x="1714500" y="182880"/>
                </a:cubicBezTo>
                <a:cubicBezTo>
                  <a:pt x="1971675" y="154305"/>
                  <a:pt x="2311717" y="77152"/>
                  <a:pt x="2651760" y="0"/>
                </a:cubicBezTo>
              </a:path>
            </a:pathLst>
          </a:custGeom>
          <a:noFill/>
          <a:ln w="38100">
            <a:solidFill>
              <a:schemeClr val="accent6"/>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ặt trời">
            <a:extLst>
              <a:ext uri="{FF2B5EF4-FFF2-40B4-BE49-F238E27FC236}">
                <a16:creationId xmlns:a16="http://schemas.microsoft.com/office/drawing/2014/main" id="{1C0C79FF-A634-D963-8062-A38AEB6B9153}"/>
              </a:ext>
            </a:extLst>
          </p:cNvPr>
          <p:cNvSpPr/>
          <p:nvPr/>
        </p:nvSpPr>
        <p:spPr>
          <a:xfrm>
            <a:off x="5052060" y="2857500"/>
            <a:ext cx="3634740" cy="605790"/>
          </a:xfrm>
          <a:custGeom>
            <a:avLst/>
            <a:gdLst>
              <a:gd name="connsiteX0" fmla="*/ 3529594 w 3529594"/>
              <a:gd name="connsiteY0" fmla="*/ 502920 h 502920"/>
              <a:gd name="connsiteX1" fmla="*/ 3209554 w 3529594"/>
              <a:gd name="connsiteY1" fmla="*/ 182880 h 502920"/>
              <a:gd name="connsiteX2" fmla="*/ 2626624 w 3529594"/>
              <a:gd name="connsiteY2" fmla="*/ 182880 h 502920"/>
              <a:gd name="connsiteX3" fmla="*/ 2100844 w 3529594"/>
              <a:gd name="connsiteY3" fmla="*/ 240030 h 502920"/>
              <a:gd name="connsiteX4" fmla="*/ 1597924 w 3529594"/>
              <a:gd name="connsiteY4" fmla="*/ 342900 h 502920"/>
              <a:gd name="connsiteX5" fmla="*/ 237754 w 3529594"/>
              <a:gd name="connsiteY5" fmla="*/ 205740 h 502920"/>
              <a:gd name="connsiteX6" fmla="*/ 9154 w 3529594"/>
              <a:gd name="connsiteY6" fmla="*/ 0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9594" h="502920">
                <a:moveTo>
                  <a:pt x="3529594" y="502920"/>
                </a:moveTo>
                <a:cubicBezTo>
                  <a:pt x="3444821" y="369570"/>
                  <a:pt x="3360049" y="236220"/>
                  <a:pt x="3209554" y="182880"/>
                </a:cubicBezTo>
                <a:cubicBezTo>
                  <a:pt x="3059059" y="129540"/>
                  <a:pt x="2811409" y="173355"/>
                  <a:pt x="2626624" y="182880"/>
                </a:cubicBezTo>
                <a:cubicBezTo>
                  <a:pt x="2441839" y="192405"/>
                  <a:pt x="2272294" y="213360"/>
                  <a:pt x="2100844" y="240030"/>
                </a:cubicBezTo>
                <a:cubicBezTo>
                  <a:pt x="1929394" y="266700"/>
                  <a:pt x="1908439" y="348615"/>
                  <a:pt x="1597924" y="342900"/>
                </a:cubicBezTo>
                <a:cubicBezTo>
                  <a:pt x="1287409" y="337185"/>
                  <a:pt x="502549" y="262890"/>
                  <a:pt x="237754" y="205740"/>
                </a:cubicBezTo>
                <a:cubicBezTo>
                  <a:pt x="-27041" y="148590"/>
                  <a:pt x="-8944" y="74295"/>
                  <a:pt x="9154" y="0"/>
                </a:cubicBezTo>
              </a:path>
            </a:pathLst>
          </a:custGeom>
          <a:noFill/>
          <a:ln w="38100">
            <a:solidFill>
              <a:schemeClr val="accent6"/>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10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1000"/>
                                        <p:tgtEl>
                                          <p:spTgt spid="27"/>
                                        </p:tgtEl>
                                      </p:cBhvr>
                                    </p:animEffect>
                                  </p:childTnLst>
                                  <p:subTnLst>
                                    <p:audio>
                                      <p:cMediaNode vol="29000">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right)">
                                      <p:cBhvr>
                                        <p:cTn id="13" dur="1000"/>
                                        <p:tgtEl>
                                          <p:spTgt spid="28"/>
                                        </p:tgtEl>
                                      </p:cBhvr>
                                    </p:animEffect>
                                  </p:childTnLst>
                                  <p:subTnLst>
                                    <p:audio>
                                      <p:cMediaNode vol="29000">
                                        <p:cTn display="0" masterRel="sameClick">
                                          <p:stCondLst>
                                            <p:cond evt="begin" delay="0">
                                              <p:tn val="11"/>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1000"/>
                                        <p:tgtEl>
                                          <p:spTgt spid="32"/>
                                        </p:tgtEl>
                                      </p:cBhvr>
                                    </p:animEffect>
                                  </p:childTnLst>
                                  <p:subTnLst>
                                    <p:audio>
                                      <p:cMediaNode vol="29000">
                                        <p:cTn display="0" masterRel="sameClick">
                                          <p:stCondLst>
                                            <p:cond evt="begin" delay="0">
                                              <p:tn val="17"/>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right)">
                                      <p:cBhvr>
                                        <p:cTn id="25" dur="1000"/>
                                        <p:tgtEl>
                                          <p:spTgt spid="34"/>
                                        </p:tgtEl>
                                      </p:cBhvr>
                                    </p:animEffect>
                                  </p:childTnLst>
                                  <p:subTnLst>
                                    <p:audio>
                                      <p:cMediaNode vol="29000">
                                        <p:cTn display="0" masterRel="sameClick">
                                          <p:stCondLst>
                                            <p:cond evt="begin" delay="0">
                                              <p:tn val="23"/>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1000"/>
                                        <p:tgtEl>
                                          <p:spTgt spid="29"/>
                                        </p:tgtEl>
                                      </p:cBhvr>
                                    </p:animEffect>
                                  </p:childTnLst>
                                  <p:subTnLst>
                                    <p:audio>
                                      <p:cMediaNode vol="29000">
                                        <p:cTn display="0" masterRel="sameClick">
                                          <p:stCondLst>
                                            <p:cond evt="begin" delay="0">
                                              <p:tn val="29"/>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23"/>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1000"/>
                                        <p:tgtEl>
                                          <p:spTgt spid="30"/>
                                        </p:tgtEl>
                                      </p:cBhvr>
                                    </p:animEffect>
                                  </p:childTnLst>
                                  <p:subTnLst>
                                    <p:audio>
                                      <p:cMediaNode vol="29000">
                                        <p:cTn display="0" masterRel="sameClick">
                                          <p:stCondLst>
                                            <p:cond evt="begin" delay="0">
                                              <p:tn val="35"/>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right)">
                                      <p:cBhvr>
                                        <p:cTn id="43" dur="1000"/>
                                        <p:tgtEl>
                                          <p:spTgt spid="31"/>
                                        </p:tgtEl>
                                      </p:cBhvr>
                                    </p:animEffect>
                                  </p:childTnLst>
                                  <p:subTnLst>
                                    <p:audio>
                                      <p:cMediaNode vol="29000">
                                        <p:cTn display="0" masterRel="sameClick">
                                          <p:stCondLst>
                                            <p:cond evt="begin" delay="0">
                                              <p:tn val="41"/>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25"/>
                  </p:tgtEl>
                </p:cond>
              </p:nextCondLst>
            </p:seq>
          </p:childTnLst>
        </p:cTn>
      </p:par>
    </p:tnLst>
    <p:bldLst>
      <p:bldP spid="27" grpId="0" animBg="1"/>
      <p:bldP spid="28" grpId="0" animBg="1"/>
      <p:bldP spid="29" grpId="0" animBg="1"/>
      <p:bldP spid="30" grpId="0" animBg="1"/>
      <p:bldP spid="31" grpId="0" animBg="1"/>
      <p:bldP spid="32"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44475-C25A-692E-59C5-DA4073CCD5A8}"/>
              </a:ext>
            </a:extLst>
          </p:cNvPr>
          <p:cNvSpPr>
            <a:spLocks noGrp="1"/>
          </p:cNvSpPr>
          <p:nvPr>
            <p:ph type="title"/>
          </p:nvPr>
        </p:nvSpPr>
        <p:spPr>
          <a:xfrm>
            <a:off x="701040" y="433705"/>
            <a:ext cx="10515600" cy="1325563"/>
          </a:xfrm>
        </p:spPr>
        <p:txBody>
          <a:bodyPr/>
          <a:lstStyle/>
          <a:p>
            <a:r>
              <a:rPr lang="en-US"/>
              <a:t>2. Hãy kể tên những nguồn sáng mà em biết</a:t>
            </a:r>
          </a:p>
        </p:txBody>
      </p:sp>
      <p:sp>
        <p:nvSpPr>
          <p:cNvPr id="3" name="Oval 2">
            <a:extLst>
              <a:ext uri="{FF2B5EF4-FFF2-40B4-BE49-F238E27FC236}">
                <a16:creationId xmlns:a16="http://schemas.microsoft.com/office/drawing/2014/main" id="{D00B2450-D80E-5607-EEC0-99EB70D73ED0}"/>
              </a:ext>
            </a:extLst>
          </p:cNvPr>
          <p:cNvSpPr/>
          <p:nvPr/>
        </p:nvSpPr>
        <p:spPr>
          <a:xfrm>
            <a:off x="1725930" y="2160587"/>
            <a:ext cx="2011680" cy="2011680"/>
          </a:xfrm>
          <a:prstGeom prst="ellipse">
            <a:avLst/>
          </a:prstGeom>
          <a:blipFill dpi="0" rotWithShape="1">
            <a:blip r:embed="rId2">
              <a:extLst>
                <a:ext uri="{28A0092B-C50C-407E-A947-70E740481C1C}">
                  <a14:useLocalDpi xmlns:a14="http://schemas.microsoft.com/office/drawing/2010/main" val="0"/>
                </a:ext>
              </a:extLst>
            </a:blip>
            <a:srcRect/>
            <a:stretch>
              <a:fillRect l="-50947" r="-12795"/>
            </a:stretch>
          </a:bli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93"/>
            </a:endParaRPr>
          </a:p>
        </p:txBody>
      </p:sp>
      <p:pic>
        <p:nvPicPr>
          <p:cNvPr id="5" name="Picture 4">
            <a:extLst>
              <a:ext uri="{FF2B5EF4-FFF2-40B4-BE49-F238E27FC236}">
                <a16:creationId xmlns:a16="http://schemas.microsoft.com/office/drawing/2014/main" id="{FCDEBF1B-8CEA-11E6-F3DB-CC387490A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0232" y="2799916"/>
            <a:ext cx="2467595" cy="4240964"/>
          </a:xfrm>
          <a:prstGeom prst="rect">
            <a:avLst/>
          </a:prstGeom>
        </p:spPr>
      </p:pic>
      <p:sp>
        <p:nvSpPr>
          <p:cNvPr id="6" name="TextBox 5">
            <a:extLst>
              <a:ext uri="{FF2B5EF4-FFF2-40B4-BE49-F238E27FC236}">
                <a16:creationId xmlns:a16="http://schemas.microsoft.com/office/drawing/2014/main" id="{086649F4-EF40-F102-E5F6-AE758B6706EE}"/>
              </a:ext>
            </a:extLst>
          </p:cNvPr>
          <p:cNvSpPr txBox="1"/>
          <p:nvPr/>
        </p:nvSpPr>
        <p:spPr>
          <a:xfrm>
            <a:off x="1337952" y="4377690"/>
            <a:ext cx="2787636" cy="584775"/>
          </a:xfrm>
          <a:prstGeom prst="rect">
            <a:avLst/>
          </a:prstGeom>
          <a:noFill/>
        </p:spPr>
        <p:txBody>
          <a:bodyPr wrap="square" rtlCol="0">
            <a:spAutoFit/>
          </a:bodyPr>
          <a:lstStyle/>
          <a:p>
            <a:pPr algn="l"/>
            <a:r>
              <a:rPr lang="en-US" sz="3200">
                <a:solidFill>
                  <a:schemeClr val="tx2"/>
                </a:solidFill>
                <a:latin typeface="Pangolin" panose="00000500000000000000" pitchFamily="2" charset="-93"/>
              </a:rPr>
              <a:t>Con đom đóm</a:t>
            </a:r>
          </a:p>
        </p:txBody>
      </p:sp>
      <p:sp>
        <p:nvSpPr>
          <p:cNvPr id="7" name="Oval 6">
            <a:extLst>
              <a:ext uri="{FF2B5EF4-FFF2-40B4-BE49-F238E27FC236}">
                <a16:creationId xmlns:a16="http://schemas.microsoft.com/office/drawing/2014/main" id="{57138474-A154-723E-3312-2518F4734D08}"/>
              </a:ext>
            </a:extLst>
          </p:cNvPr>
          <p:cNvSpPr/>
          <p:nvPr/>
        </p:nvSpPr>
        <p:spPr>
          <a:xfrm>
            <a:off x="4663440" y="2160587"/>
            <a:ext cx="2011680" cy="2011680"/>
          </a:xfrm>
          <a:prstGeom prst="ellipse">
            <a:avLst/>
          </a:prstGeom>
          <a:blipFill dpi="0" rotWithShape="1">
            <a:blip r:embed="rId4">
              <a:extLst>
                <a:ext uri="{28A0092B-C50C-407E-A947-70E740481C1C}">
                  <a14:useLocalDpi xmlns:a14="http://schemas.microsoft.com/office/drawing/2010/main" val="0"/>
                </a:ext>
              </a:extLst>
            </a:blip>
            <a:srcRect/>
            <a:stretch>
              <a:fillRect l="-32386" t="-81753" r="-32386" b="-35087"/>
            </a:stretch>
          </a:bli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93"/>
            </a:endParaRPr>
          </a:p>
        </p:txBody>
      </p:sp>
      <p:sp>
        <p:nvSpPr>
          <p:cNvPr id="8" name="TextBox 7">
            <a:extLst>
              <a:ext uri="{FF2B5EF4-FFF2-40B4-BE49-F238E27FC236}">
                <a16:creationId xmlns:a16="http://schemas.microsoft.com/office/drawing/2014/main" id="{2B6E0334-4960-B56D-E34A-06B168258C0A}"/>
              </a:ext>
            </a:extLst>
          </p:cNvPr>
          <p:cNvSpPr txBox="1"/>
          <p:nvPr/>
        </p:nvSpPr>
        <p:spPr>
          <a:xfrm>
            <a:off x="4275462" y="4377690"/>
            <a:ext cx="2787636" cy="584775"/>
          </a:xfrm>
          <a:prstGeom prst="rect">
            <a:avLst/>
          </a:prstGeom>
          <a:noFill/>
        </p:spPr>
        <p:txBody>
          <a:bodyPr wrap="square" rtlCol="0">
            <a:spAutoFit/>
          </a:bodyPr>
          <a:lstStyle/>
          <a:p>
            <a:pPr algn="ctr"/>
            <a:r>
              <a:rPr lang="en-US" sz="3200">
                <a:solidFill>
                  <a:schemeClr val="tx2"/>
                </a:solidFill>
                <a:latin typeface="Pangolin" panose="00000500000000000000" pitchFamily="2" charset="-93"/>
              </a:rPr>
              <a:t>Mặt trăng</a:t>
            </a:r>
          </a:p>
        </p:txBody>
      </p:sp>
      <p:sp>
        <p:nvSpPr>
          <p:cNvPr id="9" name="Oval 8">
            <a:extLst>
              <a:ext uri="{FF2B5EF4-FFF2-40B4-BE49-F238E27FC236}">
                <a16:creationId xmlns:a16="http://schemas.microsoft.com/office/drawing/2014/main" id="{25BD1671-9DA6-47C4-B295-38998E0026C9}"/>
              </a:ext>
            </a:extLst>
          </p:cNvPr>
          <p:cNvSpPr/>
          <p:nvPr/>
        </p:nvSpPr>
        <p:spPr>
          <a:xfrm>
            <a:off x="7448552" y="2160587"/>
            <a:ext cx="2011680" cy="2011680"/>
          </a:xfrm>
          <a:prstGeom prst="ellipse">
            <a:avLst/>
          </a:prstGeom>
          <a:blipFill dpi="0" rotWithShape="1">
            <a:blip r:embed="rId5">
              <a:extLst>
                <a:ext uri="{28A0092B-C50C-407E-A947-70E740481C1C}">
                  <a14:useLocalDpi xmlns:a14="http://schemas.microsoft.com/office/drawing/2010/main" val="0"/>
                </a:ext>
              </a:extLst>
            </a:blip>
            <a:srcRect/>
            <a:stretch>
              <a:fillRect l="-50000" t="-20000" r="-50000" b="-20000"/>
            </a:stretch>
          </a:bli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93"/>
            </a:endParaRPr>
          </a:p>
        </p:txBody>
      </p:sp>
      <p:sp>
        <p:nvSpPr>
          <p:cNvPr id="10" name="TextBox 9">
            <a:extLst>
              <a:ext uri="{FF2B5EF4-FFF2-40B4-BE49-F238E27FC236}">
                <a16:creationId xmlns:a16="http://schemas.microsoft.com/office/drawing/2014/main" id="{6F7D3DBF-9CB5-F8A1-9669-D0A16ACEDE9C}"/>
              </a:ext>
            </a:extLst>
          </p:cNvPr>
          <p:cNvSpPr txBox="1"/>
          <p:nvPr/>
        </p:nvSpPr>
        <p:spPr>
          <a:xfrm>
            <a:off x="7060574" y="4377690"/>
            <a:ext cx="2787636" cy="584775"/>
          </a:xfrm>
          <a:prstGeom prst="rect">
            <a:avLst/>
          </a:prstGeom>
          <a:noFill/>
        </p:spPr>
        <p:txBody>
          <a:bodyPr wrap="square" rtlCol="0">
            <a:spAutoFit/>
          </a:bodyPr>
          <a:lstStyle/>
          <a:p>
            <a:pPr algn="ctr"/>
            <a:r>
              <a:rPr lang="en-US" sz="3200">
                <a:solidFill>
                  <a:schemeClr val="tx2"/>
                </a:solidFill>
                <a:latin typeface="Pangolin" panose="00000500000000000000" pitchFamily="2" charset="-93"/>
              </a:rPr>
              <a:t>Ngọn đuốc</a:t>
            </a:r>
          </a:p>
        </p:txBody>
      </p:sp>
    </p:spTree>
    <p:extLst>
      <p:ext uri="{BB962C8B-B14F-4D97-AF65-F5344CB8AC3E}">
        <p14:creationId xmlns:p14="http://schemas.microsoft.com/office/powerpoint/2010/main" val="211248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P spid="7" grpId="0" animBg="1"/>
      <p:bldP spid="8" grpId="0"/>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E5FBE-8BB2-427A-2427-0C1D3D43D68D}"/>
              </a:ext>
            </a:extLst>
          </p:cNvPr>
          <p:cNvSpPr>
            <a:spLocks noGrp="1"/>
          </p:cNvSpPr>
          <p:nvPr>
            <p:ph type="title"/>
          </p:nvPr>
        </p:nvSpPr>
        <p:spPr>
          <a:xfrm>
            <a:off x="1318260" y="2766218"/>
            <a:ext cx="10515600" cy="1325563"/>
          </a:xfrm>
        </p:spPr>
        <p:txBody>
          <a:bodyPr>
            <a:normAutofit fontScale="90000"/>
          </a:bodyPr>
          <a:lstStyle/>
          <a:p>
            <a:pPr>
              <a:lnSpc>
                <a:spcPct val="150000"/>
              </a:lnSpc>
            </a:pPr>
            <a:r>
              <a:rPr lang="en-US"/>
              <a:t>Nguồn sáng có hai dạng là </a:t>
            </a:r>
            <a:r>
              <a:rPr lang="en-US">
                <a:solidFill>
                  <a:schemeClr val="accent6"/>
                </a:solidFill>
              </a:rPr>
              <a:t>nguồn sáng tự nhiên </a:t>
            </a:r>
            <a:br>
              <a:rPr lang="en-US"/>
            </a:br>
            <a:r>
              <a:rPr lang="en-US"/>
              <a:t>và </a:t>
            </a:r>
            <a:r>
              <a:rPr lang="en-US">
                <a:solidFill>
                  <a:schemeClr val="accent6"/>
                </a:solidFill>
              </a:rPr>
              <a:t>nguồn sáng nhân tạo</a:t>
            </a:r>
            <a:r>
              <a:rPr lang="en-US"/>
              <a:t>. </a:t>
            </a:r>
            <a:br>
              <a:rPr lang="en-US"/>
            </a:br>
            <a:r>
              <a:rPr lang="en-US"/>
              <a:t>Mặt trời, ngôi sao là nguồn sáng tự nhiên </a:t>
            </a:r>
            <a:br>
              <a:rPr lang="en-US"/>
            </a:br>
            <a:r>
              <a:rPr lang="en-US"/>
              <a:t>Đèn điện, ngọn nến là nguồn sáng nhân tạo.</a:t>
            </a:r>
          </a:p>
        </p:txBody>
      </p:sp>
    </p:spTree>
    <p:extLst>
      <p:ext uri="{BB962C8B-B14F-4D97-AF65-F5344CB8AC3E}">
        <p14:creationId xmlns:p14="http://schemas.microsoft.com/office/powerpoint/2010/main" val="334451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062699F-5181-8797-BAD9-A2427B2E8480}"/>
              </a:ext>
            </a:extLst>
          </p:cNvPr>
          <p:cNvSpPr/>
          <p:nvPr/>
        </p:nvSpPr>
        <p:spPr>
          <a:xfrm>
            <a:off x="2581275" y="2057400"/>
            <a:ext cx="7303770" cy="312039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93"/>
            </a:endParaRPr>
          </a:p>
        </p:txBody>
      </p:sp>
      <p:sp>
        <p:nvSpPr>
          <p:cNvPr id="2" name="Title 1">
            <a:extLst>
              <a:ext uri="{FF2B5EF4-FFF2-40B4-BE49-F238E27FC236}">
                <a16:creationId xmlns:a16="http://schemas.microsoft.com/office/drawing/2014/main" id="{D63DB909-05E3-0785-0600-F9484BCEC57E}"/>
              </a:ext>
            </a:extLst>
          </p:cNvPr>
          <p:cNvSpPr>
            <a:spLocks noGrp="1"/>
          </p:cNvSpPr>
          <p:nvPr>
            <p:ph type="title"/>
          </p:nvPr>
        </p:nvSpPr>
        <p:spPr>
          <a:xfrm>
            <a:off x="2465070" y="2954813"/>
            <a:ext cx="7536180" cy="1325563"/>
          </a:xfrm>
        </p:spPr>
        <p:txBody>
          <a:bodyPr>
            <a:normAutofit fontScale="90000"/>
          </a:bodyPr>
          <a:lstStyle/>
          <a:p>
            <a:pPr algn="ctr"/>
            <a:r>
              <a:rPr lang="en-US"/>
              <a:t>Hoạt động 2:</a:t>
            </a:r>
            <a:br>
              <a:rPr lang="en-US"/>
            </a:br>
            <a:r>
              <a:rPr lang="en-US" sz="2200"/>
              <a:t> </a:t>
            </a:r>
            <a:br>
              <a:rPr lang="en-US"/>
            </a:br>
            <a:r>
              <a:rPr lang="en-US" sz="4900"/>
              <a:t>Tìm nơi sáng nhất và tối nhất trong lớp học</a:t>
            </a:r>
            <a:endParaRPr lang="en-US"/>
          </a:p>
        </p:txBody>
      </p:sp>
    </p:spTree>
    <p:extLst>
      <p:ext uri="{BB962C8B-B14F-4D97-AF65-F5344CB8AC3E}">
        <p14:creationId xmlns:p14="http://schemas.microsoft.com/office/powerpoint/2010/main" val="14239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8A382-247A-C4A9-4A89-D08EA5A40ABA}"/>
              </a:ext>
            </a:extLst>
          </p:cNvPr>
          <p:cNvSpPr>
            <a:spLocks noGrp="1"/>
          </p:cNvSpPr>
          <p:nvPr>
            <p:ph type="title"/>
          </p:nvPr>
        </p:nvSpPr>
        <p:spPr>
          <a:xfrm>
            <a:off x="1143405" y="2940856"/>
            <a:ext cx="9265920" cy="1325563"/>
          </a:xfrm>
        </p:spPr>
        <p:txBody>
          <a:bodyPr>
            <a:noAutofit/>
          </a:bodyPr>
          <a:lstStyle/>
          <a:p>
            <a:r>
              <a:rPr lang="en-US" sz="3600"/>
              <a:t>Để xác định vật nào sáng hơn, người ta dùng dụng cụ đo độ sáng. </a:t>
            </a:r>
            <a:r>
              <a:rPr lang="en-US" sz="3600">
                <a:solidFill>
                  <a:schemeClr val="accent6"/>
                </a:solidFill>
              </a:rPr>
              <a:t>Vật càng sáng thì có độ sáng càng lớn</a:t>
            </a:r>
            <a:r>
              <a:rPr lang="en-US" sz="3600"/>
              <a:t>.</a:t>
            </a:r>
            <a:br>
              <a:rPr lang="en-US" sz="3600"/>
            </a:br>
            <a:r>
              <a:rPr lang="en-US" sz="3600"/>
              <a:t>Độ sáng </a:t>
            </a:r>
            <a:r>
              <a:rPr lang="en-US" sz="3600">
                <a:solidFill>
                  <a:schemeClr val="accent6"/>
                </a:solidFill>
              </a:rPr>
              <a:t>tiêu chuẩn </a:t>
            </a:r>
            <a:r>
              <a:rPr lang="en-US" sz="3600"/>
              <a:t>đối với lớp học là </a:t>
            </a:r>
            <a:r>
              <a:rPr lang="en-US" sz="3600">
                <a:solidFill>
                  <a:schemeClr val="accent6"/>
                </a:solidFill>
              </a:rPr>
              <a:t>300 -500 LUX </a:t>
            </a:r>
            <a:br>
              <a:rPr lang="en-US" sz="3600"/>
            </a:br>
            <a:r>
              <a:rPr lang="en-US" sz="3600"/>
              <a:t>(Là đơn vị đo độ sáng, đọc là Lắc)</a:t>
            </a:r>
          </a:p>
        </p:txBody>
      </p:sp>
      <p:pic>
        <p:nvPicPr>
          <p:cNvPr id="6" name="Picture 5">
            <a:extLst>
              <a:ext uri="{FF2B5EF4-FFF2-40B4-BE49-F238E27FC236}">
                <a16:creationId xmlns:a16="http://schemas.microsoft.com/office/drawing/2014/main" id="{CD646C08-5948-A218-812C-9D5BCB8717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3900" y="2518568"/>
            <a:ext cx="4724400" cy="4724400"/>
          </a:xfrm>
          <a:prstGeom prst="rect">
            <a:avLst/>
          </a:prstGeom>
        </p:spPr>
      </p:pic>
    </p:spTree>
    <p:extLst>
      <p:ext uri="{BB962C8B-B14F-4D97-AF65-F5344CB8AC3E}">
        <p14:creationId xmlns:p14="http://schemas.microsoft.com/office/powerpoint/2010/main" val="131735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8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Happy Slide">
      <a:dk1>
        <a:sysClr val="windowText" lastClr="000000"/>
      </a:dk1>
      <a:lt1>
        <a:sysClr val="window" lastClr="FFFFFF"/>
      </a:lt1>
      <a:dk2>
        <a:srgbClr val="164FA3"/>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latin typeface="Montserrat Medium" panose="00000600000000000000" pitchFamily="2" charset="-93"/>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3600" smtClean="0">
            <a:solidFill>
              <a:schemeClr val="tx2"/>
            </a:solidFill>
            <a:latin typeface="Pangolin" panose="00000500000000000000" pitchFamily="2" charset="-93"/>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Happy Slide">
      <a:dk1>
        <a:sysClr val="windowText" lastClr="000000"/>
      </a:dk1>
      <a:lt1>
        <a:sysClr val="window" lastClr="FFFFFF"/>
      </a:lt1>
      <a:dk2>
        <a:srgbClr val="164FA3"/>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latin typeface="Montserrat Medium" panose="00000600000000000000" pitchFamily="2" charset="-93"/>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3200" smtClean="0">
            <a:solidFill>
              <a:schemeClr val="tx2"/>
            </a:solidFill>
            <a:latin typeface="Pangolin" panose="00000500000000000000" pitchFamily="2" charset="-93"/>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TotalTime>
  <Words>840</Words>
  <Application>Microsoft Office PowerPoint</Application>
  <PresentationFormat>Widescreen</PresentationFormat>
  <Paragraphs>114</Paragraphs>
  <Slides>30</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Arial</vt:lpstr>
      <vt:lpstr>Pangolin</vt:lpstr>
      <vt:lpstr>Montserrat Medium</vt:lpstr>
      <vt:lpstr>Calibri</vt:lpstr>
      <vt:lpstr>Office Theme</vt:lpstr>
      <vt:lpstr>1_Office Theme</vt:lpstr>
      <vt:lpstr>PowerPoint Presentation</vt:lpstr>
      <vt:lpstr>Khởi động: Bài hát Đếm sao</vt:lpstr>
      <vt:lpstr>Hoạt động 1:  Tìm hiểu về nguồn sáng</vt:lpstr>
      <vt:lpstr>1. Trò chơi: Gọi tên nguồn sáng</vt:lpstr>
      <vt:lpstr>1. Trò chơi: Gọi tên nguồn sáng (tiếp)</vt:lpstr>
      <vt:lpstr>2. Hãy kể tên những nguồn sáng mà em biết</vt:lpstr>
      <vt:lpstr>Nguồn sáng có hai dạng là nguồn sáng tự nhiên  và nguồn sáng nhân tạo.  Mặt trời, ngôi sao là nguồn sáng tự nhiên  Đèn điện, ngọn nến là nguồn sáng nhân tạo.</vt:lpstr>
      <vt:lpstr>Hoạt động 2:   Tìm nơi sáng nhất và tối nhất trong lớp học</vt:lpstr>
      <vt:lpstr>Để xác định vật nào sáng hơn, người ta dùng dụng cụ đo độ sáng. Vật càng sáng thì có độ sáng càng lớn. Độ sáng tiêu chuẩn đối với lớp học là 300 -500 LUX  (Là đơn vị đo độ sáng, đọc là Lắc)</vt:lpstr>
      <vt:lpstr>PowerPoint Presentation</vt:lpstr>
      <vt:lpstr>Các bước thực hiện</vt:lpstr>
      <vt:lpstr>Các bước thực hiện (tiếp)</vt:lpstr>
      <vt:lpstr>PowerPoint Presentation</vt:lpstr>
      <vt:lpstr>Các bước thực hiện (tiếp)</vt:lpstr>
      <vt:lpstr>Đối chiếu với độ sáng tiêu chuẩn của lớp học,  hãy cho biết lớp em có đủ ánh sáng không?</vt:lpstr>
      <vt:lpstr>Hoạt động 3:  Vẽ bức tranh lớp học</vt:lpstr>
      <vt:lpstr>Vẽ tranh lớp học</vt:lpstr>
      <vt:lpstr>Ví dụ mẫu</vt:lpstr>
      <vt:lpstr>Vẽ tranh lớp học</vt:lpstr>
      <vt:lpstr>Ví dụ mẫu</vt:lpstr>
      <vt:lpstr>Giới thiệu bức tranh</vt:lpstr>
      <vt:lpstr>Hoạt động 4:   Điều mong ước về lớp học của em</vt:lpstr>
      <vt:lpstr>Làm thiệp</vt:lpstr>
      <vt:lpstr>Đố em</vt:lpstr>
      <vt:lpstr>Đố em</vt:lpstr>
      <vt:lpstr>Góc khoa học</vt:lpstr>
      <vt:lpstr>Hoạt động 5:   CỦNG CỐ</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laptop33</cp:lastModifiedBy>
  <cp:revision>23</cp:revision>
  <dcterms:created xsi:type="dcterms:W3CDTF">2022-08-16T01:51:37Z</dcterms:created>
  <dcterms:modified xsi:type="dcterms:W3CDTF">2022-10-10T09:23:29Z</dcterms:modified>
</cp:coreProperties>
</file>