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27" r:id="rId2"/>
    <p:sldId id="535" r:id="rId3"/>
    <p:sldId id="620" r:id="rId4"/>
    <p:sldId id="584" r:id="rId5"/>
    <p:sldId id="321" r:id="rId6"/>
    <p:sldId id="545" r:id="rId7"/>
    <p:sldId id="616" r:id="rId8"/>
    <p:sldId id="610" r:id="rId9"/>
    <p:sldId id="594" r:id="rId10"/>
    <p:sldId id="611" r:id="rId11"/>
    <p:sldId id="618" r:id="rId12"/>
    <p:sldId id="596" r:id="rId13"/>
    <p:sldId id="612" r:id="rId14"/>
    <p:sldId id="619" r:id="rId15"/>
    <p:sldId id="613" r:id="rId16"/>
    <p:sldId id="614" r:id="rId17"/>
    <p:sldId id="586" r:id="rId18"/>
    <p:sldId id="520" r:id="rId19"/>
    <p:sldId id="602" r:id="rId20"/>
    <p:sldId id="603" r:id="rId21"/>
    <p:sldId id="604" r:id="rId22"/>
    <p:sldId id="615" r:id="rId23"/>
    <p:sldId id="605" r:id="rId24"/>
    <p:sldId id="621" r:id="rId25"/>
    <p:sldId id="607" r:id="rId26"/>
    <p:sldId id="608" r:id="rId27"/>
    <p:sldId id="576"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FD3B2-A651-413C-A0A9-2FC4EB9A5150}" type="datetimeFigureOut">
              <a:rPr lang="vi-VN" smtClean="0"/>
              <a:t>04/04/2021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9F86A-34DD-4F47-86A6-FD208CC7ECD9}" type="slidenum">
              <a:rPr lang="vi-VN" smtClean="0"/>
              <a:t>‹#›</a:t>
            </a:fld>
            <a:endParaRPr lang="vi-VN"/>
          </a:p>
        </p:txBody>
      </p:sp>
    </p:spTree>
    <p:extLst>
      <p:ext uri="{BB962C8B-B14F-4D97-AF65-F5344CB8AC3E}">
        <p14:creationId xmlns:p14="http://schemas.microsoft.com/office/powerpoint/2010/main" val="1191360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Vooc</a:t>
            </a:r>
            <a:r>
              <a:rPr lang="en-US" baseline="0"/>
              <a:t> xám: là loài vượn đuôi dài</a:t>
            </a:r>
          </a:p>
          <a:p>
            <a:pPr fontAlgn="base"/>
            <a:r>
              <a:rPr lang="en-US" baseline="0"/>
              <a:t>+ Chim yểng: </a:t>
            </a:r>
            <a:r>
              <a:rPr lang="vi-VN" sz="1200" b="0" i="0" kern="1200">
                <a:solidFill>
                  <a:schemeClr val="tx1"/>
                </a:solidFill>
                <a:effectLst/>
                <a:latin typeface="+mn-lt"/>
                <a:ea typeface="+mn-ea"/>
                <a:cs typeface="+mn-cs"/>
              </a:rPr>
              <a:t>là 1 trong 5 loài chim có tiếng hót hay</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N</a:t>
            </a:r>
            <a:r>
              <a:rPr lang="vi-VN" sz="1200" b="0" i="0" kern="1200">
                <a:solidFill>
                  <a:schemeClr val="tx1"/>
                </a:solidFill>
                <a:effectLst/>
                <a:latin typeface="+mn-lt"/>
                <a:ea typeface="+mn-ea"/>
                <a:cs typeface="+mn-cs"/>
              </a:rPr>
              <a:t>goài tiếng hót hay, chúng còn có thể bắt chước tiếng người rất rõ.</a:t>
            </a:r>
            <a:endParaRPr lang="en-US"/>
          </a:p>
          <a:p>
            <a:r>
              <a:rPr lang="en-US"/>
              <a:t>Con biết</a:t>
            </a:r>
            <a:r>
              <a:rPr lang="en-US" baseline="0"/>
              <a:t> những con vật nào trong tranh? Mỗi con vật có khả năng gì đặc biệt?</a:t>
            </a:r>
          </a:p>
          <a:p>
            <a:pPr marL="171450" indent="-171450">
              <a:buFont typeface="Symbol" panose="05050102010706020507" pitchFamily="18" charset="2"/>
              <a:buChar char="Þ"/>
            </a:pPr>
            <a:r>
              <a:rPr lang="en-US" baseline="0"/>
              <a:t>rừng xanh là nơi tụ hội của rất nhiều con vật. Mỗi con vật sẽ có đặc điểm và tài năng riêng, rất đặc biệt. Chúng ta cùng đọc bài…để khám phá tài năng của các con vật nhé!</a:t>
            </a:r>
          </a:p>
          <a:p>
            <a:pPr marL="171450" indent="-171450">
              <a:buFont typeface="Symbol" panose="05050102010706020507" pitchFamily="18" charset="2"/>
              <a:buChar char="Þ"/>
            </a:pPr>
            <a:endParaRPr lang="en-US"/>
          </a:p>
        </p:txBody>
      </p:sp>
      <p:sp>
        <p:nvSpPr>
          <p:cNvPr id="4" name="Slide Number Placeholder 3"/>
          <p:cNvSpPr>
            <a:spLocks noGrp="1"/>
          </p:cNvSpPr>
          <p:nvPr>
            <p:ph type="sldNum" sz="quarter" idx="10"/>
          </p:nvPr>
        </p:nvSpPr>
        <p:spPr/>
        <p:txBody>
          <a:bodyPr/>
          <a:lstStyle/>
          <a:p>
            <a:fld id="{4C56D7C4-6B7D-4D08-B47B-AEB5FB7B8957}" type="slidenum">
              <a:rPr lang="en-US" smtClean="0"/>
              <a:t>4</a:t>
            </a:fld>
            <a:endParaRPr lang="en-US"/>
          </a:p>
        </p:txBody>
      </p:sp>
    </p:spTree>
    <p:extLst>
      <p:ext uri="{BB962C8B-B14F-4D97-AF65-F5344CB8AC3E}">
        <p14:creationId xmlns:p14="http://schemas.microsoft.com/office/powerpoint/2010/main" val="27714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Text Placeholder 2"/>
          <p:cNvSpPr>
            <a:spLocks noGrp="1"/>
          </p:cNvSpPr>
          <p:nvPr>
            <p:ph type="body" idx="3"/>
          </p:nvPr>
        </p:nvSpPr>
        <p:spPr/>
        <p:txBody>
          <a:bodyPr/>
          <a:lstStyle/>
          <a:p>
            <a:r>
              <a:rPr lang="en-US"/>
              <a:t>Các con mở SGK trang 78-79 để cùng quan sát bức tranh.</a:t>
            </a:r>
          </a:p>
        </p:txBody>
      </p:sp>
    </p:spTree>
    <p:extLst>
      <p:ext uri="{BB962C8B-B14F-4D97-AF65-F5344CB8AC3E}">
        <p14:creationId xmlns:p14="http://schemas.microsoft.com/office/powerpoint/2010/main" val="3015518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Đọc</a:t>
            </a:r>
            <a:r>
              <a:rPr lang="en-US" baseline="0" dirty="0"/>
              <a:t> </a:t>
            </a:r>
            <a:r>
              <a:rPr lang="en-US" baseline="0" dirty="0" err="1"/>
              <a:t>các</a:t>
            </a:r>
            <a:r>
              <a:rPr lang="en-US" baseline="0" dirty="0"/>
              <a:t> </a:t>
            </a:r>
            <a:r>
              <a:rPr lang="en-US" baseline="0" dirty="0" err="1"/>
              <a:t>từ</a:t>
            </a:r>
            <a:r>
              <a:rPr lang="en-US" baseline="0" dirty="0"/>
              <a:t> </a:t>
            </a:r>
            <a:r>
              <a:rPr lang="en-US" baseline="0" dirty="0" err="1"/>
              <a:t>mới</a:t>
            </a:r>
            <a:r>
              <a:rPr lang="en-US" baseline="0" dirty="0"/>
              <a:t>, </a:t>
            </a:r>
            <a:r>
              <a:rPr lang="en-US" baseline="0" dirty="0" err="1"/>
              <a:t>kết</a:t>
            </a:r>
            <a:r>
              <a:rPr lang="en-US" baseline="0" dirty="0"/>
              <a:t> </a:t>
            </a:r>
            <a:r>
              <a:rPr lang="en-US" baseline="0" dirty="0" err="1"/>
              <a:t>hợp</a:t>
            </a:r>
            <a:r>
              <a:rPr lang="en-US" baseline="0" dirty="0"/>
              <a:t> </a:t>
            </a:r>
            <a:r>
              <a:rPr lang="en-US" baseline="0" dirty="0" err="1"/>
              <a:t>giải</a:t>
            </a:r>
            <a:r>
              <a:rPr lang="en-US" baseline="0" dirty="0"/>
              <a:t> </a:t>
            </a:r>
            <a:r>
              <a:rPr lang="en-US" baseline="0" dirty="0" err="1"/>
              <a:t>nghĩa</a:t>
            </a:r>
            <a:r>
              <a:rPr lang="en-US" baseline="0" dirty="0"/>
              <a:t> </a:t>
            </a:r>
            <a:r>
              <a:rPr lang="en-US" baseline="0" dirty="0" err="1"/>
              <a:t>từ</a:t>
            </a:r>
            <a:endParaRPr lang="en-US" baseline="0" dirty="0"/>
          </a:p>
          <a:p>
            <a:pPr marL="171450" indent="-171450">
              <a:buFontTx/>
              <a:buChar char="-"/>
            </a:pPr>
            <a:r>
              <a:rPr lang="en-US" baseline="0"/>
              <a:t>Niêm </a:t>
            </a:r>
            <a:r>
              <a:rPr lang="en-US" baseline="0" dirty="0" err="1"/>
              <a:t>yết</a:t>
            </a:r>
            <a:r>
              <a:rPr lang="en-US" baseline="0"/>
              <a:t>: ý ở đây là công bố chương trình cuộc thi để mọi người biết</a:t>
            </a:r>
          </a:p>
          <a:p>
            <a:pPr marL="171450" indent="-171450">
              <a:buFontTx/>
              <a:buChar char="-"/>
            </a:pPr>
            <a:r>
              <a:rPr lang="en-US" baseline="0"/>
              <a:t>Chuếnh choáng: ý chỉ cảm giác không còn tỉnh táo giống như khi say của khan giả trước điệu múa tuyệt đẹp của chim công</a:t>
            </a:r>
          </a:p>
          <a:p>
            <a:pPr marL="171450" indent="-171450">
              <a:buFontTx/>
              <a:buChar char="-"/>
            </a:pPr>
            <a:r>
              <a:rPr lang="en-US" baseline="0"/>
              <a:t>Trầm trồ: thốt ra lời khen ngợi ngạc nhiên</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7F4C05-1973-48BF-BE8E-76B11A17E6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014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Trò chơi: “Con thỏ”</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7D545A3-B307-4FBF-B3E1-F2916970C0F5}" type="slidenum">
              <a:rPr kumimoji="0" lang="en-US" altLang="en-US" sz="1200" b="0" i="0" u="none" strike="noStrike" kern="1200" cap="none" spc="0" normalizeH="0" baseline="0" noProof="0" smtClean="0">
                <a:ln>
                  <a:noFill/>
                </a:ln>
                <a:solidFill>
                  <a:prstClr val="black"/>
                </a:solidFill>
                <a:effectLst/>
                <a:uLnTx/>
                <a:uFillTx/>
                <a:latin typeface="VNI-Ariston" pitchFamily="2"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VNI-Ariston" pitchFamily="2" charset="0"/>
              <a:ea typeface="+mn-ea"/>
              <a:cs typeface="Arial" panose="020B0604020202020204" pitchFamily="34" charset="0"/>
            </a:endParaRPr>
          </a:p>
        </p:txBody>
      </p:sp>
    </p:spTree>
    <p:extLst>
      <p:ext uri="{BB962C8B-B14F-4D97-AF65-F5344CB8AC3E}">
        <p14:creationId xmlns:p14="http://schemas.microsoft.com/office/powerpoint/2010/main" val="233474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474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D5172-7F8B-49C7-BFAF-E3DADADC7801}" type="slidenum">
              <a:rPr lang="en-US" smtClean="0"/>
              <a:t>20</a:t>
            </a:fld>
            <a:endParaRPr lang="en-US"/>
          </a:p>
        </p:txBody>
      </p:sp>
    </p:spTree>
    <p:extLst>
      <p:ext uri="{BB962C8B-B14F-4D97-AF65-F5344CB8AC3E}">
        <p14:creationId xmlns:p14="http://schemas.microsoft.com/office/powerpoint/2010/main" val="3286681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3F02F-FDC8-4930-9136-67233AB62D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FD81924-DE16-4B76-896C-5C2C03C159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71EB14E-15FF-480A-9DE3-FA0E84CC49E5}"/>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5" name="Footer Placeholder 4">
            <a:extLst>
              <a:ext uri="{FF2B5EF4-FFF2-40B4-BE49-F238E27FC236}">
                <a16:creationId xmlns:a16="http://schemas.microsoft.com/office/drawing/2014/main" id="{F2A89EFD-4E5B-4D5C-BE6C-1E91162EFC9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0F625E-6B11-49CF-BB67-F226297814D5}"/>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83559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FAAA0-B40A-47EE-88AD-595617DAEF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FFCCDA-9E78-4395-98C6-D0B3C31964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898D8FA-4406-4743-B55A-F12D78590FA8}"/>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5" name="Footer Placeholder 4">
            <a:extLst>
              <a:ext uri="{FF2B5EF4-FFF2-40B4-BE49-F238E27FC236}">
                <a16:creationId xmlns:a16="http://schemas.microsoft.com/office/drawing/2014/main" id="{EAD04345-5F45-4A9C-80DC-DF068A0931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D2953-AC29-48E8-BE73-648414CDE4E0}"/>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427946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89751-DB02-4507-8F10-CFB6FCA78B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BEB8F83-47B5-4C62-A25C-747E4C0477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6F37CE-733B-4468-AC79-ADEC18433E55}"/>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5" name="Footer Placeholder 4">
            <a:extLst>
              <a:ext uri="{FF2B5EF4-FFF2-40B4-BE49-F238E27FC236}">
                <a16:creationId xmlns:a16="http://schemas.microsoft.com/office/drawing/2014/main" id="{CB0892EB-CE71-43E4-90C2-5B3530099B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837230-C7F0-422E-84BD-83DBEF1FB4D1}"/>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293489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1"/>
          </a:xfrm>
        </p:spPr>
        <p:txBody>
          <a:bodyPr/>
          <a:lstStyle>
            <a:lvl1pPr>
              <a:defRPr/>
            </a:lvl1pPr>
          </a:lstStyle>
          <a:p>
            <a:pPr defTabSz="1219170" fontAlgn="auto">
              <a:spcBef>
                <a:spcPts val="0"/>
              </a:spcBef>
              <a:spcAft>
                <a:spcPts val="0"/>
              </a:spcAft>
              <a:defRPr/>
            </a:pPr>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165600" y="6245225"/>
            <a:ext cx="3860800" cy="476251"/>
          </a:xfrm>
        </p:spPr>
        <p:txBody>
          <a:bodyPr/>
          <a:lstStyle>
            <a:lvl1pPr>
              <a:defRPr/>
            </a:lvl1pPr>
          </a:lstStyle>
          <a:p>
            <a:pPr defTabSz="1219170" fontAlgn="auto">
              <a:spcBef>
                <a:spcPts val="0"/>
              </a:spcBef>
              <a:spcAft>
                <a:spcPts val="0"/>
              </a:spcAft>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737600" y="6245225"/>
            <a:ext cx="2844800" cy="476251"/>
          </a:xfrm>
        </p:spPr>
        <p:txBody>
          <a:bodyPr/>
          <a:lstStyle>
            <a:lvl1pPr>
              <a:defRPr/>
            </a:lvl1pPr>
          </a:lstStyle>
          <a:p>
            <a:pPr defTabSz="1219170" fontAlgn="auto">
              <a:spcBef>
                <a:spcPts val="0"/>
              </a:spcBef>
              <a:spcAft>
                <a:spcPts val="0"/>
              </a:spcAft>
              <a:defRPr/>
            </a:pPr>
            <a:fld id="{E03E4486-B684-4322-9636-C1F0C1849945}" type="slidenum">
              <a:rPr lang="en-US" altLang="en-US" smtClean="0">
                <a:solidFill>
                  <a:prstClr val="black">
                    <a:tint val="75000"/>
                  </a:prstClr>
                </a:solidFill>
                <a:latin typeface="Calibri"/>
              </a:rPr>
              <a:pPr defTabSz="1219170" fontAlgn="auto">
                <a:spcBef>
                  <a:spcPts val="0"/>
                </a:spcBef>
                <a:spcAft>
                  <a:spcPts val="0"/>
                </a:spcAft>
                <a:defRPr/>
              </a:pPr>
              <a:t>‹#›</a:t>
            </a:fld>
            <a:endParaRPr lang="en-US" altLang="en-US">
              <a:solidFill>
                <a:prstClr val="black">
                  <a:tint val="75000"/>
                </a:prstClr>
              </a:solidFill>
              <a:latin typeface="Calibri"/>
            </a:endParaRPr>
          </a:p>
        </p:txBody>
      </p:sp>
    </p:spTree>
    <p:extLst>
      <p:ext uri="{BB962C8B-B14F-4D97-AF65-F5344CB8AC3E}">
        <p14:creationId xmlns:p14="http://schemas.microsoft.com/office/powerpoint/2010/main" val="349300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A834-3007-479D-A53C-8E733EFAD31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6212936-73DF-4F16-9866-EAB831D841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736FFB-187A-4B1A-BDD6-F9DD74D43853}"/>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5" name="Footer Placeholder 4">
            <a:extLst>
              <a:ext uri="{FF2B5EF4-FFF2-40B4-BE49-F238E27FC236}">
                <a16:creationId xmlns:a16="http://schemas.microsoft.com/office/drawing/2014/main" id="{ED938624-409D-482C-97EF-933361A21A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766531-EBE1-45D2-9025-11F2404C9E09}"/>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3985900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A0B2-9839-473F-B42E-85C00BB06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961E4E5-CE4E-4828-BA42-422C983A6F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E3F7D7-782B-4E2B-B404-13D7846D9F7F}"/>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5" name="Footer Placeholder 4">
            <a:extLst>
              <a:ext uri="{FF2B5EF4-FFF2-40B4-BE49-F238E27FC236}">
                <a16:creationId xmlns:a16="http://schemas.microsoft.com/office/drawing/2014/main" id="{619462C9-E642-44F2-86ED-C7A3CEF6D9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D624703-F928-4B28-BEF0-006FF792232A}"/>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98740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945B-4948-446E-BE82-0F22D50389F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B4C2535-3A2A-477C-83A7-C1555D0D5A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F7F5E73-88C5-4563-AA40-103E774405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249459F-F198-43E7-85C9-5AAE66BF2A20}"/>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6" name="Footer Placeholder 5">
            <a:extLst>
              <a:ext uri="{FF2B5EF4-FFF2-40B4-BE49-F238E27FC236}">
                <a16:creationId xmlns:a16="http://schemas.microsoft.com/office/drawing/2014/main" id="{C7133735-81FE-4456-B911-5A0F6D2543C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87F704-BCDC-4EEE-BFC2-98C4F437DC13}"/>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150070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4B47-A425-40A2-BFA0-E13560AF48C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8318B20-71CA-480A-AA0D-512587FD1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351AF5-56A2-40D9-AE40-D017A1ABDB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41A0FB7-052C-4DBC-B598-F105C7BFD5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723275-C485-4BE7-A301-A4E15565BC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FFDE365-CE8D-4E94-B4F8-D6D8D1EAB84C}"/>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8" name="Footer Placeholder 7">
            <a:extLst>
              <a:ext uri="{FF2B5EF4-FFF2-40B4-BE49-F238E27FC236}">
                <a16:creationId xmlns:a16="http://schemas.microsoft.com/office/drawing/2014/main" id="{EA839145-F9C7-45AF-9B99-AAD720BBC41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A78349D-317B-49BA-857D-862A7E0E4622}"/>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221003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22D7-6A67-4C37-B448-57F53BD6FBD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5707A53-F94F-4501-B212-DADA8DED9C62}"/>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4" name="Footer Placeholder 3">
            <a:extLst>
              <a:ext uri="{FF2B5EF4-FFF2-40B4-BE49-F238E27FC236}">
                <a16:creationId xmlns:a16="http://schemas.microsoft.com/office/drawing/2014/main" id="{4AF350A2-BE8A-4023-B9C6-834689999BF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1F437C7-860D-41F5-9384-B425F4089B8C}"/>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71184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A12D2-769A-4246-9306-AD4C262DE034}"/>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3" name="Footer Placeholder 2">
            <a:extLst>
              <a:ext uri="{FF2B5EF4-FFF2-40B4-BE49-F238E27FC236}">
                <a16:creationId xmlns:a16="http://schemas.microsoft.com/office/drawing/2014/main" id="{53616C7A-FAD3-4C48-96C8-AA4DA98777A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567442D-7AC6-40AC-871D-8994BB3BB087}"/>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191383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164A9-FF71-4568-9AC7-C7823DDB70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C536F76-8C22-4E05-A961-5E035BBA17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60A70D-A1AD-4AA6-9E72-2E0667872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E62E2-64DB-44AA-8463-51F7B0C93A29}"/>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6" name="Footer Placeholder 5">
            <a:extLst>
              <a:ext uri="{FF2B5EF4-FFF2-40B4-BE49-F238E27FC236}">
                <a16:creationId xmlns:a16="http://schemas.microsoft.com/office/drawing/2014/main" id="{7798798B-6697-4B1A-968C-F12563FB90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7E1CD53-DB39-4B79-827E-16E761111964}"/>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246111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9773-4684-44A8-93FF-549FE6187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0E2A2C-421C-4168-994F-A2B38B074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33822C4-9FAE-4C81-BC6A-D16781DB5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F3D2E-F349-47EB-A067-B634C6670B41}"/>
              </a:ext>
            </a:extLst>
          </p:cNvPr>
          <p:cNvSpPr>
            <a:spLocks noGrp="1"/>
          </p:cNvSpPr>
          <p:nvPr>
            <p:ph type="dt" sz="half" idx="10"/>
          </p:nvPr>
        </p:nvSpPr>
        <p:spPr/>
        <p:txBody>
          <a:bodyPr/>
          <a:lstStyle/>
          <a:p>
            <a:fld id="{8DD80CCC-19FF-4ADF-A622-2F2212A4410F}" type="datetimeFigureOut">
              <a:rPr lang="vi-VN" smtClean="0"/>
              <a:t>04/04/2021</a:t>
            </a:fld>
            <a:endParaRPr lang="vi-VN"/>
          </a:p>
        </p:txBody>
      </p:sp>
      <p:sp>
        <p:nvSpPr>
          <p:cNvPr id="6" name="Footer Placeholder 5">
            <a:extLst>
              <a:ext uri="{FF2B5EF4-FFF2-40B4-BE49-F238E27FC236}">
                <a16:creationId xmlns:a16="http://schemas.microsoft.com/office/drawing/2014/main" id="{5B222963-2D55-4354-9F55-E27723441DD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D710A5-68A9-46F2-97FB-AC1591A4B75C}"/>
              </a:ext>
            </a:extLst>
          </p:cNvPr>
          <p:cNvSpPr>
            <a:spLocks noGrp="1"/>
          </p:cNvSpPr>
          <p:nvPr>
            <p:ph type="sldNum" sz="quarter" idx="12"/>
          </p:nvPr>
        </p:nvSpPr>
        <p:spPr/>
        <p:txBody>
          <a:bodyPr/>
          <a:lstStyle/>
          <a:p>
            <a:fld id="{9D1FEAF9-43A1-4435-AB47-FBD6028205DD}" type="slidenum">
              <a:rPr lang="vi-VN" smtClean="0"/>
              <a:t>‹#›</a:t>
            </a:fld>
            <a:endParaRPr lang="vi-VN"/>
          </a:p>
        </p:txBody>
      </p:sp>
    </p:spTree>
    <p:extLst>
      <p:ext uri="{BB962C8B-B14F-4D97-AF65-F5344CB8AC3E}">
        <p14:creationId xmlns:p14="http://schemas.microsoft.com/office/powerpoint/2010/main" val="3235331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3F856-05EB-4061-A216-C340D6920A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FF1F46-46AF-4F73-873C-1A133EDA8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3B4647C-917E-475A-A580-32EB41879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80CCC-19FF-4ADF-A622-2F2212A4410F}" type="datetimeFigureOut">
              <a:rPr lang="vi-VN" smtClean="0"/>
              <a:t>04/04/2021</a:t>
            </a:fld>
            <a:endParaRPr lang="vi-VN"/>
          </a:p>
        </p:txBody>
      </p:sp>
      <p:sp>
        <p:nvSpPr>
          <p:cNvPr id="5" name="Footer Placeholder 4">
            <a:extLst>
              <a:ext uri="{FF2B5EF4-FFF2-40B4-BE49-F238E27FC236}">
                <a16:creationId xmlns:a16="http://schemas.microsoft.com/office/drawing/2014/main" id="{E6DD2599-F501-4667-804D-C58E3ECA49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2AC0617-A524-45EA-858C-F9F0BFC7B5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FEAF9-43A1-4435-AB47-FBD6028205DD}" type="slidenum">
              <a:rPr lang="vi-VN" smtClean="0"/>
              <a:t>‹#›</a:t>
            </a:fld>
            <a:endParaRPr lang="vi-VN"/>
          </a:p>
        </p:txBody>
      </p:sp>
    </p:spTree>
    <p:extLst>
      <p:ext uri="{BB962C8B-B14F-4D97-AF65-F5344CB8AC3E}">
        <p14:creationId xmlns:p14="http://schemas.microsoft.com/office/powerpoint/2010/main" val="365999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p:cNvSpPr>
            <a:spLocks noGrp="1"/>
          </p:cNvSpPr>
          <p:nvPr>
            <p:ph type="subTitle" idx="1"/>
          </p:nvPr>
        </p:nvSpPr>
        <p:spPr>
          <a:xfrm>
            <a:off x="1750907" y="2396966"/>
            <a:ext cx="8534400" cy="1752600"/>
          </a:xfrm>
        </p:spPr>
        <p:txBody>
          <a:bodyPr>
            <a:noAutofit/>
          </a:bodyPr>
          <a:lstStyle/>
          <a:p>
            <a:r>
              <a:rPr lang="en-US" sz="9600" b="1" dirty="0" err="1">
                <a:solidFill>
                  <a:srgbClr val="FF0000"/>
                </a:solidFill>
                <a:latin typeface="r0c0i Linotte" pitchFamily="2" charset="0"/>
                <a:ea typeface="Cambria" panose="02040503050406030204" pitchFamily="18" charset="0"/>
              </a:rPr>
              <a:t>Tiếng</a:t>
            </a:r>
            <a:r>
              <a:rPr lang="en-US" sz="9600" b="1" dirty="0">
                <a:solidFill>
                  <a:srgbClr val="FF0000"/>
                </a:solidFill>
                <a:latin typeface="r0c0i Linotte" pitchFamily="2" charset="0"/>
                <a:ea typeface="Cambria" panose="02040503050406030204" pitchFamily="18" charset="0"/>
              </a:rPr>
              <a:t> </a:t>
            </a:r>
            <a:r>
              <a:rPr lang="en-US" sz="9600" b="1" dirty="0" err="1">
                <a:solidFill>
                  <a:srgbClr val="FF0000"/>
                </a:solidFill>
                <a:latin typeface="r0c0i Linotte" pitchFamily="2" charset="0"/>
                <a:ea typeface="Cambria" panose="02040503050406030204" pitchFamily="18" charset="0"/>
              </a:rPr>
              <a:t>Việt</a:t>
            </a:r>
            <a:endParaRPr lang="vi-VN" sz="9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5480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1C8F1-47A2-4CA7-BF72-EC72C88EEA0A}"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TextBox 4"/>
          <p:cNvSpPr txBox="1"/>
          <p:nvPr/>
        </p:nvSpPr>
        <p:spPr>
          <a:xfrm>
            <a:off x="3082833" y="411283"/>
            <a:ext cx="64399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r0c0i Linotte" pitchFamily="2" charset="0"/>
                <a:ea typeface="+mn-ea"/>
                <a:cs typeface="+mn-cs"/>
              </a:rPr>
              <a:t>LUYỆN ĐỌC CÂU DÀI</a:t>
            </a:r>
          </a:p>
        </p:txBody>
      </p:sp>
      <p:sp>
        <p:nvSpPr>
          <p:cNvPr id="9" name="TextBox 8"/>
          <p:cNvSpPr txBox="1"/>
          <p:nvPr/>
        </p:nvSpPr>
        <p:spPr>
          <a:xfrm>
            <a:off x="622858" y="1336043"/>
            <a:ext cx="11359938" cy="1323439"/>
          </a:xfrm>
          <a:prstGeom prst="rect">
            <a:avLst/>
          </a:prstGeom>
          <a:noFill/>
        </p:spPr>
        <p:txBody>
          <a:bodyPr wrap="square" rtlCol="0">
            <a:spAutoFit/>
          </a:bodyPr>
          <a:lstStyle/>
          <a:p>
            <a:pPr lvl="0">
              <a:defRPr/>
            </a:pPr>
            <a:r>
              <a:rPr kumimoji="0" lang="en-US" sz="4000" b="1" i="0" u="none" strike="noStrike" kern="1200" cap="none" spc="0" normalizeH="0" baseline="0" noProof="0" dirty="0">
                <a:ln>
                  <a:noFill/>
                </a:ln>
                <a:solidFill>
                  <a:prstClr val="black"/>
                </a:solidFill>
                <a:effectLst/>
                <a:uLnTx/>
                <a:uFillTx/>
                <a:latin typeface="r0c0i Linotte" pitchFamily="2" charset="0"/>
              </a:rPr>
              <a:t>    </a:t>
            </a:r>
            <a:r>
              <a:rPr lang="en-US" sz="4000" b="1" dirty="0">
                <a:solidFill>
                  <a:prstClr val="black"/>
                </a:solidFill>
                <a:latin typeface="r0c0i Linotte" pitchFamily="2" charset="0"/>
              </a:rPr>
              <a:t>1</a:t>
            </a:r>
            <a:r>
              <a:rPr lang="en-US" sz="4000" b="1">
                <a:solidFill>
                  <a:prstClr val="black"/>
                </a:solidFill>
                <a:latin typeface="r0c0i Linotte" pitchFamily="2" charset="0"/>
              </a:rPr>
              <a:t>. </a:t>
            </a:r>
            <a:r>
              <a:rPr lang="en-US" sz="4000" b="1">
                <a:latin typeface="r0c0i Linotte" pitchFamily="2" charset="0"/>
              </a:rPr>
              <a:t>Mừng xuân, các con vật trong rừng tổ chức một cuộc thi tài năng. </a:t>
            </a:r>
            <a:endParaRPr kumimoji="0" lang="en-US" sz="4000" b="1" i="0" u="none" strike="noStrike" kern="1200" cap="none" spc="0" normalizeH="0" baseline="0" noProof="0" dirty="0">
              <a:ln>
                <a:noFill/>
              </a:ln>
              <a:solidFill>
                <a:prstClr val="black"/>
              </a:solidFill>
              <a:effectLst/>
              <a:uLnTx/>
              <a:uFillTx/>
              <a:latin typeface="r0c0i Linotte" pitchFamily="2" charset="0"/>
            </a:endParaRPr>
          </a:p>
        </p:txBody>
      </p:sp>
      <p:cxnSp>
        <p:nvCxnSpPr>
          <p:cNvPr id="3" name="Straight Connector 2"/>
          <p:cNvCxnSpPr/>
          <p:nvPr/>
        </p:nvCxnSpPr>
        <p:spPr>
          <a:xfrm flipH="1">
            <a:off x="5588012" y="2000032"/>
            <a:ext cx="135746" cy="7126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32062" y="3960952"/>
            <a:ext cx="11359938" cy="1323439"/>
          </a:xfrm>
          <a:prstGeom prst="rect">
            <a:avLst/>
          </a:prstGeom>
          <a:noFill/>
        </p:spPr>
        <p:txBody>
          <a:bodyPr wrap="square" rtlCol="0">
            <a:spAutoFit/>
          </a:bodyPr>
          <a:lstStyle/>
          <a:p>
            <a:pPr algn="just"/>
            <a:r>
              <a:rPr kumimoji="0" lang="en-US" sz="4000" b="1" i="0" u="none" strike="noStrike" kern="1200" cap="none" spc="0" normalizeH="0" baseline="0" noProof="0" dirty="0">
                <a:ln>
                  <a:noFill/>
                </a:ln>
                <a:solidFill>
                  <a:prstClr val="black"/>
                </a:solidFill>
                <a:effectLst/>
                <a:uLnTx/>
                <a:uFillTx/>
                <a:latin typeface="r0c0i Linotte" pitchFamily="2" charset="0"/>
              </a:rPr>
              <a:t>    2</a:t>
            </a:r>
            <a:r>
              <a:rPr kumimoji="0" lang="en-US" sz="4000" b="1" i="0" u="none" strike="noStrike" kern="1200" cap="none" spc="0" normalizeH="0" baseline="0" noProof="0">
                <a:ln>
                  <a:noFill/>
                </a:ln>
                <a:solidFill>
                  <a:prstClr val="black"/>
                </a:solidFill>
                <a:effectLst/>
                <a:uLnTx/>
                <a:uFillTx/>
                <a:latin typeface="r0c0i Linotte" pitchFamily="2" charset="0"/>
              </a:rPr>
              <a:t>. </a:t>
            </a:r>
            <a:r>
              <a:rPr lang="en-US" sz="4000" b="1">
                <a:latin typeface="r0c0i Linotte" pitchFamily="2" charset="0"/>
              </a:rPr>
              <a:t>Voọc xám với tiết mục đu cây điêu luyện làm tất cả trầm trồ thích thú.</a:t>
            </a:r>
            <a:endParaRPr lang="en-US" sz="4000" b="1" dirty="0">
              <a:latin typeface="r0c0i Linotte" pitchFamily="2" charset="0"/>
            </a:endParaRPr>
          </a:p>
        </p:txBody>
      </p:sp>
      <p:cxnSp>
        <p:nvCxnSpPr>
          <p:cNvPr id="14" name="Straight Connector 13"/>
          <p:cNvCxnSpPr/>
          <p:nvPr/>
        </p:nvCxnSpPr>
        <p:spPr>
          <a:xfrm flipH="1">
            <a:off x="4250218" y="1399509"/>
            <a:ext cx="145276" cy="7627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187872" y="4007474"/>
            <a:ext cx="118615" cy="6227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5622532" y="1964912"/>
            <a:ext cx="153190" cy="7477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1088451" y="4007474"/>
            <a:ext cx="118615" cy="6227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422395" y="4661658"/>
            <a:ext cx="118616" cy="6227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6481703" y="4630207"/>
            <a:ext cx="118616" cy="6227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9527080" y="1432427"/>
            <a:ext cx="118615" cy="6227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2667000" y="358091"/>
            <a:ext cx="761999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defTabSz="457200" fontAlgn="base">
              <a:spcBef>
                <a:spcPct val="0"/>
              </a:spcBef>
              <a:spcAft>
                <a:spcPct val="0"/>
              </a:spcAft>
              <a:buFont typeface="Arial" panose="020B0604020202020204" pitchFamily="34" charset="0"/>
              <a:buNone/>
            </a:pPr>
            <a:r>
              <a:rPr lang="en-US" altLang="en-US" sz="6600" b="1" dirty="0" err="1">
                <a:solidFill>
                  <a:srgbClr val="FF0000"/>
                </a:solidFill>
                <a:latin typeface="r0c0i Linotte" pitchFamily="2" charset="0"/>
                <a:cs typeface="Times New Roman" panose="02020603050405020304" pitchFamily="18" charset="0"/>
              </a:rPr>
              <a:t>Luyện</a:t>
            </a:r>
            <a:r>
              <a:rPr lang="en-US" altLang="en-US" sz="6600" b="1" dirty="0">
                <a:solidFill>
                  <a:srgbClr val="FF0000"/>
                </a:solidFill>
                <a:latin typeface="r0c0i Linotte" pitchFamily="2" charset="0"/>
                <a:cs typeface="Times New Roman" panose="02020603050405020304" pitchFamily="18" charset="0"/>
              </a:rPr>
              <a:t> </a:t>
            </a:r>
            <a:r>
              <a:rPr lang="en-US" altLang="en-US" sz="6600" b="1" err="1">
                <a:solidFill>
                  <a:srgbClr val="FF0000"/>
                </a:solidFill>
                <a:latin typeface="r0c0i Linotte" pitchFamily="2" charset="0"/>
                <a:cs typeface="Times New Roman" panose="02020603050405020304" pitchFamily="18" charset="0"/>
              </a:rPr>
              <a:t>đọc</a:t>
            </a:r>
            <a:r>
              <a:rPr lang="en-US" altLang="en-US" sz="6600" b="1">
                <a:solidFill>
                  <a:srgbClr val="FF0000"/>
                </a:solidFill>
                <a:latin typeface="r0c0i Linotte" pitchFamily="2" charset="0"/>
                <a:cs typeface="Times New Roman" panose="02020603050405020304" pitchFamily="18" charset="0"/>
              </a:rPr>
              <a:t> câu lần 2</a:t>
            </a:r>
            <a:endParaRPr lang="vi-VN" altLang="en-US" sz="6600" b="1" dirty="0">
              <a:solidFill>
                <a:srgbClr val="FF0000"/>
              </a:solidFill>
              <a:cs typeface="Times New Roman" panose="02020603050405020304" pitchFamily="18" charset="0"/>
            </a:endParaRPr>
          </a:p>
        </p:txBody>
      </p:sp>
      <p:pic>
        <p:nvPicPr>
          <p:cNvPr id="3" name="Picture 2" descr="Kết quả hình ảnh cho kid read team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638" y="2225722"/>
            <a:ext cx="74263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67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2667001" y="385388"/>
            <a:ext cx="6705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defTabSz="457200" fontAlgn="base">
              <a:spcBef>
                <a:spcPct val="0"/>
              </a:spcBef>
              <a:spcAft>
                <a:spcPct val="0"/>
              </a:spcAft>
              <a:buFont typeface="Arial" panose="020B0604020202020204" pitchFamily="34" charset="0"/>
              <a:buNone/>
            </a:pPr>
            <a:r>
              <a:rPr lang="en-US" altLang="en-US" sz="6600" b="1" dirty="0" err="1">
                <a:solidFill>
                  <a:srgbClr val="FF0000"/>
                </a:solidFill>
                <a:latin typeface="r0c0i Linotte" pitchFamily="2" charset="0"/>
                <a:cs typeface="Times New Roman" panose="02020603050405020304" pitchFamily="18" charset="0"/>
              </a:rPr>
              <a:t>Luyện</a:t>
            </a:r>
            <a:r>
              <a:rPr lang="en-US" altLang="en-US" sz="6600" b="1" dirty="0">
                <a:solidFill>
                  <a:srgbClr val="FF0000"/>
                </a:solidFill>
                <a:latin typeface="r0c0i Linotte" pitchFamily="2" charset="0"/>
                <a:cs typeface="Times New Roman" panose="02020603050405020304" pitchFamily="18" charset="0"/>
              </a:rPr>
              <a:t> </a:t>
            </a:r>
            <a:r>
              <a:rPr lang="en-US" altLang="en-US" sz="6600" b="1" dirty="0" err="1">
                <a:solidFill>
                  <a:srgbClr val="FF0000"/>
                </a:solidFill>
                <a:latin typeface="r0c0i Linotte" pitchFamily="2" charset="0"/>
                <a:cs typeface="Times New Roman" panose="02020603050405020304" pitchFamily="18" charset="0"/>
              </a:rPr>
              <a:t>đọc</a:t>
            </a:r>
            <a:r>
              <a:rPr lang="en-US" altLang="en-US" sz="6600" b="1" dirty="0">
                <a:solidFill>
                  <a:srgbClr val="FF0000"/>
                </a:solidFill>
                <a:latin typeface="r0c0i Linotte" pitchFamily="2" charset="0"/>
                <a:cs typeface="Times New Roman" panose="02020603050405020304" pitchFamily="18" charset="0"/>
              </a:rPr>
              <a:t> </a:t>
            </a:r>
            <a:r>
              <a:rPr lang="en-US" altLang="en-US" sz="6600" b="1" dirty="0" err="1">
                <a:solidFill>
                  <a:srgbClr val="FF0000"/>
                </a:solidFill>
                <a:latin typeface="r0c0i Linotte" pitchFamily="2" charset="0"/>
                <a:cs typeface="Times New Roman" panose="02020603050405020304" pitchFamily="18" charset="0"/>
              </a:rPr>
              <a:t>đoạn</a:t>
            </a:r>
            <a:endParaRPr lang="vi-VN" altLang="en-US" sz="6600" b="1" dirty="0">
              <a:solidFill>
                <a:srgbClr val="FF0000"/>
              </a:solidFill>
              <a:cs typeface="Times New Roman" panose="02020603050405020304" pitchFamily="18" charset="0"/>
            </a:endParaRPr>
          </a:p>
        </p:txBody>
      </p:sp>
      <p:pic>
        <p:nvPicPr>
          <p:cNvPr id="3" name="Picture 2" descr="Kết quả hình ảnh cho kid read team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228" y="2034654"/>
            <a:ext cx="74263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17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7F3FE-C467-47B6-A922-BD651C1C94E1}"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3" name="TextBox 2"/>
          <p:cNvSpPr txBox="1"/>
          <p:nvPr/>
        </p:nvSpPr>
        <p:spPr>
          <a:xfrm>
            <a:off x="-1" y="1"/>
            <a:ext cx="1947333" cy="142240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4" name="Content Placeholder 2"/>
          <p:cNvSpPr txBox="1">
            <a:spLocks/>
          </p:cNvSpPr>
          <p:nvPr/>
        </p:nvSpPr>
        <p:spPr>
          <a:xfrm>
            <a:off x="338717" y="762886"/>
            <a:ext cx="11198098"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3600" dirty="0">
                <a:latin typeface="r0c0i Linotte" pitchFamily="2" charset="0"/>
              </a:rPr>
              <a:t>	</a:t>
            </a:r>
            <a:r>
              <a:rPr lang="en-US" sz="3600" dirty="0" err="1">
                <a:latin typeface="r0c0i Linotte" pitchFamily="2" charset="0"/>
              </a:rPr>
              <a:t>Mừng</a:t>
            </a:r>
            <a:r>
              <a:rPr lang="en-US" sz="3600" dirty="0">
                <a:latin typeface="r0c0i Linotte" pitchFamily="2" charset="0"/>
              </a:rPr>
              <a:t> </a:t>
            </a:r>
            <a:r>
              <a:rPr lang="en-US" sz="3600" dirty="0" err="1">
                <a:latin typeface="r0c0i Linotte" pitchFamily="2" charset="0"/>
              </a:rPr>
              <a:t>xuân</a:t>
            </a:r>
            <a:r>
              <a:rPr lang="en-US" sz="3600" dirty="0">
                <a:latin typeface="r0c0i Linotte" pitchFamily="2" charset="0"/>
              </a:rPr>
              <a:t>, </a:t>
            </a:r>
            <a:r>
              <a:rPr lang="en-US" sz="3600" dirty="0" err="1">
                <a:latin typeface="r0c0i Linotte" pitchFamily="2" charset="0"/>
              </a:rPr>
              <a:t>các</a:t>
            </a:r>
            <a:r>
              <a:rPr lang="en-US" sz="3600" dirty="0">
                <a:latin typeface="r0c0i Linotte" pitchFamily="2" charset="0"/>
              </a:rPr>
              <a:t> con </a:t>
            </a:r>
            <a:r>
              <a:rPr lang="en-US" sz="3600" dirty="0" err="1">
                <a:latin typeface="r0c0i Linotte" pitchFamily="2" charset="0"/>
              </a:rPr>
              <a:t>vật</a:t>
            </a:r>
            <a:r>
              <a:rPr lang="en-US" sz="3600" dirty="0">
                <a:latin typeface="r0c0i Linotte" pitchFamily="2" charset="0"/>
              </a:rPr>
              <a:t> </a:t>
            </a:r>
            <a:r>
              <a:rPr lang="en-US" sz="3600" dirty="0" err="1">
                <a:latin typeface="r0c0i Linotte" pitchFamily="2" charset="0"/>
              </a:rPr>
              <a:t>trong</a:t>
            </a:r>
            <a:r>
              <a:rPr lang="en-US" sz="3600" dirty="0">
                <a:latin typeface="r0c0i Linotte" pitchFamily="2" charset="0"/>
              </a:rPr>
              <a:t> </a:t>
            </a:r>
            <a:r>
              <a:rPr lang="en-US" sz="3600" dirty="0" err="1">
                <a:latin typeface="r0c0i Linotte" pitchFamily="2" charset="0"/>
              </a:rPr>
              <a:t>rừng</a:t>
            </a:r>
            <a:r>
              <a:rPr lang="en-US" sz="3600" dirty="0">
                <a:latin typeface="r0c0i Linotte" pitchFamily="2" charset="0"/>
              </a:rPr>
              <a:t> </a:t>
            </a:r>
            <a:r>
              <a:rPr lang="en-US" sz="3600" dirty="0" err="1">
                <a:latin typeface="r0c0i Linotte" pitchFamily="2" charset="0"/>
              </a:rPr>
              <a:t>tổ</a:t>
            </a:r>
            <a:r>
              <a:rPr lang="en-US" sz="3600" dirty="0">
                <a:latin typeface="r0c0i Linotte" pitchFamily="2" charset="0"/>
              </a:rPr>
              <a:t> </a:t>
            </a:r>
            <a:r>
              <a:rPr lang="en-US" sz="3600" dirty="0" err="1">
                <a:latin typeface="r0c0i Linotte" pitchFamily="2" charset="0"/>
              </a:rPr>
              <a:t>chức</a:t>
            </a:r>
            <a:r>
              <a:rPr lang="en-US" sz="3600" dirty="0">
                <a:latin typeface="r0c0i Linotte" pitchFamily="2" charset="0"/>
              </a:rPr>
              <a:t> </a:t>
            </a:r>
            <a:r>
              <a:rPr lang="en-US" sz="3600" dirty="0" err="1">
                <a:latin typeface="r0c0i Linotte" pitchFamily="2" charset="0"/>
              </a:rPr>
              <a:t>một</a:t>
            </a:r>
            <a:r>
              <a:rPr lang="en-US" sz="3600" dirty="0">
                <a:latin typeface="r0c0i Linotte" pitchFamily="2" charset="0"/>
              </a:rPr>
              <a:t> </a:t>
            </a:r>
            <a:r>
              <a:rPr lang="en-US" sz="3600" dirty="0" err="1">
                <a:latin typeface="r0c0i Linotte" pitchFamily="2" charset="0"/>
              </a:rPr>
              <a:t>cuộc</a:t>
            </a:r>
            <a:r>
              <a:rPr lang="en-US" sz="3600" dirty="0">
                <a:latin typeface="r0c0i Linotte" pitchFamily="2" charset="0"/>
              </a:rPr>
              <a:t> </a:t>
            </a:r>
            <a:r>
              <a:rPr lang="en-US" sz="3600" dirty="0" err="1">
                <a:latin typeface="r0c0i Linotte" pitchFamily="2" charset="0"/>
              </a:rPr>
              <a:t>thi</a:t>
            </a:r>
            <a:r>
              <a:rPr lang="en-US" sz="3600" dirty="0">
                <a:latin typeface="r0c0i Linotte" pitchFamily="2" charset="0"/>
              </a:rPr>
              <a:t> </a:t>
            </a:r>
            <a:r>
              <a:rPr lang="en-US" sz="3600" dirty="0" err="1">
                <a:latin typeface="r0c0i Linotte" pitchFamily="2" charset="0"/>
              </a:rPr>
              <a:t>tài</a:t>
            </a:r>
            <a:r>
              <a:rPr lang="en-US" sz="3600" dirty="0">
                <a:latin typeface="r0c0i Linotte" pitchFamily="2" charset="0"/>
              </a:rPr>
              <a:t> </a:t>
            </a:r>
            <a:r>
              <a:rPr lang="en-US" sz="3600" dirty="0" err="1">
                <a:latin typeface="r0c0i Linotte" pitchFamily="2" charset="0"/>
              </a:rPr>
              <a:t>năng</a:t>
            </a:r>
            <a:r>
              <a:rPr lang="en-US" sz="3600" dirty="0">
                <a:latin typeface="r0c0i Linotte" pitchFamily="2" charset="0"/>
              </a:rPr>
              <a:t>. </a:t>
            </a:r>
            <a:r>
              <a:rPr lang="en-US" sz="3600" dirty="0" err="1">
                <a:latin typeface="r0c0i Linotte" pitchFamily="2" charset="0"/>
              </a:rPr>
              <a:t>Đúng</a:t>
            </a:r>
            <a:r>
              <a:rPr lang="en-US" sz="3600" dirty="0">
                <a:latin typeface="r0c0i Linotte" pitchFamily="2" charset="0"/>
              </a:rPr>
              <a:t> </a:t>
            </a:r>
            <a:r>
              <a:rPr lang="en-US" sz="3600" dirty="0" err="1">
                <a:latin typeface="r0c0i Linotte" pitchFamily="2" charset="0"/>
              </a:rPr>
              <a:t>như</a:t>
            </a:r>
            <a:r>
              <a:rPr lang="en-US" sz="3600" dirty="0">
                <a:latin typeface="r0c0i Linotte" pitchFamily="2" charset="0"/>
              </a:rPr>
              <a:t> </a:t>
            </a:r>
            <a:r>
              <a:rPr lang="en-US" sz="3600" dirty="0" err="1">
                <a:latin typeface="r0c0i Linotte" pitchFamily="2" charset="0"/>
              </a:rPr>
              <a:t>chương</a:t>
            </a:r>
            <a:r>
              <a:rPr lang="en-US" sz="3600" dirty="0">
                <a:latin typeface="r0c0i Linotte" pitchFamily="2" charset="0"/>
              </a:rPr>
              <a:t> </a:t>
            </a:r>
            <a:r>
              <a:rPr lang="en-US" sz="3600" dirty="0" err="1">
                <a:latin typeface="r0c0i Linotte" pitchFamily="2" charset="0"/>
              </a:rPr>
              <a:t>trình</a:t>
            </a:r>
            <a:r>
              <a:rPr lang="en-US" sz="3600" dirty="0">
                <a:latin typeface="r0c0i Linotte" pitchFamily="2" charset="0"/>
              </a:rPr>
              <a:t> </a:t>
            </a:r>
            <a:r>
              <a:rPr lang="en-US" sz="3600" dirty="0" err="1">
                <a:latin typeface="r0c0i Linotte" pitchFamily="2" charset="0"/>
              </a:rPr>
              <a:t>đã</a:t>
            </a:r>
            <a:r>
              <a:rPr lang="en-US" sz="3600" dirty="0">
                <a:latin typeface="r0c0i Linotte" pitchFamily="2" charset="0"/>
              </a:rPr>
              <a:t> </a:t>
            </a:r>
            <a:r>
              <a:rPr lang="en-US" sz="3600" dirty="0" err="1">
                <a:latin typeface="r0c0i Linotte" pitchFamily="2" charset="0"/>
              </a:rPr>
              <a:t>niêm</a:t>
            </a:r>
            <a:r>
              <a:rPr lang="en-US" sz="3600" dirty="0">
                <a:latin typeface="r0c0i Linotte" pitchFamily="2" charset="0"/>
              </a:rPr>
              <a:t> </a:t>
            </a:r>
            <a:r>
              <a:rPr lang="en-US" sz="3600" dirty="0" err="1">
                <a:latin typeface="r0c0i Linotte" pitchFamily="2" charset="0"/>
              </a:rPr>
              <a:t>yết</a:t>
            </a:r>
            <a:r>
              <a:rPr lang="en-US" sz="3600" dirty="0">
                <a:latin typeface="r0c0i Linotte" pitchFamily="2" charset="0"/>
              </a:rPr>
              <a:t>, </a:t>
            </a:r>
            <a:r>
              <a:rPr lang="en-US" sz="3600" dirty="0" err="1">
                <a:latin typeface="r0c0i Linotte" pitchFamily="2" charset="0"/>
              </a:rPr>
              <a:t>cuộc</a:t>
            </a:r>
            <a:r>
              <a:rPr lang="en-US" sz="3600" dirty="0">
                <a:latin typeface="r0c0i Linotte" pitchFamily="2" charset="0"/>
              </a:rPr>
              <a:t> </a:t>
            </a:r>
            <a:r>
              <a:rPr lang="en-US" sz="3600" dirty="0" err="1">
                <a:latin typeface="r0c0i Linotte" pitchFamily="2" charset="0"/>
              </a:rPr>
              <a:t>thi</a:t>
            </a:r>
            <a:r>
              <a:rPr lang="en-US" sz="3600" dirty="0">
                <a:latin typeface="r0c0i Linotte" pitchFamily="2" charset="0"/>
              </a:rPr>
              <a:t> </a:t>
            </a:r>
            <a:r>
              <a:rPr lang="en-US" sz="3600" dirty="0" err="1">
                <a:latin typeface="r0c0i Linotte" pitchFamily="2" charset="0"/>
              </a:rPr>
              <a:t>mở</a:t>
            </a:r>
            <a:r>
              <a:rPr lang="en-US" sz="3600" dirty="0">
                <a:latin typeface="r0c0i Linotte" pitchFamily="2" charset="0"/>
              </a:rPr>
              <a:t> </a:t>
            </a:r>
            <a:r>
              <a:rPr lang="en-US" sz="3600" dirty="0" err="1">
                <a:latin typeface="r0c0i Linotte" pitchFamily="2" charset="0"/>
              </a:rPr>
              <a:t>đầu</a:t>
            </a:r>
            <a:r>
              <a:rPr lang="en-US" sz="3600" dirty="0">
                <a:latin typeface="r0c0i Linotte" pitchFamily="2" charset="0"/>
              </a:rPr>
              <a:t> </a:t>
            </a:r>
            <a:r>
              <a:rPr lang="en-US" sz="3600" dirty="0" err="1">
                <a:latin typeface="r0c0i Linotte" pitchFamily="2" charset="0"/>
              </a:rPr>
              <a:t>bằng</a:t>
            </a:r>
            <a:r>
              <a:rPr lang="en-US" sz="3600" dirty="0">
                <a:latin typeface="r0c0i Linotte" pitchFamily="2" charset="0"/>
              </a:rPr>
              <a:t> </a:t>
            </a:r>
            <a:r>
              <a:rPr lang="en-US" sz="3600" dirty="0" err="1">
                <a:latin typeface="r0c0i Linotte" pitchFamily="2" charset="0"/>
              </a:rPr>
              <a:t>tiết</a:t>
            </a:r>
            <a:r>
              <a:rPr lang="en-US" sz="3600" dirty="0">
                <a:latin typeface="r0c0i Linotte" pitchFamily="2" charset="0"/>
              </a:rPr>
              <a:t> </a:t>
            </a:r>
            <a:r>
              <a:rPr lang="en-US" sz="3600" dirty="0" err="1">
                <a:latin typeface="r0c0i Linotte" pitchFamily="2" charset="0"/>
              </a:rPr>
              <a:t>mục</a:t>
            </a:r>
            <a:r>
              <a:rPr lang="en-US" sz="3600" dirty="0">
                <a:latin typeface="r0c0i Linotte" pitchFamily="2" charset="0"/>
              </a:rPr>
              <a:t> </a:t>
            </a:r>
            <a:r>
              <a:rPr lang="en-US" sz="3600" dirty="0" err="1">
                <a:latin typeface="r0c0i Linotte" pitchFamily="2" charset="0"/>
              </a:rPr>
              <a:t>của</a:t>
            </a:r>
            <a:r>
              <a:rPr lang="en-US" sz="3600" dirty="0">
                <a:latin typeface="r0c0i Linotte" pitchFamily="2" charset="0"/>
              </a:rPr>
              <a:t> </a:t>
            </a:r>
            <a:r>
              <a:rPr lang="en-US" sz="3600" dirty="0" err="1">
                <a:latin typeface="r0c0i Linotte" pitchFamily="2" charset="0"/>
              </a:rPr>
              <a:t>chim</a:t>
            </a:r>
            <a:r>
              <a:rPr lang="en-US" sz="3600" dirty="0">
                <a:latin typeface="r0c0i Linotte" pitchFamily="2" charset="0"/>
              </a:rPr>
              <a:t> </a:t>
            </a:r>
            <a:r>
              <a:rPr lang="en-US" sz="3600" dirty="0" err="1">
                <a:latin typeface="r0c0i Linotte" pitchFamily="2" charset="0"/>
              </a:rPr>
              <a:t>yểng</a:t>
            </a:r>
            <a:r>
              <a:rPr lang="en-US" sz="3600" dirty="0">
                <a:latin typeface="r0c0i Linotte" pitchFamily="2" charset="0"/>
              </a:rPr>
              <a:t>. </a:t>
            </a:r>
            <a:r>
              <a:rPr lang="en-US" sz="3600" dirty="0" err="1">
                <a:latin typeface="r0c0i Linotte" pitchFamily="2" charset="0"/>
              </a:rPr>
              <a:t>Yểng</a:t>
            </a:r>
            <a:r>
              <a:rPr lang="en-US" sz="3600" dirty="0">
                <a:latin typeface="r0c0i Linotte" pitchFamily="2" charset="0"/>
              </a:rPr>
              <a:t> </a:t>
            </a:r>
            <a:r>
              <a:rPr lang="en-US" sz="3600" dirty="0" err="1">
                <a:latin typeface="r0c0i Linotte" pitchFamily="2" charset="0"/>
              </a:rPr>
              <a:t>nhoẻn</a:t>
            </a:r>
            <a:r>
              <a:rPr lang="en-US" sz="3600" dirty="0">
                <a:latin typeface="r0c0i Linotte" pitchFamily="2" charset="0"/>
              </a:rPr>
              <a:t> </a:t>
            </a:r>
            <a:r>
              <a:rPr lang="en-US" sz="3600" dirty="0" err="1">
                <a:latin typeface="r0c0i Linotte" pitchFamily="2" charset="0"/>
              </a:rPr>
              <a:t>miệng</a:t>
            </a:r>
            <a:r>
              <a:rPr lang="en-US" sz="3600" dirty="0">
                <a:latin typeface="r0c0i Linotte" pitchFamily="2" charset="0"/>
              </a:rPr>
              <a:t> </a:t>
            </a:r>
            <a:r>
              <a:rPr lang="en-US" sz="3600" dirty="0" err="1">
                <a:latin typeface="r0c0i Linotte" pitchFamily="2" charset="0"/>
              </a:rPr>
              <a:t>cười</a:t>
            </a:r>
            <a:r>
              <a:rPr lang="en-US" sz="3600" dirty="0">
                <a:latin typeface="r0c0i Linotte" pitchFamily="2" charset="0"/>
              </a:rPr>
              <a:t> </a:t>
            </a:r>
            <a:r>
              <a:rPr lang="en-US" sz="3600" dirty="0" err="1">
                <a:latin typeface="r0c0i Linotte" pitchFamily="2" charset="0"/>
              </a:rPr>
              <a:t>rồi</a:t>
            </a:r>
            <a:r>
              <a:rPr lang="en-US" sz="3600" dirty="0">
                <a:latin typeface="r0c0i Linotte" pitchFamily="2" charset="0"/>
              </a:rPr>
              <a:t> </a:t>
            </a:r>
            <a:r>
              <a:rPr lang="en-US" sz="3600" dirty="0" err="1">
                <a:latin typeface="r0c0i Linotte" pitchFamily="2" charset="0"/>
              </a:rPr>
              <a:t>bắt</a:t>
            </a:r>
            <a:r>
              <a:rPr lang="en-US" sz="3600" dirty="0">
                <a:latin typeface="r0c0i Linotte" pitchFamily="2" charset="0"/>
              </a:rPr>
              <a:t> </a:t>
            </a:r>
            <a:r>
              <a:rPr lang="en-US" sz="3600" dirty="0" err="1">
                <a:latin typeface="r0c0i Linotte" pitchFamily="2" charset="0"/>
              </a:rPr>
              <a:t>chước</a:t>
            </a:r>
            <a:r>
              <a:rPr lang="en-US" sz="3600" dirty="0">
                <a:latin typeface="r0c0i Linotte" pitchFamily="2" charset="0"/>
              </a:rPr>
              <a:t> </a:t>
            </a:r>
            <a:r>
              <a:rPr lang="en-US" sz="3600" dirty="0" err="1">
                <a:latin typeface="r0c0i Linotte" pitchFamily="2" charset="0"/>
              </a:rPr>
              <a:t>tiếng</a:t>
            </a:r>
            <a:r>
              <a:rPr lang="en-US" sz="3600" dirty="0">
                <a:latin typeface="r0c0i Linotte" pitchFamily="2" charset="0"/>
              </a:rPr>
              <a:t> </a:t>
            </a:r>
            <a:r>
              <a:rPr lang="en-US" sz="3600" dirty="0" err="1">
                <a:latin typeface="r0c0i Linotte" pitchFamily="2" charset="0"/>
              </a:rPr>
              <a:t>của</a:t>
            </a:r>
            <a:r>
              <a:rPr lang="en-US" sz="3600" dirty="0">
                <a:latin typeface="r0c0i Linotte" pitchFamily="2" charset="0"/>
              </a:rPr>
              <a:t> </a:t>
            </a:r>
            <a:r>
              <a:rPr lang="en-US" sz="3600" dirty="0" err="1">
                <a:latin typeface="r0c0i Linotte" pitchFamily="2" charset="0"/>
              </a:rPr>
              <a:t>một</a:t>
            </a:r>
            <a:r>
              <a:rPr lang="en-US" sz="3600" dirty="0">
                <a:latin typeface="r0c0i Linotte" pitchFamily="2" charset="0"/>
              </a:rPr>
              <a:t> </a:t>
            </a:r>
            <a:r>
              <a:rPr lang="en-US" sz="3600" dirty="0" err="1">
                <a:latin typeface="r0c0i Linotte" pitchFamily="2" charset="0"/>
              </a:rPr>
              <a:t>số</a:t>
            </a:r>
            <a:r>
              <a:rPr lang="en-US" sz="3600" dirty="0">
                <a:latin typeface="r0c0i Linotte" pitchFamily="2" charset="0"/>
              </a:rPr>
              <a:t> </a:t>
            </a:r>
            <a:r>
              <a:rPr lang="en-US" sz="3600" dirty="0" err="1">
                <a:latin typeface="r0c0i Linotte" pitchFamily="2" charset="0"/>
              </a:rPr>
              <a:t>loài</a:t>
            </a:r>
            <a:r>
              <a:rPr lang="en-US" sz="3600" dirty="0">
                <a:latin typeface="r0c0i Linotte" pitchFamily="2" charset="0"/>
              </a:rPr>
              <a:t> </a:t>
            </a:r>
            <a:r>
              <a:rPr lang="en-US" sz="3600" dirty="0" err="1">
                <a:latin typeface="r0c0i Linotte" pitchFamily="2" charset="0"/>
              </a:rPr>
              <a:t>vật</a:t>
            </a:r>
            <a:r>
              <a:rPr lang="en-US" sz="3600" dirty="0">
                <a:latin typeface="r0c0i Linotte" pitchFamily="2" charset="0"/>
              </a:rPr>
              <a:t>. </a:t>
            </a:r>
            <a:r>
              <a:rPr lang="en-US" sz="3600" dirty="0" err="1">
                <a:latin typeface="r0c0i Linotte" pitchFamily="2" charset="0"/>
              </a:rPr>
              <a:t>Tiếp</a:t>
            </a:r>
            <a:r>
              <a:rPr lang="en-US" sz="3600" dirty="0">
                <a:latin typeface="r0c0i Linotte" pitchFamily="2" charset="0"/>
              </a:rPr>
              <a:t> </a:t>
            </a:r>
            <a:r>
              <a:rPr lang="en-US" sz="3600" dirty="0" err="1">
                <a:latin typeface="r0c0i Linotte" pitchFamily="2" charset="0"/>
              </a:rPr>
              <a:t>theo</a:t>
            </a:r>
            <a:r>
              <a:rPr lang="en-US" sz="3600" dirty="0">
                <a:latin typeface="r0c0i Linotte" pitchFamily="2" charset="0"/>
              </a:rPr>
              <a:t> </a:t>
            </a:r>
            <a:r>
              <a:rPr lang="en-US" sz="3600" dirty="0" err="1">
                <a:latin typeface="r0c0i Linotte" pitchFamily="2" charset="0"/>
              </a:rPr>
              <a:t>là</a:t>
            </a:r>
            <a:r>
              <a:rPr lang="en-US" sz="3600" dirty="0">
                <a:latin typeface="r0c0i Linotte" pitchFamily="2" charset="0"/>
              </a:rPr>
              <a:t> ca </a:t>
            </a:r>
            <a:r>
              <a:rPr lang="en-US" sz="3600" dirty="0" err="1">
                <a:latin typeface="r0c0i Linotte" pitchFamily="2" charset="0"/>
              </a:rPr>
              <a:t>khúc</a:t>
            </a:r>
            <a:r>
              <a:rPr lang="en-US" sz="3600" dirty="0">
                <a:latin typeface="r0c0i Linotte" pitchFamily="2" charset="0"/>
              </a:rPr>
              <a:t> “</a:t>
            </a:r>
            <a:r>
              <a:rPr lang="en-US" sz="3600" dirty="0" err="1">
                <a:latin typeface="r0c0i Linotte" pitchFamily="2" charset="0"/>
              </a:rPr>
              <a:t>ngoao</a:t>
            </a:r>
            <a:r>
              <a:rPr lang="en-US" sz="3600" dirty="0">
                <a:latin typeface="r0c0i Linotte" pitchFamily="2" charset="0"/>
              </a:rPr>
              <a:t> </a:t>
            </a:r>
            <a:r>
              <a:rPr lang="en-US" sz="3600" dirty="0" err="1">
                <a:latin typeface="r0c0i Linotte" pitchFamily="2" charset="0"/>
              </a:rPr>
              <a:t>ngoao</a:t>
            </a:r>
            <a:r>
              <a:rPr lang="en-US" sz="3600" dirty="0">
                <a:latin typeface="r0c0i Linotte" pitchFamily="2" charset="0"/>
              </a:rPr>
              <a:t>” </a:t>
            </a:r>
            <a:r>
              <a:rPr lang="en-US" sz="3600" dirty="0" err="1">
                <a:latin typeface="r0c0i Linotte" pitchFamily="2" charset="0"/>
              </a:rPr>
              <a:t>của</a:t>
            </a:r>
            <a:r>
              <a:rPr lang="en-US" sz="3600" dirty="0">
                <a:latin typeface="r0c0i Linotte" pitchFamily="2" charset="0"/>
              </a:rPr>
              <a:t> </a:t>
            </a:r>
            <a:r>
              <a:rPr lang="en-US" sz="3600" dirty="0" err="1">
                <a:latin typeface="r0c0i Linotte" pitchFamily="2" charset="0"/>
              </a:rPr>
              <a:t>mèo</a:t>
            </a:r>
            <a:r>
              <a:rPr lang="en-US" sz="3600" dirty="0">
                <a:latin typeface="r0c0i Linotte" pitchFamily="2" charset="0"/>
              </a:rPr>
              <a:t> </a:t>
            </a:r>
            <a:r>
              <a:rPr lang="en-US" sz="3600" dirty="0" err="1">
                <a:latin typeface="r0c0i Linotte" pitchFamily="2" charset="0"/>
              </a:rPr>
              <a:t>rừng</a:t>
            </a:r>
            <a:r>
              <a:rPr lang="en-US" sz="3600" dirty="0">
                <a:latin typeface="r0c0i Linotte" pitchFamily="2" charset="0"/>
              </a:rPr>
              <a:t>. </a:t>
            </a:r>
            <a:r>
              <a:rPr lang="en-US" sz="3600" dirty="0" err="1">
                <a:latin typeface="r0c0i Linotte" pitchFamily="2" charset="0"/>
              </a:rPr>
              <a:t>Gõ</a:t>
            </a:r>
            <a:r>
              <a:rPr lang="en-US" sz="3600" dirty="0">
                <a:latin typeface="r0c0i Linotte" pitchFamily="2" charset="0"/>
              </a:rPr>
              <a:t> </a:t>
            </a:r>
            <a:r>
              <a:rPr lang="en-US" sz="3600" dirty="0" err="1">
                <a:latin typeface="r0c0i Linotte" pitchFamily="2" charset="0"/>
              </a:rPr>
              <a:t>kiến</a:t>
            </a:r>
            <a:r>
              <a:rPr lang="en-US" sz="3600" dirty="0">
                <a:latin typeface="r0c0i Linotte" pitchFamily="2" charset="0"/>
              </a:rPr>
              <a:t> </a:t>
            </a:r>
            <a:r>
              <a:rPr lang="en-US" sz="3600" dirty="0" err="1">
                <a:latin typeface="r0c0i Linotte" pitchFamily="2" charset="0"/>
              </a:rPr>
              <a:t>chỉ</a:t>
            </a:r>
            <a:r>
              <a:rPr lang="en-US" sz="3600" dirty="0">
                <a:latin typeface="r0c0i Linotte" pitchFamily="2" charset="0"/>
              </a:rPr>
              <a:t> </a:t>
            </a:r>
            <a:r>
              <a:rPr lang="en-US" sz="3600" dirty="0" err="1">
                <a:latin typeface="r0c0i Linotte" pitchFamily="2" charset="0"/>
              </a:rPr>
              <a:t>trong</a:t>
            </a:r>
            <a:r>
              <a:rPr lang="en-US" sz="3600" dirty="0">
                <a:latin typeface="r0c0i Linotte" pitchFamily="2" charset="0"/>
              </a:rPr>
              <a:t> </a:t>
            </a:r>
            <a:r>
              <a:rPr lang="en-US" sz="3600" dirty="0" err="1">
                <a:latin typeface="r0c0i Linotte" pitchFamily="2" charset="0"/>
              </a:rPr>
              <a:t>nháy</a:t>
            </a:r>
            <a:r>
              <a:rPr lang="en-US" sz="3600" dirty="0">
                <a:latin typeface="r0c0i Linotte" pitchFamily="2" charset="0"/>
              </a:rPr>
              <a:t> </a:t>
            </a:r>
            <a:r>
              <a:rPr lang="en-US" sz="3600" dirty="0" err="1">
                <a:latin typeface="r0c0i Linotte" pitchFamily="2" charset="0"/>
              </a:rPr>
              <a:t>mắt</a:t>
            </a:r>
            <a:r>
              <a:rPr lang="en-US" sz="3600" dirty="0">
                <a:latin typeface="r0c0i Linotte" pitchFamily="2" charset="0"/>
              </a:rPr>
              <a:t> </a:t>
            </a:r>
            <a:r>
              <a:rPr lang="en-US" sz="3600" dirty="0" err="1">
                <a:latin typeface="r0c0i Linotte" pitchFamily="2" charset="0"/>
              </a:rPr>
              <a:t>đã</a:t>
            </a:r>
            <a:r>
              <a:rPr lang="en-US" sz="3600" dirty="0">
                <a:latin typeface="r0c0i Linotte" pitchFamily="2" charset="0"/>
              </a:rPr>
              <a:t> </a:t>
            </a:r>
            <a:r>
              <a:rPr lang="en-US" sz="3600" dirty="0" err="1">
                <a:latin typeface="r0c0i Linotte" pitchFamily="2" charset="0"/>
              </a:rPr>
              <a:t>khoét</a:t>
            </a:r>
            <a:r>
              <a:rPr lang="en-US" sz="3600" dirty="0">
                <a:latin typeface="r0c0i Linotte" pitchFamily="2" charset="0"/>
              </a:rPr>
              <a:t> </a:t>
            </a:r>
            <a:r>
              <a:rPr lang="en-US" sz="3600" dirty="0" err="1">
                <a:latin typeface="r0c0i Linotte" pitchFamily="2" charset="0"/>
              </a:rPr>
              <a:t>được</a:t>
            </a:r>
            <a:r>
              <a:rPr lang="en-US" sz="3600" dirty="0">
                <a:latin typeface="r0c0i Linotte" pitchFamily="2" charset="0"/>
              </a:rPr>
              <a:t> </a:t>
            </a:r>
            <a:r>
              <a:rPr lang="en-US" sz="3600" dirty="0" err="1">
                <a:latin typeface="r0c0i Linotte" pitchFamily="2" charset="0"/>
              </a:rPr>
              <a:t>cái</a:t>
            </a:r>
            <a:r>
              <a:rPr lang="en-US" sz="3600" dirty="0">
                <a:latin typeface="r0c0i Linotte" pitchFamily="2" charset="0"/>
              </a:rPr>
              <a:t> </a:t>
            </a:r>
            <a:r>
              <a:rPr lang="en-US" sz="3600" dirty="0" err="1">
                <a:latin typeface="r0c0i Linotte" pitchFamily="2" charset="0"/>
              </a:rPr>
              <a:t>tổ</a:t>
            </a:r>
            <a:r>
              <a:rPr lang="en-US" sz="3600" dirty="0">
                <a:latin typeface="r0c0i Linotte" pitchFamily="2" charset="0"/>
              </a:rPr>
              <a:t> </a:t>
            </a:r>
            <a:r>
              <a:rPr lang="en-US" sz="3600" dirty="0" err="1">
                <a:latin typeface="r0c0i Linotte" pitchFamily="2" charset="0"/>
              </a:rPr>
              <a:t>xinh</a:t>
            </a:r>
            <a:r>
              <a:rPr lang="en-US" sz="3600" dirty="0">
                <a:latin typeface="r0c0i Linotte" pitchFamily="2" charset="0"/>
              </a:rPr>
              <a:t> </a:t>
            </a:r>
            <a:r>
              <a:rPr lang="en-US" sz="3600" dirty="0" err="1">
                <a:latin typeface="r0c0i Linotte" pitchFamily="2" charset="0"/>
              </a:rPr>
              <a:t>xắn</a:t>
            </a:r>
            <a:r>
              <a:rPr lang="en-US" sz="3600" dirty="0">
                <a:latin typeface="r0c0i Linotte" pitchFamily="2" charset="0"/>
              </a:rPr>
              <a:t>. </a:t>
            </a:r>
            <a:r>
              <a:rPr lang="en-US" sz="3600" dirty="0" err="1">
                <a:latin typeface="r0c0i Linotte" pitchFamily="2" charset="0"/>
              </a:rPr>
              <a:t>Chim</a:t>
            </a:r>
            <a:r>
              <a:rPr lang="en-US" sz="3600" dirty="0">
                <a:latin typeface="r0c0i Linotte" pitchFamily="2" charset="0"/>
              </a:rPr>
              <a:t> </a:t>
            </a:r>
            <a:r>
              <a:rPr lang="en-US" sz="3600" dirty="0" err="1">
                <a:latin typeface="r0c0i Linotte" pitchFamily="2" charset="0"/>
              </a:rPr>
              <a:t>công</a:t>
            </a:r>
            <a:r>
              <a:rPr lang="en-US" sz="3600" dirty="0">
                <a:latin typeface="r0c0i Linotte" pitchFamily="2" charset="0"/>
              </a:rPr>
              <a:t> </a:t>
            </a:r>
            <a:r>
              <a:rPr lang="en-US" sz="3600" dirty="0" err="1">
                <a:latin typeface="r0c0i Linotte" pitchFamily="2" charset="0"/>
              </a:rPr>
              <a:t>khiến</a:t>
            </a:r>
            <a:r>
              <a:rPr lang="en-US" sz="3600" dirty="0">
                <a:latin typeface="r0c0i Linotte" pitchFamily="2" charset="0"/>
              </a:rPr>
              <a:t> </a:t>
            </a:r>
            <a:r>
              <a:rPr lang="en-US" sz="3600" dirty="0" err="1">
                <a:latin typeface="r0c0i Linotte" pitchFamily="2" charset="0"/>
              </a:rPr>
              <a:t>khán</a:t>
            </a:r>
            <a:r>
              <a:rPr lang="en-US" sz="3600" dirty="0">
                <a:latin typeface="r0c0i Linotte" pitchFamily="2" charset="0"/>
              </a:rPr>
              <a:t> </a:t>
            </a:r>
            <a:r>
              <a:rPr lang="en-US" sz="3600" dirty="0" err="1">
                <a:latin typeface="r0c0i Linotte" pitchFamily="2" charset="0"/>
              </a:rPr>
              <a:t>giả</a:t>
            </a:r>
            <a:r>
              <a:rPr lang="en-US" sz="3600" dirty="0">
                <a:latin typeface="r0c0i Linotte" pitchFamily="2" charset="0"/>
              </a:rPr>
              <a:t> say </a:t>
            </a:r>
            <a:r>
              <a:rPr lang="en-US" sz="3600" dirty="0" err="1">
                <a:latin typeface="r0c0i Linotte" pitchFamily="2" charset="0"/>
              </a:rPr>
              <a:t>mê</a:t>
            </a:r>
            <a:r>
              <a:rPr lang="en-US" sz="3600" dirty="0">
                <a:latin typeface="r0c0i Linotte" pitchFamily="2" charset="0"/>
              </a:rPr>
              <a:t>, </a:t>
            </a:r>
            <a:r>
              <a:rPr lang="en-US" sz="3600" dirty="0" err="1">
                <a:latin typeface="r0c0i Linotte" pitchFamily="2" charset="0"/>
              </a:rPr>
              <a:t>chuếnh</a:t>
            </a:r>
            <a:r>
              <a:rPr lang="en-US" sz="3600" dirty="0">
                <a:latin typeface="r0c0i Linotte" pitchFamily="2" charset="0"/>
              </a:rPr>
              <a:t> </a:t>
            </a:r>
            <a:r>
              <a:rPr lang="en-US" sz="3600" dirty="0" err="1">
                <a:latin typeface="r0c0i Linotte" pitchFamily="2" charset="0"/>
              </a:rPr>
              <a:t>choáng</a:t>
            </a:r>
            <a:r>
              <a:rPr lang="en-US" sz="3600" dirty="0">
                <a:latin typeface="r0c0i Linotte" pitchFamily="2" charset="0"/>
              </a:rPr>
              <a:t> </a:t>
            </a:r>
            <a:r>
              <a:rPr lang="en-US" sz="3600" dirty="0" err="1">
                <a:latin typeface="r0c0i Linotte" pitchFamily="2" charset="0"/>
              </a:rPr>
              <a:t>vì</a:t>
            </a:r>
            <a:r>
              <a:rPr lang="en-US" sz="3600" dirty="0">
                <a:latin typeface="r0c0i Linotte" pitchFamily="2" charset="0"/>
              </a:rPr>
              <a:t> </a:t>
            </a:r>
            <a:r>
              <a:rPr lang="en-US" sz="3600" dirty="0" err="1">
                <a:latin typeface="r0c0i Linotte" pitchFamily="2" charset="0"/>
              </a:rPr>
              <a:t>điệu</a:t>
            </a:r>
            <a:r>
              <a:rPr lang="en-US" sz="3600" dirty="0">
                <a:latin typeface="r0c0i Linotte" pitchFamily="2" charset="0"/>
              </a:rPr>
              <a:t> </a:t>
            </a:r>
            <a:r>
              <a:rPr lang="en-US" sz="3600" dirty="0" err="1">
                <a:latin typeface="r0c0i Linotte" pitchFamily="2" charset="0"/>
              </a:rPr>
              <a:t>múa</a:t>
            </a:r>
            <a:r>
              <a:rPr lang="en-US" sz="3600" dirty="0">
                <a:latin typeface="r0c0i Linotte" pitchFamily="2" charset="0"/>
              </a:rPr>
              <a:t> </a:t>
            </a:r>
            <a:r>
              <a:rPr lang="en-US" sz="3600" dirty="0" err="1">
                <a:latin typeface="r0c0i Linotte" pitchFamily="2" charset="0"/>
              </a:rPr>
              <a:t>tuyệt</a:t>
            </a:r>
            <a:r>
              <a:rPr lang="en-US" sz="3600" dirty="0">
                <a:latin typeface="r0c0i Linotte" pitchFamily="2" charset="0"/>
              </a:rPr>
              <a:t> </a:t>
            </a:r>
            <a:r>
              <a:rPr lang="en-US" sz="3600" dirty="0" err="1">
                <a:latin typeface="r0c0i Linotte" pitchFamily="2" charset="0"/>
              </a:rPr>
              <a:t>đẹp</a:t>
            </a:r>
            <a:r>
              <a:rPr lang="en-US" sz="3600" dirty="0">
                <a:latin typeface="r0c0i Linotte" pitchFamily="2" charset="0"/>
              </a:rPr>
              <a:t>. </a:t>
            </a:r>
            <a:r>
              <a:rPr lang="en-US" sz="3600" dirty="0" err="1">
                <a:latin typeface="r0c0i Linotte" pitchFamily="2" charset="0"/>
              </a:rPr>
              <a:t>Voọc</a:t>
            </a:r>
            <a:r>
              <a:rPr lang="en-US" sz="3600" dirty="0">
                <a:latin typeface="r0c0i Linotte" pitchFamily="2" charset="0"/>
              </a:rPr>
              <a:t> </a:t>
            </a:r>
            <a:r>
              <a:rPr lang="en-US" sz="3600" dirty="0" err="1">
                <a:latin typeface="r0c0i Linotte" pitchFamily="2" charset="0"/>
              </a:rPr>
              <a:t>xám</a:t>
            </a:r>
            <a:r>
              <a:rPr lang="en-US" sz="3600" dirty="0">
                <a:latin typeface="r0c0i Linotte" pitchFamily="2" charset="0"/>
              </a:rPr>
              <a:t> </a:t>
            </a:r>
            <a:r>
              <a:rPr lang="en-US" sz="3600" dirty="0" err="1">
                <a:latin typeface="r0c0i Linotte" pitchFamily="2" charset="0"/>
              </a:rPr>
              <a:t>với</a:t>
            </a:r>
            <a:r>
              <a:rPr lang="en-US" sz="3600" dirty="0">
                <a:latin typeface="r0c0i Linotte" pitchFamily="2" charset="0"/>
              </a:rPr>
              <a:t> </a:t>
            </a:r>
            <a:r>
              <a:rPr lang="en-US" sz="3600" dirty="0" err="1">
                <a:latin typeface="r0c0i Linotte" pitchFamily="2" charset="0"/>
              </a:rPr>
              <a:t>tiết</a:t>
            </a:r>
            <a:r>
              <a:rPr lang="en-US" sz="3600" dirty="0">
                <a:latin typeface="r0c0i Linotte" pitchFamily="2" charset="0"/>
              </a:rPr>
              <a:t> </a:t>
            </a:r>
            <a:r>
              <a:rPr lang="en-US" sz="3600" dirty="0" err="1">
                <a:latin typeface="r0c0i Linotte" pitchFamily="2" charset="0"/>
              </a:rPr>
              <a:t>mục</a:t>
            </a:r>
            <a:r>
              <a:rPr lang="en-US" sz="3600" dirty="0">
                <a:latin typeface="r0c0i Linotte" pitchFamily="2" charset="0"/>
              </a:rPr>
              <a:t> </a:t>
            </a:r>
            <a:r>
              <a:rPr lang="en-US" sz="3600" dirty="0" err="1">
                <a:latin typeface="r0c0i Linotte" pitchFamily="2" charset="0"/>
              </a:rPr>
              <a:t>đu</a:t>
            </a:r>
            <a:r>
              <a:rPr lang="en-US" sz="3600" dirty="0">
                <a:latin typeface="r0c0i Linotte" pitchFamily="2" charset="0"/>
              </a:rPr>
              <a:t> </a:t>
            </a:r>
            <a:r>
              <a:rPr lang="en-US" sz="3600" dirty="0" err="1">
                <a:latin typeface="r0c0i Linotte" pitchFamily="2" charset="0"/>
              </a:rPr>
              <a:t>cây</a:t>
            </a:r>
            <a:r>
              <a:rPr lang="en-US" sz="3600" dirty="0">
                <a:latin typeface="r0c0i Linotte" pitchFamily="2" charset="0"/>
              </a:rPr>
              <a:t> </a:t>
            </a:r>
            <a:r>
              <a:rPr lang="en-US" sz="3600" dirty="0" err="1">
                <a:latin typeface="r0c0i Linotte" pitchFamily="2" charset="0"/>
              </a:rPr>
              <a:t>điêu</a:t>
            </a:r>
            <a:r>
              <a:rPr lang="en-US" sz="3600" dirty="0">
                <a:latin typeface="r0c0i Linotte" pitchFamily="2" charset="0"/>
              </a:rPr>
              <a:t> </a:t>
            </a:r>
            <a:r>
              <a:rPr lang="en-US" sz="3600" dirty="0" err="1">
                <a:latin typeface="r0c0i Linotte" pitchFamily="2" charset="0"/>
              </a:rPr>
              <a:t>luyện</a:t>
            </a:r>
            <a:r>
              <a:rPr lang="en-US" sz="3600" dirty="0">
                <a:latin typeface="r0c0i Linotte" pitchFamily="2" charset="0"/>
              </a:rPr>
              <a:t> </a:t>
            </a:r>
            <a:r>
              <a:rPr lang="en-US" sz="3600" dirty="0" err="1">
                <a:latin typeface="r0c0i Linotte" pitchFamily="2" charset="0"/>
              </a:rPr>
              <a:t>làm</a:t>
            </a:r>
            <a:r>
              <a:rPr lang="en-US" sz="3600" dirty="0">
                <a:latin typeface="r0c0i Linotte" pitchFamily="2" charset="0"/>
              </a:rPr>
              <a:t> </a:t>
            </a:r>
            <a:r>
              <a:rPr lang="en-US" sz="3600" dirty="0" err="1">
                <a:latin typeface="r0c0i Linotte" pitchFamily="2" charset="0"/>
              </a:rPr>
              <a:t>tất</a:t>
            </a:r>
            <a:r>
              <a:rPr lang="en-US" sz="3600" dirty="0">
                <a:latin typeface="r0c0i Linotte" pitchFamily="2" charset="0"/>
              </a:rPr>
              <a:t> </a:t>
            </a:r>
            <a:r>
              <a:rPr lang="en-US" sz="3600" dirty="0" err="1">
                <a:latin typeface="r0c0i Linotte" pitchFamily="2" charset="0"/>
              </a:rPr>
              <a:t>cả</a:t>
            </a:r>
            <a:r>
              <a:rPr lang="en-US" sz="3600" dirty="0">
                <a:latin typeface="r0c0i Linotte" pitchFamily="2" charset="0"/>
              </a:rPr>
              <a:t> </a:t>
            </a:r>
            <a:r>
              <a:rPr lang="en-US" sz="3600" dirty="0" err="1">
                <a:latin typeface="r0c0i Linotte" pitchFamily="2" charset="0"/>
              </a:rPr>
              <a:t>trầm</a:t>
            </a:r>
            <a:r>
              <a:rPr lang="en-US" sz="3600" dirty="0">
                <a:latin typeface="r0c0i Linotte" pitchFamily="2" charset="0"/>
              </a:rPr>
              <a:t> </a:t>
            </a:r>
            <a:r>
              <a:rPr lang="en-US" sz="3600" dirty="0" err="1">
                <a:latin typeface="r0c0i Linotte" pitchFamily="2" charset="0"/>
              </a:rPr>
              <a:t>trồ</a:t>
            </a:r>
            <a:r>
              <a:rPr lang="en-US" sz="3600" dirty="0">
                <a:latin typeface="r0c0i Linotte" pitchFamily="2" charset="0"/>
              </a:rPr>
              <a:t> </a:t>
            </a:r>
            <a:r>
              <a:rPr lang="en-US" sz="3600" dirty="0" err="1">
                <a:latin typeface="r0c0i Linotte" pitchFamily="2" charset="0"/>
              </a:rPr>
              <a:t>thích</a:t>
            </a:r>
            <a:r>
              <a:rPr lang="en-US" sz="3600" dirty="0">
                <a:latin typeface="r0c0i Linotte" pitchFamily="2" charset="0"/>
              </a:rPr>
              <a:t> </a:t>
            </a:r>
            <a:r>
              <a:rPr lang="en-US" sz="3600" dirty="0" err="1">
                <a:latin typeface="r0c0i Linotte" pitchFamily="2" charset="0"/>
              </a:rPr>
              <a:t>thú</a:t>
            </a:r>
            <a:r>
              <a:rPr lang="en-US" sz="3600" dirty="0">
                <a:latin typeface="r0c0i Linotte" pitchFamily="2" charset="0"/>
              </a:rPr>
              <a:t>.</a:t>
            </a:r>
          </a:p>
          <a:p>
            <a:pPr marL="0" indent="0" algn="just">
              <a:buFont typeface="Arial" panose="020B0604020202020204" pitchFamily="34" charset="0"/>
              <a:buNone/>
            </a:pPr>
            <a:r>
              <a:rPr lang="en-US" sz="3600" dirty="0">
                <a:latin typeface="r0c0i Linotte" pitchFamily="2" charset="0"/>
              </a:rPr>
              <a:t>   </a:t>
            </a:r>
            <a:r>
              <a:rPr lang="en-US" sz="3600" dirty="0" err="1">
                <a:latin typeface="r0c0i Linotte" pitchFamily="2" charset="0"/>
              </a:rPr>
              <a:t>Các</a:t>
            </a:r>
            <a:r>
              <a:rPr lang="en-US" sz="3600" dirty="0">
                <a:latin typeface="r0c0i Linotte" pitchFamily="2" charset="0"/>
              </a:rPr>
              <a:t> con </a:t>
            </a:r>
            <a:r>
              <a:rPr lang="en-US" sz="3600" dirty="0" err="1">
                <a:latin typeface="r0c0i Linotte" pitchFamily="2" charset="0"/>
              </a:rPr>
              <a:t>vật</a:t>
            </a:r>
            <a:r>
              <a:rPr lang="en-US" sz="3600" dirty="0">
                <a:latin typeface="r0c0i Linotte" pitchFamily="2" charset="0"/>
              </a:rPr>
              <a:t> </a:t>
            </a:r>
            <a:r>
              <a:rPr lang="en-US" sz="3600" dirty="0" err="1">
                <a:latin typeface="r0c0i Linotte" pitchFamily="2" charset="0"/>
              </a:rPr>
              <a:t>đều</a:t>
            </a:r>
            <a:r>
              <a:rPr lang="en-US" sz="3600" dirty="0">
                <a:latin typeface="r0c0i Linotte" pitchFamily="2" charset="0"/>
              </a:rPr>
              <a:t> </a:t>
            </a:r>
            <a:r>
              <a:rPr lang="en-US" sz="3600" dirty="0" err="1">
                <a:latin typeface="r0c0i Linotte" pitchFamily="2" charset="0"/>
              </a:rPr>
              <a:t>xứng</a:t>
            </a:r>
            <a:r>
              <a:rPr lang="en-US" sz="3600" dirty="0">
                <a:latin typeface="r0c0i Linotte" pitchFamily="2" charset="0"/>
              </a:rPr>
              <a:t> </a:t>
            </a:r>
            <a:r>
              <a:rPr lang="en-US" sz="3600" dirty="0" err="1">
                <a:latin typeface="r0c0i Linotte" pitchFamily="2" charset="0"/>
              </a:rPr>
              <a:t>đáng</a:t>
            </a:r>
            <a:r>
              <a:rPr lang="en-US" sz="3600" dirty="0">
                <a:latin typeface="r0c0i Linotte" pitchFamily="2" charset="0"/>
              </a:rPr>
              <a:t> </a:t>
            </a:r>
            <a:r>
              <a:rPr lang="en-US" sz="3600" dirty="0" err="1">
                <a:latin typeface="r0c0i Linotte" pitchFamily="2" charset="0"/>
              </a:rPr>
              <a:t>nhận</a:t>
            </a:r>
            <a:r>
              <a:rPr lang="en-US" sz="3600" dirty="0">
                <a:latin typeface="r0c0i Linotte" pitchFamily="2" charset="0"/>
              </a:rPr>
              <a:t> </a:t>
            </a:r>
            <a:r>
              <a:rPr lang="en-US" sz="3600" dirty="0" err="1">
                <a:latin typeface="r0c0i Linotte" pitchFamily="2" charset="0"/>
              </a:rPr>
              <a:t>phần</a:t>
            </a:r>
            <a:r>
              <a:rPr lang="en-US" sz="3600" dirty="0">
                <a:latin typeface="r0c0i Linotte" pitchFamily="2" charset="0"/>
              </a:rPr>
              <a:t> </a:t>
            </a:r>
            <a:r>
              <a:rPr lang="en-US" sz="3600" dirty="0" err="1">
                <a:latin typeface="r0c0i Linotte" pitchFamily="2" charset="0"/>
              </a:rPr>
              <a:t>thưởng</a:t>
            </a:r>
            <a:r>
              <a:rPr lang="en-US" sz="3600" dirty="0">
                <a:latin typeface="r0c0i Linotte" pitchFamily="2" charset="0"/>
              </a:rPr>
              <a:t>.</a:t>
            </a:r>
          </a:p>
          <a:p>
            <a:pPr marL="0" indent="0" algn="just">
              <a:buFont typeface="Arial" panose="020B0604020202020204" pitchFamily="34" charset="0"/>
              <a:buNone/>
            </a:pPr>
            <a:endParaRPr lang="en-US" sz="3600" dirty="0"/>
          </a:p>
        </p:txBody>
      </p:sp>
      <p:sp>
        <p:nvSpPr>
          <p:cNvPr id="5" name="TextBox 4"/>
          <p:cNvSpPr txBox="1"/>
          <p:nvPr/>
        </p:nvSpPr>
        <p:spPr>
          <a:xfrm>
            <a:off x="2766737" y="150421"/>
            <a:ext cx="715612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r0c0i Linotte" pitchFamily="2" charset="0"/>
                <a:ea typeface="+mn-ea"/>
                <a:cs typeface="+mn-cs"/>
              </a:rPr>
              <a:t>Cuộc</a:t>
            </a:r>
            <a:r>
              <a:rPr kumimoji="0" lang="en-US" sz="3600" b="1" i="0" u="none" strike="noStrike" kern="1200" cap="none" spc="0" normalizeH="0" noProof="0" dirty="0">
                <a:ln>
                  <a:noFill/>
                </a:ln>
                <a:solidFill>
                  <a:srgbClr val="FF0000"/>
                </a:solidFill>
                <a:effectLst/>
                <a:uLnTx/>
                <a:uFillTx/>
                <a:latin typeface="r0c0i Linotte"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r0c0i Linotte" pitchFamily="2" charset="0"/>
                <a:ea typeface="+mn-ea"/>
                <a:cs typeface="+mn-cs"/>
              </a:rPr>
              <a:t>thi</a:t>
            </a:r>
            <a:r>
              <a:rPr kumimoji="0" lang="en-US" sz="3600" b="1" i="0" u="none" strike="noStrike" kern="1200" cap="none" spc="0" normalizeH="0" noProof="0" dirty="0">
                <a:ln>
                  <a:noFill/>
                </a:ln>
                <a:solidFill>
                  <a:srgbClr val="FF0000"/>
                </a:solidFill>
                <a:effectLst/>
                <a:uLnTx/>
                <a:uFillTx/>
                <a:latin typeface="r0c0i Linotte"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r0c0i Linotte" pitchFamily="2" charset="0"/>
                <a:ea typeface="+mn-ea"/>
                <a:cs typeface="+mn-cs"/>
              </a:rPr>
              <a:t>tài</a:t>
            </a:r>
            <a:r>
              <a:rPr kumimoji="0" lang="en-US" sz="3600" b="1" i="0" u="none" strike="noStrike" kern="1200" cap="none" spc="0" normalizeH="0" noProof="0" dirty="0">
                <a:ln>
                  <a:noFill/>
                </a:ln>
                <a:solidFill>
                  <a:srgbClr val="FF0000"/>
                </a:solidFill>
                <a:effectLst/>
                <a:uLnTx/>
                <a:uFillTx/>
                <a:latin typeface="r0c0i Linotte"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r0c0i Linotte" pitchFamily="2" charset="0"/>
                <a:ea typeface="+mn-ea"/>
                <a:cs typeface="+mn-cs"/>
              </a:rPr>
              <a:t>năng</a:t>
            </a:r>
            <a:r>
              <a:rPr kumimoji="0" lang="en-US" sz="3600" b="1" i="0" u="none" strike="noStrike" kern="1200" cap="none" spc="0" normalizeH="0" noProof="0" dirty="0">
                <a:ln>
                  <a:noFill/>
                </a:ln>
                <a:solidFill>
                  <a:srgbClr val="FF0000"/>
                </a:solidFill>
                <a:effectLst/>
                <a:uLnTx/>
                <a:uFillTx/>
                <a:latin typeface="r0c0i Linotte"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r0c0i Linotte" pitchFamily="2" charset="0"/>
                <a:ea typeface="+mn-ea"/>
                <a:cs typeface="+mn-cs"/>
              </a:rPr>
              <a:t>trong</a:t>
            </a:r>
            <a:r>
              <a:rPr kumimoji="0" lang="en-US" sz="3600" b="1" i="0" u="none" strike="noStrike" kern="1200" cap="none" spc="0" normalizeH="0" noProof="0" dirty="0">
                <a:ln>
                  <a:noFill/>
                </a:ln>
                <a:solidFill>
                  <a:srgbClr val="FF0000"/>
                </a:solidFill>
                <a:effectLst/>
                <a:uLnTx/>
                <a:uFillTx/>
                <a:latin typeface="r0c0i Linotte"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r0c0i Linotte" pitchFamily="2" charset="0"/>
                <a:ea typeface="+mn-ea"/>
                <a:cs typeface="+mn-cs"/>
              </a:rPr>
              <a:t>rừng</a:t>
            </a:r>
            <a:r>
              <a:rPr kumimoji="0" lang="en-US" sz="3600" b="1" i="0" u="none" strike="noStrike" kern="1200" cap="none" spc="0" normalizeH="0" noProof="0" dirty="0">
                <a:ln>
                  <a:noFill/>
                </a:ln>
                <a:solidFill>
                  <a:srgbClr val="FF0000"/>
                </a:solidFill>
                <a:effectLst/>
                <a:uLnTx/>
                <a:uFillTx/>
                <a:latin typeface="r0c0i Linotte" pitchFamily="2" charset="0"/>
                <a:ea typeface="+mn-ea"/>
                <a:cs typeface="+mn-cs"/>
              </a:rPr>
              <a:t> </a:t>
            </a:r>
            <a:r>
              <a:rPr kumimoji="0" lang="en-US" sz="3600" b="1" i="0" u="none" strike="noStrike" kern="1200" cap="none" spc="0" normalizeH="0" noProof="0" dirty="0" err="1">
                <a:ln>
                  <a:noFill/>
                </a:ln>
                <a:solidFill>
                  <a:srgbClr val="FF0000"/>
                </a:solidFill>
                <a:effectLst/>
                <a:uLnTx/>
                <a:uFillTx/>
                <a:latin typeface="r0c0i Linotte" pitchFamily="2" charset="0"/>
                <a:ea typeface="+mn-ea"/>
                <a:cs typeface="+mn-cs"/>
              </a:rPr>
              <a:t>xanh</a:t>
            </a:r>
            <a:endParaRPr kumimoji="0" lang="en-US" sz="3600" b="1" i="0" u="none" strike="noStrike" kern="1200" cap="none" spc="0" normalizeH="0" baseline="0" noProof="0" dirty="0">
              <a:ln>
                <a:noFill/>
              </a:ln>
              <a:solidFill>
                <a:srgbClr val="FF0000"/>
              </a:solidFill>
              <a:effectLst/>
              <a:uLnTx/>
              <a:uFillTx/>
              <a:latin typeface="r0c0i Linotte" pitchFamily="2" charset="0"/>
              <a:ea typeface="+mn-ea"/>
              <a:cs typeface="+mn-cs"/>
            </a:endParaRPr>
          </a:p>
        </p:txBody>
      </p:sp>
      <p:grpSp>
        <p:nvGrpSpPr>
          <p:cNvPr id="24" name="Group 23"/>
          <p:cNvGrpSpPr/>
          <p:nvPr/>
        </p:nvGrpSpPr>
        <p:grpSpPr>
          <a:xfrm>
            <a:off x="7329510" y="5221117"/>
            <a:ext cx="176347" cy="608118"/>
            <a:chOff x="7171509" y="1155368"/>
            <a:chExt cx="176347" cy="608118"/>
          </a:xfrm>
        </p:grpSpPr>
        <p:cxnSp>
          <p:nvCxnSpPr>
            <p:cNvPr id="25" name="Straight Connector 24"/>
            <p:cNvCxnSpPr/>
            <p:nvPr/>
          </p:nvCxnSpPr>
          <p:spPr>
            <a:xfrm flipH="1">
              <a:off x="7171509" y="1155368"/>
              <a:ext cx="117565" cy="6081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7230291" y="1155368"/>
              <a:ext cx="117565" cy="6081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10063903" y="5870515"/>
            <a:ext cx="176347" cy="608118"/>
            <a:chOff x="7171509" y="1155368"/>
            <a:chExt cx="176347" cy="608118"/>
          </a:xfrm>
        </p:grpSpPr>
        <p:cxnSp>
          <p:nvCxnSpPr>
            <p:cNvPr id="28" name="Straight Connector 27"/>
            <p:cNvCxnSpPr/>
            <p:nvPr/>
          </p:nvCxnSpPr>
          <p:spPr>
            <a:xfrm flipH="1">
              <a:off x="7171509" y="1155368"/>
              <a:ext cx="117565" cy="6081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7230291" y="1155368"/>
              <a:ext cx="117565" cy="6081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218244" y="711201"/>
            <a:ext cx="587829" cy="58782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r0c0i Linotte" pitchFamily="2" charset="0"/>
                <a:ea typeface="+mn-ea"/>
                <a:cs typeface="+mn-cs"/>
              </a:rPr>
              <a:t>1</a:t>
            </a:r>
          </a:p>
        </p:txBody>
      </p:sp>
      <p:sp>
        <p:nvSpPr>
          <p:cNvPr id="13" name="Oval 12"/>
          <p:cNvSpPr/>
          <p:nvPr/>
        </p:nvSpPr>
        <p:spPr>
          <a:xfrm>
            <a:off x="44802" y="5829235"/>
            <a:ext cx="587829" cy="587829"/>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r0c0i Linotte" pitchFamily="2" charset="0"/>
                <a:ea typeface="+mn-ea"/>
                <a:cs typeface="+mn-cs"/>
              </a:rPr>
              <a:t>2</a:t>
            </a:r>
          </a:p>
        </p:txBody>
      </p:sp>
    </p:spTree>
    <p:extLst>
      <p:ext uri="{BB962C8B-B14F-4D97-AF65-F5344CB8AC3E}">
        <p14:creationId xmlns:p14="http://schemas.microsoft.com/office/powerpoint/2010/main" val="223138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fld id="{CAD2D095-FF73-42E3-A0B9-2FBE5257DB1F}" type="slidenum">
              <a:rPr kumimoji="0" lang="en-US" altLang="en-US" sz="1400" b="0" i="0" u="none" strike="noStrike" kern="1200" cap="none" spc="0" normalizeH="0" baseline="0" noProof="0">
                <a:ln>
                  <a:noFill/>
                </a:ln>
                <a:solidFill>
                  <a:prstClr val="black"/>
                </a:solidFill>
                <a:effectLst/>
                <a:uLnTx/>
                <a:uFillTx/>
                <a:latin typeface="VNI-Ariston" pitchFamily="2" charset="0"/>
                <a:ea typeface="+mn-ea"/>
                <a:cs typeface="+mn-cs"/>
              </a:rPr>
              <a:pPr marL="0" marR="0" lvl="0" indent="0" algn="r" defTabSz="457200" rtl="0" eaLnBrk="1" fontAlgn="base" latinLnBrk="0" hangingPunct="1">
                <a:lnSpc>
                  <a:spcPct val="100000"/>
                </a:lnSpc>
                <a:spcBef>
                  <a:spcPct val="0"/>
                </a:spcBef>
                <a:spcAft>
                  <a:spcPct val="0"/>
                </a:spcAft>
                <a:buClrTx/>
                <a:buSzTx/>
                <a:buFont typeface="Arial" panose="020B0604020202020204" pitchFamily="34" charset="0"/>
                <a:buNone/>
                <a:tabLst/>
                <a:defRPr/>
              </a:pPr>
              <a:t>14</a:t>
            </a:fld>
            <a:endParaRPr kumimoji="0" lang="en-US" altLang="en-US" sz="1400" b="0" i="0" u="none" strike="noStrike" kern="1200" cap="none" spc="0" normalizeH="0" baseline="0" noProof="0">
              <a:ln>
                <a:noFill/>
              </a:ln>
              <a:solidFill>
                <a:prstClr val="black"/>
              </a:solidFill>
              <a:effectLst/>
              <a:uLnTx/>
              <a:uFillTx/>
              <a:latin typeface="VNI-Ariston" pitchFamily="2" charset="0"/>
              <a:ea typeface="+mn-ea"/>
              <a:cs typeface="+mn-cs"/>
            </a:endParaRPr>
          </a:p>
        </p:txBody>
      </p:sp>
      <p:sp>
        <p:nvSpPr>
          <p:cNvPr id="33795" name="Slide Number Placeholder 2"/>
          <p:cNvSpPr txBox="1">
            <a:spLocks/>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tabLst/>
              <a:defRPr/>
            </a:pPr>
            <a:fld id="{E3A8145C-9AEA-4A87-A583-06E1621BFC18}" type="slidenum">
              <a:rPr kumimoji="0" lang="en-US" altLang="en-US" sz="1200" b="0" i="0" u="none" strike="noStrike" kern="1200" cap="none" spc="0" normalizeH="0" baseline="0" noProof="0">
                <a:ln>
                  <a:noFill/>
                </a:ln>
                <a:solidFill>
                  <a:srgbClr val="898989"/>
                </a:solidFill>
                <a:effectLst/>
                <a:uLnTx/>
                <a:uFillTx/>
                <a:latin typeface="VNI-Ariston" pitchFamily="2"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en-US" altLang="en-US" sz="1200" b="0" i="0" u="none" strike="noStrike" kern="1200" cap="none" spc="0" normalizeH="0" baseline="0" noProof="0">
              <a:ln>
                <a:noFill/>
              </a:ln>
              <a:solidFill>
                <a:srgbClr val="898989"/>
              </a:solidFill>
              <a:effectLst/>
              <a:uLnTx/>
              <a:uFillTx/>
              <a:latin typeface="VNI-Ariston" pitchFamily="2" charset="0"/>
              <a:ea typeface="+mn-ea"/>
              <a:cs typeface="Arial" panose="020B0604020202020204" pitchFamily="34" charset="0"/>
            </a:endParaRPr>
          </a:p>
        </p:txBody>
      </p:sp>
      <p:sp>
        <p:nvSpPr>
          <p:cNvPr id="6" name="TextBox 5"/>
          <p:cNvSpPr txBox="1">
            <a:spLocks noChangeArrowheads="1"/>
          </p:cNvSpPr>
          <p:nvPr/>
        </p:nvSpPr>
        <p:spPr bwMode="auto">
          <a:xfrm>
            <a:off x="2584451" y="2451100"/>
            <a:ext cx="2981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200" b="1" i="0" u="none" strike="noStrike" kern="1200" cap="none" spc="0" normalizeH="0" baseline="0" noProof="0">
                <a:ln>
                  <a:noFill/>
                </a:ln>
                <a:solidFill>
                  <a:srgbClr val="FF00FF"/>
                </a:solidFill>
                <a:effectLst/>
                <a:uLnTx/>
                <a:uFillTx/>
                <a:latin typeface="r0c0i Linotte" pitchFamily="2" charset="0"/>
                <a:ea typeface="+mn-ea"/>
                <a:cs typeface="Arial" panose="020B0604020202020204" pitchFamily="34" charset="0"/>
              </a:rPr>
              <a:t>NGHỈ</a:t>
            </a:r>
          </a:p>
        </p:txBody>
      </p:sp>
      <p:sp>
        <p:nvSpPr>
          <p:cNvPr id="7" name="TextBox 6"/>
          <p:cNvSpPr txBox="1">
            <a:spLocks noChangeArrowheads="1"/>
          </p:cNvSpPr>
          <p:nvPr/>
        </p:nvSpPr>
        <p:spPr bwMode="auto">
          <a:xfrm>
            <a:off x="5524500" y="1427164"/>
            <a:ext cx="343693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200" b="1" i="0" u="none" strike="noStrike" kern="1200" cap="none" spc="0" normalizeH="0" baseline="0" noProof="0" dirty="0">
                <a:ln>
                  <a:noFill/>
                </a:ln>
                <a:solidFill>
                  <a:srgbClr val="00B050"/>
                </a:solidFill>
                <a:effectLst/>
                <a:uLnTx/>
                <a:uFillTx/>
                <a:latin typeface="r0c0i Linotte" pitchFamily="2" charset="0"/>
                <a:ea typeface="+mn-ea"/>
                <a:cs typeface="Arial" panose="020B0604020202020204" pitchFamily="34" charset="0"/>
              </a:rPr>
              <a:t>GIẢI</a:t>
            </a:r>
          </a:p>
        </p:txBody>
      </p:sp>
      <p:sp>
        <p:nvSpPr>
          <p:cNvPr id="8" name="TextBox 7"/>
          <p:cNvSpPr txBox="1">
            <a:spLocks noChangeArrowheads="1"/>
          </p:cNvSpPr>
          <p:nvPr/>
        </p:nvSpPr>
        <p:spPr bwMode="auto">
          <a:xfrm>
            <a:off x="8364539" y="2770188"/>
            <a:ext cx="2911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7200" b="1" i="0" u="none" strike="noStrike" kern="1200" cap="none" spc="0" normalizeH="0" baseline="0" noProof="0" dirty="0">
                <a:ln>
                  <a:noFill/>
                </a:ln>
                <a:solidFill>
                  <a:srgbClr val="FFC000"/>
                </a:solidFill>
                <a:effectLst/>
                <a:uLnTx/>
                <a:uFillTx/>
                <a:latin typeface="r0c0i Linotte" pitchFamily="2" charset="0"/>
                <a:ea typeface="+mn-ea"/>
                <a:cs typeface="Arial" panose="020B0604020202020204" pitchFamily="34" charset="0"/>
              </a:rPr>
              <a:t>LAO</a:t>
            </a:r>
          </a:p>
        </p:txBody>
      </p:sp>
      <p:pic>
        <p:nvPicPr>
          <p:cNvPr id="9" name="Picture 8"/>
          <p:cNvPicPr>
            <a:picLocks noChangeAspect="1"/>
          </p:cNvPicPr>
          <p:nvPr/>
        </p:nvPicPr>
        <p:blipFill>
          <a:blip r:embed="rId3"/>
          <a:stretch>
            <a:fillRect/>
          </a:stretch>
        </p:blipFill>
        <p:spPr>
          <a:xfrm>
            <a:off x="928687" y="396082"/>
            <a:ext cx="9191626" cy="34036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clrChange>
              <a:clrFrom>
                <a:srgbClr val="FFFCFF"/>
              </a:clrFrom>
              <a:clrTo>
                <a:srgbClr val="FFFCFF">
                  <a:alpha val="0"/>
                </a:srgbClr>
              </a:clrTo>
            </a:clrChange>
            <a:extLst>
              <a:ext uri="{28A0092B-C50C-407E-A947-70E740481C1C}">
                <a14:useLocalDpi xmlns:a14="http://schemas.microsoft.com/office/drawing/2010/main" val="0"/>
              </a:ext>
            </a:extLst>
          </a:blip>
          <a:srcRect/>
          <a:stretch>
            <a:fillRect/>
          </a:stretch>
        </p:blipFill>
        <p:spPr bwMode="auto">
          <a:xfrm>
            <a:off x="3832225" y="3914776"/>
            <a:ext cx="257333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664" y="3981450"/>
            <a:ext cx="19716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6626" y="3981450"/>
            <a:ext cx="17684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1" y="3870325"/>
            <a:ext cx="2976563"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561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340" fill="hold">
                                          <p:stCondLst>
                                            <p:cond delay="0"/>
                                          </p:stCondLst>
                                        </p:cTn>
                                        <p:tgtEl>
                                          <p:spTgt spid="6"/>
                                        </p:tgtEl>
                                        <p:attrNameLst>
                                          <p:attrName>style.rotation</p:attrName>
                                        </p:attrNameLst>
                                      </p:cBhvr>
                                      <p:to>
                                        <p:strVal val="-45.0"/>
                                      </p:to>
                                    </p:set>
                                    <p:anim calcmode="lin" valueType="num">
                                      <p:cBhvr>
                                        <p:cTn id="8" dur="340" fill="hold">
                                          <p:stCondLst>
                                            <p:cond delay="340"/>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340"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340"/>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749"/>
                                          </p:stCondLst>
                                        </p:cTn>
                                        <p:tgtEl>
                                          <p:spTgt spid="6"/>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set>
                                      <p:cBhvr>
                                        <p:cTn id="14" dur="340" fill="hold">
                                          <p:stCondLst>
                                            <p:cond delay="0"/>
                                          </p:stCondLst>
                                        </p:cTn>
                                        <p:tgtEl>
                                          <p:spTgt spid="7"/>
                                        </p:tgtEl>
                                        <p:attrNameLst>
                                          <p:attrName>style.rotation</p:attrName>
                                        </p:attrNameLst>
                                      </p:cBhvr>
                                      <p:to>
                                        <p:strVal val="-45.0"/>
                                      </p:to>
                                    </p:set>
                                    <p:anim calcmode="lin" valueType="num">
                                      <p:cBhvr>
                                        <p:cTn id="15" dur="340" fill="hold">
                                          <p:stCondLst>
                                            <p:cond delay="340"/>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6" dur="340"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7" dur="2" decel="50000" autoRev="1" fill="hold">
                                          <p:stCondLst>
                                            <p:cond delay="340"/>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8" dur="1" fill="hold">
                                          <p:stCondLst>
                                            <p:cond delay="749"/>
                                          </p:stCondLst>
                                        </p:cTn>
                                        <p:tgtEl>
                                          <p:spTgt spid="7"/>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set>
                                      <p:cBhvr>
                                        <p:cTn id="21" dur="340" fill="hold">
                                          <p:stCondLst>
                                            <p:cond delay="0"/>
                                          </p:stCondLst>
                                        </p:cTn>
                                        <p:tgtEl>
                                          <p:spTgt spid="8"/>
                                        </p:tgtEl>
                                        <p:attrNameLst>
                                          <p:attrName>style.rotation</p:attrName>
                                        </p:attrNameLst>
                                      </p:cBhvr>
                                      <p:to>
                                        <p:strVal val="-45.0"/>
                                      </p:to>
                                    </p:set>
                                    <p:anim calcmode="lin" valueType="num">
                                      <p:cBhvr>
                                        <p:cTn id="22" dur="340" fill="hold">
                                          <p:stCondLst>
                                            <p:cond delay="340"/>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23" dur="340"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24" dur="2" decel="50000" autoRev="1" fill="hold">
                                          <p:stCondLst>
                                            <p:cond delay="340"/>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25" dur="1" fill="hold">
                                          <p:stCondLst>
                                            <p:cond delay="749"/>
                                          </p:stCondLst>
                                        </p:cTn>
                                        <p:tgtEl>
                                          <p:spTgt spid="8"/>
                                        </p:tgtEl>
                                        <p:attrNameLst>
                                          <p:attrName>ppt_y</p:attrName>
                                        </p:attrNameLst>
                                      </p:cBhvr>
                                      <p:tavLst>
                                        <p:tav tm="0">
                                          <p:val>
                                            <p:strVal val="#ppt_y-(0.354*#ppt_w-0.172*#ppt_h)"/>
                                          </p:val>
                                        </p:tav>
                                        <p:tav tm="100000">
                                          <p:val>
                                            <p:strVal val="#ppt_y"/>
                                          </p:val>
                                        </p:tav>
                                      </p:tavLst>
                                    </p:anim>
                                  </p:childTnLst>
                                </p:cTn>
                              </p:par>
                              <p:par>
                                <p:cTn id="26" presetID="1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2"/>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0"/>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3"/>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fltVal val="0"/>
                                          </p:val>
                                        </p:tav>
                                        <p:tav tm="100000">
                                          <p:val>
                                            <p:strVal val="#ppt_w"/>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1875"/>
                            </p:stCondLst>
                            <p:childTnLst>
                              <p:par>
                                <p:cTn id="51" presetID="32" presetClass="emph" presetSubtype="0" fill="hold" nodeType="afterEffect">
                                  <p:stCondLst>
                                    <p:cond delay="0"/>
                                  </p:stCondLst>
                                  <p:childTnLst>
                                    <p:animRot by="120000">
                                      <p:cBhvr>
                                        <p:cTn id="52" dur="100" fill="hold">
                                          <p:stCondLst>
                                            <p:cond delay="0"/>
                                          </p:stCondLst>
                                        </p:cTn>
                                        <p:tgtEl>
                                          <p:spTgt spid="12"/>
                                        </p:tgtEl>
                                        <p:attrNameLst>
                                          <p:attrName>r</p:attrName>
                                        </p:attrNameLst>
                                      </p:cBhvr>
                                    </p:animRot>
                                    <p:animRot by="-240000">
                                      <p:cBhvr>
                                        <p:cTn id="53" dur="200" fill="hold">
                                          <p:stCondLst>
                                            <p:cond delay="200"/>
                                          </p:stCondLst>
                                        </p:cTn>
                                        <p:tgtEl>
                                          <p:spTgt spid="12"/>
                                        </p:tgtEl>
                                        <p:attrNameLst>
                                          <p:attrName>r</p:attrName>
                                        </p:attrNameLst>
                                      </p:cBhvr>
                                    </p:animRot>
                                    <p:animRot by="240000">
                                      <p:cBhvr>
                                        <p:cTn id="54" dur="200" fill="hold">
                                          <p:stCondLst>
                                            <p:cond delay="400"/>
                                          </p:stCondLst>
                                        </p:cTn>
                                        <p:tgtEl>
                                          <p:spTgt spid="12"/>
                                        </p:tgtEl>
                                        <p:attrNameLst>
                                          <p:attrName>r</p:attrName>
                                        </p:attrNameLst>
                                      </p:cBhvr>
                                    </p:animRot>
                                    <p:animRot by="-240000">
                                      <p:cBhvr>
                                        <p:cTn id="55" dur="200" fill="hold">
                                          <p:stCondLst>
                                            <p:cond delay="600"/>
                                          </p:stCondLst>
                                        </p:cTn>
                                        <p:tgtEl>
                                          <p:spTgt spid="12"/>
                                        </p:tgtEl>
                                        <p:attrNameLst>
                                          <p:attrName>r</p:attrName>
                                        </p:attrNameLst>
                                      </p:cBhvr>
                                    </p:animRot>
                                    <p:animRot by="120000">
                                      <p:cBhvr>
                                        <p:cTn id="56" dur="200" fill="hold">
                                          <p:stCondLst>
                                            <p:cond delay="800"/>
                                          </p:stCondLst>
                                        </p:cTn>
                                        <p:tgtEl>
                                          <p:spTgt spid="12"/>
                                        </p:tgtEl>
                                        <p:attrNameLst>
                                          <p:attrName>r</p:attrName>
                                        </p:attrNameLst>
                                      </p:cBhvr>
                                    </p:animRot>
                                  </p:childTnLst>
                                </p:cTn>
                              </p:par>
                              <p:par>
                                <p:cTn id="57" presetID="32" presetClass="emph" presetSubtype="0" fill="hold" nodeType="withEffect">
                                  <p:stCondLst>
                                    <p:cond delay="0"/>
                                  </p:stCondLst>
                                  <p:childTnLst>
                                    <p:animRot by="120000">
                                      <p:cBhvr>
                                        <p:cTn id="58" dur="100" fill="hold">
                                          <p:stCondLst>
                                            <p:cond delay="0"/>
                                          </p:stCondLst>
                                        </p:cTn>
                                        <p:tgtEl>
                                          <p:spTgt spid="10"/>
                                        </p:tgtEl>
                                        <p:attrNameLst>
                                          <p:attrName>r</p:attrName>
                                        </p:attrNameLst>
                                      </p:cBhvr>
                                    </p:animRot>
                                    <p:animRot by="-240000">
                                      <p:cBhvr>
                                        <p:cTn id="59" dur="200" fill="hold">
                                          <p:stCondLst>
                                            <p:cond delay="200"/>
                                          </p:stCondLst>
                                        </p:cTn>
                                        <p:tgtEl>
                                          <p:spTgt spid="10"/>
                                        </p:tgtEl>
                                        <p:attrNameLst>
                                          <p:attrName>r</p:attrName>
                                        </p:attrNameLst>
                                      </p:cBhvr>
                                    </p:animRot>
                                    <p:animRot by="240000">
                                      <p:cBhvr>
                                        <p:cTn id="60" dur="200" fill="hold">
                                          <p:stCondLst>
                                            <p:cond delay="400"/>
                                          </p:stCondLst>
                                        </p:cTn>
                                        <p:tgtEl>
                                          <p:spTgt spid="10"/>
                                        </p:tgtEl>
                                        <p:attrNameLst>
                                          <p:attrName>r</p:attrName>
                                        </p:attrNameLst>
                                      </p:cBhvr>
                                    </p:animRot>
                                    <p:animRot by="-240000">
                                      <p:cBhvr>
                                        <p:cTn id="61" dur="200" fill="hold">
                                          <p:stCondLst>
                                            <p:cond delay="600"/>
                                          </p:stCondLst>
                                        </p:cTn>
                                        <p:tgtEl>
                                          <p:spTgt spid="10"/>
                                        </p:tgtEl>
                                        <p:attrNameLst>
                                          <p:attrName>r</p:attrName>
                                        </p:attrNameLst>
                                      </p:cBhvr>
                                    </p:animRot>
                                    <p:animRot by="120000">
                                      <p:cBhvr>
                                        <p:cTn id="62" dur="200" fill="hold">
                                          <p:stCondLst>
                                            <p:cond delay="800"/>
                                          </p:stCondLst>
                                        </p:cTn>
                                        <p:tgtEl>
                                          <p:spTgt spid="10"/>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13"/>
                                        </p:tgtEl>
                                        <p:attrNameLst>
                                          <p:attrName>r</p:attrName>
                                        </p:attrNameLst>
                                      </p:cBhvr>
                                    </p:animRot>
                                    <p:animRot by="-240000">
                                      <p:cBhvr>
                                        <p:cTn id="65" dur="200" fill="hold">
                                          <p:stCondLst>
                                            <p:cond delay="200"/>
                                          </p:stCondLst>
                                        </p:cTn>
                                        <p:tgtEl>
                                          <p:spTgt spid="13"/>
                                        </p:tgtEl>
                                        <p:attrNameLst>
                                          <p:attrName>r</p:attrName>
                                        </p:attrNameLst>
                                      </p:cBhvr>
                                    </p:animRot>
                                    <p:animRot by="240000">
                                      <p:cBhvr>
                                        <p:cTn id="66" dur="200" fill="hold">
                                          <p:stCondLst>
                                            <p:cond delay="400"/>
                                          </p:stCondLst>
                                        </p:cTn>
                                        <p:tgtEl>
                                          <p:spTgt spid="13"/>
                                        </p:tgtEl>
                                        <p:attrNameLst>
                                          <p:attrName>r</p:attrName>
                                        </p:attrNameLst>
                                      </p:cBhvr>
                                    </p:animRot>
                                    <p:animRot by="-240000">
                                      <p:cBhvr>
                                        <p:cTn id="67" dur="200" fill="hold">
                                          <p:stCondLst>
                                            <p:cond delay="600"/>
                                          </p:stCondLst>
                                        </p:cTn>
                                        <p:tgtEl>
                                          <p:spTgt spid="13"/>
                                        </p:tgtEl>
                                        <p:attrNameLst>
                                          <p:attrName>r</p:attrName>
                                        </p:attrNameLst>
                                      </p:cBhvr>
                                    </p:animRot>
                                    <p:animRot by="120000">
                                      <p:cBhvr>
                                        <p:cTn id="68" dur="200" fill="hold">
                                          <p:stCondLst>
                                            <p:cond delay="800"/>
                                          </p:stCondLst>
                                        </p:cTn>
                                        <p:tgtEl>
                                          <p:spTgt spid="13"/>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11"/>
                                        </p:tgtEl>
                                        <p:attrNameLst>
                                          <p:attrName>r</p:attrName>
                                        </p:attrNameLst>
                                      </p:cBhvr>
                                    </p:animRot>
                                    <p:animRot by="-240000">
                                      <p:cBhvr>
                                        <p:cTn id="71" dur="200" fill="hold">
                                          <p:stCondLst>
                                            <p:cond delay="200"/>
                                          </p:stCondLst>
                                        </p:cTn>
                                        <p:tgtEl>
                                          <p:spTgt spid="11"/>
                                        </p:tgtEl>
                                        <p:attrNameLst>
                                          <p:attrName>r</p:attrName>
                                        </p:attrNameLst>
                                      </p:cBhvr>
                                    </p:animRot>
                                    <p:animRot by="240000">
                                      <p:cBhvr>
                                        <p:cTn id="72" dur="200" fill="hold">
                                          <p:stCondLst>
                                            <p:cond delay="400"/>
                                          </p:stCondLst>
                                        </p:cTn>
                                        <p:tgtEl>
                                          <p:spTgt spid="11"/>
                                        </p:tgtEl>
                                        <p:attrNameLst>
                                          <p:attrName>r</p:attrName>
                                        </p:attrNameLst>
                                      </p:cBhvr>
                                    </p:animRot>
                                    <p:animRot by="-240000">
                                      <p:cBhvr>
                                        <p:cTn id="73" dur="200" fill="hold">
                                          <p:stCondLst>
                                            <p:cond delay="600"/>
                                          </p:stCondLst>
                                        </p:cTn>
                                        <p:tgtEl>
                                          <p:spTgt spid="11"/>
                                        </p:tgtEl>
                                        <p:attrNameLst>
                                          <p:attrName>r</p:attrName>
                                        </p:attrNameLst>
                                      </p:cBhvr>
                                    </p:animRot>
                                    <p:animRot by="120000">
                                      <p:cBhvr>
                                        <p:cTn id="7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98289" y="3178662"/>
            <a:ext cx="3504222" cy="2513115"/>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2441" y="3817446"/>
            <a:ext cx="1892355" cy="1892355"/>
          </a:xfrm>
          <a:prstGeom prst="ellipse">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381162" y="3308852"/>
            <a:ext cx="2832188" cy="2832188"/>
          </a:xfrm>
          <a:prstGeom prst="ellipse">
            <a:avLst/>
          </a:prstGeom>
        </p:spPr>
      </p:pic>
      <p:sp>
        <p:nvSpPr>
          <p:cNvPr id="9" name="Round Diagonal Corner Rectangle 8"/>
          <p:cNvSpPr/>
          <p:nvPr/>
        </p:nvSpPr>
        <p:spPr>
          <a:xfrm>
            <a:off x="7751763" y="403225"/>
            <a:ext cx="4090987" cy="879475"/>
          </a:xfrm>
          <a:prstGeom prst="round2DiagRect">
            <a:avLst/>
          </a:prstGeom>
          <a:solidFill>
            <a:schemeClr val="accent4">
              <a:lumMod val="20000"/>
              <a:lumOff val="80000"/>
            </a:schemeClr>
          </a:solidFill>
          <a:ln>
            <a:solidFill>
              <a:srgbClr val="FFCD2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r>
              <a:rPr lang="en-US" sz="3200" b="1" dirty="0">
                <a:solidFill>
                  <a:srgbClr val="FF0000"/>
                </a:solidFill>
              </a:rPr>
              <a:t>LUYỆN ĐỌC NHÓM</a:t>
            </a:r>
          </a:p>
        </p:txBody>
      </p:sp>
      <p:pic>
        <p:nvPicPr>
          <p:cNvPr id="23559" name="Picture 2" descr="Boy And Girl Talking In Class Talking | Girl talk, Kids clipart, Student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1325" y="31750"/>
            <a:ext cx="24225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523875" y="5854700"/>
            <a:ext cx="281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latin typeface="r0c0i Linotte" pitchFamily="2" charset="0"/>
              </a:rPr>
              <a:t>Âm lượng 2</a:t>
            </a:r>
          </a:p>
        </p:txBody>
      </p:sp>
      <p:sp>
        <p:nvSpPr>
          <p:cNvPr id="12" name="TextBox 11"/>
          <p:cNvSpPr txBox="1">
            <a:spLocks noChangeArrowheads="1"/>
          </p:cNvSpPr>
          <p:nvPr/>
        </p:nvSpPr>
        <p:spPr bwMode="auto">
          <a:xfrm>
            <a:off x="4322763" y="5818188"/>
            <a:ext cx="2819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latin typeface="r0c0i Linotte" pitchFamily="2" charset="0"/>
              </a:rPr>
              <a:t>Đoàn kết</a:t>
            </a:r>
          </a:p>
        </p:txBody>
      </p:sp>
      <p:sp>
        <p:nvSpPr>
          <p:cNvPr id="13" name="TextBox 12"/>
          <p:cNvSpPr txBox="1">
            <a:spLocks noChangeArrowheads="1"/>
          </p:cNvSpPr>
          <p:nvPr/>
        </p:nvSpPr>
        <p:spPr bwMode="auto">
          <a:xfrm>
            <a:off x="7664450" y="5818188"/>
            <a:ext cx="4527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latin typeface="r0c0i Linotte" pitchFamily="2" charset="0"/>
              </a:rPr>
              <a:t>Làm đúng nhiệm vụ</a:t>
            </a:r>
          </a:p>
        </p:txBody>
      </p:sp>
      <p:pic>
        <p:nvPicPr>
          <p:cNvPr id="11" name="3 Minute Kids Cleanup Countdown with Song!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85571" y="274735"/>
            <a:ext cx="2853613" cy="1605157"/>
          </a:xfrm>
          <a:prstGeom prst="rect">
            <a:avLst/>
          </a:prstGeom>
        </p:spPr>
      </p:pic>
    </p:spTree>
    <p:extLst>
      <p:ext uri="{BB962C8B-B14F-4D97-AF65-F5344CB8AC3E}">
        <p14:creationId xmlns:p14="http://schemas.microsoft.com/office/powerpoint/2010/main" val="1259227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fill="hold" display="0">
                  <p:stCondLst>
                    <p:cond delay="indefinite"/>
                  </p:stCondLst>
                </p:cTn>
                <p:tgtEl>
                  <p:spTgt spid="11"/>
                </p:tgtEl>
              </p:cMediaNode>
            </p:video>
          </p:childTnLst>
        </p:cTn>
      </p:par>
    </p:tnLst>
    <p:bldLst>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2"/>
          <p:cNvSpPr/>
          <p:nvPr/>
        </p:nvSpPr>
        <p:spPr>
          <a:xfrm>
            <a:off x="885371" y="1799771"/>
            <a:ext cx="5519391" cy="2960915"/>
          </a:xfrm>
          <a:prstGeom prst="roundRect">
            <a:avLst>
              <a:gd name="adj" fmla="val 16667"/>
            </a:avLst>
          </a:prstGeom>
          <a:solidFill>
            <a:srgbClr val="FDE9D8"/>
          </a:solidFill>
          <a:ln w="57150" cap="flat" cmpd="sng">
            <a:solidFill>
              <a:srgbClr val="C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7" name="Google Shape;297;p22" descr="HÃ¬nh áº£nh cÃ³ liÃªn quan"/>
          <p:cNvPicPr preferRelativeResize="0"/>
          <p:nvPr/>
        </p:nvPicPr>
        <p:blipFill rotWithShape="1">
          <a:blip r:embed="rId3">
            <a:clrChange>
              <a:clrFrom>
                <a:srgbClr val="FFFFFF"/>
              </a:clrFrom>
              <a:clrTo>
                <a:srgbClr val="FFFFFF">
                  <a:alpha val="0"/>
                </a:srgbClr>
              </a:clrTo>
            </a:clrChange>
            <a:alphaModFix/>
          </a:blip>
          <a:srcRect l="-101" t="-1988" r="52760" b="1988"/>
          <a:stretch/>
        </p:blipFill>
        <p:spPr>
          <a:xfrm>
            <a:off x="5871034" y="2745731"/>
            <a:ext cx="3853083" cy="4759086"/>
          </a:xfrm>
          <a:prstGeom prst="rect">
            <a:avLst/>
          </a:prstGeom>
          <a:noFill/>
          <a:ln>
            <a:noFill/>
          </a:ln>
        </p:spPr>
      </p:pic>
      <p:sp>
        <p:nvSpPr>
          <p:cNvPr id="298" name="Google Shape;298;p22"/>
          <p:cNvSpPr/>
          <p:nvPr/>
        </p:nvSpPr>
        <p:spPr>
          <a:xfrm>
            <a:off x="3311237" y="228600"/>
            <a:ext cx="5486400" cy="1066800"/>
          </a:xfrm>
          <a:prstGeom prst="roundRect">
            <a:avLst>
              <a:gd name="adj" fmla="val 16667"/>
            </a:avLst>
          </a:prstGeom>
          <a:solidFill>
            <a:srgbClr val="FF006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Arial"/>
                <a:ea typeface="Arial"/>
                <a:cs typeface="Arial"/>
                <a:sym typeface="Arial"/>
              </a:rPr>
              <a:t>Báo cáo phần đọc</a:t>
            </a:r>
            <a:endParaRPr kumimoji="0" sz="4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99" name="Google Shape;299;p22"/>
          <p:cNvSpPr txBox="1"/>
          <p:nvPr/>
        </p:nvSpPr>
        <p:spPr>
          <a:xfrm>
            <a:off x="1146631" y="1944915"/>
            <a:ext cx="4920343" cy="214513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200000"/>
              </a:lnSpc>
              <a:spcBef>
                <a:spcPts val="0"/>
              </a:spcBef>
              <a:spcAft>
                <a:spcPts val="0"/>
              </a:spcAft>
              <a:buClr>
                <a:srgbClr val="000000"/>
              </a:buClr>
              <a:buSzPts val="3600"/>
              <a:buFont typeface="Arial"/>
              <a:buAutoNum type="arabicPeriod"/>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Đọc đúng</a:t>
            </a:r>
            <a:endParaRPr kumimoji="0" sz="3600" b="1"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200000"/>
              </a:lnSpc>
              <a:spcBef>
                <a:spcPts val="0"/>
              </a:spcBef>
              <a:spcAft>
                <a:spcPts val="0"/>
              </a:spcAft>
              <a:buClr>
                <a:srgbClr val="000000"/>
              </a:buClr>
              <a:buSzPts val="3600"/>
              <a:buFont typeface="Arial"/>
              <a:buAutoNum type="arabicPeriod"/>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Giọng to, rõ ràng</a:t>
            </a:r>
            <a:endParaRPr kumimoji="0" sz="36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 name="Google Shape;297;p22" descr="HÃ¬nh áº£nh cÃ³ liÃªn quan"/>
          <p:cNvPicPr preferRelativeResize="0"/>
          <p:nvPr/>
        </p:nvPicPr>
        <p:blipFill rotWithShape="1">
          <a:blip r:embed="rId3">
            <a:clrChange>
              <a:clrFrom>
                <a:srgbClr val="FFFFFF"/>
              </a:clrFrom>
              <a:clrTo>
                <a:srgbClr val="FFFFFF">
                  <a:alpha val="0"/>
                </a:srgbClr>
              </a:clrTo>
            </a:clrChange>
            <a:alphaModFix/>
          </a:blip>
          <a:srcRect l="48770" t="-1988" r="25190" b="1988"/>
          <a:stretch/>
        </p:blipFill>
        <p:spPr>
          <a:xfrm>
            <a:off x="9715500" y="2438400"/>
            <a:ext cx="2343150" cy="5123567"/>
          </a:xfrm>
          <a:prstGeom prst="rect">
            <a:avLst/>
          </a:prstGeom>
          <a:noFill/>
          <a:ln>
            <a:noFill/>
          </a:ln>
        </p:spPr>
      </p:pic>
      <p:pic>
        <p:nvPicPr>
          <p:cNvPr id="9" name="Picture 8"/>
          <p:cNvPicPr>
            <a:picLocks noChangeAspect="1"/>
          </p:cNvPicPr>
          <p:nvPr/>
        </p:nvPicPr>
        <p:blipFill rotWithShape="1">
          <a:blip r:embed="rId4">
            <a:clrChange>
              <a:clrFrom>
                <a:srgbClr val="FFFFFF"/>
              </a:clrFrom>
              <a:clrTo>
                <a:srgbClr val="FFFFFF">
                  <a:alpha val="0"/>
                </a:srgbClr>
              </a:clrTo>
            </a:clrChange>
          </a:blip>
          <a:srcRect t="21387" r="22529"/>
          <a:stretch/>
        </p:blipFill>
        <p:spPr>
          <a:xfrm>
            <a:off x="3813515" y="1954908"/>
            <a:ext cx="952943" cy="966983"/>
          </a:xfrm>
          <a:prstGeom prst="rect">
            <a:avLst/>
          </a:prstGeom>
        </p:spPr>
      </p:pic>
      <p:pic>
        <p:nvPicPr>
          <p:cNvPr id="10" name="Picture 9"/>
          <p:cNvPicPr>
            <a:picLocks noChangeAspect="1"/>
          </p:cNvPicPr>
          <p:nvPr/>
        </p:nvPicPr>
        <p:blipFill rotWithShape="1">
          <a:blip r:embed="rId4">
            <a:clrChange>
              <a:clrFrom>
                <a:srgbClr val="FFFFFF"/>
              </a:clrFrom>
              <a:clrTo>
                <a:srgbClr val="FFFFFF">
                  <a:alpha val="0"/>
                </a:srgbClr>
              </a:clrTo>
            </a:clrChange>
          </a:blip>
          <a:srcRect t="21387" r="22529"/>
          <a:stretch/>
        </p:blipFill>
        <p:spPr>
          <a:xfrm>
            <a:off x="5370857" y="3123071"/>
            <a:ext cx="952943" cy="966983"/>
          </a:xfrm>
          <a:prstGeom prst="rect">
            <a:avLst/>
          </a:prstGeom>
        </p:spPr>
      </p:pic>
    </p:spTree>
    <p:extLst>
      <p:ext uri="{BB962C8B-B14F-4D97-AF65-F5344CB8AC3E}">
        <p14:creationId xmlns:p14="http://schemas.microsoft.com/office/powerpoint/2010/main" val="15278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5"/>
          <p:cNvSpPr txBox="1">
            <a:spLocks noChangeArrowheads="1"/>
          </p:cNvSpPr>
          <p:nvPr/>
        </p:nvSpPr>
        <p:spPr bwMode="auto">
          <a:xfrm>
            <a:off x="2133600" y="1219201"/>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400" b="1" i="0" u="none" strike="noStrike" kern="1200" cap="none" spc="0" normalizeH="0" baseline="0" noProof="0" dirty="0" err="1">
                <a:ln>
                  <a:noFill/>
                </a:ln>
                <a:solidFill>
                  <a:srgbClr val="FF0000"/>
                </a:solidFill>
                <a:effectLst/>
                <a:uLnTx/>
                <a:uFillTx/>
                <a:latin typeface="r0c0i Linotte" pitchFamily="2" charset="0"/>
                <a:ea typeface="+mn-ea"/>
                <a:cs typeface="Times New Roman" panose="02020603050405020304" pitchFamily="18" charset="0"/>
              </a:rPr>
              <a:t>Luyện</a:t>
            </a:r>
            <a:r>
              <a:rPr kumimoji="0" lang="en-US" altLang="en-US" sz="5400" b="1" i="0" u="none" strike="noStrike" kern="1200" cap="none" spc="0" normalizeH="0" baseline="0" noProof="0" dirty="0">
                <a:ln>
                  <a:noFill/>
                </a:ln>
                <a:solidFill>
                  <a:srgbClr val="FF0000"/>
                </a:solidFill>
                <a:effectLst/>
                <a:uLnTx/>
                <a:uFillTx/>
                <a:latin typeface="r0c0i Linotte" pitchFamily="2"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r0c0i Linotte" pitchFamily="2" charset="0"/>
                <a:ea typeface="+mn-ea"/>
                <a:cs typeface="Times New Roman" panose="02020603050405020304" pitchFamily="18" charset="0"/>
              </a:rPr>
              <a:t>đọc</a:t>
            </a:r>
            <a:r>
              <a:rPr kumimoji="0" lang="en-US" altLang="en-US" sz="5400" b="1" i="0" u="none" strike="noStrike" kern="1200" cap="none" spc="0" normalizeH="0" baseline="0" noProof="0" dirty="0">
                <a:ln>
                  <a:noFill/>
                </a:ln>
                <a:solidFill>
                  <a:srgbClr val="FF0000"/>
                </a:solidFill>
                <a:effectLst/>
                <a:uLnTx/>
                <a:uFillTx/>
                <a:latin typeface="r0c0i Linotte" pitchFamily="2"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r0c0i Linotte" pitchFamily="2" charset="0"/>
                <a:ea typeface="+mn-ea"/>
                <a:cs typeface="Times New Roman" panose="02020603050405020304" pitchFamily="18" charset="0"/>
              </a:rPr>
              <a:t>toàn</a:t>
            </a:r>
            <a:r>
              <a:rPr kumimoji="0" lang="en-US" altLang="en-US" sz="5400" b="1" i="0" u="none" strike="noStrike" kern="1200" cap="none" spc="0" normalizeH="0" baseline="0" noProof="0" dirty="0">
                <a:ln>
                  <a:noFill/>
                </a:ln>
                <a:solidFill>
                  <a:srgbClr val="FF0000"/>
                </a:solidFill>
                <a:effectLst/>
                <a:uLnTx/>
                <a:uFillTx/>
                <a:latin typeface="r0c0i Linotte" pitchFamily="2" charset="0"/>
                <a:ea typeface="+mn-ea"/>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r0c0i Linotte" pitchFamily="2" charset="0"/>
                <a:ea typeface="+mn-ea"/>
                <a:cs typeface="Times New Roman" panose="02020603050405020304" pitchFamily="18" charset="0"/>
              </a:rPr>
              <a:t>bài</a:t>
            </a:r>
            <a:endParaRPr kumimoji="0" lang="vi-V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68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003550"/>
            <a:ext cx="56022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084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WordArt 4"/>
          <p:cNvSpPr>
            <a:spLocks noChangeArrowheads="1" noChangeShapeType="1" noTextEdit="1"/>
          </p:cNvSpPr>
          <p:nvPr/>
        </p:nvSpPr>
        <p:spPr bwMode="auto">
          <a:xfrm>
            <a:off x="3759200" y="1498600"/>
            <a:ext cx="4673600" cy="21336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 cap="none" spc="0" normalizeH="0" baseline="0" noProof="0" dirty="0">
                <a:ln w="12700">
                  <a:solidFill>
                    <a:srgbClr val="558ED5"/>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Calibri" panose="020F0502020204030204" pitchFamily="34" charset="0"/>
                <a:ea typeface="+mn-ea"/>
                <a:cs typeface="Calibri" panose="020F0502020204030204" pitchFamily="34" charset="0"/>
              </a:rPr>
              <a:t>TIẾT 2</a:t>
            </a:r>
          </a:p>
        </p:txBody>
      </p:sp>
    </p:spTree>
    <p:extLst>
      <p:ext uri="{BB962C8B-B14F-4D97-AF65-F5344CB8AC3E}">
        <p14:creationId xmlns:p14="http://schemas.microsoft.com/office/powerpoint/2010/main" val="241696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985" y="1935162"/>
            <a:ext cx="8016215"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56603" y="304800"/>
            <a:ext cx="4834978" cy="1107996"/>
          </a:xfrm>
          <a:prstGeom prst="rect">
            <a:avLst/>
          </a:prstGeom>
          <a:noFill/>
        </p:spPr>
        <p:txBody>
          <a:bodyPr wrap="none" rtlCol="0">
            <a:spAutoFit/>
          </a:bodyPr>
          <a:lstStyle/>
          <a:p>
            <a:r>
              <a:rPr lang="en-US" sz="6600" b="1" dirty="0" err="1">
                <a:solidFill>
                  <a:srgbClr val="C00000"/>
                </a:solidFill>
                <a:latin typeface="r0c0i Linotte" pitchFamily="2" charset="0"/>
              </a:rPr>
              <a:t>Tìm</a:t>
            </a:r>
            <a:r>
              <a:rPr lang="en-US" sz="6600" b="1" dirty="0">
                <a:solidFill>
                  <a:srgbClr val="C00000"/>
                </a:solidFill>
                <a:latin typeface="r0c0i Linotte" pitchFamily="2" charset="0"/>
              </a:rPr>
              <a:t> </a:t>
            </a:r>
            <a:r>
              <a:rPr lang="en-US" sz="6600" b="1" dirty="0" err="1">
                <a:solidFill>
                  <a:srgbClr val="C00000"/>
                </a:solidFill>
                <a:latin typeface="r0c0i Linotte" pitchFamily="2" charset="0"/>
              </a:rPr>
              <a:t>hiểu</a:t>
            </a:r>
            <a:r>
              <a:rPr lang="en-US" sz="6600" b="1" dirty="0">
                <a:solidFill>
                  <a:srgbClr val="C00000"/>
                </a:solidFill>
                <a:latin typeface="r0c0i Linotte" pitchFamily="2" charset="0"/>
              </a:rPr>
              <a:t> </a:t>
            </a:r>
            <a:r>
              <a:rPr lang="en-US" sz="6600" b="1" dirty="0" err="1">
                <a:solidFill>
                  <a:srgbClr val="C00000"/>
                </a:solidFill>
                <a:latin typeface="r0c0i Linotte" pitchFamily="2" charset="0"/>
              </a:rPr>
              <a:t>bài</a:t>
            </a:r>
            <a:endParaRPr lang="en-US" sz="6600" b="1" dirty="0">
              <a:solidFill>
                <a:srgbClr val="C00000"/>
              </a:solidFill>
              <a:latin typeface="r0c0i Linotte" pitchFamily="2" charset="0"/>
            </a:endParaRPr>
          </a:p>
        </p:txBody>
      </p:sp>
    </p:spTree>
    <p:extLst>
      <p:ext uri="{BB962C8B-B14F-4D97-AF65-F5344CB8AC3E}">
        <p14:creationId xmlns:p14="http://schemas.microsoft.com/office/powerpoint/2010/main" val="88611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62298" y="221755"/>
            <a:ext cx="7413589" cy="108373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fontAlgn="auto">
              <a:spcAft>
                <a:spcPts val="0"/>
              </a:spcAft>
            </a:pPr>
            <a:r>
              <a:rPr lang="en-US" altLang="en-US" sz="7110" b="1" dirty="0" err="1">
                <a:solidFill>
                  <a:srgbClr val="FF0000"/>
                </a:solidFill>
                <a:latin typeface="r0c0i Linotte" pitchFamily="2" charset="0"/>
                <a:ea typeface="Tahoma" panose="020B0604030504040204" pitchFamily="34" charset="0"/>
                <a:cs typeface="Times New Roman" panose="02020603050405020304" pitchFamily="18" charset="0"/>
              </a:rPr>
              <a:t>Nội</a:t>
            </a:r>
            <a:r>
              <a:rPr lang="en-US" altLang="en-US" sz="7110" b="1" dirty="0">
                <a:solidFill>
                  <a:srgbClr val="FF0000"/>
                </a:solidFill>
                <a:latin typeface="r0c0i Linotte" pitchFamily="2" charset="0"/>
                <a:ea typeface="Tahoma" panose="020B0604030504040204" pitchFamily="34" charset="0"/>
                <a:cs typeface="Times New Roman" panose="02020603050405020304" pitchFamily="18" charset="0"/>
              </a:rPr>
              <a:t> </a:t>
            </a:r>
            <a:r>
              <a:rPr lang="en-US" altLang="en-US" sz="7110" b="1" dirty="0" err="1">
                <a:solidFill>
                  <a:srgbClr val="FF0000"/>
                </a:solidFill>
                <a:latin typeface="r0c0i Linotte" pitchFamily="2" charset="0"/>
                <a:ea typeface="Tahoma" panose="020B0604030504040204" pitchFamily="34" charset="0"/>
                <a:cs typeface="Times New Roman" panose="02020603050405020304" pitchFamily="18" charset="0"/>
              </a:rPr>
              <a:t>quy</a:t>
            </a:r>
            <a:r>
              <a:rPr lang="en-US" altLang="en-US" sz="7110" b="1" dirty="0">
                <a:solidFill>
                  <a:srgbClr val="FF0000"/>
                </a:solidFill>
                <a:latin typeface="r0c0i Linotte" pitchFamily="2" charset="0"/>
                <a:ea typeface="Tahoma" panose="020B0604030504040204" pitchFamily="34" charset="0"/>
                <a:cs typeface="Times New Roman" panose="02020603050405020304" pitchFamily="18" charset="0"/>
              </a:rPr>
              <a:t> </a:t>
            </a:r>
            <a:r>
              <a:rPr lang="en-US" altLang="en-US" sz="7110" b="1" dirty="0" err="1">
                <a:solidFill>
                  <a:srgbClr val="FF0000"/>
                </a:solidFill>
                <a:latin typeface="r0c0i Linotte" pitchFamily="2" charset="0"/>
                <a:ea typeface="Tahoma" panose="020B0604030504040204" pitchFamily="34" charset="0"/>
                <a:cs typeface="Times New Roman" panose="02020603050405020304" pitchFamily="18" charset="0"/>
              </a:rPr>
              <a:t>lớp</a:t>
            </a:r>
            <a:r>
              <a:rPr lang="en-US" altLang="en-US" sz="7110" b="1" dirty="0">
                <a:solidFill>
                  <a:srgbClr val="FF0000"/>
                </a:solidFill>
                <a:latin typeface="r0c0i Linotte" pitchFamily="2" charset="0"/>
                <a:ea typeface="Tahoma" panose="020B0604030504040204" pitchFamily="34" charset="0"/>
                <a:cs typeface="Times New Roman" panose="02020603050405020304" pitchFamily="18" charset="0"/>
              </a:rPr>
              <a:t> </a:t>
            </a:r>
            <a:r>
              <a:rPr lang="en-US" altLang="en-US" sz="7110" b="1" dirty="0" err="1">
                <a:solidFill>
                  <a:srgbClr val="FF0000"/>
                </a:solidFill>
                <a:latin typeface="r0c0i Linotte" pitchFamily="2" charset="0"/>
                <a:ea typeface="Tahoma" panose="020B0604030504040204" pitchFamily="34" charset="0"/>
                <a:cs typeface="Times New Roman" panose="02020603050405020304" pitchFamily="18" charset="0"/>
              </a:rPr>
              <a:t>học</a:t>
            </a:r>
            <a:endParaRPr lang="en-US" altLang="en-US" sz="7110" b="1" dirty="0">
              <a:solidFill>
                <a:srgbClr val="FF0000"/>
              </a:solidFill>
              <a:latin typeface="r0c0i Linotte" pitchFamily="2" charset="0"/>
              <a:ea typeface="Tahoma" panose="020B0604030504040204" pitchFamily="34" charset="0"/>
              <a:cs typeface="Times New Roman" panose="02020603050405020304" pitchFamily="18" charset="0"/>
            </a:endParaRPr>
          </a:p>
        </p:txBody>
      </p:sp>
      <p:pic>
        <p:nvPicPr>
          <p:cNvPr id="3" name="Picture 8" descr="Káº¿t quáº£ hÃ¬nh áº£nh cho don't speak cartoo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9783" r="90000">
                        <a14:foregroundMark x1="36739" y1="37101" x2="36304" y2="33333"/>
                        <a14:foregroundMark x1="39565" y1="40000" x2="39565" y2="40000"/>
                        <a14:foregroundMark x1="39565" y1="36232" x2="39565" y2="36232"/>
                        <a14:foregroundMark x1="63478" y1="36232" x2="63478" y2="36232"/>
                        <a14:foregroundMark x1="61522" y1="35652" x2="61522" y2="35652"/>
                        <a14:foregroundMark x1="64348" y1="38841" x2="64348" y2="38841"/>
                        <a14:foregroundMark x1="61522" y1="39420" x2="61522" y2="39420"/>
                        <a14:foregroundMark x1="60217" y1="37681" x2="60217" y2="37681"/>
                        <a14:foregroundMark x1="59348" y1="36522" x2="59348" y2="36522"/>
                        <a14:foregroundMark x1="36957" y1="39420" x2="36957" y2="39420"/>
                      </a14:backgroundRemoval>
                    </a14:imgEffect>
                  </a14:imgLayer>
                </a14:imgProps>
              </a:ext>
              <a:ext uri="{28A0092B-C50C-407E-A947-70E740481C1C}">
                <a14:useLocalDpi xmlns:a14="http://schemas.microsoft.com/office/drawing/2010/main" val="0"/>
              </a:ext>
            </a:extLst>
          </a:blip>
          <a:srcRect l="15579" r="16594"/>
          <a:stretch>
            <a:fillRect/>
          </a:stretch>
        </p:blipFill>
        <p:spPr bwMode="auto">
          <a:xfrm>
            <a:off x="245943" y="2720441"/>
            <a:ext cx="2328677" cy="233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áº¿t quáº£ hÃ¬nh áº£nh cho raise your hand cartoon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2643273"/>
            <a:ext cx="3736128" cy="233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HÃ¬nh áº£nh cÃ³ liÃªn qu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2737" y="2688389"/>
            <a:ext cx="2762545" cy="2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Ã¬nh áº£nh cÃ³ liÃªn qu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2686" y="2167025"/>
            <a:ext cx="2903372" cy="33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005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
            <a:extLst>
              <a:ext uri="{FF2B5EF4-FFF2-40B4-BE49-F238E27FC236}">
                <a16:creationId xmlns:a16="http://schemas.microsoft.com/office/drawing/2014/main" id="{E5A1047C-4D55-4973-B04F-E6E34BE5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52" y="1485901"/>
            <a:ext cx="50101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 ">
            <a:extLst>
              <a:ext uri="{FF2B5EF4-FFF2-40B4-BE49-F238E27FC236}">
                <a16:creationId xmlns:a16="http://schemas.microsoft.com/office/drawing/2014/main" id="{E9D55EB2-E361-4486-8DE2-9C1045D138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119" b="52119" l="5932" r="97034">
                        <a14:foregroundMark x1="11441" y1="20339" x2="33898" y2="18220"/>
                        <a14:foregroundMark x1="33898" y1="18220" x2="91949" y2="24576"/>
                        <a14:foregroundMark x1="20763" y1="4661" x2="68644" y2="2542"/>
                        <a14:foregroundMark x1="68644" y1="2542" x2="71610" y2="2542"/>
                        <a14:foregroundMark x1="71610" y1="2542" x2="91949" y2="12288"/>
                        <a14:foregroundMark x1="91949" y1="12288" x2="86441" y2="33898"/>
                        <a14:foregroundMark x1="86441" y1="33898" x2="18644" y2="33051"/>
                        <a14:foregroundMark x1="18644" y1="33051" x2="12712" y2="11864"/>
                        <a14:foregroundMark x1="12712" y1="11864" x2="19915" y2="5085"/>
                        <a14:foregroundMark x1="7203" y1="12712" x2="16102" y2="32627"/>
                        <a14:foregroundMark x1="16102" y1="32627" x2="45763" y2="37712"/>
                        <a14:foregroundMark x1="44068" y1="44068" x2="48305" y2="52542"/>
                        <a14:foregroundMark x1="44492" y1="41949" x2="50847" y2="49153"/>
                        <a14:foregroundMark x1="21186" y1="4661" x2="6780" y2="15254"/>
                        <a14:foregroundMark x1="6780" y1="21186" x2="24153" y2="35169"/>
                        <a14:foregroundMark x1="24153" y1="35169" x2="27542" y2="35169"/>
                        <a14:foregroundMark x1="88136" y1="4237" x2="96186" y2="23305"/>
                        <a14:foregroundMark x1="92797" y1="8051" x2="97034" y2="23729"/>
                        <a14:foregroundMark x1="7203" y1="24153" x2="21186" y2="35169"/>
                        <a14:foregroundMark x1="17797" y1="35593" x2="7203" y2="16102"/>
                        <a14:foregroundMark x1="7203" y1="16102" x2="8475" y2="12288"/>
                        <a14:foregroundMark x1="5932" y1="17373" x2="16525" y2="32203"/>
                        <a14:foregroundMark x1="16525" y1="32203" x2="5932" y2="27119"/>
                        <a14:foregroundMark x1="7203" y1="29237" x2="17797" y2="32203"/>
                        <a14:foregroundMark x1="12288" y1="30508" x2="6780" y2="33898"/>
                        <a14:foregroundMark x1="13983" y1="32627" x2="11017" y2="39407"/>
                      </a14:backgroundRemoval>
                    </a14:imgEffect>
                  </a14:imgLayer>
                </a14:imgProps>
              </a:ext>
              <a:ext uri="{28A0092B-C50C-407E-A947-70E740481C1C}">
                <a14:useLocalDpi xmlns:a14="http://schemas.microsoft.com/office/drawing/2010/main" val="0"/>
              </a:ext>
            </a:extLst>
          </a:blip>
          <a:srcRect r="1272" b="41525"/>
          <a:stretch/>
        </p:blipFill>
        <p:spPr bwMode="auto">
          <a:xfrm>
            <a:off x="4281487" y="104040"/>
            <a:ext cx="6562725" cy="3886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37F4A6-F134-4528-9966-8DCA9C773F85}"/>
              </a:ext>
            </a:extLst>
          </p:cNvPr>
          <p:cNvSpPr txBox="1"/>
          <p:nvPr/>
        </p:nvSpPr>
        <p:spPr>
          <a:xfrm>
            <a:off x="5890228" y="285591"/>
            <a:ext cx="3626314" cy="2123658"/>
          </a:xfrm>
          <a:prstGeom prst="rect">
            <a:avLst/>
          </a:prstGeom>
          <a:noFill/>
        </p:spPr>
        <p:txBody>
          <a:bodyPr wrap="none" rtlCol="0">
            <a:spAutoFit/>
          </a:bodyPr>
          <a:lstStyle/>
          <a:p>
            <a:r>
              <a:rPr lang="en-US" sz="6600" b="1" dirty="0" err="1">
                <a:solidFill>
                  <a:srgbClr val="FF0000"/>
                </a:solidFill>
                <a:latin typeface="r0c0i Linotte" pitchFamily="2" charset="0"/>
              </a:rPr>
              <a:t>Tìm</a:t>
            </a:r>
            <a:r>
              <a:rPr lang="en-US" sz="6600" b="1" dirty="0">
                <a:solidFill>
                  <a:srgbClr val="FF0000"/>
                </a:solidFill>
                <a:latin typeface="r0c0i Linotte" pitchFamily="2" charset="0"/>
              </a:rPr>
              <a:t> </a:t>
            </a:r>
            <a:r>
              <a:rPr lang="en-US" sz="6600" b="1" dirty="0" err="1">
                <a:solidFill>
                  <a:srgbClr val="FF0000"/>
                </a:solidFill>
                <a:latin typeface="r0c0i Linotte" pitchFamily="2" charset="0"/>
              </a:rPr>
              <a:t>hiểu</a:t>
            </a:r>
            <a:r>
              <a:rPr lang="en-US" sz="6600" b="1" dirty="0">
                <a:solidFill>
                  <a:srgbClr val="FF0000"/>
                </a:solidFill>
                <a:latin typeface="r0c0i Linotte" pitchFamily="2" charset="0"/>
              </a:rPr>
              <a:t> </a:t>
            </a:r>
          </a:p>
          <a:p>
            <a:r>
              <a:rPr lang="en-US" sz="6600" b="1" dirty="0">
                <a:solidFill>
                  <a:srgbClr val="FF0000"/>
                </a:solidFill>
                <a:latin typeface="r0c0i Linotte" pitchFamily="2" charset="0"/>
              </a:rPr>
              <a:t>   </a:t>
            </a:r>
            <a:r>
              <a:rPr lang="en-US" sz="6600" b="1" dirty="0" err="1">
                <a:solidFill>
                  <a:srgbClr val="FF0000"/>
                </a:solidFill>
                <a:latin typeface="r0c0i Linotte" pitchFamily="2" charset="0"/>
              </a:rPr>
              <a:t>đoạn</a:t>
            </a:r>
            <a:r>
              <a:rPr lang="en-US" sz="6600" b="1" dirty="0">
                <a:solidFill>
                  <a:srgbClr val="FF0000"/>
                </a:solidFill>
                <a:latin typeface="r0c0i Linotte" pitchFamily="2" charset="0"/>
              </a:rPr>
              <a:t> 1</a:t>
            </a:r>
          </a:p>
        </p:txBody>
      </p:sp>
    </p:spTree>
    <p:extLst>
      <p:ext uri="{BB962C8B-B14F-4D97-AF65-F5344CB8AC3E}">
        <p14:creationId xmlns:p14="http://schemas.microsoft.com/office/powerpoint/2010/main" val="3032119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 ">
            <a:extLst>
              <a:ext uri="{FF2B5EF4-FFF2-40B4-BE49-F238E27FC236}">
                <a16:creationId xmlns:a16="http://schemas.microsoft.com/office/drawing/2014/main" id="{1D476179-F8FC-4E73-953E-AC82659B5D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9" b="52119" l="5932" r="97034">
                        <a14:foregroundMark x1="11441" y1="20339" x2="33898" y2="18220"/>
                        <a14:foregroundMark x1="33898" y1="18220" x2="91949" y2="24576"/>
                        <a14:foregroundMark x1="20763" y1="4661" x2="68644" y2="2542"/>
                        <a14:foregroundMark x1="68644" y1="2542" x2="71610" y2="2542"/>
                        <a14:foregroundMark x1="71610" y1="2542" x2="91949" y2="12288"/>
                        <a14:foregroundMark x1="91949" y1="12288" x2="86441" y2="33898"/>
                        <a14:foregroundMark x1="86441" y1="33898" x2="18644" y2="33051"/>
                        <a14:foregroundMark x1="18644" y1="33051" x2="12712" y2="11864"/>
                        <a14:foregroundMark x1="12712" y1="11864" x2="19915" y2="5085"/>
                        <a14:foregroundMark x1="7203" y1="12712" x2="16102" y2="32627"/>
                        <a14:foregroundMark x1="16102" y1="32627" x2="45763" y2="37712"/>
                        <a14:foregroundMark x1="44068" y1="44068" x2="48305" y2="52542"/>
                        <a14:foregroundMark x1="44492" y1="41949" x2="50847" y2="49153"/>
                        <a14:foregroundMark x1="21186" y1="4661" x2="6780" y2="15254"/>
                        <a14:foregroundMark x1="6780" y1="21186" x2="24153" y2="35169"/>
                        <a14:foregroundMark x1="24153" y1="35169" x2="27542" y2="35169"/>
                        <a14:foregroundMark x1="88136" y1="4237" x2="96186" y2="23305"/>
                        <a14:foregroundMark x1="92797" y1="8051" x2="97034" y2="23729"/>
                        <a14:foregroundMark x1="7203" y1="24153" x2="21186" y2="35169"/>
                        <a14:foregroundMark x1="17797" y1="35593" x2="7203" y2="16102"/>
                        <a14:foregroundMark x1="7203" y1="16102" x2="8475" y2="12288"/>
                        <a14:foregroundMark x1="5932" y1="17373" x2="16525" y2="32203"/>
                        <a14:foregroundMark x1="16525" y1="32203" x2="5932" y2="27119"/>
                        <a14:foregroundMark x1="7203" y1="29237" x2="17797" y2="32203"/>
                        <a14:foregroundMark x1="12288" y1="30508" x2="6780" y2="33898"/>
                        <a14:foregroundMark x1="13983" y1="32627" x2="11017" y2="39407"/>
                      </a14:backgroundRemoval>
                    </a14:imgEffect>
                  </a14:imgLayer>
                </a14:imgProps>
              </a:ext>
              <a:ext uri="{28A0092B-C50C-407E-A947-70E740481C1C}">
                <a14:useLocalDpi xmlns:a14="http://schemas.microsoft.com/office/drawing/2010/main" val="0"/>
              </a:ext>
            </a:extLst>
          </a:blip>
          <a:srcRect r="1272" b="41525"/>
          <a:stretch/>
        </p:blipFill>
        <p:spPr bwMode="auto">
          <a:xfrm>
            <a:off x="1128981" y="563761"/>
            <a:ext cx="8556440" cy="5067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46C01C-34A2-411A-816F-2F1E9718CF8C}"/>
              </a:ext>
            </a:extLst>
          </p:cNvPr>
          <p:cNvSpPr txBox="1"/>
          <p:nvPr/>
        </p:nvSpPr>
        <p:spPr>
          <a:xfrm>
            <a:off x="3362019" y="1238679"/>
            <a:ext cx="3626314" cy="2123658"/>
          </a:xfrm>
          <a:prstGeom prst="rect">
            <a:avLst/>
          </a:prstGeom>
          <a:noFill/>
        </p:spPr>
        <p:txBody>
          <a:bodyPr wrap="none" rtlCol="0">
            <a:spAutoFit/>
          </a:bodyPr>
          <a:lstStyle/>
          <a:p>
            <a:r>
              <a:rPr lang="en-US" sz="6600" b="1" dirty="0" err="1">
                <a:solidFill>
                  <a:srgbClr val="FF0000"/>
                </a:solidFill>
                <a:latin typeface="r0c0i Linotte" pitchFamily="2" charset="0"/>
              </a:rPr>
              <a:t>Tìm</a:t>
            </a:r>
            <a:r>
              <a:rPr lang="en-US" sz="6600" b="1" dirty="0">
                <a:solidFill>
                  <a:srgbClr val="FF0000"/>
                </a:solidFill>
                <a:latin typeface="r0c0i Linotte" pitchFamily="2" charset="0"/>
              </a:rPr>
              <a:t> </a:t>
            </a:r>
            <a:r>
              <a:rPr lang="en-US" sz="6600" b="1" dirty="0" err="1">
                <a:solidFill>
                  <a:srgbClr val="FF0000"/>
                </a:solidFill>
                <a:latin typeface="r0c0i Linotte" pitchFamily="2" charset="0"/>
              </a:rPr>
              <a:t>hiểu</a:t>
            </a:r>
            <a:r>
              <a:rPr lang="en-US" sz="6600" b="1" dirty="0">
                <a:solidFill>
                  <a:srgbClr val="FF0000"/>
                </a:solidFill>
                <a:latin typeface="r0c0i Linotte" pitchFamily="2" charset="0"/>
              </a:rPr>
              <a:t> </a:t>
            </a:r>
          </a:p>
          <a:p>
            <a:r>
              <a:rPr lang="en-US" sz="6600" b="1" dirty="0">
                <a:solidFill>
                  <a:srgbClr val="FF0000"/>
                </a:solidFill>
                <a:latin typeface="r0c0i Linotte" pitchFamily="2" charset="0"/>
              </a:rPr>
              <a:t>  </a:t>
            </a:r>
            <a:r>
              <a:rPr lang="en-US" sz="6600" b="1" dirty="0" err="1">
                <a:solidFill>
                  <a:srgbClr val="FF0000"/>
                </a:solidFill>
                <a:latin typeface="r0c0i Linotte" pitchFamily="2" charset="0"/>
              </a:rPr>
              <a:t>đoạn</a:t>
            </a:r>
            <a:r>
              <a:rPr lang="en-US" sz="6600" b="1" dirty="0">
                <a:solidFill>
                  <a:srgbClr val="FF0000"/>
                </a:solidFill>
                <a:latin typeface="r0c0i Linotte" pitchFamily="2" charset="0"/>
              </a:rPr>
              <a:t> 2</a:t>
            </a:r>
          </a:p>
        </p:txBody>
      </p:sp>
      <p:pic>
        <p:nvPicPr>
          <p:cNvPr id="6" name="Picture 2" descr=" ">
            <a:extLst>
              <a:ext uri="{FF2B5EF4-FFF2-40B4-BE49-F238E27FC236}">
                <a16:creationId xmlns:a16="http://schemas.microsoft.com/office/drawing/2014/main" id="{7DE80B26-243B-42CC-9C7A-59408884CC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27" b="13264"/>
          <a:stretch/>
        </p:blipFill>
        <p:spPr bwMode="auto">
          <a:xfrm>
            <a:off x="6988333" y="3809465"/>
            <a:ext cx="4417604" cy="304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70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 ">
            <a:extLst>
              <a:ext uri="{FF2B5EF4-FFF2-40B4-BE49-F238E27FC236}">
                <a16:creationId xmlns:a16="http://schemas.microsoft.com/office/drawing/2014/main" id="{1D476179-F8FC-4E73-953E-AC82659B5D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19" b="52119" l="5932" r="97034">
                        <a14:foregroundMark x1="11441" y1="20339" x2="33898" y2="18220"/>
                        <a14:foregroundMark x1="33898" y1="18220" x2="91949" y2="24576"/>
                        <a14:foregroundMark x1="20763" y1="4661" x2="68644" y2="2542"/>
                        <a14:foregroundMark x1="68644" y1="2542" x2="71610" y2="2542"/>
                        <a14:foregroundMark x1="71610" y1="2542" x2="91949" y2="12288"/>
                        <a14:foregroundMark x1="91949" y1="12288" x2="86441" y2="33898"/>
                        <a14:foregroundMark x1="86441" y1="33898" x2="18644" y2="33051"/>
                        <a14:foregroundMark x1="18644" y1="33051" x2="12712" y2="11864"/>
                        <a14:foregroundMark x1="12712" y1="11864" x2="19915" y2="5085"/>
                        <a14:foregroundMark x1="7203" y1="12712" x2="16102" y2="32627"/>
                        <a14:foregroundMark x1="16102" y1="32627" x2="45763" y2="37712"/>
                        <a14:foregroundMark x1="44068" y1="44068" x2="48305" y2="52542"/>
                        <a14:foregroundMark x1="44492" y1="41949" x2="50847" y2="49153"/>
                        <a14:foregroundMark x1="21186" y1="4661" x2="6780" y2="15254"/>
                        <a14:foregroundMark x1="6780" y1="21186" x2="24153" y2="35169"/>
                        <a14:foregroundMark x1="24153" y1="35169" x2="27542" y2="35169"/>
                        <a14:foregroundMark x1="88136" y1="4237" x2="96186" y2="23305"/>
                        <a14:foregroundMark x1="92797" y1="8051" x2="97034" y2="23729"/>
                        <a14:foregroundMark x1="7203" y1="24153" x2="21186" y2="35169"/>
                        <a14:foregroundMark x1="17797" y1="35593" x2="7203" y2="16102"/>
                        <a14:foregroundMark x1="7203" y1="16102" x2="8475" y2="12288"/>
                        <a14:foregroundMark x1="5932" y1="17373" x2="16525" y2="32203"/>
                        <a14:foregroundMark x1="16525" y1="32203" x2="5932" y2="27119"/>
                        <a14:foregroundMark x1="7203" y1="29237" x2="17797" y2="32203"/>
                        <a14:foregroundMark x1="12288" y1="30508" x2="6780" y2="33898"/>
                        <a14:foregroundMark x1="13983" y1="32627" x2="11017" y2="39407"/>
                      </a14:backgroundRemoval>
                    </a14:imgEffect>
                  </a14:imgLayer>
                </a14:imgProps>
              </a:ext>
              <a:ext uri="{28A0092B-C50C-407E-A947-70E740481C1C}">
                <a14:useLocalDpi xmlns:a14="http://schemas.microsoft.com/office/drawing/2010/main" val="0"/>
              </a:ext>
            </a:extLst>
          </a:blip>
          <a:srcRect r="1272" b="41525"/>
          <a:stretch/>
        </p:blipFill>
        <p:spPr bwMode="auto">
          <a:xfrm>
            <a:off x="484747" y="483721"/>
            <a:ext cx="11113250" cy="6582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46C01C-34A2-411A-816F-2F1E9718CF8C}"/>
              </a:ext>
            </a:extLst>
          </p:cNvPr>
          <p:cNvSpPr txBox="1"/>
          <p:nvPr/>
        </p:nvSpPr>
        <p:spPr>
          <a:xfrm>
            <a:off x="1969637" y="1651111"/>
            <a:ext cx="9191940" cy="2123658"/>
          </a:xfrm>
          <a:prstGeom prst="rect">
            <a:avLst/>
          </a:prstGeom>
          <a:noFill/>
        </p:spPr>
        <p:txBody>
          <a:bodyPr wrap="none" rtlCol="0">
            <a:spAutoFit/>
          </a:bodyPr>
          <a:lstStyle/>
          <a:p>
            <a:r>
              <a:rPr lang="en-US" sz="6600" b="1">
                <a:solidFill>
                  <a:srgbClr val="FF0000"/>
                </a:solidFill>
                <a:latin typeface="r0c0i Linotte" pitchFamily="2" charset="0"/>
              </a:rPr>
              <a:t>Con thích nhất tiết mục </a:t>
            </a:r>
          </a:p>
          <a:p>
            <a:r>
              <a:rPr lang="en-US" sz="6600" b="1">
                <a:solidFill>
                  <a:srgbClr val="FF0000"/>
                </a:solidFill>
                <a:latin typeface="r0c0i Linotte" pitchFamily="2" charset="0"/>
              </a:rPr>
              <a:t>nào trong cuộc thi?</a:t>
            </a:r>
            <a:endParaRPr lang="en-US" sz="6600" b="1" dirty="0">
              <a:solidFill>
                <a:srgbClr val="FF0000"/>
              </a:solidFill>
              <a:latin typeface="r0c0i Linotte" pitchFamily="2" charset="0"/>
            </a:endParaRPr>
          </a:p>
        </p:txBody>
      </p:sp>
    </p:spTree>
    <p:extLst>
      <p:ext uri="{BB962C8B-B14F-4D97-AF65-F5344CB8AC3E}">
        <p14:creationId xmlns:p14="http://schemas.microsoft.com/office/powerpoint/2010/main" val="1101241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0142" y="1634616"/>
            <a:ext cx="11743333"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4. </a:t>
            </a:r>
            <a:r>
              <a:rPr kumimoji="0" lang="en-US" sz="4000" b="1" i="0" u="none" strike="noStrike" kern="1200" cap="none" spc="0" normalizeH="0" baseline="0" noProof="0" dirty="0" err="1">
                <a:ln>
                  <a:noFill/>
                </a:ln>
                <a:solidFill>
                  <a:prstClr val="black"/>
                </a:solidFill>
                <a:effectLst/>
                <a:uLnTx/>
                <a:uFillTx/>
                <a:latin typeface="r0c0i Linotte" pitchFamily="2" charset="0"/>
                <a:ea typeface="+mn-ea"/>
                <a:cs typeface="+mn-cs"/>
              </a:rPr>
              <a:t>Viết</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r0c0i Linotte" pitchFamily="2" charset="0"/>
                <a:ea typeface="+mn-ea"/>
                <a:cs typeface="+mn-cs"/>
              </a:rPr>
              <a:t>vào</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r0c0i Linotte" pitchFamily="2" charset="0"/>
                <a:ea typeface="+mn-ea"/>
                <a:cs typeface="+mn-cs"/>
              </a:rPr>
              <a:t>vở</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r0c0i Linotte" pitchFamily="2" charset="0"/>
                <a:ea typeface="+mn-ea"/>
                <a:cs typeface="+mn-cs"/>
              </a:rPr>
              <a:t>câu</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r0c0i Linotte" pitchFamily="2" charset="0"/>
                <a:ea typeface="+mn-ea"/>
                <a:cs typeface="+mn-cs"/>
              </a:rPr>
              <a:t>trả</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r0c0i Linotte" pitchFamily="2" charset="0"/>
                <a:ea typeface="+mn-ea"/>
                <a:cs typeface="+mn-cs"/>
              </a:rPr>
              <a:t>lời</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r0c0i Linotte" pitchFamily="2" charset="0"/>
                <a:ea typeface="+mn-ea"/>
                <a:cs typeface="+mn-cs"/>
              </a:rPr>
              <a:t>cho</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 </a:t>
            </a:r>
            <a:r>
              <a:rPr kumimoji="0" lang="en-US" sz="4000" b="1" i="0" u="none" strike="noStrike" kern="1200" cap="none" spc="0" normalizeH="0" baseline="0" noProof="0" err="1">
                <a:ln>
                  <a:noFill/>
                </a:ln>
                <a:solidFill>
                  <a:prstClr val="black"/>
                </a:solidFill>
                <a:effectLst/>
                <a:uLnTx/>
                <a:uFillTx/>
                <a:latin typeface="r0c0i Linotte" pitchFamily="2" charset="0"/>
                <a:ea typeface="+mn-ea"/>
                <a:cs typeface="+mn-cs"/>
              </a:rPr>
              <a:t>câu</a:t>
            </a:r>
            <a:r>
              <a:rPr kumimoji="0" lang="en-US" sz="4000" b="1" i="0" u="none" strike="noStrike" kern="1200" cap="none" spc="0" normalizeH="0" baseline="0" noProof="0">
                <a:ln>
                  <a:noFill/>
                </a:ln>
                <a:solidFill>
                  <a:prstClr val="black"/>
                </a:solidFill>
                <a:effectLst/>
                <a:uLnTx/>
                <a:uFillTx/>
                <a:latin typeface="r0c0i Linotte" pitchFamily="2" charset="0"/>
                <a:ea typeface="+mn-ea"/>
                <a:cs typeface="+mn-cs"/>
              </a:rPr>
              <a:t> hỏi a </a:t>
            </a:r>
            <a:r>
              <a:rPr kumimoji="0" lang="en-US" sz="4000" b="1" i="0" u="none" strike="noStrike" kern="1200" cap="none" spc="0" normalizeH="0" noProof="0">
                <a:ln>
                  <a:noFill/>
                </a:ln>
                <a:solidFill>
                  <a:prstClr val="black"/>
                </a:solidFill>
                <a:effectLst/>
                <a:uLnTx/>
                <a:uFillTx/>
                <a:latin typeface="r0c0i Linotte" pitchFamily="2" charset="0"/>
                <a:ea typeface="+mn-ea"/>
                <a:cs typeface="+mn-cs"/>
              </a:rPr>
              <a:t>và c </a:t>
            </a:r>
            <a:r>
              <a:rPr kumimoji="0" lang="en-US" sz="4000" b="1" i="0" u="none" strike="noStrike" kern="1200" cap="none" spc="0" normalizeH="0" baseline="0" noProof="0">
                <a:ln>
                  <a:noFill/>
                </a:ln>
                <a:solidFill>
                  <a:prstClr val="black"/>
                </a:solidFill>
                <a:effectLst/>
                <a:uLnTx/>
                <a:uFillTx/>
                <a:latin typeface="r0c0i Linotte"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r0c0i Linotte" pitchFamily="2" charset="0"/>
                <a:ea typeface="+mn-ea"/>
                <a:cs typeface="+mn-cs"/>
              </a:rPr>
              <a:t>ở mục </a:t>
            </a:r>
            <a:r>
              <a:rPr kumimoji="0" lang="en-US" sz="4000" b="1" i="0" u="none" strike="noStrike" kern="1200" cap="none" spc="0" normalizeH="0" baseline="0" noProof="0" dirty="0">
                <a:ln>
                  <a:noFill/>
                </a:ln>
                <a:solidFill>
                  <a:prstClr val="black"/>
                </a:solidFill>
                <a:effectLst/>
                <a:uLnTx/>
                <a:uFillTx/>
                <a:latin typeface="r0c0i Linotte" pitchFamily="2" charset="0"/>
                <a:ea typeface="+mn-ea"/>
                <a:cs typeface="+mn-cs"/>
              </a:rPr>
              <a:t>3.</a:t>
            </a:r>
          </a:p>
        </p:txBody>
      </p:sp>
      <p:sp>
        <p:nvSpPr>
          <p:cNvPr id="18" name="Rectangle 17"/>
          <p:cNvSpPr/>
          <p:nvPr/>
        </p:nvSpPr>
        <p:spPr>
          <a:xfrm>
            <a:off x="5040988" y="4069153"/>
            <a:ext cx="7652487"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noProof="0" dirty="0">
                <a:ln>
                  <a:noFill/>
                </a:ln>
                <a:solidFill>
                  <a:srgbClr val="FF0000"/>
                </a:solidFill>
                <a:effectLst/>
                <a:uLnTx/>
                <a:uFillTx/>
                <a:latin typeface="HP001 4 hàng" panose="020B0603050302020204" pitchFamily="34" charset="0"/>
              </a:rPr>
              <a:t> </a:t>
            </a:r>
            <a:endParaRPr kumimoji="0" lang="en-US" sz="4500" b="1" i="0" u="none" strike="noStrike" kern="1200" cap="none" spc="0" normalizeH="0" baseline="0" noProof="0" dirty="0">
              <a:ln>
                <a:noFill/>
              </a:ln>
              <a:solidFill>
                <a:srgbClr val="FF0000"/>
              </a:solidFill>
              <a:effectLst/>
              <a:uLnTx/>
              <a:uFillTx/>
              <a:latin typeface="HP001 4 hàng" panose="020B0603050302020204" pitchFamily="34" charset="0"/>
            </a:endParaRPr>
          </a:p>
        </p:txBody>
      </p:sp>
      <p:sp>
        <p:nvSpPr>
          <p:cNvPr id="2" name="TextBox 1"/>
          <p:cNvSpPr txBox="1"/>
          <p:nvPr/>
        </p:nvSpPr>
        <p:spPr>
          <a:xfrm>
            <a:off x="821807" y="3096923"/>
            <a:ext cx="10595130" cy="2308324"/>
          </a:xfrm>
          <a:prstGeom prst="rect">
            <a:avLst/>
          </a:prstGeom>
          <a:noFill/>
        </p:spPr>
        <p:txBody>
          <a:bodyPr wrap="square" rtlCol="0">
            <a:spAutoFit/>
          </a:bodyPr>
          <a:lstStyle/>
          <a:p>
            <a:pPr marL="914400" indent="-914400">
              <a:buAutoNum type="alphaLcPeriod"/>
            </a:pPr>
            <a:r>
              <a:rPr lang="en-US" sz="4800">
                <a:solidFill>
                  <a:srgbClr val="FF0000"/>
                </a:solidFill>
                <a:latin typeface="r0c0i Linotte" pitchFamily="2" charset="0"/>
              </a:rPr>
              <a:t>Cuộc thi có sự tham gia của yểng,</a:t>
            </a:r>
          </a:p>
          <a:p>
            <a:r>
              <a:rPr lang="en-US" sz="4800">
                <a:solidFill>
                  <a:srgbClr val="FF0000"/>
                </a:solidFill>
                <a:latin typeface="r0c0i Linotte" pitchFamily="2" charset="0"/>
              </a:rPr>
              <a:t> mèo rừng, chim gõ kiến, chim công, voọc xám.</a:t>
            </a:r>
          </a:p>
        </p:txBody>
      </p:sp>
      <p:sp>
        <p:nvSpPr>
          <p:cNvPr id="5" name="TextBox 4"/>
          <p:cNvSpPr txBox="1"/>
          <p:nvPr/>
        </p:nvSpPr>
        <p:spPr>
          <a:xfrm>
            <a:off x="821807" y="5549582"/>
            <a:ext cx="8749511" cy="830997"/>
          </a:xfrm>
          <a:prstGeom prst="rect">
            <a:avLst/>
          </a:prstGeom>
          <a:noFill/>
        </p:spPr>
        <p:txBody>
          <a:bodyPr wrap="none" rtlCol="0">
            <a:spAutoFit/>
          </a:bodyPr>
          <a:lstStyle/>
          <a:p>
            <a:r>
              <a:rPr lang="en-US" sz="4800">
                <a:solidFill>
                  <a:srgbClr val="FF0000"/>
                </a:solidFill>
                <a:latin typeface="r0c0i Linotte" pitchFamily="2" charset="0"/>
              </a:rPr>
              <a:t>c. Con thích nhất tiết mục…………..</a:t>
            </a:r>
          </a:p>
        </p:txBody>
      </p:sp>
    </p:spTree>
    <p:extLst>
      <p:ext uri="{BB962C8B-B14F-4D97-AF65-F5344CB8AC3E}">
        <p14:creationId xmlns:p14="http://schemas.microsoft.com/office/powerpoint/2010/main" val="11460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217C-FFE9-494D-804C-C1DD8C759E6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DDBCDDE-A3A1-4199-9A9A-6BEB9280B333}"/>
              </a:ext>
            </a:extLst>
          </p:cNvPr>
          <p:cNvSpPr>
            <a:spLocks noGrp="1"/>
          </p:cNvSpPr>
          <p:nvPr>
            <p:ph idx="1"/>
          </p:nvPr>
        </p:nvSpPr>
        <p:spPr/>
        <p:txBody>
          <a:bodyPr/>
          <a:lstStyle/>
          <a:p>
            <a:endParaRPr lang="vi-VN"/>
          </a:p>
        </p:txBody>
      </p:sp>
      <p:sp>
        <p:nvSpPr>
          <p:cNvPr id="4" name="Rounded Rectangle 2">
            <a:extLst>
              <a:ext uri="{FF2B5EF4-FFF2-40B4-BE49-F238E27FC236}">
                <a16:creationId xmlns:a16="http://schemas.microsoft.com/office/drawing/2014/main" id="{281102DF-894B-4CA8-9EF8-82C414C2EC2D}"/>
              </a:ext>
            </a:extLst>
          </p:cNvPr>
          <p:cNvSpPr/>
          <p:nvPr/>
        </p:nvSpPr>
        <p:spPr>
          <a:xfrm>
            <a:off x="5212580" y="315913"/>
            <a:ext cx="2387600" cy="965200"/>
          </a:xfrm>
          <a:prstGeom prst="round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en-US" sz="4400" b="1" dirty="0" err="1">
                <a:latin typeface="r0c0i Linotte" pitchFamily="2" charset="0"/>
              </a:rPr>
              <a:t>Viết</a:t>
            </a:r>
            <a:endParaRPr lang="en-US" sz="4400" b="1" dirty="0">
              <a:latin typeface="r0c0i Linotte" pitchFamily="2" charset="0"/>
            </a:endParaRPr>
          </a:p>
        </p:txBody>
      </p:sp>
      <p:pic>
        <p:nvPicPr>
          <p:cNvPr id="5" name="Picture 6" descr="Cartoon Pupils Work Hard To Write Homework Png Transparent Bottom ...">
            <a:extLst>
              <a:ext uri="{FF2B5EF4-FFF2-40B4-BE49-F238E27FC236}">
                <a16:creationId xmlns:a16="http://schemas.microsoft.com/office/drawing/2014/main" id="{A36DBEF1-1C6F-4A02-B87D-C038F73314B7}"/>
              </a:ext>
            </a:extLst>
          </p:cNvPr>
          <p:cNvPicPr>
            <a:picLocks noChangeAspect="1" noChangeArrowheads="1"/>
          </p:cNvPicPr>
          <p:nvPr/>
        </p:nvPicPr>
        <p:blipFill>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49770" y="1981199"/>
            <a:ext cx="2346245" cy="2354066"/>
          </a:xfrm>
          <a:prstGeom prst="ellipse">
            <a:avLst/>
          </a:prstGeom>
          <a:noFill/>
          <a:extLst>
            <a:ext uri="{909E8E84-426E-40DD-AFC4-6F175D3DCCD1}">
              <a14:hiddenFill xmlns:a14="http://schemas.microsoft.com/office/drawing/2010/main">
                <a:solidFill>
                  <a:srgbClr val="FFFFFF"/>
                </a:solidFill>
              </a14:hiddenFill>
            </a:ext>
          </a:extLst>
        </p:spPr>
      </p:pic>
      <p:sp>
        <p:nvSpPr>
          <p:cNvPr id="6" name="Rounded Rectangle 6">
            <a:extLst>
              <a:ext uri="{FF2B5EF4-FFF2-40B4-BE49-F238E27FC236}">
                <a16:creationId xmlns:a16="http://schemas.microsoft.com/office/drawing/2014/main" id="{03676CEA-2874-425D-BBF0-51A1D18BE410}"/>
              </a:ext>
            </a:extLst>
          </p:cNvPr>
          <p:cNvSpPr/>
          <p:nvPr/>
        </p:nvSpPr>
        <p:spPr>
          <a:xfrm>
            <a:off x="74613" y="4692650"/>
            <a:ext cx="2895600" cy="8382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n-US" sz="2400" b="1" dirty="0" err="1">
                <a:latin typeface="r0c0i Linotte" pitchFamily="2" charset="0"/>
              </a:rPr>
              <a:t>Ngồi</a:t>
            </a:r>
            <a:r>
              <a:rPr lang="en-US" sz="2400" b="1" dirty="0">
                <a:latin typeface="r0c0i Linotte" pitchFamily="2" charset="0"/>
              </a:rPr>
              <a:t> </a:t>
            </a:r>
            <a:r>
              <a:rPr lang="en-US" sz="2400" b="1" dirty="0" err="1">
                <a:latin typeface="r0c0i Linotte" pitchFamily="2" charset="0"/>
              </a:rPr>
              <a:t>đúng</a:t>
            </a:r>
            <a:r>
              <a:rPr lang="en-US" sz="2400" b="1" dirty="0">
                <a:latin typeface="r0c0i Linotte" pitchFamily="2" charset="0"/>
              </a:rPr>
              <a:t> </a:t>
            </a:r>
            <a:r>
              <a:rPr lang="en-US" sz="2400" b="1" dirty="0" err="1">
                <a:latin typeface="r0c0i Linotte" pitchFamily="2" charset="0"/>
              </a:rPr>
              <a:t>tư</a:t>
            </a:r>
            <a:r>
              <a:rPr lang="en-US" sz="2400" b="1" dirty="0">
                <a:latin typeface="r0c0i Linotte" pitchFamily="2" charset="0"/>
              </a:rPr>
              <a:t> </a:t>
            </a:r>
            <a:r>
              <a:rPr lang="en-US" sz="2400" b="1" dirty="0" err="1">
                <a:latin typeface="r0c0i Linotte" pitchFamily="2" charset="0"/>
              </a:rPr>
              <a:t>thế</a:t>
            </a:r>
            <a:endParaRPr lang="en-US" sz="2400" b="1" dirty="0">
              <a:latin typeface="r0c0i Linotte" pitchFamily="2" charset="0"/>
            </a:endParaRPr>
          </a:p>
        </p:txBody>
      </p:sp>
      <p:pic>
        <p:nvPicPr>
          <p:cNvPr id="7" name="Picture 6">
            <a:extLst>
              <a:ext uri="{FF2B5EF4-FFF2-40B4-BE49-F238E27FC236}">
                <a16:creationId xmlns:a16="http://schemas.microsoft.com/office/drawing/2014/main" id="{5904F4D7-4828-43CC-867D-FCCEA40C8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5263" y="1981199"/>
            <a:ext cx="2166354" cy="2166354"/>
          </a:xfrm>
          <a:prstGeom prst="ellipse">
            <a:avLst/>
          </a:prstGeom>
        </p:spPr>
      </p:pic>
      <p:sp>
        <p:nvSpPr>
          <p:cNvPr id="8" name="Rounded Rectangle 9">
            <a:extLst>
              <a:ext uri="{FF2B5EF4-FFF2-40B4-BE49-F238E27FC236}">
                <a16:creationId xmlns:a16="http://schemas.microsoft.com/office/drawing/2014/main" id="{D4557941-A952-4313-8876-FDFF55DF6DD9}"/>
              </a:ext>
            </a:extLst>
          </p:cNvPr>
          <p:cNvSpPr/>
          <p:nvPr/>
        </p:nvSpPr>
        <p:spPr>
          <a:xfrm>
            <a:off x="8672513" y="4692650"/>
            <a:ext cx="2895600" cy="8382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n-US" sz="2400" b="1" dirty="0" err="1">
                <a:latin typeface="r0c0i Linotte" pitchFamily="2" charset="0"/>
              </a:rPr>
              <a:t>Tập</a:t>
            </a:r>
            <a:r>
              <a:rPr lang="en-US" sz="2400" b="1" dirty="0">
                <a:latin typeface="r0c0i Linotte" pitchFamily="2" charset="0"/>
              </a:rPr>
              <a:t> </a:t>
            </a:r>
            <a:r>
              <a:rPr lang="en-US" sz="2400" b="1" dirty="0" err="1">
                <a:latin typeface="r0c0i Linotte" pitchFamily="2" charset="0"/>
              </a:rPr>
              <a:t>trung</a:t>
            </a:r>
            <a:endParaRPr lang="en-US" sz="2400" b="1" dirty="0">
              <a:latin typeface="r0c0i Linotte" pitchFamily="2" charset="0"/>
            </a:endParaRPr>
          </a:p>
        </p:txBody>
      </p:sp>
      <p:sp>
        <p:nvSpPr>
          <p:cNvPr id="9" name="Rounded Rectangle 10">
            <a:extLst>
              <a:ext uri="{FF2B5EF4-FFF2-40B4-BE49-F238E27FC236}">
                <a16:creationId xmlns:a16="http://schemas.microsoft.com/office/drawing/2014/main" id="{B20EC53B-6DF1-4FF5-BB6D-63C4C17065AB}"/>
              </a:ext>
            </a:extLst>
          </p:cNvPr>
          <p:cNvSpPr/>
          <p:nvPr/>
        </p:nvSpPr>
        <p:spPr>
          <a:xfrm>
            <a:off x="4256088" y="4692650"/>
            <a:ext cx="3525837" cy="8382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n-US" sz="2400" b="1" dirty="0">
                <a:latin typeface="r0c0i Linotte" pitchFamily="2" charset="0"/>
              </a:rPr>
              <a:t>Cầm </a:t>
            </a:r>
            <a:r>
              <a:rPr lang="en-US" sz="2400" b="1" dirty="0" err="1">
                <a:latin typeface="r0c0i Linotte" pitchFamily="2" charset="0"/>
              </a:rPr>
              <a:t>bút</a:t>
            </a:r>
            <a:r>
              <a:rPr lang="en-US" sz="2400" b="1" dirty="0">
                <a:latin typeface="r0c0i Linotte" pitchFamily="2" charset="0"/>
              </a:rPr>
              <a:t> </a:t>
            </a:r>
            <a:r>
              <a:rPr lang="en-US" sz="2400" b="1" dirty="0" err="1">
                <a:latin typeface="r0c0i Linotte" pitchFamily="2" charset="0"/>
              </a:rPr>
              <a:t>đúng</a:t>
            </a:r>
            <a:r>
              <a:rPr lang="en-US" sz="2400" b="1" dirty="0">
                <a:latin typeface="r0c0i Linotte" pitchFamily="2" charset="0"/>
              </a:rPr>
              <a:t> </a:t>
            </a:r>
            <a:r>
              <a:rPr lang="en-US" sz="2400" b="1" dirty="0" err="1">
                <a:latin typeface="r0c0i Linotte" pitchFamily="2" charset="0"/>
              </a:rPr>
              <a:t>cách</a:t>
            </a:r>
            <a:endParaRPr lang="en-US" sz="2400" b="1" dirty="0">
              <a:latin typeface="r0c0i Linotte" pitchFamily="2" charset="0"/>
            </a:endParaRPr>
          </a:p>
        </p:txBody>
      </p:sp>
      <p:pic>
        <p:nvPicPr>
          <p:cNvPr id="10" name="Picture 9">
            <a:extLst>
              <a:ext uri="{FF2B5EF4-FFF2-40B4-BE49-F238E27FC236}">
                <a16:creationId xmlns:a16="http://schemas.microsoft.com/office/drawing/2014/main" id="{8169EB95-7D6B-4CFD-AABA-2CF021DBA263}"/>
              </a:ext>
            </a:extLst>
          </p:cNvPr>
          <p:cNvPicPr>
            <a:picLocks noChangeAspect="1"/>
          </p:cNvPicPr>
          <p:nvPr/>
        </p:nvPicPr>
        <p:blipFill>
          <a:blip r:embed="rId4">
            <a:extLst>
              <a:ext uri="{28A0092B-C50C-407E-A947-70E740481C1C}">
                <a14:useLocalDpi xmlns:a14="http://schemas.microsoft.com/office/drawing/2010/main" val="0"/>
              </a:ext>
            </a:extLst>
          </a:blip>
          <a:srcRect l="22971"/>
          <a:stretch>
            <a:fillRect/>
          </a:stretch>
        </p:blipFill>
        <p:spPr bwMode="auto">
          <a:xfrm>
            <a:off x="4857750" y="2378075"/>
            <a:ext cx="22685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114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3119" t="15720" b="74706"/>
          <a:stretch/>
        </p:blipFill>
        <p:spPr bwMode="auto">
          <a:xfrm>
            <a:off x="79098" y="5471682"/>
            <a:ext cx="9068180" cy="1386318"/>
          </a:xfrm>
          <a:prstGeom prst="rect">
            <a:avLst/>
          </a:prstGeom>
          <a:ln>
            <a:noFill/>
          </a:ln>
          <a:extLst>
            <a:ext uri="{53640926-AAD7-44D8-BBD7-CCE9431645EC}">
              <a14:shadowObscured xmlns:a14="http://schemas.microsoft.com/office/drawing/2010/main"/>
            </a:ext>
          </a:extLst>
        </p:spPr>
      </p:pic>
      <p:grpSp>
        <p:nvGrpSpPr>
          <p:cNvPr id="4" name="Group 3"/>
          <p:cNvGrpSpPr/>
          <p:nvPr/>
        </p:nvGrpSpPr>
        <p:grpSpPr>
          <a:xfrm>
            <a:off x="92410" y="0"/>
            <a:ext cx="11794715" cy="5553570"/>
            <a:chOff x="228089" y="1325177"/>
            <a:chExt cx="11794714" cy="555357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119" t="8757" b="53019"/>
            <a:stretch/>
          </p:blipFill>
          <p:spPr bwMode="auto">
            <a:xfrm>
              <a:off x="2954625" y="1325177"/>
              <a:ext cx="9068178" cy="5534520"/>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119" t="8757" b="52888"/>
            <a:stretch/>
          </p:blipFill>
          <p:spPr bwMode="auto">
            <a:xfrm>
              <a:off x="228089" y="1325177"/>
              <a:ext cx="9068179" cy="5553570"/>
            </a:xfrm>
            <a:prstGeom prst="rect">
              <a:avLst/>
            </a:prstGeom>
            <a:ln>
              <a:noFill/>
            </a:ln>
            <a:extLst>
              <a:ext uri="{53640926-AAD7-44D8-BBD7-CCE9431645EC}">
                <a14:shadowObscured xmlns:a14="http://schemas.microsoft.com/office/drawing/2010/main"/>
              </a:ext>
            </a:extLst>
          </p:spPr>
        </p:pic>
      </p:grpSp>
      <p:sp>
        <p:nvSpPr>
          <p:cNvPr id="7" name="Rectangle 6"/>
          <p:cNvSpPr/>
          <p:nvPr/>
        </p:nvSpPr>
        <p:spPr>
          <a:xfrm>
            <a:off x="949914" y="4071647"/>
            <a:ext cx="10934160"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a.</a:t>
            </a:r>
            <a:r>
              <a:rPr kumimoji="0" lang="en-US" sz="4500" b="1" i="0" u="none" strike="noStrike" kern="1200" cap="none" spc="0" normalizeH="0" noProof="0">
                <a:ln>
                  <a:noFill/>
                </a:ln>
                <a:solidFill>
                  <a:prstClr val="black"/>
                </a:solidFill>
                <a:effectLst/>
                <a:uLnTx/>
                <a:uFillTx/>
                <a:latin typeface="HP001 4 hàng" panose="020B0603050302020204" pitchFamily="34" charset="0"/>
                <a:ea typeface="+mn-ea"/>
                <a:cs typeface="+mn-cs"/>
              </a:rPr>
              <a:t> Cuộc thi có sự tham gia của yểng, mèo</a:t>
            </a:r>
            <a:endParaRPr kumimoji="0" lang="en-US" sz="45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65190" t="15720" r="8432" b="74706"/>
          <a:stretch/>
        </p:blipFill>
        <p:spPr bwMode="auto">
          <a:xfrm>
            <a:off x="9133966" y="5442228"/>
            <a:ext cx="2753234" cy="1386318"/>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140168" y="3178048"/>
            <a:ext cx="10934160"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b="1">
                <a:solidFill>
                  <a:prstClr val="black"/>
                </a:solidFill>
                <a:latin typeface="HP001 4 hàng" panose="020B0603050302020204" pitchFamily="34" charset="0"/>
              </a:rPr>
              <a:t>4.</a:t>
            </a:r>
            <a:endParaRPr kumimoji="0" lang="en-US" sz="45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pic>
        <p:nvPicPr>
          <p:cNvPr id="20" name="7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74579" y="32400"/>
            <a:ext cx="2417421" cy="1359799"/>
          </a:xfrm>
          <a:prstGeom prst="rect">
            <a:avLst/>
          </a:prstGeom>
        </p:spPr>
      </p:pic>
      <p:sp>
        <p:nvSpPr>
          <p:cNvPr id="13" name="Rectangle 12"/>
          <p:cNvSpPr/>
          <p:nvPr/>
        </p:nvSpPr>
        <p:spPr>
          <a:xfrm>
            <a:off x="3628201" y="524076"/>
            <a:ext cx="10934160"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b="1">
                <a:solidFill>
                  <a:prstClr val="black"/>
                </a:solidFill>
                <a:latin typeface="HP001 4 hàng" panose="020B0603050302020204" pitchFamily="34" charset="0"/>
              </a:rPr>
              <a:t>5   </a:t>
            </a:r>
            <a:r>
              <a:rPr lang="en-US" sz="4500" b="1" noProof="0">
                <a:solidFill>
                  <a:prstClr val="black"/>
                </a:solidFill>
                <a:latin typeface="HP001 4 hàng" panose="020B0603050302020204" pitchFamily="34" charset="0"/>
              </a:rPr>
              <a:t> -  4</a:t>
            </a:r>
            <a:endParaRPr kumimoji="0" lang="en-US" sz="45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
        <p:nvSpPr>
          <p:cNvPr id="8" name="Rectangle 7"/>
          <p:cNvSpPr/>
          <p:nvPr/>
        </p:nvSpPr>
        <p:spPr>
          <a:xfrm>
            <a:off x="126315" y="4970590"/>
            <a:ext cx="10934160" cy="784830"/>
          </a:xfrm>
          <a:prstGeom prst="rect">
            <a:avLst/>
          </a:prstGeom>
        </p:spPr>
        <p:txBody>
          <a:bodyPr wrap="square">
            <a:spAutoFit/>
          </a:bodyPr>
          <a:lstStyle/>
          <a:p>
            <a:pPr algn="just">
              <a:defRPr/>
            </a:pPr>
            <a:r>
              <a:rPr lang="en-US" sz="4500" b="1">
                <a:latin typeface="HP001 4 hàng" panose="020B0603050302020204" pitchFamily="34" charset="0"/>
              </a:rPr>
              <a:t>ǟừng, chim gõ kiến, chim công, vǭ xám.</a:t>
            </a:r>
            <a:endParaRPr kumimoji="0" lang="en-US" sz="4500" b="1" i="0" u="none" strike="noStrike" kern="1200" cap="none" spc="0" normalizeH="0" baseline="0" noProof="0" dirty="0">
              <a:ln>
                <a:noFill/>
              </a:ln>
              <a:effectLst/>
              <a:uLnTx/>
              <a:uFillTx/>
              <a:latin typeface="HP001 4 hàng" panose="020B0603050302020204" pitchFamily="34" charset="0"/>
            </a:endParaRPr>
          </a:p>
        </p:txBody>
      </p:sp>
      <p:sp>
        <p:nvSpPr>
          <p:cNvPr id="14" name="Rectangle 13"/>
          <p:cNvSpPr/>
          <p:nvPr/>
        </p:nvSpPr>
        <p:spPr>
          <a:xfrm>
            <a:off x="3409360" y="1441992"/>
            <a:ext cx="10934160"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b="1">
                <a:solidFill>
                  <a:prstClr val="black"/>
                </a:solidFill>
                <a:latin typeface="HP001 4 hàng" panose="020B0603050302020204" pitchFamily="34" charset="0"/>
              </a:rPr>
              <a:t>Tập đọc </a:t>
            </a:r>
            <a:endParaRPr kumimoji="0" lang="en-US" sz="45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
        <p:nvSpPr>
          <p:cNvPr id="15" name="Rectangle 14"/>
          <p:cNvSpPr/>
          <p:nvPr/>
        </p:nvSpPr>
        <p:spPr>
          <a:xfrm>
            <a:off x="2512889" y="2310020"/>
            <a:ext cx="10934160"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b="1">
                <a:solidFill>
                  <a:prstClr val="black"/>
                </a:solidFill>
                <a:latin typeface="HP001 4 hàng" panose="020B0603050302020204" pitchFamily="34" charset="0"/>
              </a:rPr>
              <a:t>Cuộc thi tài năng ǟừng xanh </a:t>
            </a:r>
            <a:endParaRPr kumimoji="0" lang="en-US" sz="45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
        <p:nvSpPr>
          <p:cNvPr id="19" name="Rectangle 18"/>
          <p:cNvSpPr/>
          <p:nvPr/>
        </p:nvSpPr>
        <p:spPr>
          <a:xfrm>
            <a:off x="949914" y="5887081"/>
            <a:ext cx="10934160" cy="7848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b="1">
                <a:solidFill>
                  <a:prstClr val="black"/>
                </a:solidFill>
                <a:latin typeface="HP001 4 hàng" panose="020B0603050302020204" pitchFamily="34" charset="0"/>
              </a:rPr>
              <a:t>c</a:t>
            </a:r>
            <a:r>
              <a:rPr kumimoji="0" lang="en-US" sz="4500" b="1" i="0" u="none" strike="noStrike" kern="1200" cap="none" spc="0" normalizeH="0" baseline="0" noProof="0">
                <a:ln>
                  <a:noFill/>
                </a:ln>
                <a:solidFill>
                  <a:prstClr val="black"/>
                </a:solidFill>
                <a:effectLst/>
                <a:uLnTx/>
                <a:uFillTx/>
                <a:latin typeface="HP001 4 hàng" panose="020B0603050302020204" pitchFamily="34" charset="0"/>
                <a:ea typeface="+mn-ea"/>
                <a:cs typeface="+mn-cs"/>
              </a:rPr>
              <a:t>.</a:t>
            </a:r>
            <a:r>
              <a:rPr kumimoji="0" lang="en-US" sz="4500" b="1" i="0" u="none" strike="noStrike" kern="1200" cap="none" spc="0" normalizeH="0" noProof="0">
                <a:ln>
                  <a:noFill/>
                </a:ln>
                <a:solidFill>
                  <a:prstClr val="black"/>
                </a:solidFill>
                <a:effectLst/>
                <a:uLnTx/>
                <a:uFillTx/>
                <a:latin typeface="HP001 4 hàng" panose="020B0603050302020204" pitchFamily="34" charset="0"/>
                <a:ea typeface="+mn-ea"/>
                <a:cs typeface="+mn-cs"/>
              </a:rPr>
              <a:t> Con thích nhất tiết mục…………………..</a:t>
            </a:r>
            <a:endParaRPr kumimoji="0" lang="en-US" sz="45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0207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video>
              <p:cMediaNode vol="80000">
                <p:cTn id="13" fill="hold" display="0">
                  <p:stCondLst>
                    <p:cond delay="indefinite"/>
                  </p:stCondLst>
                </p:cTn>
                <p:tgtEl>
                  <p:spTgt spid="20"/>
                </p:tgtEl>
              </p:cMediaNode>
            </p:video>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777767" y="4114800"/>
            <a:ext cx="3433536" cy="2746829"/>
          </a:xfrm>
          <a:prstGeom prst="rect">
            <a:avLst/>
          </a:prstGeom>
        </p:spPr>
      </p:pic>
      <p:sp>
        <p:nvSpPr>
          <p:cNvPr id="11" name="TextBox 10"/>
          <p:cNvSpPr txBox="1"/>
          <p:nvPr/>
        </p:nvSpPr>
        <p:spPr>
          <a:xfrm>
            <a:off x="971549" y="2321511"/>
            <a:ext cx="12534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r0c0i Linotte" pitchFamily="2" charset="0"/>
                <a:ea typeface="Cambria" panose="02040503050406030204" pitchFamily="18" charset="0"/>
                <a:cs typeface="+mn-cs"/>
              </a:rPr>
              <a:t>Con đã</a:t>
            </a:r>
            <a:r>
              <a:rPr kumimoji="0" lang="en-US" sz="4800" b="1" i="0" u="none" strike="noStrike" kern="1200" cap="none" spc="0" normalizeH="0" noProof="0">
                <a:ln>
                  <a:noFill/>
                </a:ln>
                <a:solidFill>
                  <a:srgbClr val="FF0000"/>
                </a:solidFill>
                <a:effectLst/>
                <a:uLnTx/>
                <a:uFillTx/>
                <a:latin typeface="r0c0i Linotte" pitchFamily="2" charset="0"/>
                <a:ea typeface="Cambria" panose="02040503050406030204" pitchFamily="18" charset="0"/>
                <a:cs typeface="+mn-cs"/>
              </a:rPr>
              <a:t> học được gì sau tiết học này?</a:t>
            </a:r>
            <a:endParaRPr kumimoji="0" lang="en-US" sz="4800" b="1" i="0" u="none" strike="noStrike" kern="1200" cap="none" spc="0" normalizeH="0" baseline="0" noProof="0" dirty="0">
              <a:ln>
                <a:noFill/>
              </a:ln>
              <a:solidFill>
                <a:srgbClr val="FF0000"/>
              </a:solidFill>
              <a:effectLst/>
              <a:uLnTx/>
              <a:uFillTx/>
              <a:latin typeface="r0c0i Linotte" pitchFamily="2" charset="0"/>
              <a:ea typeface="Cambria" panose="02040503050406030204" pitchFamily="18" charset="0"/>
              <a:cs typeface="+mn-cs"/>
            </a:endParaRPr>
          </a:p>
        </p:txBody>
      </p:sp>
      <p:pic>
        <p:nvPicPr>
          <p:cNvPr id="16" name="Picture 15"/>
          <p:cNvPicPr>
            <a:picLocks noChangeAspect="1"/>
          </p:cNvPicPr>
          <p:nvPr/>
        </p:nvPicPr>
        <p:blipFill>
          <a:blip r:embed="rId3">
            <a:clrChange>
              <a:clrFrom>
                <a:srgbClr val="F7F7F7"/>
              </a:clrFrom>
              <a:clrTo>
                <a:srgbClr val="F7F7F7">
                  <a:alpha val="0"/>
                </a:srgbClr>
              </a:clrTo>
            </a:clrChange>
          </a:blip>
          <a:stretch>
            <a:fillRect/>
          </a:stretch>
        </p:blipFill>
        <p:spPr>
          <a:xfrm rot="18962852">
            <a:off x="7427687" y="19833"/>
            <a:ext cx="1310374" cy="1072513"/>
          </a:xfrm>
          <a:prstGeom prst="rect">
            <a:avLst/>
          </a:prstGeom>
        </p:spPr>
      </p:pic>
    </p:spTree>
    <p:extLst>
      <p:ext uri="{BB962C8B-B14F-4D97-AF65-F5344CB8AC3E}">
        <p14:creationId xmlns:p14="http://schemas.microsoft.com/office/powerpoint/2010/main" val="301912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569085" y="3157855"/>
            <a:ext cx="9053830" cy="3948430"/>
          </a:xfrm>
          <a:prstGeom prst="rect">
            <a:avLst/>
          </a:prstGeom>
        </p:spPr>
      </p:pic>
      <p:grpSp>
        <p:nvGrpSpPr>
          <p:cNvPr id="7" name="Group 6"/>
          <p:cNvGrpSpPr/>
          <p:nvPr/>
        </p:nvGrpSpPr>
        <p:grpSpPr>
          <a:xfrm>
            <a:off x="2783005" y="1248410"/>
            <a:ext cx="6826348" cy="2002790"/>
            <a:chOff x="936" y="3651"/>
            <a:chExt cx="12036" cy="3154"/>
          </a:xfrm>
        </p:grpSpPr>
        <p:sp>
          <p:nvSpPr>
            <p:cNvPr id="5" name="Rounded Rectangle 4"/>
            <p:cNvSpPr/>
            <p:nvPr/>
          </p:nvSpPr>
          <p:spPr>
            <a:xfrm rot="21360000">
              <a:off x="4519" y="3651"/>
              <a:ext cx="7680" cy="2160"/>
            </a:xfrm>
            <a:prstGeom prst="roundRect">
              <a:avLst/>
            </a:prstGeom>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3" name="Rounded Rectangle 2"/>
            <p:cNvSpPr/>
            <p:nvPr/>
          </p:nvSpPr>
          <p:spPr>
            <a:xfrm>
              <a:off x="2238" y="3828"/>
              <a:ext cx="10564" cy="297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 Box 5"/>
            <p:cNvSpPr txBox="1"/>
            <p:nvPr/>
          </p:nvSpPr>
          <p:spPr>
            <a:xfrm>
              <a:off x="2068" y="4080"/>
              <a:ext cx="10904" cy="2472"/>
            </a:xfrm>
            <a:prstGeom prst="rect">
              <a:avLst/>
            </a:prstGeom>
            <a:noFill/>
          </p:spPr>
          <p:txBody>
            <a:bodyPr wrap="square" rtlCol="0">
              <a:spAutoFit/>
            </a:bodyPr>
            <a:lstStyle/>
            <a:p>
              <a:pPr algn="ctr"/>
              <a:r>
                <a:rPr lang="en-US" sz="9600" b="1" dirty="0" err="1">
                  <a:solidFill>
                    <a:schemeClr val="bg1"/>
                  </a:solidFill>
                  <a:latin typeface="r0c0i Linotte" charset="0"/>
                  <a:cs typeface="r0c0i Linotte" charset="0"/>
                </a:rPr>
                <a:t>Tổng</a:t>
              </a:r>
              <a:r>
                <a:rPr lang="en-US" sz="9600" b="1" dirty="0">
                  <a:solidFill>
                    <a:schemeClr val="bg1"/>
                  </a:solidFill>
                  <a:latin typeface="r0c0i Linotte" charset="0"/>
                  <a:cs typeface="r0c0i Linotte" charset="0"/>
                </a:rPr>
                <a:t> </a:t>
              </a:r>
              <a:r>
                <a:rPr lang="en-US" sz="9600" b="1" dirty="0" err="1">
                  <a:solidFill>
                    <a:schemeClr val="bg1"/>
                  </a:solidFill>
                  <a:latin typeface="r0c0i Linotte" charset="0"/>
                  <a:cs typeface="r0c0i Linotte" charset="0"/>
                </a:rPr>
                <a:t>kết</a:t>
              </a:r>
              <a:endParaRPr lang="en-US" sz="9600" b="1" dirty="0">
                <a:solidFill>
                  <a:schemeClr val="bg1"/>
                </a:solidFill>
                <a:latin typeface="r0c0i Linotte" charset="0"/>
                <a:cs typeface="r0c0i Linotte" charset="0"/>
              </a:endParaRPr>
            </a:p>
          </p:txBody>
        </p:sp>
        <p:sp>
          <p:nvSpPr>
            <p:cNvPr id="8" name="Text Box 7"/>
            <p:cNvSpPr txBox="1"/>
            <p:nvPr/>
          </p:nvSpPr>
          <p:spPr>
            <a:xfrm>
              <a:off x="936" y="4336"/>
              <a:ext cx="2083" cy="2082"/>
            </a:xfrm>
            <a:prstGeom prst="rect">
              <a:avLst/>
            </a:prstGeom>
            <a:noFill/>
          </p:spPr>
          <p:txBody>
            <a:bodyPr wrap="square" rtlCol="0">
              <a:spAutoFit/>
            </a:bodyPr>
            <a:lstStyle/>
            <a:p>
              <a:pPr algn="ctr"/>
              <a:endParaRPr lang="en-US" sz="8000" b="1" dirty="0">
                <a:latin typeface=".VnAvant" panose="020B7200000000000000" charset="0"/>
                <a:cs typeface=".VnAvant" panose="020B7200000000000000" charset="0"/>
              </a:endParaRPr>
            </a:p>
          </p:txBody>
        </p:sp>
      </p:grpSp>
    </p:spTree>
    <p:extLst>
      <p:ext uri="{BB962C8B-B14F-4D97-AF65-F5344CB8AC3E}">
        <p14:creationId xmlns:p14="http://schemas.microsoft.com/office/powerpoint/2010/main" val="2585815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BA41F1F7-4898-4A1E-B41D-48F49D8A6243}"/>
              </a:ext>
            </a:extLst>
          </p:cNvPr>
          <p:cNvSpPr txBox="1">
            <a:spLocks noChangeArrowheads="1"/>
          </p:cNvSpPr>
          <p:nvPr/>
        </p:nvSpPr>
        <p:spPr bwMode="auto">
          <a:xfrm>
            <a:off x="3163481" y="2555241"/>
            <a:ext cx="728027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defTabSz="1219139" fontAlgn="auto">
              <a:spcBef>
                <a:spcPct val="0"/>
              </a:spcBef>
              <a:spcAft>
                <a:spcPts val="0"/>
              </a:spcAft>
              <a:buNone/>
            </a:pPr>
            <a:r>
              <a:rPr lang="en-US" altLang="en-US" sz="8800" b="1" dirty="0">
                <a:solidFill>
                  <a:srgbClr val="FF0000"/>
                </a:solidFill>
                <a:latin typeface="r0c0i Linotte" pitchFamily="2" charset="0"/>
                <a:cs typeface="Times New Roman" panose="02020603050405020304" pitchFamily="18" charset="0"/>
              </a:rPr>
              <a:t>KHỞI ĐỘNG</a:t>
            </a:r>
            <a:endParaRPr lang="vi-VN" altLang="en-US" sz="88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507236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ỹ thuật nuôi chim Yể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810"/>
            <a:ext cx="3229897" cy="3650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èo rừng - Tin tức mới nhất 24h qua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686" y="898557"/>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ì sao chim gõ kiến mổ liên tục mà không bị nhức đầ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975" y="874396"/>
            <a:ext cx="3986025" cy="29895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acock 'eyes' that hypnotize - creation.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1260" y="4073569"/>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oọc xám Đông Dương – Wikipedia tiếng Việt"/>
          <p:cNvPicPr>
            <a:picLocks noChangeAspect="1" noChangeArrowheads="1"/>
          </p:cNvPicPr>
          <p:nvPr/>
        </p:nvPicPr>
        <p:blipFill rotWithShape="1">
          <a:blip r:embed="rId7">
            <a:extLst>
              <a:ext uri="{28A0092B-C50C-407E-A947-70E740481C1C}">
                <a14:useLocalDpi xmlns:a14="http://schemas.microsoft.com/office/drawing/2010/main" val="0"/>
              </a:ext>
            </a:extLst>
          </a:blip>
          <a:srcRect b="47422"/>
          <a:stretch/>
        </p:blipFill>
        <p:spPr bwMode="auto">
          <a:xfrm>
            <a:off x="1316450" y="3970428"/>
            <a:ext cx="4194619" cy="2749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01" y="237306"/>
            <a:ext cx="1997663"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a:solidFill>
                  <a:srgbClr val="FF0000"/>
                </a:solidFill>
                <a:latin typeface="r0c0i Linotte" pitchFamily="2" charset="0"/>
              </a:rPr>
              <a:t>chim yểng</a:t>
            </a:r>
          </a:p>
        </p:txBody>
      </p:sp>
      <p:sp>
        <p:nvSpPr>
          <p:cNvPr id="15" name="TextBox 14"/>
          <p:cNvSpPr txBox="1"/>
          <p:nvPr/>
        </p:nvSpPr>
        <p:spPr>
          <a:xfrm>
            <a:off x="6034197" y="898557"/>
            <a:ext cx="1888659"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a:solidFill>
                  <a:srgbClr val="FF0000"/>
                </a:solidFill>
                <a:latin typeface="r0c0i Linotte" pitchFamily="2" charset="0"/>
              </a:rPr>
              <a:t>mèo rừng</a:t>
            </a:r>
          </a:p>
        </p:txBody>
      </p:sp>
      <p:sp>
        <p:nvSpPr>
          <p:cNvPr id="16" name="TextBox 15"/>
          <p:cNvSpPr txBox="1"/>
          <p:nvPr/>
        </p:nvSpPr>
        <p:spPr>
          <a:xfrm>
            <a:off x="8179777" y="3273603"/>
            <a:ext cx="1467068"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a:solidFill>
                  <a:srgbClr val="FF0000"/>
                </a:solidFill>
                <a:latin typeface="r0c0i Linotte" pitchFamily="2" charset="0"/>
              </a:rPr>
              <a:t>gõ kiến</a:t>
            </a:r>
          </a:p>
        </p:txBody>
      </p:sp>
      <p:sp>
        <p:nvSpPr>
          <p:cNvPr id="17" name="TextBox 16"/>
          <p:cNvSpPr txBox="1"/>
          <p:nvPr/>
        </p:nvSpPr>
        <p:spPr>
          <a:xfrm>
            <a:off x="3601232" y="3970428"/>
            <a:ext cx="1890261"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a:solidFill>
                  <a:srgbClr val="FF0000"/>
                </a:solidFill>
                <a:latin typeface="r0c0i Linotte" pitchFamily="2" charset="0"/>
              </a:rPr>
              <a:t>voọc xám</a:t>
            </a:r>
          </a:p>
        </p:txBody>
      </p:sp>
      <p:sp>
        <p:nvSpPr>
          <p:cNvPr id="18" name="TextBox 17"/>
          <p:cNvSpPr txBox="1"/>
          <p:nvPr/>
        </p:nvSpPr>
        <p:spPr>
          <a:xfrm>
            <a:off x="6285999" y="4104291"/>
            <a:ext cx="1994457"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a:solidFill>
                  <a:srgbClr val="FF0000"/>
                </a:solidFill>
                <a:latin typeface="r0c0i Linotte" pitchFamily="2" charset="0"/>
              </a:rPr>
              <a:t>chim công</a:t>
            </a:r>
          </a:p>
        </p:txBody>
      </p:sp>
    </p:spTree>
    <p:extLst>
      <p:ext uri="{BB962C8B-B14F-4D97-AF65-F5344CB8AC3E}">
        <p14:creationId xmlns:p14="http://schemas.microsoft.com/office/powerpoint/2010/main" val="98871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2"/>
          <p:cNvSpPr txBox="1">
            <a:spLocks/>
          </p:cNvSpPr>
          <p:nvPr/>
        </p:nvSpPr>
        <p:spPr>
          <a:xfrm>
            <a:off x="-90310" y="2389481"/>
            <a:ext cx="11899134" cy="2574405"/>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6600" b="1" i="0" u="none" strike="noStrike" kern="1200" cap="none" spc="0" normalizeH="0" baseline="0" noProof="0">
                <a:ln>
                  <a:noFill/>
                </a:ln>
                <a:solidFill>
                  <a:srgbClr val="FF0000"/>
                </a:solidFill>
                <a:effectLst/>
                <a:uLnTx/>
                <a:uFillTx/>
                <a:latin typeface="r0c0i Linotte" pitchFamily="2" charset="0"/>
                <a:ea typeface="Cambria" panose="02040503050406030204" pitchFamily="18" charset="0"/>
                <a:cs typeface="Arial" panose="020B0604020202020204" pitchFamily="34" charset="0"/>
              </a:rPr>
              <a:t>Bài </a:t>
            </a:r>
            <a:r>
              <a:rPr lang="en-US" sz="6600" b="1" noProof="0" dirty="0">
                <a:solidFill>
                  <a:srgbClr val="FF0000"/>
                </a:solidFill>
                <a:latin typeface="r0c0i Linotte" pitchFamily="2" charset="0"/>
                <a:ea typeface="Cambria" panose="02040503050406030204" pitchFamily="18" charset="0"/>
                <a:cs typeface="Arial" panose="020B0604020202020204" pitchFamily="34" charset="0"/>
              </a:rPr>
              <a:t>4</a:t>
            </a:r>
            <a:r>
              <a:rPr kumimoji="0" lang="en-US" sz="6600" b="1" i="0" u="none" strike="noStrike" kern="1200" cap="none" spc="0" normalizeH="0" baseline="0" noProof="0">
                <a:ln>
                  <a:noFill/>
                </a:ln>
                <a:solidFill>
                  <a:srgbClr val="FF0000"/>
                </a:solidFill>
                <a:effectLst/>
                <a:uLnTx/>
                <a:uFillTx/>
                <a:latin typeface="r0c0i Linotte" pitchFamily="2" charset="0"/>
                <a:ea typeface="Cambria" panose="02040503050406030204" pitchFamily="18" charset="0"/>
                <a:cs typeface="Arial" panose="020B0604020202020204" pitchFamily="34" charset="0"/>
              </a:rPr>
              <a:t>:</a:t>
            </a:r>
            <a:r>
              <a:rPr kumimoji="0" lang="en-US" sz="6600" b="1" i="0" u="none" strike="noStrike" kern="1200" cap="none" spc="0" normalizeH="0" noProof="0">
                <a:ln>
                  <a:noFill/>
                </a:ln>
                <a:solidFill>
                  <a:srgbClr val="FF0000"/>
                </a:solidFill>
                <a:effectLst/>
                <a:uLnTx/>
                <a:uFillTx/>
                <a:latin typeface="r0c0i Linotte" pitchFamily="2" charset="0"/>
                <a:ea typeface="Cambria" panose="02040503050406030204" pitchFamily="18" charset="0"/>
                <a:cs typeface="Arial" panose="020B0604020202020204" pitchFamily="34" charset="0"/>
              </a:rPr>
              <a:t> </a:t>
            </a:r>
          </a:p>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6600" b="1" i="0" u="none" strike="noStrike" kern="1200" cap="none" spc="0" normalizeH="0" noProof="0">
                <a:ln>
                  <a:noFill/>
                </a:ln>
                <a:solidFill>
                  <a:srgbClr val="FF0000"/>
                </a:solidFill>
                <a:effectLst/>
                <a:uLnTx/>
                <a:uFillTx/>
                <a:latin typeface="r0c0i Linotte" pitchFamily="2" charset="0"/>
                <a:ea typeface="Cambria" panose="02040503050406030204" pitchFamily="18" charset="0"/>
                <a:cs typeface="Arial" panose="020B0604020202020204" pitchFamily="34" charset="0"/>
              </a:rPr>
              <a:t>Cuộc thi tài năng rừng xanh</a:t>
            </a:r>
            <a:endParaRPr lang="en-US" sz="6600" b="1" dirty="0">
              <a:solidFill>
                <a:srgbClr val="FF0000"/>
              </a:solidFill>
              <a:latin typeface="r0c0i Linotte" pitchFamily="2"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r0c0i Linotte" pitchFamily="2" charset="0"/>
                <a:ea typeface="Cambria" panose="02040503050406030204" pitchFamily="18" charset="0"/>
                <a:cs typeface="Arial" panose="020B0604020202020204" pitchFamily="34" charset="0"/>
              </a:rPr>
              <a:t>(</a:t>
            </a:r>
            <a:r>
              <a:rPr kumimoji="0" lang="en-US" sz="6600" b="1" i="0" u="none" strike="noStrike" kern="1200" cap="none" spc="0" normalizeH="0" baseline="0" noProof="0" dirty="0" err="1">
                <a:ln>
                  <a:noFill/>
                </a:ln>
                <a:solidFill>
                  <a:srgbClr val="FF0000"/>
                </a:solidFill>
                <a:effectLst/>
                <a:uLnTx/>
                <a:uFillTx/>
                <a:latin typeface="r0c0i Linotte" pitchFamily="2" charset="0"/>
                <a:ea typeface="Cambria" panose="02040503050406030204" pitchFamily="18" charset="0"/>
                <a:cs typeface="Arial" panose="020B0604020202020204" pitchFamily="34" charset="0"/>
              </a:rPr>
              <a:t>Tiết</a:t>
            </a:r>
            <a:r>
              <a:rPr kumimoji="0" lang="en-US" sz="6600" b="1" i="0" u="none" strike="noStrike" kern="1200" cap="none" spc="0" normalizeH="0" baseline="0" noProof="0" dirty="0">
                <a:ln>
                  <a:noFill/>
                </a:ln>
                <a:solidFill>
                  <a:srgbClr val="FF0000"/>
                </a:solidFill>
                <a:effectLst/>
                <a:uLnTx/>
                <a:uFillTx/>
                <a:latin typeface="r0c0i Linotte" pitchFamily="2" charset="0"/>
                <a:ea typeface="Cambria" panose="02040503050406030204" pitchFamily="18" charset="0"/>
                <a:cs typeface="Arial" panose="020B0604020202020204" pitchFamily="34" charset="0"/>
              </a:rPr>
              <a:t> 1) </a:t>
            </a:r>
          </a:p>
        </p:txBody>
      </p:sp>
    </p:spTree>
    <p:extLst>
      <p:ext uri="{BB962C8B-B14F-4D97-AF65-F5344CB8AC3E}">
        <p14:creationId xmlns:p14="http://schemas.microsoft.com/office/powerpoint/2010/main" val="17588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ko-buku-online-terlengkap"/>
          <p:cNvPicPr>
            <a:picLocks noChangeAspect="1"/>
          </p:cNvPicPr>
          <p:nvPr/>
        </p:nvPicPr>
        <p:blipFill>
          <a:blip r:embed="rId3"/>
          <a:stretch>
            <a:fillRect/>
          </a:stretch>
        </p:blipFill>
        <p:spPr>
          <a:xfrm>
            <a:off x="1708445" y="1200757"/>
            <a:ext cx="8910955" cy="5139690"/>
          </a:xfrm>
          <a:prstGeom prst="rect">
            <a:avLst/>
          </a:prstGeom>
        </p:spPr>
      </p:pic>
      <p:sp>
        <p:nvSpPr>
          <p:cNvPr id="3" name="Text Box 2"/>
          <p:cNvSpPr txBox="1"/>
          <p:nvPr/>
        </p:nvSpPr>
        <p:spPr>
          <a:xfrm>
            <a:off x="6351270" y="2068455"/>
            <a:ext cx="2830830" cy="2215991"/>
          </a:xfrm>
          <a:prstGeom prst="rect">
            <a:avLst/>
          </a:prstGeom>
          <a:noFill/>
        </p:spPr>
        <p:txBody>
          <a:bodyPr wrap="square" rtlCol="0">
            <a:spAutoFit/>
          </a:bodyPr>
          <a:lstStyle/>
          <a:p>
            <a:r>
              <a:rPr lang="en-US" sz="13800" b="1">
                <a:latin typeface="r0c0i Linotte" pitchFamily="2" charset="0"/>
              </a:rPr>
              <a:t>115</a:t>
            </a:r>
            <a:endParaRPr lang="en-US" sz="13800" b="1" dirty="0">
              <a:latin typeface="r0c0i Linotte" pitchFamily="2" charset="0"/>
            </a:endParaRPr>
          </a:p>
        </p:txBody>
      </p:sp>
      <p:sp>
        <p:nvSpPr>
          <p:cNvPr id="4" name="Text Box 3"/>
          <p:cNvSpPr txBox="1"/>
          <p:nvPr/>
        </p:nvSpPr>
        <p:spPr>
          <a:xfrm>
            <a:off x="2918754" y="2068454"/>
            <a:ext cx="2830830" cy="2215991"/>
          </a:xfrm>
          <a:prstGeom prst="rect">
            <a:avLst/>
          </a:prstGeom>
          <a:noFill/>
        </p:spPr>
        <p:txBody>
          <a:bodyPr wrap="square" rtlCol="0">
            <a:spAutoFit/>
          </a:bodyPr>
          <a:lstStyle/>
          <a:p>
            <a:r>
              <a:rPr lang="en-US" sz="13800" b="1">
                <a:latin typeface="r0c0i Linotte" pitchFamily="2" charset="0"/>
              </a:rPr>
              <a:t>114</a:t>
            </a:r>
            <a:endParaRPr lang="en-US" sz="13800" b="1" dirty="0">
              <a:latin typeface="r0c0i Linotte" pitchFamily="2" charset="0"/>
            </a:endParaRPr>
          </a:p>
        </p:txBody>
      </p:sp>
    </p:spTree>
    <p:extLst>
      <p:ext uri="{BB962C8B-B14F-4D97-AF65-F5344CB8AC3E}">
        <p14:creationId xmlns:p14="http://schemas.microsoft.com/office/powerpoint/2010/main" val="414397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36998" y="341819"/>
            <a:ext cx="4007225" cy="861271"/>
            <a:chOff x="746" y="3651"/>
            <a:chExt cx="12056" cy="3309"/>
          </a:xfrm>
        </p:grpSpPr>
        <p:sp>
          <p:nvSpPr>
            <p:cNvPr id="4" name="Rounded Rectangle 3"/>
            <p:cNvSpPr/>
            <p:nvPr/>
          </p:nvSpPr>
          <p:spPr>
            <a:xfrm rot="21360000">
              <a:off x="4519" y="3651"/>
              <a:ext cx="7680" cy="2160"/>
            </a:xfrm>
            <a:prstGeom prst="roundRect">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Rounded Rectangle 4"/>
            <p:cNvSpPr/>
            <p:nvPr/>
          </p:nvSpPr>
          <p:spPr>
            <a:xfrm>
              <a:off x="2238" y="3828"/>
              <a:ext cx="10564" cy="297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Oval 5"/>
            <p:cNvSpPr/>
            <p:nvPr/>
          </p:nvSpPr>
          <p:spPr>
            <a:xfrm>
              <a:off x="746" y="4033"/>
              <a:ext cx="2666" cy="2555"/>
            </a:xfrm>
            <a:prstGeom prst="ellipse">
              <a:avLst/>
            </a:prstGeom>
            <a:solidFill>
              <a:srgbClr val="FFC000"/>
            </a:solidFill>
          </p:spPr>
          <p:style>
            <a:lnRef idx="1">
              <a:schemeClr val="accent3"/>
            </a:lnRef>
            <a:fillRef idx="2">
              <a:schemeClr val="accent3"/>
            </a:fillRef>
            <a:effectRef idx="1">
              <a:schemeClr val="accent3"/>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7" name="Text Box 3"/>
            <p:cNvSpPr txBox="1"/>
            <p:nvPr/>
          </p:nvSpPr>
          <p:spPr>
            <a:xfrm>
              <a:off x="2811" y="3767"/>
              <a:ext cx="9540" cy="3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prstClr val="white"/>
                  </a:solidFill>
                  <a:latin typeface="r0c0i Linotte" pitchFamily="2" charset="0"/>
                  <a:cs typeface="VNI-Avo" charset="0"/>
                </a:rPr>
                <a:t>Đọc</a:t>
              </a:r>
              <a:endParaRPr kumimoji="0" lang="en-US" sz="4800" b="1" i="0" u="none" strike="noStrike" kern="1200" cap="none" spc="0" normalizeH="0" baseline="0" noProof="0" dirty="0">
                <a:ln>
                  <a:noFill/>
                </a:ln>
                <a:solidFill>
                  <a:prstClr val="white"/>
                </a:solidFill>
                <a:effectLst/>
                <a:uLnTx/>
                <a:uFillTx/>
                <a:latin typeface="r0c0i Linotte" pitchFamily="2" charset="0"/>
                <a:cs typeface="VNI-Avo" charset="0"/>
              </a:endParaRPr>
            </a:p>
          </p:txBody>
        </p:sp>
        <p:sp>
          <p:nvSpPr>
            <p:cNvPr id="8" name="Text Box 5"/>
            <p:cNvSpPr txBox="1"/>
            <p:nvPr/>
          </p:nvSpPr>
          <p:spPr>
            <a:xfrm>
              <a:off x="1038" y="4275"/>
              <a:ext cx="2083" cy="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VnAvant" panose="020B7200000000000000" charset="0"/>
                  <a:cs typeface=".VnAvant" panose="020B7200000000000000" charset="0"/>
                </a:rPr>
                <a:t>2</a:t>
              </a:r>
              <a:endParaRPr kumimoji="0" lang="en-US" sz="3200" b="1" i="0" u="none" strike="noStrike" kern="1200" cap="none" spc="0" normalizeH="0" baseline="0" noProof="0" dirty="0">
                <a:ln>
                  <a:noFill/>
                </a:ln>
                <a:solidFill>
                  <a:prstClr val="black"/>
                </a:solidFill>
                <a:effectLst/>
                <a:uLnTx/>
                <a:uFillTx/>
                <a:latin typeface=".VnAvant" panose="020B7200000000000000" charset="0"/>
                <a:ea typeface="+mn-ea"/>
                <a:cs typeface=".VnAvant" panose="020B7200000000000000" charset="0"/>
              </a:endParaRPr>
            </a:p>
          </p:txBody>
        </p:sp>
      </p:grpSp>
    </p:spTree>
    <p:extLst>
      <p:ext uri="{BB962C8B-B14F-4D97-AF65-F5344CB8AC3E}">
        <p14:creationId xmlns:p14="http://schemas.microsoft.com/office/powerpoint/2010/main" val="795990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1C8F1-47A2-4CA7-BF72-EC72C88EEA0A}"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sp>
        <p:nvSpPr>
          <p:cNvPr id="5" name="TextBox 4"/>
          <p:cNvSpPr txBox="1"/>
          <p:nvPr/>
        </p:nvSpPr>
        <p:spPr>
          <a:xfrm>
            <a:off x="2618509" y="355189"/>
            <a:ext cx="84995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r0c0i Linotte" pitchFamily="2" charset="0"/>
                <a:ea typeface="+mn-ea"/>
                <a:cs typeface="+mn-cs"/>
              </a:rPr>
              <a:t>LUYỆN ĐỌC CÁC</a:t>
            </a:r>
            <a:r>
              <a:rPr kumimoji="0" lang="en-US" sz="4000" b="1" i="0" u="none" strike="noStrike" kern="1200" cap="none" spc="0" normalizeH="0" noProof="0" dirty="0">
                <a:ln>
                  <a:noFill/>
                </a:ln>
                <a:solidFill>
                  <a:srgbClr val="FF0000"/>
                </a:solidFill>
                <a:effectLst/>
                <a:uLnTx/>
                <a:uFillTx/>
                <a:latin typeface="r0c0i Linotte" pitchFamily="2" charset="0"/>
                <a:ea typeface="+mn-ea"/>
                <a:cs typeface="+mn-cs"/>
              </a:rPr>
              <a:t> TỪ CHỨA VẦN MỚI</a:t>
            </a:r>
            <a:endParaRPr kumimoji="0" lang="en-US" sz="4000" b="1" i="0" u="none" strike="noStrike" kern="1200" cap="none" spc="0" normalizeH="0" baseline="0" noProof="0" dirty="0">
              <a:ln>
                <a:noFill/>
              </a:ln>
              <a:solidFill>
                <a:srgbClr val="FF0000"/>
              </a:solidFill>
              <a:effectLst/>
              <a:uLnTx/>
              <a:uFillTx/>
              <a:latin typeface="r0c0i Linotte" pitchFamily="2" charset="0"/>
              <a:ea typeface="+mn-ea"/>
              <a:cs typeface="+mn-cs"/>
            </a:endParaRPr>
          </a:p>
        </p:txBody>
      </p:sp>
      <p:grpSp>
        <p:nvGrpSpPr>
          <p:cNvPr id="3" name="Group 2"/>
          <p:cNvGrpSpPr/>
          <p:nvPr/>
        </p:nvGrpSpPr>
        <p:grpSpPr>
          <a:xfrm>
            <a:off x="470655" y="1517403"/>
            <a:ext cx="3463565" cy="1171937"/>
            <a:chOff x="470655" y="1517403"/>
            <a:chExt cx="3463565" cy="1171937"/>
          </a:xfrm>
        </p:grpSpPr>
        <p:sp>
          <p:nvSpPr>
            <p:cNvPr id="2" name="Rounded Rectangle 1"/>
            <p:cNvSpPr/>
            <p:nvPr/>
          </p:nvSpPr>
          <p:spPr>
            <a:xfrm>
              <a:off x="595349" y="1517403"/>
              <a:ext cx="3144982" cy="1171937"/>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70655" y="1595539"/>
              <a:ext cx="34635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r0c0i Linotte" pitchFamily="2" charset="0"/>
                </a:rPr>
                <a:t>niêm</a:t>
              </a:r>
              <a:r>
                <a:rPr lang="en-US" sz="6000" b="1" dirty="0">
                  <a:solidFill>
                    <a:prstClr val="black"/>
                  </a:solidFill>
                  <a:latin typeface="r0c0i Linotte" pitchFamily="2" charset="0"/>
                </a:rPr>
                <a:t> </a:t>
              </a:r>
              <a:r>
                <a:rPr lang="en-US" sz="6000" b="1" dirty="0" err="1">
                  <a:solidFill>
                    <a:prstClr val="black"/>
                  </a:solidFill>
                  <a:latin typeface="r0c0i Linotte" pitchFamily="2" charset="0"/>
                </a:rPr>
                <a:t>yết</a:t>
              </a:r>
              <a:endParaRPr kumimoji="0" lang="en-US" sz="6000" b="1" i="0" u="none" strike="noStrike" kern="1200" cap="none" spc="0" normalizeH="0" baseline="0" noProof="0" dirty="0">
                <a:ln>
                  <a:noFill/>
                </a:ln>
                <a:solidFill>
                  <a:prstClr val="black"/>
                </a:solidFill>
                <a:effectLst/>
                <a:uLnTx/>
                <a:uFillTx/>
                <a:latin typeface="r0c0i Linotte" pitchFamily="2" charset="0"/>
                <a:ea typeface="+mn-ea"/>
                <a:cs typeface="+mn-cs"/>
              </a:endParaRPr>
            </a:p>
          </p:txBody>
        </p:sp>
      </p:grpSp>
      <p:grpSp>
        <p:nvGrpSpPr>
          <p:cNvPr id="12" name="Group 11"/>
          <p:cNvGrpSpPr/>
          <p:nvPr/>
        </p:nvGrpSpPr>
        <p:grpSpPr>
          <a:xfrm>
            <a:off x="3642196" y="1566477"/>
            <a:ext cx="4871444" cy="1171937"/>
            <a:chOff x="39861" y="1517403"/>
            <a:chExt cx="4087094" cy="1171937"/>
          </a:xfrm>
          <a:solidFill>
            <a:schemeClr val="accent5">
              <a:lumMod val="20000"/>
              <a:lumOff val="80000"/>
            </a:schemeClr>
          </a:solidFill>
        </p:grpSpPr>
        <p:sp>
          <p:nvSpPr>
            <p:cNvPr id="13" name="Rounded Rectangle 12"/>
            <p:cNvSpPr/>
            <p:nvPr/>
          </p:nvSpPr>
          <p:spPr>
            <a:xfrm>
              <a:off x="595349" y="1517403"/>
              <a:ext cx="3144982" cy="1171937"/>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9861" y="1595539"/>
              <a:ext cx="40870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r0c0i Linotte" pitchFamily="2" charset="0"/>
                </a:rPr>
                <a:t>chim</a:t>
              </a:r>
              <a:r>
                <a:rPr lang="en-US" sz="6000" b="1" dirty="0">
                  <a:solidFill>
                    <a:prstClr val="black"/>
                  </a:solidFill>
                  <a:latin typeface="r0c0i Linotte" pitchFamily="2" charset="0"/>
                </a:rPr>
                <a:t> </a:t>
              </a:r>
              <a:r>
                <a:rPr lang="en-US" sz="6000" b="1" dirty="0" err="1">
                  <a:solidFill>
                    <a:prstClr val="black"/>
                  </a:solidFill>
                  <a:latin typeface="r0c0i Linotte" pitchFamily="2" charset="0"/>
                </a:rPr>
                <a:t>yểng</a:t>
              </a:r>
              <a:endParaRPr kumimoji="0" lang="en-US" sz="6000" b="1" i="0" u="none" strike="noStrike" kern="1200" cap="none" spc="0" normalizeH="0" baseline="0" noProof="0" dirty="0">
                <a:ln>
                  <a:noFill/>
                </a:ln>
                <a:solidFill>
                  <a:prstClr val="black"/>
                </a:solidFill>
                <a:effectLst/>
                <a:uLnTx/>
                <a:uFillTx/>
                <a:latin typeface="r0c0i Linotte" pitchFamily="2" charset="0"/>
                <a:ea typeface="+mn-ea"/>
                <a:cs typeface="+mn-cs"/>
              </a:endParaRPr>
            </a:p>
          </p:txBody>
        </p:sp>
      </p:grpSp>
      <p:grpSp>
        <p:nvGrpSpPr>
          <p:cNvPr id="15" name="Group 14"/>
          <p:cNvGrpSpPr/>
          <p:nvPr/>
        </p:nvGrpSpPr>
        <p:grpSpPr>
          <a:xfrm>
            <a:off x="-193914" y="4904013"/>
            <a:ext cx="7062206" cy="1171937"/>
            <a:chOff x="124292" y="1517403"/>
            <a:chExt cx="4087094" cy="1171937"/>
          </a:xfrm>
        </p:grpSpPr>
        <p:sp>
          <p:nvSpPr>
            <p:cNvPr id="16" name="Rounded Rectangle 15"/>
            <p:cNvSpPr/>
            <p:nvPr/>
          </p:nvSpPr>
          <p:spPr>
            <a:xfrm>
              <a:off x="595349" y="1517403"/>
              <a:ext cx="3144982" cy="1171937"/>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24292" y="1595539"/>
              <a:ext cx="40870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r0c0i Linotte" pitchFamily="2" charset="0"/>
                </a:rPr>
                <a:t>n</a:t>
              </a:r>
              <a:r>
                <a:rPr kumimoji="0" lang="en-US" sz="6000" b="1" i="0" u="none" strike="noStrike" kern="1200" cap="none" spc="0" normalizeH="0" baseline="0" noProof="0" dirty="0" err="1">
                  <a:ln>
                    <a:noFill/>
                  </a:ln>
                  <a:solidFill>
                    <a:prstClr val="black"/>
                  </a:solidFill>
                  <a:effectLst/>
                  <a:uLnTx/>
                  <a:uFillTx/>
                  <a:latin typeface="r0c0i Linotte" pitchFamily="2" charset="0"/>
                  <a:ea typeface="+mn-ea"/>
                  <a:cs typeface="+mn-cs"/>
                </a:rPr>
                <a:t>goao</a:t>
              </a:r>
              <a:r>
                <a:rPr kumimoji="0" lang="en-US" sz="6000" b="1" i="0" u="none" strike="noStrike" kern="1200" cap="none" spc="0" normalizeH="0" noProof="0" dirty="0">
                  <a:ln>
                    <a:noFill/>
                  </a:ln>
                  <a:solidFill>
                    <a:prstClr val="black"/>
                  </a:solidFill>
                  <a:effectLst/>
                  <a:uLnTx/>
                  <a:uFillTx/>
                  <a:latin typeface="r0c0i Linotte" pitchFamily="2" charset="0"/>
                  <a:ea typeface="+mn-ea"/>
                  <a:cs typeface="+mn-cs"/>
                </a:rPr>
                <a:t> </a:t>
              </a:r>
              <a:r>
                <a:rPr kumimoji="0" lang="en-US" sz="6000" b="1" i="0" u="none" strike="noStrike" kern="1200" cap="none" spc="0" normalizeH="0" noProof="0" dirty="0" err="1">
                  <a:ln>
                    <a:noFill/>
                  </a:ln>
                  <a:solidFill>
                    <a:prstClr val="black"/>
                  </a:solidFill>
                  <a:effectLst/>
                  <a:uLnTx/>
                  <a:uFillTx/>
                  <a:latin typeface="r0c0i Linotte" pitchFamily="2" charset="0"/>
                  <a:ea typeface="+mn-ea"/>
                  <a:cs typeface="+mn-cs"/>
                </a:rPr>
                <a:t>ngoao</a:t>
              </a:r>
              <a:endParaRPr kumimoji="0" lang="en-US" sz="6000" b="1" i="0" u="none" strike="noStrike" kern="1200" cap="none" spc="0" normalizeH="0" baseline="0" noProof="0" dirty="0">
                <a:ln>
                  <a:noFill/>
                </a:ln>
                <a:solidFill>
                  <a:prstClr val="black"/>
                </a:solidFill>
                <a:effectLst/>
                <a:uLnTx/>
                <a:uFillTx/>
                <a:latin typeface="r0c0i Linotte" pitchFamily="2" charset="0"/>
                <a:ea typeface="+mn-ea"/>
                <a:cs typeface="+mn-cs"/>
              </a:endParaRPr>
            </a:p>
          </p:txBody>
        </p:sp>
      </p:grpSp>
      <p:grpSp>
        <p:nvGrpSpPr>
          <p:cNvPr id="18" name="Group 17"/>
          <p:cNvGrpSpPr/>
          <p:nvPr/>
        </p:nvGrpSpPr>
        <p:grpSpPr>
          <a:xfrm>
            <a:off x="7744354" y="1581371"/>
            <a:ext cx="4871444" cy="1171937"/>
            <a:chOff x="124292" y="1517403"/>
            <a:chExt cx="4087094" cy="1171937"/>
          </a:xfrm>
          <a:solidFill>
            <a:schemeClr val="accent3">
              <a:lumMod val="60000"/>
              <a:lumOff val="40000"/>
            </a:schemeClr>
          </a:solidFill>
        </p:grpSpPr>
        <p:sp>
          <p:nvSpPr>
            <p:cNvPr id="19" name="Rounded Rectangle 18"/>
            <p:cNvSpPr/>
            <p:nvPr/>
          </p:nvSpPr>
          <p:spPr>
            <a:xfrm>
              <a:off x="595349" y="1517403"/>
              <a:ext cx="3144982" cy="1171937"/>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24292" y="1595539"/>
              <a:ext cx="40870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r0c0i Linotte" pitchFamily="2" charset="0"/>
                </a:rPr>
                <a:t>v</a:t>
              </a:r>
              <a:r>
                <a:rPr kumimoji="0" lang="en-US" sz="6000" b="1" i="0" u="none" strike="noStrike" kern="1200" cap="none" spc="0" normalizeH="0" noProof="0">
                  <a:ln>
                    <a:noFill/>
                  </a:ln>
                  <a:solidFill>
                    <a:prstClr val="black"/>
                  </a:solidFill>
                  <a:effectLst/>
                  <a:uLnTx/>
                  <a:uFillTx/>
                  <a:latin typeface="r0c0i Linotte" pitchFamily="2" charset="0"/>
                  <a:ea typeface="+mn-ea"/>
                  <a:cs typeface="+mn-cs"/>
                </a:rPr>
                <a:t>oọc</a:t>
              </a:r>
              <a:endParaRPr kumimoji="0" lang="en-US" sz="6000" b="1" i="0" u="none" strike="noStrike" kern="1200" cap="none" spc="0" normalizeH="0" baseline="0" noProof="0" dirty="0">
                <a:ln>
                  <a:noFill/>
                </a:ln>
                <a:solidFill>
                  <a:prstClr val="black"/>
                </a:solidFill>
                <a:effectLst/>
                <a:uLnTx/>
                <a:uFillTx/>
                <a:latin typeface="r0c0i Linotte" pitchFamily="2" charset="0"/>
                <a:ea typeface="+mn-ea"/>
                <a:cs typeface="+mn-cs"/>
              </a:endParaRPr>
            </a:p>
          </p:txBody>
        </p:sp>
      </p:grpSp>
      <p:cxnSp>
        <p:nvCxnSpPr>
          <p:cNvPr id="7" name="Straight Connector 6"/>
          <p:cNvCxnSpPr/>
          <p:nvPr/>
        </p:nvCxnSpPr>
        <p:spPr>
          <a:xfrm>
            <a:off x="2388743" y="2589477"/>
            <a:ext cx="13515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178553" y="2611202"/>
            <a:ext cx="15658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438032" y="4080933"/>
            <a:ext cx="1677699" cy="92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9781866" y="2660276"/>
            <a:ext cx="13362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235140" y="3299473"/>
            <a:ext cx="7062206" cy="1171937"/>
            <a:chOff x="86790" y="1517403"/>
            <a:chExt cx="4087094" cy="1171937"/>
          </a:xfrm>
        </p:grpSpPr>
        <p:sp>
          <p:nvSpPr>
            <p:cNvPr id="32" name="Rounded Rectangle 31"/>
            <p:cNvSpPr/>
            <p:nvPr/>
          </p:nvSpPr>
          <p:spPr>
            <a:xfrm>
              <a:off x="595349" y="1517403"/>
              <a:ext cx="3144982" cy="117193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3" name="TextBox 32"/>
            <p:cNvSpPr txBox="1"/>
            <p:nvPr/>
          </p:nvSpPr>
          <p:spPr>
            <a:xfrm>
              <a:off x="86790" y="1626146"/>
              <a:ext cx="4087094" cy="10156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r0c0i Linotte" pitchFamily="2" charset="0"/>
                </a:rPr>
                <a:t>chuếnh</a:t>
              </a:r>
              <a:r>
                <a:rPr lang="en-US" sz="6000" b="1" dirty="0">
                  <a:solidFill>
                    <a:prstClr val="black"/>
                  </a:solidFill>
                  <a:latin typeface="r0c0i Linotte" pitchFamily="2" charset="0"/>
                </a:rPr>
                <a:t> </a:t>
              </a:r>
              <a:r>
                <a:rPr lang="en-US" sz="6000" b="1" dirty="0" err="1">
                  <a:solidFill>
                    <a:prstClr val="black"/>
                  </a:solidFill>
                  <a:latin typeface="r0c0i Linotte" pitchFamily="2" charset="0"/>
                </a:rPr>
                <a:t>choáng</a:t>
              </a:r>
              <a:endParaRPr kumimoji="0" lang="en-US" sz="6000" b="1" i="0" u="none" strike="noStrike" kern="1200" cap="none" spc="0" normalizeH="0" baseline="0" noProof="0" dirty="0">
                <a:ln>
                  <a:noFill/>
                </a:ln>
                <a:solidFill>
                  <a:prstClr val="black"/>
                </a:solidFill>
                <a:effectLst/>
                <a:uLnTx/>
                <a:uFillTx/>
                <a:latin typeface="r0c0i Linotte" pitchFamily="2" charset="0"/>
                <a:ea typeface="+mn-ea"/>
                <a:cs typeface="+mn-cs"/>
              </a:endParaRPr>
            </a:p>
          </p:txBody>
        </p:sp>
      </p:grpSp>
      <p:cxnSp>
        <p:nvCxnSpPr>
          <p:cNvPr id="34" name="Straight Connector 33"/>
          <p:cNvCxnSpPr/>
          <p:nvPr/>
        </p:nvCxnSpPr>
        <p:spPr>
          <a:xfrm>
            <a:off x="4370993" y="5837499"/>
            <a:ext cx="10815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046725" y="5809849"/>
            <a:ext cx="1001274" cy="276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8" name="Group 37"/>
          <p:cNvGrpSpPr/>
          <p:nvPr/>
        </p:nvGrpSpPr>
        <p:grpSpPr>
          <a:xfrm>
            <a:off x="5894871" y="4912431"/>
            <a:ext cx="5708471" cy="1171937"/>
            <a:chOff x="124292" y="1517403"/>
            <a:chExt cx="4087094" cy="1171937"/>
          </a:xfrm>
          <a:solidFill>
            <a:schemeClr val="accent3">
              <a:lumMod val="60000"/>
              <a:lumOff val="40000"/>
            </a:schemeClr>
          </a:solidFill>
        </p:grpSpPr>
        <p:sp>
          <p:nvSpPr>
            <p:cNvPr id="39" name="Rounded Rectangle 38"/>
            <p:cNvSpPr/>
            <p:nvPr/>
          </p:nvSpPr>
          <p:spPr>
            <a:xfrm>
              <a:off x="595349" y="1517403"/>
              <a:ext cx="3144982" cy="1171937"/>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124292" y="1595539"/>
              <a:ext cx="40870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black"/>
                  </a:solidFill>
                  <a:latin typeface="r0c0i Linotte" pitchFamily="2" charset="0"/>
                </a:rPr>
                <a:t>nhoẻn</a:t>
              </a:r>
              <a:r>
                <a:rPr lang="en-US" sz="6000" b="1" dirty="0">
                  <a:solidFill>
                    <a:prstClr val="black"/>
                  </a:solidFill>
                  <a:latin typeface="r0c0i Linotte" pitchFamily="2" charset="0"/>
                </a:rPr>
                <a:t> </a:t>
              </a:r>
              <a:r>
                <a:rPr lang="en-US" sz="6000" b="1" dirty="0" err="1">
                  <a:solidFill>
                    <a:prstClr val="black"/>
                  </a:solidFill>
                  <a:latin typeface="r0c0i Linotte" pitchFamily="2" charset="0"/>
                </a:rPr>
                <a:t>miệng</a:t>
              </a:r>
              <a:endParaRPr kumimoji="0" lang="en-US" sz="6000" b="1" i="0" u="none" strike="noStrike" kern="1200" cap="none" spc="0" normalizeH="0" baseline="0" noProof="0" dirty="0">
                <a:ln>
                  <a:noFill/>
                </a:ln>
                <a:solidFill>
                  <a:prstClr val="black"/>
                </a:solidFill>
                <a:effectLst/>
                <a:uLnTx/>
                <a:uFillTx/>
                <a:latin typeface="r0c0i Linotte" pitchFamily="2" charset="0"/>
                <a:ea typeface="+mn-ea"/>
                <a:cs typeface="+mn-cs"/>
              </a:endParaRPr>
            </a:p>
          </p:txBody>
        </p:sp>
      </p:grpSp>
      <p:cxnSp>
        <p:nvCxnSpPr>
          <p:cNvPr id="41" name="Straight Connector 40"/>
          <p:cNvCxnSpPr/>
          <p:nvPr/>
        </p:nvCxnSpPr>
        <p:spPr>
          <a:xfrm>
            <a:off x="7308276" y="5809849"/>
            <a:ext cx="142932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6301878" y="3315228"/>
            <a:ext cx="4871444" cy="1171937"/>
            <a:chOff x="39861" y="1517403"/>
            <a:chExt cx="4087094" cy="1171937"/>
          </a:xfrm>
          <a:solidFill>
            <a:schemeClr val="accent5">
              <a:lumMod val="20000"/>
              <a:lumOff val="80000"/>
            </a:schemeClr>
          </a:solidFill>
        </p:grpSpPr>
        <p:sp>
          <p:nvSpPr>
            <p:cNvPr id="45" name="Rounded Rectangle 44"/>
            <p:cNvSpPr/>
            <p:nvPr/>
          </p:nvSpPr>
          <p:spPr>
            <a:xfrm>
              <a:off x="595349" y="1517403"/>
              <a:ext cx="3144982" cy="1171937"/>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39861" y="1595539"/>
              <a:ext cx="40870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err="1">
                  <a:solidFill>
                    <a:prstClr val="black"/>
                  </a:solidFill>
                  <a:latin typeface="r0c0i Linotte" pitchFamily="2" charset="0"/>
                </a:rPr>
                <a:t>khoét</a:t>
              </a:r>
              <a:endParaRPr kumimoji="0" lang="en-US" sz="6000" b="1" i="0" u="none" strike="noStrike" kern="1200" cap="none" spc="0" normalizeH="0" baseline="0" noProof="0" dirty="0">
                <a:ln>
                  <a:noFill/>
                </a:ln>
                <a:solidFill>
                  <a:prstClr val="black"/>
                </a:solidFill>
                <a:effectLst/>
                <a:uLnTx/>
                <a:uFillTx/>
                <a:latin typeface="r0c0i Linotte" pitchFamily="2" charset="0"/>
                <a:ea typeface="+mn-ea"/>
                <a:cs typeface="+mn-cs"/>
              </a:endParaRPr>
            </a:p>
          </p:txBody>
        </p:sp>
      </p:grpSp>
      <p:cxnSp>
        <p:nvCxnSpPr>
          <p:cNvPr id="47" name="Straight Connector 46"/>
          <p:cNvCxnSpPr/>
          <p:nvPr/>
        </p:nvCxnSpPr>
        <p:spPr>
          <a:xfrm>
            <a:off x="8362789" y="4226019"/>
            <a:ext cx="114222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640793" y="4293818"/>
            <a:ext cx="15658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395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2667000" y="358091"/>
            <a:ext cx="761999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defTabSz="457200" fontAlgn="base">
              <a:spcBef>
                <a:spcPct val="0"/>
              </a:spcBef>
              <a:spcAft>
                <a:spcPct val="0"/>
              </a:spcAft>
              <a:buFont typeface="Arial" panose="020B0604020202020204" pitchFamily="34" charset="0"/>
              <a:buNone/>
            </a:pPr>
            <a:r>
              <a:rPr lang="en-US" altLang="en-US" sz="6600" b="1" dirty="0" err="1">
                <a:solidFill>
                  <a:srgbClr val="FF0000"/>
                </a:solidFill>
                <a:latin typeface="r0c0i Linotte" pitchFamily="2" charset="0"/>
                <a:cs typeface="Times New Roman" panose="02020603050405020304" pitchFamily="18" charset="0"/>
              </a:rPr>
              <a:t>Luyện</a:t>
            </a:r>
            <a:r>
              <a:rPr lang="en-US" altLang="en-US" sz="6600" b="1" dirty="0">
                <a:solidFill>
                  <a:srgbClr val="FF0000"/>
                </a:solidFill>
                <a:latin typeface="r0c0i Linotte" pitchFamily="2" charset="0"/>
                <a:cs typeface="Times New Roman" panose="02020603050405020304" pitchFamily="18" charset="0"/>
              </a:rPr>
              <a:t> </a:t>
            </a:r>
            <a:r>
              <a:rPr lang="en-US" altLang="en-US" sz="6600" b="1" err="1">
                <a:solidFill>
                  <a:srgbClr val="FF0000"/>
                </a:solidFill>
                <a:latin typeface="r0c0i Linotte" pitchFamily="2" charset="0"/>
                <a:cs typeface="Times New Roman" panose="02020603050405020304" pitchFamily="18" charset="0"/>
              </a:rPr>
              <a:t>đọc</a:t>
            </a:r>
            <a:r>
              <a:rPr lang="en-US" altLang="en-US" sz="6600" b="1">
                <a:solidFill>
                  <a:srgbClr val="FF0000"/>
                </a:solidFill>
                <a:latin typeface="r0c0i Linotte" pitchFamily="2" charset="0"/>
                <a:cs typeface="Times New Roman" panose="02020603050405020304" pitchFamily="18" charset="0"/>
              </a:rPr>
              <a:t> câu lần 1</a:t>
            </a:r>
            <a:endParaRPr lang="vi-VN" altLang="en-US" sz="6600" b="1" dirty="0">
              <a:solidFill>
                <a:srgbClr val="FF0000"/>
              </a:solidFill>
              <a:cs typeface="Times New Roman" panose="02020603050405020304" pitchFamily="18" charset="0"/>
            </a:endParaRPr>
          </a:p>
        </p:txBody>
      </p:sp>
      <p:pic>
        <p:nvPicPr>
          <p:cNvPr id="3" name="Picture 2" descr="Kết quả hình ảnh cho kid read team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638" y="2225722"/>
            <a:ext cx="74263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217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610</Words>
  <Application>Microsoft Office PowerPoint</Application>
  <PresentationFormat>Widescreen</PresentationFormat>
  <Paragraphs>91</Paragraphs>
  <Slides>27</Slides>
  <Notes>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.VnAvant</vt:lpstr>
      <vt:lpstr>Arial</vt:lpstr>
      <vt:lpstr>Calibri</vt:lpstr>
      <vt:lpstr>Calibri Light</vt:lpstr>
      <vt:lpstr>Cambria</vt:lpstr>
      <vt:lpstr>HP001 4 hàng</vt:lpstr>
      <vt:lpstr>r0c0i Linotte</vt:lpstr>
      <vt:lpstr>Symbol</vt:lpstr>
      <vt:lpstr>Times New Roman</vt:lpstr>
      <vt:lpstr>VNI-Ariston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Nguyen</dc:creator>
  <cp:lastModifiedBy>Luu Nguyen</cp:lastModifiedBy>
  <cp:revision>1</cp:revision>
  <dcterms:created xsi:type="dcterms:W3CDTF">2021-04-04T12:50:02Z</dcterms:created>
  <dcterms:modified xsi:type="dcterms:W3CDTF">2021-04-04T12:51:28Z</dcterms:modified>
</cp:coreProperties>
</file>