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96" r:id="rId3"/>
    <p:sldId id="297" r:id="rId4"/>
    <p:sldId id="298" r:id="rId5"/>
    <p:sldId id="299" r:id="rId6"/>
    <p:sldId id="300" r:id="rId7"/>
    <p:sldId id="304" r:id="rId8"/>
    <p:sldId id="2637" r:id="rId9"/>
    <p:sldId id="305" r:id="rId10"/>
    <p:sldId id="2638" r:id="rId11"/>
    <p:sldId id="30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CB81BB6-D377-8118-0168-3D2034A8EB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57326" y="104774"/>
            <a:ext cx="1171575" cy="1171575"/>
          </a:xfrm>
          <a:prstGeom prst="rect">
            <a:avLst/>
          </a:prstGeom>
        </p:spPr>
      </p:pic>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2" name="Rounded Rectangle 3">
            <a:extLst>
              <a:ext uri="{FF2B5EF4-FFF2-40B4-BE49-F238E27FC236}">
                <a16:creationId xmlns:a16="http://schemas.microsoft.com/office/drawing/2014/main" id="{8AC7B5F6-DC6D-4683-BAAE-DA24196B6D98}"/>
              </a:ext>
            </a:extLst>
          </p:cNvPr>
          <p:cNvSpPr/>
          <p:nvPr/>
        </p:nvSpPr>
        <p:spPr>
          <a:xfrm>
            <a:off x="2226365" y="1075682"/>
            <a:ext cx="8083826" cy="2793953"/>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57D4C5B-3EC6-7C9A-BAAB-23617B930A45}"/>
              </a:ext>
            </a:extLst>
          </p:cNvPr>
          <p:cNvPicPr>
            <a:picLocks noChangeAspect="1"/>
          </p:cNvPicPr>
          <p:nvPr/>
        </p:nvPicPr>
        <p:blipFill>
          <a:blip r:embed="rId3"/>
          <a:stretch>
            <a:fillRect/>
          </a:stretch>
        </p:blipFill>
        <p:spPr>
          <a:xfrm>
            <a:off x="4086608" y="1075682"/>
            <a:ext cx="4018784" cy="1248358"/>
          </a:xfrm>
          <a:prstGeom prst="rect">
            <a:avLst/>
          </a:prstGeom>
        </p:spPr>
      </p:pic>
      <p:pic>
        <p:nvPicPr>
          <p:cNvPr id="13" name="Picture 12">
            <a:extLst>
              <a:ext uri="{FF2B5EF4-FFF2-40B4-BE49-F238E27FC236}">
                <a16:creationId xmlns:a16="http://schemas.microsoft.com/office/drawing/2014/main" id="{A05BE61F-3830-0500-064E-01515C00AF17}"/>
              </a:ext>
            </a:extLst>
          </p:cNvPr>
          <p:cNvPicPr>
            <a:picLocks noChangeAspect="1"/>
          </p:cNvPicPr>
          <p:nvPr/>
        </p:nvPicPr>
        <p:blipFill>
          <a:blip r:embed="rId4"/>
          <a:stretch>
            <a:fillRect/>
          </a:stretch>
        </p:blipFill>
        <p:spPr>
          <a:xfrm>
            <a:off x="900224" y="2324040"/>
            <a:ext cx="10620152" cy="1371719"/>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9D540-4822-4661-8AA2-29D3D5D8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pic>
        <p:nvPicPr>
          <p:cNvPr id="15" name="Picture 14">
            <a:extLst>
              <a:ext uri="{FF2B5EF4-FFF2-40B4-BE49-F238E27FC236}">
                <a16:creationId xmlns:a16="http://schemas.microsoft.com/office/drawing/2014/main" id="{387EC1A4-1193-46D6-9D94-8F089F304737}"/>
              </a:ext>
            </a:extLst>
          </p:cNvPr>
          <p:cNvPicPr>
            <a:picLocks noChangeAspect="1"/>
          </p:cNvPicPr>
          <p:nvPr/>
        </p:nvPicPr>
        <p:blipFill>
          <a:blip r:embed="rId3"/>
          <a:stretch>
            <a:fillRect/>
          </a:stretch>
        </p:blipFill>
        <p:spPr>
          <a:xfrm>
            <a:off x="3475442" y="429991"/>
            <a:ext cx="5405850" cy="2066943"/>
          </a:xfrm>
          <a:prstGeom prst="rect">
            <a:avLst/>
          </a:prstGeom>
        </p:spPr>
      </p:pic>
    </p:spTree>
    <p:extLst>
      <p:ext uri="{BB962C8B-B14F-4D97-AF65-F5344CB8AC3E}">
        <p14:creationId xmlns:p14="http://schemas.microsoft.com/office/powerpoint/2010/main" val="29532372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ea typeface="+mn-ea"/>
                <a:cs typeface="+mn-cs"/>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ea typeface="+mn-ea"/>
                <a:cs typeface="+mn-cs"/>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ea typeface="+mn-ea"/>
                <a:cs typeface="+mn-cs"/>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ea typeface="+mn-ea"/>
              <a:cs typeface="+mn-cs"/>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vi-VN" sz="3600" dirty="0">
                <a:solidFill>
                  <a:sysClr val="windowText" lastClr="000000"/>
                </a:solidFill>
                <a:latin typeface="Calibri" panose="020F0502020204030204" pitchFamily="34" charset="0"/>
                <a:cs typeface="Calibri" panose="020F0502020204030204"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a:t>
            </a:r>
            <a:r>
              <a:rPr lang="en-US" sz="3600">
                <a:solidFill>
                  <a:sysClr val="windowText" lastClr="000000"/>
                </a:solidFill>
                <a:latin typeface="Calibri" panose="020F0502020204030204" pitchFamily="34" charset="0"/>
                <a:cs typeface="Calibri" panose="020F0502020204030204" pitchFamily="34" charset="0"/>
              </a:rPr>
              <a:t>ô</a:t>
            </a:r>
            <a:r>
              <a:rPr lang="vi-VN" sz="3600">
                <a:solidFill>
                  <a:sysClr val="windowText" lastClr="000000"/>
                </a:solidFill>
                <a:latin typeface="Calibri" panose="020F0502020204030204" pitchFamily="34" charset="0"/>
                <a:cs typeface="Calibri" panose="020F0502020204030204" pitchFamily="34" charset="0"/>
              </a:rPr>
              <a:t>ng </a:t>
            </a:r>
            <a:r>
              <a:rPr lang="vi-VN" sz="3600" dirty="0">
                <a:solidFill>
                  <a:sysClr val="windowText" lastClr="000000"/>
                </a:solidFill>
                <a:latin typeface="Calibri" panose="020F0502020204030204" pitchFamily="34" charset="0"/>
                <a:cs typeface="Calibri" panose="020F0502020204030204" pitchFamily="34" charset="0"/>
              </a:rPr>
              <a:t>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361</Words>
  <Application>Microsoft Office PowerPoint</Application>
  <PresentationFormat>Widescreen</PresentationFormat>
  <Paragraphs>37</Paragraphs>
  <Slides>11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vt:lpstr>
      <vt:lpstr>Arial-Rounded</vt:lpstr>
      <vt:lpstr>Calibri</vt:lpstr>
      <vt:lpstr>Calibri Light</vt:lpstr>
      <vt:lpstr>Cambria</vt:lpstr>
      <vt:lpstr>LNTH-LuoLuoNotangYuanTi 1</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Dương Nhật Long</cp:lastModifiedBy>
  <cp:revision>21</cp:revision>
  <dcterms:created xsi:type="dcterms:W3CDTF">2023-01-30T11:15:42Z</dcterms:created>
  <dcterms:modified xsi:type="dcterms:W3CDTF">2023-04-11T04:43:33Z</dcterms:modified>
</cp:coreProperties>
</file>