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8"/>
  </p:notesMasterIdLst>
  <p:sldIdLst>
    <p:sldId id="280" r:id="rId2"/>
    <p:sldId id="313" r:id="rId3"/>
    <p:sldId id="298" r:id="rId4"/>
    <p:sldId id="311" r:id="rId5"/>
    <p:sldId id="312" r:id="rId6"/>
    <p:sldId id="315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FF0000"/>
    <a:srgbClr val="FF3300"/>
    <a:srgbClr val="CCCCFF"/>
    <a:srgbClr val="CCFFFF"/>
    <a:srgbClr val="A50021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60" autoAdjust="0"/>
  </p:normalViewPr>
  <p:slideViewPr>
    <p:cSldViewPr>
      <p:cViewPr varScale="1">
        <p:scale>
          <a:sx n="62" d="100"/>
          <a:sy n="62" d="100"/>
        </p:scale>
        <p:origin x="140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7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7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7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7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2DFE97F-18EE-40FD-89BB-FBBA125674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1376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B375B-DF2C-4E1D-B272-E438E58A3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6A8C7-B58F-4B43-AB08-40B37C098B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A67A5-667F-467B-AF53-7E5BD04D61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F6CAA-D768-498B-A7E4-2FA9E4E64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842DA-809E-4C05-8DA9-B814D01AD7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7E93C-EC81-45E7-8EF8-44D668AE4C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5FE60-303A-43F7-86BF-470EC9100A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16310-14D0-4C98-AE3A-2CA04D4D5B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DDD01-1D4A-446A-B61C-F80E11FBED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F76DF-3206-44DC-A1E7-351247986B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2A9D8D-7E44-41F4-9536-3F61CFA4E0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6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6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6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A91812C-4226-416B-BB5E-8DD2B0043D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png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png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WordArt 2"/>
          <p:cNvSpPr>
            <a:spLocks noChangeArrowheads="1" noChangeShapeType="1" noTextEdit="1"/>
          </p:cNvSpPr>
          <p:nvPr/>
        </p:nvSpPr>
        <p:spPr bwMode="auto">
          <a:xfrm>
            <a:off x="3200400" y="1649603"/>
            <a:ext cx="31242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7491" name="Text Box 3"/>
          <p:cNvSpPr txBox="1">
            <a:spLocks noChangeArrowheads="1"/>
          </p:cNvSpPr>
          <p:nvPr/>
        </p:nvSpPr>
        <p:spPr bwMode="auto">
          <a:xfrm>
            <a:off x="1905000" y="228600"/>
            <a:ext cx="6324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1219200"/>
          </a:xfrm>
          <a:prstGeom prst="rect">
            <a:avLst/>
          </a:prstGeom>
          <a:gradFill rotWithShape="1">
            <a:gsLst>
              <a:gs pos="0">
                <a:srgbClr val="002F00"/>
              </a:gs>
              <a:gs pos="50000">
                <a:srgbClr val="006600"/>
              </a:gs>
              <a:gs pos="100000">
                <a:srgbClr val="002F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30" name="Picture 7" descr="hoa20_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3886200"/>
            <a:ext cx="3048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9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1981200" y="5334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0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5486400" y="5334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11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8153400" y="0"/>
            <a:ext cx="361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2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304800" y="3810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6145958"/>
              </p:ext>
            </p:extLst>
          </p:nvPr>
        </p:nvGraphicFramePr>
        <p:xfrm>
          <a:off x="-538825" y="5257800"/>
          <a:ext cx="31242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r:id="rId5" imgW="2755800" imgH="1819080" progId="CorelDRAW.Graphic.12">
                  <p:embed/>
                </p:oleObj>
              </mc:Choice>
              <mc:Fallback>
                <p:oleObj r:id="rId5" imgW="2755800" imgH="1819080" progId="CorelDRAW.Graphic.12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538825" y="5257800"/>
                        <a:ext cx="3124200" cy="182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5" name="Picture 19" descr="672027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1219200"/>
            <a:ext cx="1981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WordArt 2"/>
          <p:cNvSpPr>
            <a:spLocks noChangeArrowheads="1" noChangeShapeType="1" noTextEdit="1"/>
          </p:cNvSpPr>
          <p:nvPr/>
        </p:nvSpPr>
        <p:spPr bwMode="auto">
          <a:xfrm>
            <a:off x="827088" y="2654490"/>
            <a:ext cx="7688262" cy="237471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47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4474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4474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4474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7490" grpId="0" animBg="1"/>
      <p:bldP spid="44749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743200" y="2514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696200" y="8382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518237" y="3398043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838200" y="8382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162800" y="5638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90600" y="35814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158456" y="640888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14400" y="56388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2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562600" y="41148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3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181600" y="2133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4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895600" y="4800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1" name="Object 16"/>
          <p:cNvGraphicFramePr>
            <a:graphicFrameLocks noChangeAspect="1"/>
          </p:cNvGraphicFramePr>
          <p:nvPr/>
        </p:nvGraphicFramePr>
        <p:xfrm>
          <a:off x="6858000" y="4791383"/>
          <a:ext cx="2286000" cy="209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Clip" r:id="rId4" imgW="1999793" imgH="1831543" progId="MS_ClipArt_Gallery.2">
                  <p:embed/>
                </p:oleObj>
              </mc:Choice>
              <mc:Fallback>
                <p:oleObj name="Clip" r:id="rId4" imgW="1999793" imgH="183154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791383"/>
                        <a:ext cx="2286000" cy="209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26088" y="0"/>
            <a:ext cx="3796232" cy="5837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US" sz="32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088" y="516627"/>
            <a:ext cx="2462534" cy="4608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70704" y="1087622"/>
            <a:ext cx="4844256" cy="16439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81000" y="1481394"/>
            <a:ext cx="4299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" name="Down Arrow 6"/>
          <p:cNvSpPr/>
          <p:nvPr/>
        </p:nvSpPr>
        <p:spPr>
          <a:xfrm>
            <a:off x="1981200" y="2774507"/>
            <a:ext cx="652815" cy="1340293"/>
          </a:xfrm>
          <a:prstGeom prst="downArrow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81000" y="4175240"/>
            <a:ext cx="7315200" cy="2514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20451" y="4470187"/>
            <a:ext cx="7315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6203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9" grpId="0"/>
      <p:bldP spid="7" grpId="0" animBg="1"/>
      <p:bldP spid="8" grpId="0" animBg="1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743200" y="2514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696200" y="8382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518237" y="3398043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838200" y="8382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162800" y="5638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90600" y="35814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158456" y="640888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14400" y="56388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2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562600" y="41148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3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181600" y="2133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4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895600" y="4800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1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5563537"/>
              </p:ext>
            </p:extLst>
          </p:nvPr>
        </p:nvGraphicFramePr>
        <p:xfrm>
          <a:off x="6858000" y="4791383"/>
          <a:ext cx="2286000" cy="209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Clip" r:id="rId4" imgW="1999793" imgH="1831543" progId="MS_ClipArt_Gallery.2">
                  <p:embed/>
                </p:oleObj>
              </mc:Choice>
              <mc:Fallback>
                <p:oleObj name="Clip" r:id="rId4" imgW="1999793" imgH="1831543" progId="MS_ClipArt_Gallery.2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791383"/>
                        <a:ext cx="2286000" cy="209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26088" y="0"/>
            <a:ext cx="3796232" cy="5837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US" sz="32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461" y="551958"/>
            <a:ext cx="4572000" cy="98527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6" name="Picture 35" descr="https://tech12h.com/sites/default/files/styles/inbody400/public/1_107.png?itok=x8zEFRMP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7888" y="1460640"/>
            <a:ext cx="5726111" cy="28065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50764" y="1505436"/>
            <a:ext cx="3124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ở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0"/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6,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703" y="4383755"/>
            <a:ext cx="6738576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5: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Sỏi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6,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743200" y="2514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696200" y="8382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518237" y="3398043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838200" y="8382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162800" y="5638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90600" y="35814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158456" y="640888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14400" y="56388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2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562600" y="41148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3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181600" y="2133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4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895600" y="4800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1" name="Object 16"/>
          <p:cNvGraphicFramePr>
            <a:graphicFrameLocks noChangeAspect="1"/>
          </p:cNvGraphicFramePr>
          <p:nvPr/>
        </p:nvGraphicFramePr>
        <p:xfrm>
          <a:off x="6858000" y="4791383"/>
          <a:ext cx="2286000" cy="209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Clip" r:id="rId4" imgW="1999793" imgH="1831543" progId="MS_ClipArt_Gallery.2">
                  <p:embed/>
                </p:oleObj>
              </mc:Choice>
              <mc:Fallback>
                <p:oleObj name="Clip" r:id="rId4" imgW="1999793" imgH="183154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791383"/>
                        <a:ext cx="2286000" cy="209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26088" y="0"/>
            <a:ext cx="3796232" cy="5837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US" sz="32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512728"/>
            <a:ext cx="52485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16" name="Picture 15" descr="https://tech12h.com/sites/default/files/styles/inbody400/public/2_87.png?itok=HGEuf58z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7888" y="1331779"/>
            <a:ext cx="5726112" cy="314973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26088" y="1416457"/>
            <a:ext cx="30219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just"/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0" algn="just"/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Rectangle 4"/>
          <p:cNvSpPr/>
          <p:nvPr/>
        </p:nvSpPr>
        <p:spPr>
          <a:xfrm>
            <a:off x="-55676" y="4495800"/>
            <a:ext cx="8274163" cy="1775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253" y="6322028"/>
            <a:ext cx="2646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b="1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844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743200" y="2514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696200" y="8382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518237" y="3398043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838200" y="8382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162800" y="5638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90600" y="35814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158456" y="640888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14400" y="56388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2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562600" y="41148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3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181600" y="2133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4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895600" y="4800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1" name="Object 16"/>
          <p:cNvGraphicFramePr>
            <a:graphicFrameLocks noChangeAspect="1"/>
          </p:cNvGraphicFramePr>
          <p:nvPr/>
        </p:nvGraphicFramePr>
        <p:xfrm>
          <a:off x="6858000" y="4791383"/>
          <a:ext cx="2286000" cy="209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Clip" r:id="rId4" imgW="1999793" imgH="1831543" progId="MS_ClipArt_Gallery.2">
                  <p:embed/>
                </p:oleObj>
              </mc:Choice>
              <mc:Fallback>
                <p:oleObj name="Clip" r:id="rId4" imgW="1999793" imgH="183154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791383"/>
                        <a:ext cx="2286000" cy="209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29892" y="69190"/>
            <a:ext cx="4384534" cy="5837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b="1" dirty="0" err="1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6234" y="598372"/>
            <a:ext cx="9047766" cy="12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thẻ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(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cam,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ô-xi,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các-bô-níc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6719289"/>
              </p:ext>
            </p:extLst>
          </p:nvPr>
        </p:nvGraphicFramePr>
        <p:xfrm>
          <a:off x="533400" y="2133601"/>
          <a:ext cx="8376444" cy="2158852"/>
        </p:xfrm>
        <a:graphic>
          <a:graphicData uri="http://schemas.openxmlformats.org/drawingml/2006/table">
            <a:tbl>
              <a:tblPr firstRow="1" firstCol="1" bandRow="1"/>
              <a:tblGrid>
                <a:gridCol w="2792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2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21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92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b="1" dirty="0"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rắn</a:t>
                      </a:r>
                      <a:endParaRPr lang="en-US" sz="2400" dirty="0">
                        <a:solidFill>
                          <a:srgbClr val="0066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b="1" dirty="0"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lỏng</a:t>
                      </a:r>
                      <a:endParaRPr lang="en-US" sz="2400" dirty="0">
                        <a:solidFill>
                          <a:srgbClr val="0066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b="1" dirty="0"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endParaRPr lang="en-US" sz="2400" dirty="0">
                        <a:solidFill>
                          <a:srgbClr val="0066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95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97454" y="3045757"/>
            <a:ext cx="28296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endParaRPr lang="en-US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3432323" y="3066110"/>
            <a:ext cx="265256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cam,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endParaRPr lang="en-US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084888" y="3077437"/>
            <a:ext cx="267162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ô-xi,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các-bô-níc</a:t>
            </a:r>
            <a:endParaRPr lang="en-US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934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743200" y="2514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696200" y="8382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518237" y="3398043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838200" y="8382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162800" y="5638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90600" y="35814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158456" y="640888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14400" y="56388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2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562600" y="41148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3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181600" y="2133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4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895600" y="4800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1" name="Object 16"/>
          <p:cNvGraphicFramePr>
            <a:graphicFrameLocks noChangeAspect="1"/>
          </p:cNvGraphicFramePr>
          <p:nvPr/>
        </p:nvGraphicFramePr>
        <p:xfrm>
          <a:off x="6858000" y="4791383"/>
          <a:ext cx="2286000" cy="209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Clip" r:id="rId4" imgW="1999793" imgH="1831543" progId="MS_ClipArt_Gallery.2">
                  <p:embed/>
                </p:oleObj>
              </mc:Choice>
              <mc:Fallback>
                <p:oleObj name="Clip" r:id="rId4" imgW="1999793" imgH="183154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791383"/>
                        <a:ext cx="2286000" cy="209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29892" y="69190"/>
            <a:ext cx="4384534" cy="5837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b="1" dirty="0" err="1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32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892" y="652940"/>
            <a:ext cx="8958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tủ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9892" y="2234652"/>
            <a:ext cx="895861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tủ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Ga ở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 lvl="1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4619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1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1609</TotalTime>
  <Words>610</Words>
  <Application>Microsoft Office PowerPoint</Application>
  <PresentationFormat>On-screen Show (4:3)</PresentationFormat>
  <Paragraphs>47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Times New Roman</vt:lpstr>
      <vt:lpstr>Default Design</vt:lpstr>
      <vt:lpstr>CorelDRAW.Graphic.12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pc</cp:lastModifiedBy>
  <cp:revision>150</cp:revision>
  <cp:lastPrinted>1601-01-01T00:00:00Z</cp:lastPrinted>
  <dcterms:created xsi:type="dcterms:W3CDTF">2009-10-09T13:26:45Z</dcterms:created>
  <dcterms:modified xsi:type="dcterms:W3CDTF">2022-01-04T13:58:09Z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</Properties>
</file>