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8" r:id="rId2"/>
    <p:sldId id="262" r:id="rId3"/>
    <p:sldId id="263" r:id="rId4"/>
    <p:sldId id="270" r:id="rId5"/>
    <p:sldId id="264" r:id="rId6"/>
    <p:sldId id="261" r:id="rId7"/>
    <p:sldId id="260" r:id="rId8"/>
    <p:sldId id="265" r:id="rId9"/>
    <p:sldId id="266" r:id="rId10"/>
    <p:sldId id="271" r:id="rId11"/>
    <p:sldId id="272" r:id="rId12"/>
    <p:sldId id="273" r:id="rId13"/>
    <p:sldId id="274" r:id="rId14"/>
    <p:sldId id="275" r:id="rId15"/>
    <p:sldId id="269" r:id="rId16"/>
    <p:sldId id="276" r:id="rId17"/>
    <p:sldId id="277" r:id="rId18"/>
    <p:sldId id="278" r:id="rId19"/>
    <p:sldId id="279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UTM Aquarelle" panose="02040603050506020204" pitchFamily="18" charset="0"/>
      <p:regular r:id="rId27"/>
    </p:embeddedFont>
    <p:embeddedFont>
      <p:font typeface="UTM Brushtip-C" panose="02040403050506020204" pitchFamily="18" charset="0"/>
      <p:regular r:id="rId28"/>
    </p:embeddedFont>
    <p:embeddedFont>
      <p:font typeface="UTM Habano" panose="02040603050506020204" pitchFamily="18" charset="0"/>
      <p:regular r:id="rId29"/>
    </p:embeddedFont>
    <p:embeddedFont>
      <p:font typeface="UTM Silk Script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70" autoAdjust="0"/>
  </p:normalViewPr>
  <p:slideViewPr>
    <p:cSldViewPr>
      <p:cViewPr varScale="1">
        <p:scale>
          <a:sx n="49" d="100"/>
          <a:sy n="49" d="100"/>
        </p:scale>
        <p:origin x="82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1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E02FC-CF60-4E2F-9125-96A460469F2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4AF32-069E-4E34-8707-FDADD0A4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2.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chặng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/>
              <a:t> qua.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4AF32-069E-4E34-8707-FDADD0A4B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4AF32-069E-4E34-8707-FDADD0A4B1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5143500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7DA45-0145-4D8B-8E7F-A38A060109E8}"/>
              </a:ext>
            </a:extLst>
          </p:cNvPr>
          <p:cNvSpPr/>
          <p:nvPr/>
        </p:nvSpPr>
        <p:spPr>
          <a:xfrm>
            <a:off x="6629400" y="6438900"/>
            <a:ext cx="11430000" cy="34651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515938" algn="ctr"/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Tôn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Ngộ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Không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đại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náo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thiên</a:t>
            </a:r>
            <a:r>
              <a:rPr lang="en-US" sz="11500" b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cung</a:t>
            </a:r>
            <a:endParaRPr lang="en-US" sz="11500" b="1" dirty="0">
              <a:solidFill>
                <a:srgbClr val="00206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2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1m,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 cm,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 cm.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3241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  <a:endParaRPr kumimoji="0" 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28158" y="8343900"/>
            <a:ext cx="17631684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a x b x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332850" y="2955370"/>
            <a:ext cx="11626992" cy="288116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10 x 5 x 6 = 300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8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/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 1.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Một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nuôi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dạng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hình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hộp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chữ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nhật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 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rộng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50 cm,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60 cm.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c)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Mức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(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dày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đáng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).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blipFill>
                <a:blip r:embed="rId3"/>
                <a:stretch>
                  <a:fillRect l="-1559" t="-4000" r="-623" b="-8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00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267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114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3182600" y="2540989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09765" y="3378419"/>
            <a:ext cx="5829300" cy="488928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sz="4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269983" y="3564192"/>
            <a:ext cx="0" cy="44749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/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Mực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cũng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blipFill>
                <a:blip r:embed="rId4"/>
                <a:stretch>
                  <a:fillRect l="-866" t="-1603" r="-485" b="-105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414040" y="3508808"/>
            <a:ext cx="11626992" cy="509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300 x 3 : 4 = 225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225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230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300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7EF7F-8D82-4962-8C2D-B340E4BDF1FD}"/>
              </a:ext>
            </a:extLst>
          </p:cNvPr>
          <p:cNvCxnSpPr>
            <a:cxnSpLocks/>
          </p:cNvCxnSpPr>
          <p:nvPr/>
        </p:nvCxnSpPr>
        <p:spPr>
          <a:xfrm>
            <a:off x="1066800" y="2576129"/>
            <a:ext cx="4724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1D300A-F720-4EB8-B0D2-C1F83BAE245D}"/>
              </a:ext>
            </a:extLst>
          </p:cNvPr>
          <p:cNvCxnSpPr>
            <a:cxnSpLocks/>
          </p:cNvCxnSpPr>
          <p:nvPr/>
        </p:nvCxnSpPr>
        <p:spPr>
          <a:xfrm>
            <a:off x="7010400" y="2781300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06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DD85D-6A5A-40BA-88E6-E704521D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" y="-190500"/>
            <a:ext cx="18282583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D7680-73DF-47BB-91B3-AE35655FF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10200" y="-3543300"/>
            <a:ext cx="6739128" cy="4191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FEA12A1-BD7B-486B-A4E3-29DBAD3B72B4}"/>
              </a:ext>
            </a:extLst>
          </p:cNvPr>
          <p:cNvSpPr/>
          <p:nvPr/>
        </p:nvSpPr>
        <p:spPr>
          <a:xfrm>
            <a:off x="7543800" y="0"/>
            <a:ext cx="9220200" cy="51816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đoạt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báu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gậy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Ý.</a:t>
            </a:r>
          </a:p>
        </p:txBody>
      </p:sp>
      <p:sp>
        <p:nvSpPr>
          <p:cNvPr id="5" name="Action Button: Go Hom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06D5D19-30C4-414E-9EAA-F3C2D1E0F68C}"/>
              </a:ext>
            </a:extLst>
          </p:cNvPr>
          <p:cNvSpPr/>
          <p:nvPr/>
        </p:nvSpPr>
        <p:spPr>
          <a:xfrm>
            <a:off x="17602200" y="9639300"/>
            <a:ext cx="685800" cy="6477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0.11481 L -0.02578 0.11528 C -0.00963 0.14321 -0.02977 0.10926 -0.00043 0.14846 C 0.03707 0.19907 0.00105 0.17268 0.06988 0.2446 C 0.08342 0.25833 0.09749 0.27068 0.11051 0.28719 C 0.1408 0.32608 0.25131 0.4841 0.28846 0.52222 C 0.30174 0.53596 0.31554 0.54722 0.3283 0.56312 C 0.35139 0.59105 0.37205 0.62762 0.39593 0.65231 C 0.40964 0.66574 0.42292 0.68086 0.4369 0.69352 C 0.45053 0.7054 0.4652 0.71188 0.47865 0.72531 C 0.49627 0.74213 0.51181 0.76821 0.52978 0.78395 C 0.53586 0.78935 0.54185 0.79537 0.54801 0.8 C 0.55738 0.80756 0.56797 0.8091 0.57674 0.81991 C 0.5908 0.83642 0.58334 0.82917 0.59922 0.84105 C 0.60157 0.8446 0.60382 0.84846 0.60625 0.85185 C 0.60764 0.8537 0.60929 0.85463 0.61051 0.85694 C 0.61129 0.85849 0.6112 0.86065 0.61155 0.86265 L 0.61155 0.86281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66" y="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Đây Chính Là Nguyên Nhân Lớn Nhất Khiến TÔN NGỘ KHÔNG ĐẠI NÁO THIÊN CUNG  BẮT NGỌC HOÀNG NHƯỜNG NGÔI - YouTube">
            <a:extLst>
              <a:ext uri="{FF2B5EF4-FFF2-40B4-BE49-F238E27FC236}">
                <a16:creationId xmlns:a16="http://schemas.microsoft.com/office/drawing/2014/main" id="{93778B18-BD0B-46AA-A657-3FD6A0E95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EF15E7-6888-4C49-AE53-9EDF6BA33D5F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079529-06C8-4703-9C57-DFC6087C2DAC}"/>
              </a:ext>
            </a:extLst>
          </p:cNvPr>
          <p:cNvSpPr/>
          <p:nvPr/>
        </p:nvSpPr>
        <p:spPr>
          <a:xfrm>
            <a:off x="-14748" y="-1"/>
            <a:ext cx="18283427" cy="11956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gậy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74F7B-C5AD-45DB-9D9D-02E8A71906EB}"/>
              </a:ext>
            </a:extLst>
          </p:cNvPr>
          <p:cNvSpPr/>
          <p:nvPr/>
        </p:nvSpPr>
        <p:spPr>
          <a:xfrm>
            <a:off x="347814" y="190500"/>
            <a:ext cx="17602200" cy="31623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 m.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B62CE137-47F8-4005-9E62-891EAC39E8DF}"/>
              </a:ext>
            </a:extLst>
          </p:cNvPr>
          <p:cNvGrpSpPr>
            <a:grpSpLocks/>
          </p:cNvGrpSpPr>
          <p:nvPr/>
        </p:nvGrpSpPr>
        <p:grpSpPr bwMode="auto">
          <a:xfrm>
            <a:off x="1128408" y="7442342"/>
            <a:ext cx="2491316" cy="2360194"/>
            <a:chOff x="240" y="1344"/>
            <a:chExt cx="1920" cy="1440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021E49F6-39CB-4AE1-A694-99AFFF766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13F88416-4512-44BC-BDAD-4F4BCB01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EE98407-947E-4D32-BD83-B0D1444C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265" y="9192936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1,5m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193217-70C3-43A4-BCAA-949F7C4A77AE}"/>
              </a:ext>
            </a:extLst>
          </p:cNvPr>
          <p:cNvSpPr/>
          <p:nvPr/>
        </p:nvSpPr>
        <p:spPr>
          <a:xfrm>
            <a:off x="762000" y="2906435"/>
            <a:ext cx="4845724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1,5 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xq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……?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V: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58CAB9-9B4F-4204-AE9F-821F90B33984}"/>
              </a:ext>
            </a:extLst>
          </p:cNvPr>
          <p:cNvCxnSpPr>
            <a:cxnSpLocks/>
          </p:cNvCxnSpPr>
          <p:nvPr/>
        </p:nvCxnSpPr>
        <p:spPr>
          <a:xfrm>
            <a:off x="5138516" y="3276600"/>
            <a:ext cx="0" cy="65752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9F28F2-6ED5-4745-AA8F-4B1AA27D7DD8}"/>
              </a:ext>
            </a:extLst>
          </p:cNvPr>
          <p:cNvSpPr/>
          <p:nvPr/>
        </p:nvSpPr>
        <p:spPr>
          <a:xfrm>
            <a:off x="5519519" y="2743200"/>
            <a:ext cx="1278322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1,5 x 1,5 x 4 = 9 (m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6 = 13,5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1,5 = 3,375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9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13,5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3,375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36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6uKQqRUEI">
            <a:hlinkClick r:id="" action="ppaction://media"/>
            <a:extLst>
              <a:ext uri="{FF2B5EF4-FFF2-40B4-BE49-F238E27FC236}">
                <a16:creationId xmlns:a16="http://schemas.microsoft.com/office/drawing/2014/main" id="{C45DD921-A7B0-44AA-8711-913F47680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258300"/>
          </a:xfrm>
          <a:prstGeom prst="rect">
            <a:avLst/>
          </a:prstGeom>
        </p:spPr>
      </p:pic>
      <p:sp>
        <p:nvSpPr>
          <p:cNvPr id="3" name="Action Button: Go Hom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663D53-556F-4E6E-B0E6-D1A8CE743A51}"/>
              </a:ext>
            </a:extLst>
          </p:cNvPr>
          <p:cNvSpPr/>
          <p:nvPr/>
        </p:nvSpPr>
        <p:spPr>
          <a:xfrm>
            <a:off x="17602200" y="9639300"/>
            <a:ext cx="685800" cy="6477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FA43F9-3F63-4623-9669-3F4C14A7D092}"/>
              </a:ext>
            </a:extLst>
          </p:cNvPr>
          <p:cNvSpPr/>
          <p:nvPr/>
        </p:nvSpPr>
        <p:spPr>
          <a:xfrm>
            <a:off x="342900" y="190500"/>
            <a:ext cx="17602200" cy="262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Lai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N.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4541851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x 3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(cm).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a x a x 6 x 9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9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F346C8-482C-4FF7-8A98-6EAE855D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7915961"/>
            <a:ext cx="2209800" cy="961339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35" name="Curved Connector 14">
            <a:extLst>
              <a:ext uri="{FF2B5EF4-FFF2-40B4-BE49-F238E27FC236}">
                <a16:creationId xmlns:a16="http://schemas.microsoft.com/office/drawing/2014/main" id="{FD13C8B3-B7D6-4AD6-8419-86EF3965054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825953" y="6255641"/>
            <a:ext cx="5604387" cy="1665287"/>
          </a:xfrm>
          <a:prstGeom prst="curvedConnector3">
            <a:avLst>
              <a:gd name="adj1" fmla="val -52105"/>
            </a:avLst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88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12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660170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(cm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27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27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132E89-92A4-4C69-A644-D869477C0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7581901"/>
            <a:ext cx="2133600" cy="914400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28" name="Curved Connector 14">
            <a:extLst>
              <a:ext uri="{FF2B5EF4-FFF2-40B4-BE49-F238E27FC236}">
                <a16:creationId xmlns:a16="http://schemas.microsoft.com/office/drawing/2014/main" id="{29A58324-FD73-44BA-A1A0-78EF2CC0223A}"/>
              </a:ext>
            </a:extLst>
          </p:cNvPr>
          <p:cNvCxnSpPr>
            <a:cxnSpLocks noChangeShapeType="1"/>
            <a:stCxn id="27" idx="7"/>
          </p:cNvCxnSpPr>
          <p:nvPr/>
        </p:nvCxnSpPr>
        <p:spPr bwMode="auto">
          <a:xfrm rot="16200000" flipV="1">
            <a:off x="8356339" y="3125808"/>
            <a:ext cx="1896520" cy="7283487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81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Tôn Ngộ Không bị giam 500 năm? - Angkoo">
            <a:extLst>
              <a:ext uri="{FF2B5EF4-FFF2-40B4-BE49-F238E27FC236}">
                <a16:creationId xmlns:a16="http://schemas.microsoft.com/office/drawing/2014/main" id="{DD405393-8FE7-4E81-9EB0-9676E674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90700"/>
            <a:ext cx="10363200" cy="794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59A3B2-313B-47D9-962E-80D85A913B31}"/>
              </a:ext>
            </a:extLst>
          </p:cNvPr>
          <p:cNvSpPr/>
          <p:nvPr/>
        </p:nvSpPr>
        <p:spPr>
          <a:xfrm>
            <a:off x="342900" y="0"/>
            <a:ext cx="17602200" cy="1219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Lai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giam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Ngũ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500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6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Mục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tiêu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ilk Script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59714" y="2182761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69786" y="3795946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69314" y="6310546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4229100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8839200" y="771109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5791200" y="1875048"/>
            <a:ext cx="12494514" cy="2354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C49E2-E341-4CE7-9FB3-5F55A147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8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D6006-D8CB-43B7-ADEB-388D0DD82279}"/>
              </a:ext>
            </a:extLst>
          </p:cNvPr>
          <p:cNvSpPr/>
          <p:nvPr/>
        </p:nvSpPr>
        <p:spPr>
          <a:xfrm>
            <a:off x="381000" y="342900"/>
            <a:ext cx="17602200" cy="9525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78D03E-D27F-4F5F-B945-8D77FEA68934}"/>
              </a:ext>
            </a:extLst>
          </p:cNvPr>
          <p:cNvSpPr/>
          <p:nvPr/>
        </p:nvSpPr>
        <p:spPr>
          <a:xfrm>
            <a:off x="1981200" y="1409700"/>
            <a:ext cx="159258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A2EF858-33A2-4669-8C14-D5CB98AD6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2453" y="1028700"/>
            <a:ext cx="1471885" cy="1447799"/>
          </a:xfrm>
          <a:prstGeom prst="rect">
            <a:avLst/>
          </a:prstGeom>
        </p:spPr>
      </p:pic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17741722-D1E0-40EA-A211-C0942E6CEC3F}"/>
              </a:ext>
            </a:extLst>
          </p:cNvPr>
          <p:cNvSpPr/>
          <p:nvPr/>
        </p:nvSpPr>
        <p:spPr>
          <a:xfrm>
            <a:off x="4717542" y="1485899"/>
            <a:ext cx="7471029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5D79A8E-999F-4B1D-805E-479F472F0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67882" y="3013231"/>
            <a:ext cx="1471885" cy="1447799"/>
          </a:xfrm>
          <a:prstGeom prst="rect">
            <a:avLst/>
          </a:prstGeom>
        </p:spPr>
      </p:pic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D46017BC-F54C-4646-B38F-4FF9C17C210C}"/>
              </a:ext>
            </a:extLst>
          </p:cNvPr>
          <p:cNvSpPr/>
          <p:nvPr/>
        </p:nvSpPr>
        <p:spPr>
          <a:xfrm>
            <a:off x="5482971" y="3470430"/>
            <a:ext cx="82296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Đoạt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C79BCFD-E237-481D-89C3-D5D1BA961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8482" y="5225047"/>
            <a:ext cx="1471885" cy="1447799"/>
          </a:xfrm>
          <a:prstGeom prst="rect">
            <a:avLst/>
          </a:prstGeom>
        </p:spPr>
      </p:pic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64F2B130-CE11-4F7C-8BEF-36A625BB6FE9}"/>
              </a:ext>
            </a:extLst>
          </p:cNvPr>
          <p:cNvSpPr/>
          <p:nvPr/>
        </p:nvSpPr>
        <p:spPr>
          <a:xfrm>
            <a:off x="6473571" y="5682246"/>
            <a:ext cx="7471029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42D844A-5952-4640-9530-4FE11841A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72882" y="7436863"/>
            <a:ext cx="1471885" cy="1447799"/>
          </a:xfrm>
          <a:prstGeom prst="rect">
            <a:avLst/>
          </a:prstGeom>
        </p:spPr>
      </p:pic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F5D55018-94AA-4899-805C-27F7F03512E5}"/>
              </a:ext>
            </a:extLst>
          </p:cNvPr>
          <p:cNvSpPr/>
          <p:nvPr/>
        </p:nvSpPr>
        <p:spPr>
          <a:xfrm>
            <a:off x="7387971" y="7894062"/>
            <a:ext cx="7471029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7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D035F-DC2C-4C4F-8C86-5847C4F3A70B}"/>
              </a:ext>
            </a:extLst>
          </p:cNvPr>
          <p:cNvSpPr/>
          <p:nvPr/>
        </p:nvSpPr>
        <p:spPr>
          <a:xfrm>
            <a:off x="381000" y="192774"/>
            <a:ext cx="17602200" cy="9552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933" y="202572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DTXQ = Chu vi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DTTP = DTXQ + DT 2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DTXQ +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933" y="202572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DTXQ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DTTP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ật mí cách tạo -khỉ đá- Tôn Ngộ Không">
            <a:hlinkClick r:id="" action="ppaction://media"/>
            <a:extLst>
              <a:ext uri="{FF2B5EF4-FFF2-40B4-BE49-F238E27FC236}">
                <a16:creationId xmlns:a16="http://schemas.microsoft.com/office/drawing/2014/main" id="{31896F7C-5CA7-4A71-903B-E0BDA471D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105900"/>
          </a:xfrm>
          <a:prstGeom prst="rect">
            <a:avLst/>
          </a:prstGeom>
        </p:spPr>
      </p:pic>
      <p:sp>
        <p:nvSpPr>
          <p:cNvPr id="3" name="Action Button: Go Hom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1E77308-4BE7-4C2D-B889-488D9281CF2D}"/>
              </a:ext>
            </a:extLst>
          </p:cNvPr>
          <p:cNvSpPr/>
          <p:nvPr/>
        </p:nvSpPr>
        <p:spPr>
          <a:xfrm>
            <a:off x="17602200" y="9639300"/>
            <a:ext cx="685800" cy="6477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-2266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7492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6029632" y="611523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UTM Habano" panose="02040603050506020204" pitchFamily="18" charset="0"/>
              </a:rPr>
              <a:t>Toán</a:t>
            </a:r>
            <a:endParaRPr lang="en-US" sz="8800" dirty="0">
              <a:solidFill>
                <a:srgbClr val="002060"/>
              </a:solidFill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2BEF4-0779-4975-83CC-27977746B55A}"/>
              </a:ext>
            </a:extLst>
          </p:cNvPr>
          <p:cNvSpPr/>
          <p:nvPr/>
        </p:nvSpPr>
        <p:spPr>
          <a:xfrm>
            <a:off x="4177990" y="1778917"/>
            <a:ext cx="11355424" cy="32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Luyện</a:t>
            </a:r>
            <a:r>
              <a:rPr lang="en-US" sz="12000" dirty="0">
                <a:solidFill>
                  <a:srgbClr val="FF0000"/>
                </a:solidFill>
                <a:latin typeface="UTM Brushtip-C" panose="020404030505060202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tập</a:t>
            </a:r>
            <a:r>
              <a:rPr lang="en-US" sz="12000" dirty="0">
                <a:solidFill>
                  <a:srgbClr val="FF0000"/>
                </a:solidFill>
                <a:latin typeface="UTM Brushtip-C" panose="020404030505060202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chung</a:t>
            </a:r>
            <a:endParaRPr lang="en-US" sz="12000" dirty="0">
              <a:solidFill>
                <a:srgbClr val="FF0000"/>
              </a:solidFill>
              <a:latin typeface="UTM Brushtip-C" panose="020404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13245894" y="4946263"/>
            <a:ext cx="2484046" cy="898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Tr. 128</a:t>
            </a:r>
          </a:p>
        </p:txBody>
      </p:sp>
    </p:spTree>
    <p:extLst>
      <p:ext uri="{BB962C8B-B14F-4D97-AF65-F5344CB8AC3E}">
        <p14:creationId xmlns:p14="http://schemas.microsoft.com/office/powerpoint/2010/main" val="155034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Mục</a:t>
            </a:r>
            <a:r>
              <a:rPr lang="en-US" sz="8800" b="1" dirty="0">
                <a:solidFill>
                  <a:srgbClr val="FF0000"/>
                </a:solidFill>
                <a:latin typeface="UTM Silk Script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tiêu</a:t>
            </a:r>
            <a:endParaRPr lang="en-US" sz="8800" b="1" dirty="0">
              <a:solidFill>
                <a:srgbClr val="FF0000"/>
              </a:solidFill>
              <a:latin typeface="UTM Silk Script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62000" y="2158715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72072" y="3771900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71600" y="6286500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38F6A0-59E9-4035-AD43-DCE1D3A85032}"/>
              </a:ext>
            </a:extLst>
          </p:cNvPr>
          <p:cNvSpPr/>
          <p:nvPr/>
        </p:nvSpPr>
        <p:spPr>
          <a:xfrm>
            <a:off x="337986" y="190501"/>
            <a:ext cx="17602200" cy="2628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003FA8-EEA3-4D82-A094-FA656B986751}"/>
              </a:ext>
            </a:extLst>
          </p:cNvPr>
          <p:cNvSpPr/>
          <p:nvPr/>
        </p:nvSpPr>
        <p:spPr>
          <a:xfrm>
            <a:off x="337986" y="204953"/>
            <a:ext cx="17602200" cy="2628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uy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/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 1.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nuôi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hộp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 cm,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60 cm.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diện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dùng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nắp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en-US" sz="4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Mức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dày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blipFill>
                <a:blip r:embed="rId3"/>
                <a:stretch>
                  <a:fillRect l="-242" t="-2141" r="-104" b="-61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89DD25-DFFC-4D50-ACB7-CB8DF46042AE}"/>
              </a:ext>
            </a:extLst>
          </p:cNvPr>
          <p:cNvSpPr/>
          <p:nvPr/>
        </p:nvSpPr>
        <p:spPr>
          <a:xfrm>
            <a:off x="549878" y="531865"/>
            <a:ext cx="16289029" cy="43309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8C78F6-24D6-46E9-9AA8-111498862071}"/>
              </a:ext>
            </a:extLst>
          </p:cNvPr>
          <p:cNvCxnSpPr/>
          <p:nvPr/>
        </p:nvCxnSpPr>
        <p:spPr>
          <a:xfrm>
            <a:off x="14101774" y="918009"/>
            <a:ext cx="304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C59C7A-5A94-437E-9B1F-2FFD106F098A}"/>
              </a:ext>
            </a:extLst>
          </p:cNvPr>
          <p:cNvCxnSpPr>
            <a:cxnSpLocks/>
          </p:cNvCxnSpPr>
          <p:nvPr/>
        </p:nvCxnSpPr>
        <p:spPr>
          <a:xfrm>
            <a:off x="690574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19EA4-B54D-498F-BB89-A0FC9F7C4440}"/>
              </a:ext>
            </a:extLst>
          </p:cNvPr>
          <p:cNvCxnSpPr>
            <a:cxnSpLocks/>
          </p:cNvCxnSpPr>
          <p:nvPr/>
        </p:nvCxnSpPr>
        <p:spPr>
          <a:xfrm>
            <a:off x="5110365" y="1680009"/>
            <a:ext cx="381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D67B75-736F-4C30-8A28-13C1DA1B36ED}"/>
              </a:ext>
            </a:extLst>
          </p:cNvPr>
          <p:cNvCxnSpPr>
            <a:cxnSpLocks/>
          </p:cNvCxnSpPr>
          <p:nvPr/>
        </p:nvCxnSpPr>
        <p:spPr>
          <a:xfrm>
            <a:off x="1300365" y="2442009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5814A9-79BD-41E6-A932-51F9067C38B0}"/>
              </a:ext>
            </a:extLst>
          </p:cNvPr>
          <p:cNvCxnSpPr>
            <a:cxnSpLocks/>
          </p:cNvCxnSpPr>
          <p:nvPr/>
        </p:nvCxnSpPr>
        <p:spPr>
          <a:xfrm>
            <a:off x="1300365" y="3127809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6E68FA-F433-4D9E-9B72-E749ECCA12DB}"/>
              </a:ext>
            </a:extLst>
          </p:cNvPr>
          <p:cNvCxnSpPr>
            <a:cxnSpLocks/>
          </p:cNvCxnSpPr>
          <p:nvPr/>
        </p:nvCxnSpPr>
        <p:spPr>
          <a:xfrm>
            <a:off x="1224165" y="4042209"/>
            <a:ext cx="4800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DFFCAF-BEEE-4497-9B9D-229E553666E9}"/>
              </a:ext>
            </a:extLst>
          </p:cNvPr>
          <p:cNvCxnSpPr>
            <a:cxnSpLocks/>
          </p:cNvCxnSpPr>
          <p:nvPr/>
        </p:nvCxnSpPr>
        <p:spPr>
          <a:xfrm>
            <a:off x="7243965" y="4270809"/>
            <a:ext cx="5791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FDD879-C325-46ED-941B-227269A203CF}"/>
              </a:ext>
            </a:extLst>
          </p:cNvPr>
          <p:cNvCxnSpPr>
            <a:cxnSpLocks/>
          </p:cNvCxnSpPr>
          <p:nvPr/>
        </p:nvCxnSpPr>
        <p:spPr>
          <a:xfrm>
            <a:off x="14634984" y="4063230"/>
            <a:ext cx="1829181" cy="10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CE68A7-6655-4289-BF2D-AC288B5FC865}"/>
              </a:ext>
            </a:extLst>
          </p:cNvPr>
          <p:cNvCxnSpPr>
            <a:cxnSpLocks/>
          </p:cNvCxnSpPr>
          <p:nvPr/>
        </p:nvCxnSpPr>
        <p:spPr>
          <a:xfrm flipV="1">
            <a:off x="690574" y="4942160"/>
            <a:ext cx="3505391" cy="14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22">
            <a:extLst>
              <a:ext uri="{FF2B5EF4-FFF2-40B4-BE49-F238E27FC236}">
                <a16:creationId xmlns:a16="http://schemas.microsoft.com/office/drawing/2014/main" id="{7E54D861-1608-4A93-AAD6-6E056F758DC3}"/>
              </a:ext>
            </a:extLst>
          </p:cNvPr>
          <p:cNvGrpSpPr>
            <a:grpSpLocks/>
          </p:cNvGrpSpPr>
          <p:nvPr/>
        </p:nvGrpSpPr>
        <p:grpSpPr bwMode="auto">
          <a:xfrm>
            <a:off x="11125200" y="5248996"/>
            <a:ext cx="4626492" cy="3875487"/>
            <a:chOff x="240" y="1344"/>
            <a:chExt cx="1920" cy="1440"/>
          </a:xfrm>
        </p:grpSpPr>
        <p:grpSp>
          <p:nvGrpSpPr>
            <p:cNvPr id="77" name="Group 20">
              <a:extLst>
                <a:ext uri="{FF2B5EF4-FFF2-40B4-BE49-F238E27FC236}">
                  <a16:creationId xmlns:a16="http://schemas.microsoft.com/office/drawing/2014/main" id="{1F70E0B8-A5CC-47A8-B0FF-C4F6BD596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344"/>
              <a:ext cx="1920" cy="1440"/>
              <a:chOff x="240" y="1344"/>
              <a:chExt cx="1920" cy="1440"/>
            </a:xfrm>
          </p:grpSpPr>
          <p:grpSp>
            <p:nvGrpSpPr>
              <p:cNvPr id="79" name="Group 12">
                <a:extLst>
                  <a:ext uri="{FF2B5EF4-FFF2-40B4-BE49-F238E27FC236}">
                    <a16:creationId xmlns:a16="http://schemas.microsoft.com/office/drawing/2014/main" id="{973643C9-59AE-4BE2-B402-A00F31394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344"/>
                <a:ext cx="1920" cy="1440"/>
                <a:chOff x="240" y="1344"/>
                <a:chExt cx="1920" cy="1440"/>
              </a:xfrm>
            </p:grpSpPr>
            <p:sp>
              <p:nvSpPr>
                <p:cNvPr id="82" name="AutoShape 6">
                  <a:extLst>
                    <a:ext uri="{FF2B5EF4-FFF2-40B4-BE49-F238E27FC236}">
                      <a16:creationId xmlns:a16="http://schemas.microsoft.com/office/drawing/2014/main" id="{0FC27756-E463-43BC-B4B5-23C16C08C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ECFF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AutoShape 7">
                  <a:extLst>
                    <a:ext uri="{FF2B5EF4-FFF2-40B4-BE49-F238E27FC236}">
                      <a16:creationId xmlns:a16="http://schemas.microsoft.com/office/drawing/2014/main" id="{EECC6F54-3B8D-4320-BF29-E806872CB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AutoShape 10">
                  <a:extLst>
                    <a:ext uri="{FF2B5EF4-FFF2-40B4-BE49-F238E27FC236}">
                      <a16:creationId xmlns:a16="http://schemas.microsoft.com/office/drawing/2014/main" id="{6BCC138A-9E7F-49D0-A363-B14BB5F8A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344"/>
                  <a:ext cx="1920" cy="1440"/>
                </a:xfrm>
                <a:prstGeom prst="cube">
                  <a:avLst>
                    <a:gd name="adj" fmla="val 2159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0" name="Picture 13" descr="Orca2">
                <a:extLst>
                  <a:ext uri="{FF2B5EF4-FFF2-40B4-BE49-F238E27FC236}">
                    <a16:creationId xmlns:a16="http://schemas.microsoft.com/office/drawing/2014/main" id="{7B5FCB06-3EBE-49B0-9A84-D25FF9F9907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016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4" descr="Orca2">
                <a:extLst>
                  <a:ext uri="{FF2B5EF4-FFF2-40B4-BE49-F238E27FC236}">
                    <a16:creationId xmlns:a16="http://schemas.microsoft.com/office/drawing/2014/main" id="{1090559A-3D68-47C1-8AF7-302CAB54DF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AutoShape 21">
              <a:extLst>
                <a:ext uri="{FF2B5EF4-FFF2-40B4-BE49-F238E27FC236}">
                  <a16:creationId xmlns:a16="http://schemas.microsoft.com/office/drawing/2014/main" id="{1CA5B75A-4F34-4CC7-AFAD-C043C6005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Text Box 23">
            <a:extLst>
              <a:ext uri="{FF2B5EF4-FFF2-40B4-BE49-F238E27FC236}">
                <a16:creationId xmlns:a16="http://schemas.microsoft.com/office/drawing/2014/main" id="{4986B8A4-3492-409F-82F8-F5CAB5BF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5594" y="9183879"/>
            <a:ext cx="1041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sp>
        <p:nvSpPr>
          <p:cNvPr id="86" name="Text Box 24">
            <a:extLst>
              <a:ext uri="{FF2B5EF4-FFF2-40B4-BE49-F238E27FC236}">
                <a16:creationId xmlns:a16="http://schemas.microsoft.com/office/drawing/2014/main" id="{126CEDC0-660A-435D-BEDC-4201FFA38738}"/>
              </a:ext>
            </a:extLst>
          </p:cNvPr>
          <p:cNvSpPr txBox="1">
            <a:spLocks noChangeArrowheads="1"/>
          </p:cNvSpPr>
          <p:nvPr/>
        </p:nvSpPr>
        <p:spPr bwMode="auto">
          <a:xfrm rot="18840115">
            <a:off x="15058256" y="8671249"/>
            <a:ext cx="13630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50cm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441EC786-DB97-49C5-9B29-39396ACE84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571789" y="6863573"/>
            <a:ext cx="13339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FC2D47C7-F1AA-4509-B325-9FE1325EC4BC}"/>
              </a:ext>
            </a:extLst>
          </p:cNvPr>
          <p:cNvSpPr/>
          <p:nvPr/>
        </p:nvSpPr>
        <p:spPr bwMode="auto">
          <a:xfrm>
            <a:off x="10722547" y="6725375"/>
            <a:ext cx="253751" cy="2399108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/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5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5" grpId="0"/>
      <p:bldP spid="86" grpId="0"/>
      <p:bldP spid="87" grpId="0"/>
      <p:bldP spid="88" grpId="0" animBg="1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cm,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cm.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442009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……?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58324" y="8233664"/>
            <a:ext cx="17581862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048873" y="2094391"/>
            <a:ext cx="12601614" cy="6413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 = 10 dm; 50 cm = 5 dm; 60 cm = 6 dm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(10 + 5) x 2 x 6 = 180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180 + 10 x 5 = 230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3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1715</Words>
  <Application>Microsoft Office PowerPoint</Application>
  <PresentationFormat>Custom</PresentationFormat>
  <Paragraphs>150</Paragraphs>
  <Slides>19</Slides>
  <Notes>2</Notes>
  <HiddenSlides>15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UTM Brushtip-C</vt:lpstr>
      <vt:lpstr>UTM Silk Script</vt:lpstr>
      <vt:lpstr>Times New Roman</vt:lpstr>
      <vt:lpstr>UTM Habano</vt:lpstr>
      <vt:lpstr>Wingdings</vt:lpstr>
      <vt:lpstr>Cambria Math</vt:lpstr>
      <vt:lpstr>.VnSouthernH</vt:lpstr>
      <vt:lpstr>UTM Aquarelle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Phương Phan</cp:lastModifiedBy>
  <cp:revision>13</cp:revision>
  <dcterms:created xsi:type="dcterms:W3CDTF">2006-08-16T00:00:00Z</dcterms:created>
  <dcterms:modified xsi:type="dcterms:W3CDTF">2022-02-16T01:43:27Z</dcterms:modified>
  <dc:identifier>DAE1UJb3FiE</dc:identifier>
</cp:coreProperties>
</file>