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0" r:id="rId2"/>
    <p:sldId id="261" r:id="rId3"/>
    <p:sldId id="259" r:id="rId4"/>
    <p:sldId id="267" r:id="rId5"/>
    <p:sldId id="402" r:id="rId6"/>
    <p:sldId id="269" r:id="rId7"/>
    <p:sldId id="263" r:id="rId8"/>
    <p:sldId id="283" r:id="rId9"/>
    <p:sldId id="403" r:id="rId10"/>
    <p:sldId id="271" r:id="rId11"/>
    <p:sldId id="404" r:id="rId12"/>
    <p:sldId id="405" r:id="rId13"/>
    <p:sldId id="406" r:id="rId14"/>
    <p:sldId id="407" r:id="rId15"/>
    <p:sldId id="408" r:id="rId16"/>
    <p:sldId id="409" r:id="rId17"/>
    <p:sldId id="410" r:id="rId18"/>
    <p:sldId id="411" r:id="rId19"/>
    <p:sldId id="272" r:id="rId20"/>
    <p:sldId id="413" r:id="rId21"/>
    <p:sldId id="274" r:id="rId22"/>
    <p:sldId id="28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uy Trang" initials="TT" lastIdx="2" clrIdx="0">
    <p:extLst>
      <p:ext uri="{19B8F6BF-5375-455C-9EA6-DF929625EA0E}">
        <p15:presenceInfo xmlns:p15="http://schemas.microsoft.com/office/powerpoint/2012/main" userId="75cc19aa4b860aa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0316"/>
    <a:srgbClr val="93C146"/>
    <a:srgbClr val="E90000"/>
    <a:srgbClr val="9E211B"/>
    <a:srgbClr val="FAEED8"/>
    <a:srgbClr val="9BEAEC"/>
    <a:srgbClr val="98E847"/>
    <a:srgbClr val="C7020C"/>
    <a:srgbClr val="FFF9D2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62" autoAdjust="0"/>
    <p:restoredTop sz="94660"/>
  </p:normalViewPr>
  <p:slideViewPr>
    <p:cSldViewPr snapToGrid="0">
      <p:cViewPr varScale="1">
        <p:scale>
          <a:sx n="73" d="100"/>
          <a:sy n="73" d="100"/>
        </p:scale>
        <p:origin x="696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02:56:17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1 607,'0'0'-8,"-18"18"8,18-18-8,0 0 8,-19 19-8,1-19 8,18 19 0,-19-19 0,1 0 0,-1 18 0,19-18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02:56:28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7775,'0'-18'1296,"0"18"-784,0 0-512,0 0-8,0 0 456,0 0-208,0 0-72,0 0-160,0-19 96,0 19-104,0 0 72,0 0-32,0 0 16,0 0-680,0 0 496,0 0-48,0 0 936,0 0-1752,0 0 856,0 0 0,0 0 16,0 0 24,0 0 8,0 0 1656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02:56:48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 7247,'-18'0'0,"18"19"0,0-19 0,-19 0-16,0 0 56,19 0-32,0 0 0,0 0 0,0 0-8,0 0 8,0 0-344,0 18 256,0-18-24,0 0-24,19 19 56,-19-19 72,19 0-80,-19 18 8,18 1 16,1-1 8,-1 1 0,19-1 8,-18 1 8,-1-19 8,-18 0 24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02:56:55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 5511,'18'-19'-8,"1"19"0,-1 0 8,-18-18-8,19 18 0,-19 0 8,18-19 0,-18 19 512,0 0-384,0 0-128,0 0 160,19 0 40,-19 0-80,0 0 0,0 0-8,0 0-24,0 0-88,19 0 80,-19 0-16,18 0-40,-18 0 16,19 0-8,-19 0-32,0 0 24,18 0 0,-18 0 0,19 0-192,-1-18 136,-18 18-16,0 0 48,19 0-64,-1 0 32,1 0-168,0 0 128,-1 0-8,1 0-8,-19 0 24,0 0 64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02:56:56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353 1 15023,'0'37'2504,"-19"19"-2512,-18-19 0,0 0 632,0 0-472,37-37-152,-37 37-1112,18 0 160,-18-18 480,19-1-160,-19 1 120,18 0 104,19-19 408,-18 0-392,18 18 64,-19-18 48,19 0 32,0 0-80,-19 19 112,19-19 216,0 0-200,0 0 16,0 0 32,0 0 24,0 0 16,0 0 16,0 0 968,0 0-1832,0 0 880,0 0 16,0 0-432,0 0 336,19-19-24,-19 19 184,0 0-208,19-18 72,-19 18-328,18-19 256,1 0 8,18 1-16,-37 18 216,18-19-152,1 1 8,18 18-4224,-37 0 4368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02:56:56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 1 12631,'-19'56'2104,"-18"-19"-2104,0 18-16,0 1 544,0 0-400,0-19-1296,37-37 1168,-37 37-128,18 0-160,1-18-104,-1 18 184,0-37-576,19 18-536,0-18 1320,0 19-576,-18-19-96,18 0 32,0 0 168,0 0 24,0 0 56,0 0 392,18 0-328,1 0 40,0 0 40,-19 0 248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02:56:58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464 1 10143,'-18'37'1688,"-19"-19"-1696,0 1 0,18 18 424,-18-18-240,37-19-176,-19 18 144,-18 1 40,19-1-56,-1-18-8,1 19 48,-1-19-64,19 0-104,-18 18 96,-1-18 0,19 0-24,-19 0-8,1 19-640,18-19 464,0 0 112,0 0-152,-19 18-56,1-18 88,18 0-1344,0 19 1016,-19-19-56,19 0 504,-18 0-608,18 19 216,-19-19 16,19 18 32,0-18 64,-19 19 32,19-19 248,0 0-216,0 18 32,0-18 184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B4D1C2-2517-4C8D-BAAA-8B5206628E63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4F5621-775C-407B-AA0C-664816F3B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781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A32346-49AC-4408-905C-9A81FE51C0F7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53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4366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9F8F16-EEF1-4BB9-A2A6-D1D9145D0B4C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174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4734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05D96A-B439-4612-85D5-63D1D99EF38A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194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66832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BCE7FE-8521-45BD-BAB8-E0795F436627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849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634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5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5363"/>
          </a:xfrm>
          <a:prstGeom prst="rect">
            <a:avLst/>
          </a:prstGeom>
        </p:spPr>
      </p:pic>
      <p:grpSp>
        <p:nvGrpSpPr>
          <p:cNvPr id="8" name="组 7"/>
          <p:cNvGrpSpPr/>
          <p:nvPr userDrawn="1"/>
        </p:nvGrpSpPr>
        <p:grpSpPr>
          <a:xfrm>
            <a:off x="625286" y="604371"/>
            <a:ext cx="11140890" cy="5944347"/>
            <a:chOff x="705968" y="457200"/>
            <a:chExt cx="9164173" cy="5042647"/>
          </a:xfrm>
        </p:grpSpPr>
        <p:pic>
          <p:nvPicPr>
            <p:cNvPr id="6" name="图片 5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18" t="5068" r="6093" b="8104"/>
            <a:stretch/>
          </p:blipFill>
          <p:spPr>
            <a:xfrm>
              <a:off x="705968" y="457200"/>
              <a:ext cx="9164173" cy="5042647"/>
            </a:xfrm>
            <a:prstGeom prst="rect">
              <a:avLst/>
            </a:prstGeom>
          </p:spPr>
        </p:pic>
        <p:sp>
          <p:nvSpPr>
            <p:cNvPr id="7" name="矩形 6"/>
            <p:cNvSpPr/>
            <p:nvPr userDrawn="1"/>
          </p:nvSpPr>
          <p:spPr>
            <a:xfrm>
              <a:off x="1290918" y="927847"/>
              <a:ext cx="7754470" cy="4128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b="0" i="0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839" y="497761"/>
            <a:ext cx="1981200" cy="13228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9462"/>
            <a:ext cx="3315391" cy="331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4901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2802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5137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42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02B72F-4274-45D4-BFF1-4206FCC10F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3869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FAB234-E10E-4234-A017-2D9139B1CF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6291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DDC4F822-857E-4135-AC91-28587D82E1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848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96D4D5A0-B143-4A9E-AE66-6C446F3361C3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7" name="文本框 6"/>
          <p:cNvSpPr txBox="1"/>
          <p:nvPr userDrawn="1"/>
        </p:nvSpPr>
        <p:spPr>
          <a:xfrm>
            <a:off x="4318000" y="2971799"/>
            <a:ext cx="3556000" cy="230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感谢您下载包图网平台上提供的</a:t>
            </a:r>
            <a:r>
              <a:rPr lang="en-US" altLang="zh-CN" sz="3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PPT</a:t>
            </a:r>
            <a:r>
              <a:rPr lang="zh-CN" altLang="en-US" sz="3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599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ibaotu.com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1" r:id="rId5"/>
    <p:sldLayoutId id="2147483654" r:id="rId6"/>
    <p:sldLayoutId id="2147483655" r:id="rId7"/>
    <p:sldLayoutId id="2147483656" r:id="rId8"/>
  </p:sldLayoutIdLst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xStyles>
    <p:titleStyle>
      <a:lvl1pPr algn="l" defTabSz="914380" rtl="0" eaLnBrk="1" latinLnBrk="0" hangingPunct="1">
        <a:lnSpc>
          <a:spcPct val="90000"/>
        </a:lnSpc>
        <a:spcBef>
          <a:spcPct val="0"/>
        </a:spcBef>
        <a:buNone/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80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56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4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3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2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1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7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3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18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customXml" Target="../ink/ink4.xml"/><Relationship Id="rId18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customXml" Target="../ink/ink1.xml"/><Relationship Id="rId12" Type="http://schemas.openxmlformats.org/officeDocument/2006/relationships/image" Target="../media/image12.png"/><Relationship Id="rId17" Type="http://schemas.openxmlformats.org/officeDocument/2006/relationships/customXml" Target="../ink/ink6.xml"/><Relationship Id="rId2" Type="http://schemas.openxmlformats.org/officeDocument/2006/relationships/image" Target="../media/image6.png"/><Relationship Id="rId16" Type="http://schemas.openxmlformats.org/officeDocument/2006/relationships/image" Target="../media/image14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customXml" Target="../ink/ink3.xml"/><Relationship Id="rId5" Type="http://schemas.openxmlformats.org/officeDocument/2006/relationships/image" Target="../media/image8.png"/><Relationship Id="rId15" Type="http://schemas.openxmlformats.org/officeDocument/2006/relationships/customXml" Target="../ink/ink5.xml"/><Relationship Id="rId10" Type="http://schemas.openxmlformats.org/officeDocument/2006/relationships/image" Target="../media/image11.png"/><Relationship Id="rId19" Type="http://schemas.openxmlformats.org/officeDocument/2006/relationships/customXml" Target="../ink/ink7.xml"/><Relationship Id="rId4" Type="http://schemas.openxmlformats.org/officeDocument/2006/relationships/image" Target="../media/image3.png"/><Relationship Id="rId9" Type="http://schemas.openxmlformats.org/officeDocument/2006/relationships/customXml" Target="../ink/ink2.xml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Admin.ANDONGNHI\Desktop\CHUNG%20EM%20CAN%20HOA%20BINH%20CAT%20LAN%202.mp3" TargetMode="Externa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jpe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Admin.ANDONGNHI\Desktop\CHUNG%20EM%20CAN%20HOA%20BINH%20CAT%20LAN%202.mp3" TargetMode="Externa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jpe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3.jpeg"/><Relationship Id="rId2" Type="http://schemas.openxmlformats.org/officeDocument/2006/relationships/video" Target="file:///C:\Users\Xadn_skh\Desktop\&#272;ao%20&#273;&#432;c%205\Media\di%20bo%20vi%20hoa%20binh.mpg" TargetMode="External"/><Relationship Id="rId1" Type="http://schemas.openxmlformats.org/officeDocument/2006/relationships/video" Target="file:///C:\Users\Xadn_skh\Desktop\&#272;ao%20&#273;&#432;c%205\Media\protest%20cut.mpg" TargetMode="Externa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GIF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14345">
            <a:off x="8308442" y="2366396"/>
            <a:ext cx="2037768" cy="203776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4F4A4659-0EA5-4475-ADCF-323924D494BB}"/>
              </a:ext>
            </a:extLst>
          </p:cNvPr>
          <p:cNvGrpSpPr/>
          <p:nvPr/>
        </p:nvGrpSpPr>
        <p:grpSpPr>
          <a:xfrm>
            <a:off x="475241" y="-1434348"/>
            <a:ext cx="11170129" cy="5892025"/>
            <a:chOff x="264354" y="-1233180"/>
            <a:chExt cx="11170129" cy="5546932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354" y="155072"/>
              <a:ext cx="10344674" cy="4158680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506" y="1155700"/>
              <a:ext cx="1981200" cy="1322832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3283" y="292371"/>
              <a:ext cx="1981200" cy="1322832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70387">
              <a:off x="7029103" y="-1233180"/>
              <a:ext cx="2776504" cy="2776504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042F327-0532-46EF-A2D2-6870186DAD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58200"/>
            <a:stretch/>
          </p:blipFill>
          <p:spPr>
            <a:xfrm>
              <a:off x="1860799" y="1022320"/>
              <a:ext cx="7324862" cy="975298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00F7DF01-F0ED-4D7E-B7DF-C2412017B9CA}"/>
              </a:ext>
            </a:extLst>
          </p:cNvPr>
          <p:cNvSpPr txBox="1"/>
          <p:nvPr/>
        </p:nvSpPr>
        <p:spPr>
          <a:xfrm>
            <a:off x="1060808" y="1912280"/>
            <a:ext cx="86033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atin typeface="UTM Futura Extra" panose="02040603050506020204" pitchFamily="18" charset="0"/>
              </a:rPr>
              <a:t>       </a:t>
            </a:r>
            <a:r>
              <a:rPr lang="en-US" sz="3600" b="1" smtClean="0">
                <a:solidFill>
                  <a:srgbClr val="FF0000"/>
                </a:solidFill>
                <a:latin typeface="UTM Futura Extra" panose="02040603050506020204" pitchFamily="18" charset="0"/>
              </a:rPr>
              <a:t>EM YÊU HÒA BÌNH</a:t>
            </a:r>
            <a:endParaRPr lang="en-US" sz="3600" b="1" dirty="0">
              <a:solidFill>
                <a:srgbClr val="FF0000"/>
              </a:solidFill>
              <a:latin typeface="UTM Futura Extra" panose="02040603050506020204" pitchFamily="18" charset="0"/>
            </a:endParaRP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UTM Futura Extra" panose="02040603050506020204" pitchFamily="18" charset="0"/>
              </a:rPr>
              <a:t>(</a:t>
            </a:r>
            <a:r>
              <a:rPr lang="en-US" sz="3600" b="1">
                <a:solidFill>
                  <a:srgbClr val="FF0000"/>
                </a:solidFill>
                <a:latin typeface="UTM Futura Extra" panose="02040603050506020204" pitchFamily="18" charset="0"/>
              </a:rPr>
              <a:t>TIẾT </a:t>
            </a:r>
            <a:r>
              <a:rPr lang="en-US" sz="3600" b="1" smtClean="0">
                <a:solidFill>
                  <a:srgbClr val="FF0000"/>
                </a:solidFill>
                <a:latin typeface="UTM Futura Extra" panose="02040603050506020204" pitchFamily="18" charset="0"/>
              </a:rPr>
              <a:t>2)</a:t>
            </a:r>
            <a:endParaRPr lang="vi-VN" sz="36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Viết tay 1">
                <a:extLst>
                  <a:ext uri="{FF2B5EF4-FFF2-40B4-BE49-F238E27FC236}">
                    <a16:creationId xmlns:a16="http://schemas.microsoft.com/office/drawing/2014/main" id="{60971E2D-D4CF-C546-8C54-CDA3825E2B59}"/>
                  </a:ext>
                </a:extLst>
              </p14:cNvPr>
              <p14:cNvContentPartPr/>
              <p14:nvPr/>
            </p14:nvContentPartPr>
            <p14:xfrm>
              <a:off x="7369986" y="19744"/>
              <a:ext cx="40320" cy="27000"/>
            </p14:xfrm>
          </p:contentPart>
        </mc:Choice>
        <mc:Fallback xmlns="">
          <p:pic>
            <p:nvPicPr>
              <p:cNvPr id="2" name="Viết tay 1">
                <a:extLst>
                  <a:ext uri="{FF2B5EF4-FFF2-40B4-BE49-F238E27FC236}">
                    <a16:creationId xmlns:a16="http://schemas.microsoft.com/office/drawing/2014/main" id="{60971E2D-D4CF-C546-8C54-CDA3825E2B5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360986" y="11104"/>
                <a:ext cx="5796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" name="Viết tay 3">
                <a:extLst>
                  <a:ext uri="{FF2B5EF4-FFF2-40B4-BE49-F238E27FC236}">
                    <a16:creationId xmlns:a16="http://schemas.microsoft.com/office/drawing/2014/main" id="{37A0B584-7037-E447-8AA9-10D215AF1760}"/>
                  </a:ext>
                </a:extLst>
              </p14:cNvPr>
              <p14:cNvContentPartPr/>
              <p14:nvPr/>
            </p14:nvContentPartPr>
            <p14:xfrm>
              <a:off x="6060306" y="3735102"/>
              <a:ext cx="360" cy="13680"/>
            </p14:xfrm>
          </p:contentPart>
        </mc:Choice>
        <mc:Fallback xmlns="">
          <p:pic>
            <p:nvPicPr>
              <p:cNvPr id="4" name="Viết tay 3">
                <a:extLst>
                  <a:ext uri="{FF2B5EF4-FFF2-40B4-BE49-F238E27FC236}">
                    <a16:creationId xmlns:a16="http://schemas.microsoft.com/office/drawing/2014/main" id="{37A0B584-7037-E447-8AA9-10D215AF176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051306" y="3726102"/>
                <a:ext cx="1800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Viết tay 8">
                <a:extLst>
                  <a:ext uri="{FF2B5EF4-FFF2-40B4-BE49-F238E27FC236}">
                    <a16:creationId xmlns:a16="http://schemas.microsoft.com/office/drawing/2014/main" id="{E076985F-9283-0442-9D41-447E2C24335D}"/>
                  </a:ext>
                </a:extLst>
              </p14:cNvPr>
              <p14:cNvContentPartPr/>
              <p14:nvPr/>
            </p14:nvContentPartPr>
            <p14:xfrm>
              <a:off x="6755106" y="5498742"/>
              <a:ext cx="60480" cy="60480"/>
            </p14:xfrm>
          </p:contentPart>
        </mc:Choice>
        <mc:Fallback xmlns="">
          <p:pic>
            <p:nvPicPr>
              <p:cNvPr id="9" name="Viết tay 8">
                <a:extLst>
                  <a:ext uri="{FF2B5EF4-FFF2-40B4-BE49-F238E27FC236}">
                    <a16:creationId xmlns:a16="http://schemas.microsoft.com/office/drawing/2014/main" id="{E076985F-9283-0442-9D41-447E2C24335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746106" y="5490102"/>
                <a:ext cx="7812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Viết tay 10">
                <a:extLst>
                  <a:ext uri="{FF2B5EF4-FFF2-40B4-BE49-F238E27FC236}">
                    <a16:creationId xmlns:a16="http://schemas.microsoft.com/office/drawing/2014/main" id="{E95E5515-489F-F546-A19E-409E25E40F78}"/>
                  </a:ext>
                </a:extLst>
              </p14:cNvPr>
              <p14:cNvContentPartPr/>
              <p14:nvPr/>
            </p14:nvContentPartPr>
            <p14:xfrm>
              <a:off x="2131266" y="1870662"/>
              <a:ext cx="120600" cy="27000"/>
            </p14:xfrm>
          </p:contentPart>
        </mc:Choice>
        <mc:Fallback xmlns="">
          <p:pic>
            <p:nvPicPr>
              <p:cNvPr id="11" name="Viết tay 10">
                <a:extLst>
                  <a:ext uri="{FF2B5EF4-FFF2-40B4-BE49-F238E27FC236}">
                    <a16:creationId xmlns:a16="http://schemas.microsoft.com/office/drawing/2014/main" id="{E95E5515-489F-F546-A19E-409E25E40F7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122626" y="1862022"/>
                <a:ext cx="13824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Viết tay 11">
                <a:extLst>
                  <a:ext uri="{FF2B5EF4-FFF2-40B4-BE49-F238E27FC236}">
                    <a16:creationId xmlns:a16="http://schemas.microsoft.com/office/drawing/2014/main" id="{F5373EF0-B80B-594A-84FE-37B56939688A}"/>
                  </a:ext>
                </a:extLst>
              </p14:cNvPr>
              <p14:cNvContentPartPr/>
              <p14:nvPr/>
            </p14:nvContentPartPr>
            <p14:xfrm>
              <a:off x="4095786" y="4222542"/>
              <a:ext cx="127440" cy="140760"/>
            </p14:xfrm>
          </p:contentPart>
        </mc:Choice>
        <mc:Fallback xmlns="">
          <p:pic>
            <p:nvPicPr>
              <p:cNvPr id="12" name="Viết tay 11">
                <a:extLst>
                  <a:ext uri="{FF2B5EF4-FFF2-40B4-BE49-F238E27FC236}">
                    <a16:creationId xmlns:a16="http://schemas.microsoft.com/office/drawing/2014/main" id="{F5373EF0-B80B-594A-84FE-37B56939688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086786" y="4213902"/>
                <a:ext cx="14508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5" name="Viết tay 14">
                <a:extLst>
                  <a:ext uri="{FF2B5EF4-FFF2-40B4-BE49-F238E27FC236}">
                    <a16:creationId xmlns:a16="http://schemas.microsoft.com/office/drawing/2014/main" id="{D1E231EF-AF36-D144-98E8-118AEE5B8E1D}"/>
                  </a:ext>
                </a:extLst>
              </p14:cNvPr>
              <p14:cNvContentPartPr/>
              <p14:nvPr/>
            </p14:nvContentPartPr>
            <p14:xfrm>
              <a:off x="4817226" y="4115622"/>
              <a:ext cx="120600" cy="167400"/>
            </p14:xfrm>
          </p:contentPart>
        </mc:Choice>
        <mc:Fallback xmlns="">
          <p:pic>
            <p:nvPicPr>
              <p:cNvPr id="15" name="Viết tay 14">
                <a:extLst>
                  <a:ext uri="{FF2B5EF4-FFF2-40B4-BE49-F238E27FC236}">
                    <a16:creationId xmlns:a16="http://schemas.microsoft.com/office/drawing/2014/main" id="{D1E231EF-AF36-D144-98E8-118AEE5B8E1D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808586" y="4106982"/>
                <a:ext cx="13824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6" name="Viết tay 15">
                <a:extLst>
                  <a:ext uri="{FF2B5EF4-FFF2-40B4-BE49-F238E27FC236}">
                    <a16:creationId xmlns:a16="http://schemas.microsoft.com/office/drawing/2014/main" id="{8B4CD9DB-2408-A043-8132-B02F7A35017A}"/>
                  </a:ext>
                </a:extLst>
              </p14:cNvPr>
              <p14:cNvContentPartPr/>
              <p14:nvPr/>
            </p14:nvContentPartPr>
            <p14:xfrm>
              <a:off x="10403346" y="1262622"/>
              <a:ext cx="167400" cy="127440"/>
            </p14:xfrm>
          </p:contentPart>
        </mc:Choice>
        <mc:Fallback xmlns="">
          <p:pic>
            <p:nvPicPr>
              <p:cNvPr id="16" name="Viết tay 15">
                <a:extLst>
                  <a:ext uri="{FF2B5EF4-FFF2-40B4-BE49-F238E27FC236}">
                    <a16:creationId xmlns:a16="http://schemas.microsoft.com/office/drawing/2014/main" id="{8B4CD9DB-2408-A043-8132-B02F7A35017A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0394346" y="1253982"/>
                <a:ext cx="185040" cy="14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2541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2285848" y="1306799"/>
            <a:ext cx="8138312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en-US" sz="32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hoàn thành bức vẽ </a:t>
            </a:r>
            <a:r>
              <a:rPr lang="en-US" altLang="en-US" sz="32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hòa bình </a:t>
            </a:r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 yêu cầu sau:</a:t>
            </a:r>
          </a:p>
          <a:p>
            <a:pPr>
              <a:buFontTx/>
              <a:buChar char="-"/>
            </a:pPr>
            <a:r>
              <a:rPr lang="en-US" altLang="en-US" sz="32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Rễ </a:t>
            </a:r>
            <a:r>
              <a:rPr lang="en-US" alt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là những hành động, việc làm thể hiện lòng yêu hòa bình.</a:t>
            </a:r>
          </a:p>
          <a:p>
            <a:pPr>
              <a:buFontTx/>
              <a:buChar char="-"/>
            </a:pPr>
            <a:r>
              <a:rPr lang="en-US" altLang="en-US" sz="32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Quả </a:t>
            </a:r>
            <a:r>
              <a:rPr lang="en-US" alt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cây là những điều tốt đẹp mà hòa bình mang lại.</a:t>
            </a:r>
            <a:endParaRPr lang="en-US" altLang="en-US" sz="3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76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reeform 2"/>
          <p:cNvSpPr>
            <a:spLocks/>
          </p:cNvSpPr>
          <p:nvPr/>
        </p:nvSpPr>
        <p:spPr bwMode="auto">
          <a:xfrm>
            <a:off x="3276600" y="990600"/>
            <a:ext cx="6197600" cy="5867400"/>
          </a:xfrm>
          <a:custGeom>
            <a:avLst/>
            <a:gdLst>
              <a:gd name="T0" fmla="*/ 536 w 3904"/>
              <a:gd name="T1" fmla="*/ 832 h 3696"/>
              <a:gd name="T2" fmla="*/ 56 w 3904"/>
              <a:gd name="T3" fmla="*/ 832 h 3696"/>
              <a:gd name="T4" fmla="*/ 344 w 3904"/>
              <a:gd name="T5" fmla="*/ 688 h 3696"/>
              <a:gd name="T6" fmla="*/ 8 w 3904"/>
              <a:gd name="T7" fmla="*/ 544 h 3696"/>
              <a:gd name="T8" fmla="*/ 392 w 3904"/>
              <a:gd name="T9" fmla="*/ 544 h 3696"/>
              <a:gd name="T10" fmla="*/ 248 w 3904"/>
              <a:gd name="T11" fmla="*/ 208 h 3696"/>
              <a:gd name="T12" fmla="*/ 728 w 3904"/>
              <a:gd name="T13" fmla="*/ 448 h 3696"/>
              <a:gd name="T14" fmla="*/ 920 w 3904"/>
              <a:gd name="T15" fmla="*/ 112 h 3696"/>
              <a:gd name="T16" fmla="*/ 968 w 3904"/>
              <a:gd name="T17" fmla="*/ 640 h 3696"/>
              <a:gd name="T18" fmla="*/ 1640 w 3904"/>
              <a:gd name="T19" fmla="*/ 688 h 3696"/>
              <a:gd name="T20" fmla="*/ 1784 w 3904"/>
              <a:gd name="T21" fmla="*/ 1264 h 3696"/>
              <a:gd name="T22" fmla="*/ 2216 w 3904"/>
              <a:gd name="T23" fmla="*/ 592 h 3696"/>
              <a:gd name="T24" fmla="*/ 2840 w 3904"/>
              <a:gd name="T25" fmla="*/ 496 h 3696"/>
              <a:gd name="T26" fmla="*/ 2648 w 3904"/>
              <a:gd name="T27" fmla="*/ 16 h 3696"/>
              <a:gd name="T28" fmla="*/ 3032 w 3904"/>
              <a:gd name="T29" fmla="*/ 400 h 3696"/>
              <a:gd name="T30" fmla="*/ 3704 w 3904"/>
              <a:gd name="T31" fmla="*/ 16 h 3696"/>
              <a:gd name="T32" fmla="*/ 3368 w 3904"/>
              <a:gd name="T33" fmla="*/ 496 h 3696"/>
              <a:gd name="T34" fmla="*/ 3896 w 3904"/>
              <a:gd name="T35" fmla="*/ 640 h 3696"/>
              <a:gd name="T36" fmla="*/ 3320 w 3904"/>
              <a:gd name="T37" fmla="*/ 688 h 3696"/>
              <a:gd name="T38" fmla="*/ 3800 w 3904"/>
              <a:gd name="T39" fmla="*/ 1072 h 3696"/>
              <a:gd name="T40" fmla="*/ 3032 w 3904"/>
              <a:gd name="T41" fmla="*/ 880 h 3696"/>
              <a:gd name="T42" fmla="*/ 3464 w 3904"/>
              <a:gd name="T43" fmla="*/ 1264 h 3696"/>
              <a:gd name="T44" fmla="*/ 2696 w 3904"/>
              <a:gd name="T45" fmla="*/ 976 h 3696"/>
              <a:gd name="T46" fmla="*/ 2408 w 3904"/>
              <a:gd name="T47" fmla="*/ 1360 h 3696"/>
              <a:gd name="T48" fmla="*/ 2456 w 3904"/>
              <a:gd name="T49" fmla="*/ 2416 h 3696"/>
              <a:gd name="T50" fmla="*/ 2744 w 3904"/>
              <a:gd name="T51" fmla="*/ 2656 h 3696"/>
              <a:gd name="T52" fmla="*/ 3368 w 3904"/>
              <a:gd name="T53" fmla="*/ 2848 h 3696"/>
              <a:gd name="T54" fmla="*/ 3752 w 3904"/>
              <a:gd name="T55" fmla="*/ 2704 h 3696"/>
              <a:gd name="T56" fmla="*/ 3512 w 3904"/>
              <a:gd name="T57" fmla="*/ 2896 h 3696"/>
              <a:gd name="T58" fmla="*/ 3800 w 3904"/>
              <a:gd name="T59" fmla="*/ 3184 h 3696"/>
              <a:gd name="T60" fmla="*/ 3464 w 3904"/>
              <a:gd name="T61" fmla="*/ 3328 h 3696"/>
              <a:gd name="T62" fmla="*/ 3176 w 3904"/>
              <a:gd name="T63" fmla="*/ 3136 h 3696"/>
              <a:gd name="T64" fmla="*/ 3032 w 3904"/>
              <a:gd name="T65" fmla="*/ 3280 h 3696"/>
              <a:gd name="T66" fmla="*/ 3032 w 3904"/>
              <a:gd name="T67" fmla="*/ 3088 h 3696"/>
              <a:gd name="T68" fmla="*/ 2360 w 3904"/>
              <a:gd name="T69" fmla="*/ 2848 h 3696"/>
              <a:gd name="T70" fmla="*/ 2936 w 3904"/>
              <a:gd name="T71" fmla="*/ 3568 h 3696"/>
              <a:gd name="T72" fmla="*/ 2552 w 3904"/>
              <a:gd name="T73" fmla="*/ 3616 h 3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904" h="3696">
                <a:moveTo>
                  <a:pt x="536" y="832"/>
                </a:moveTo>
                <a:cubicBezTo>
                  <a:pt x="312" y="844"/>
                  <a:pt x="88" y="856"/>
                  <a:pt x="56" y="832"/>
                </a:cubicBezTo>
                <a:cubicBezTo>
                  <a:pt x="24" y="808"/>
                  <a:pt x="352" y="736"/>
                  <a:pt x="344" y="688"/>
                </a:cubicBezTo>
                <a:cubicBezTo>
                  <a:pt x="336" y="640"/>
                  <a:pt x="0" y="568"/>
                  <a:pt x="8" y="544"/>
                </a:cubicBezTo>
                <a:cubicBezTo>
                  <a:pt x="16" y="520"/>
                  <a:pt x="352" y="600"/>
                  <a:pt x="392" y="544"/>
                </a:cubicBezTo>
                <a:cubicBezTo>
                  <a:pt x="432" y="488"/>
                  <a:pt x="192" y="224"/>
                  <a:pt x="248" y="208"/>
                </a:cubicBezTo>
                <a:cubicBezTo>
                  <a:pt x="304" y="192"/>
                  <a:pt x="616" y="464"/>
                  <a:pt x="728" y="448"/>
                </a:cubicBezTo>
                <a:cubicBezTo>
                  <a:pt x="840" y="432"/>
                  <a:pt x="880" y="80"/>
                  <a:pt x="920" y="112"/>
                </a:cubicBezTo>
                <a:cubicBezTo>
                  <a:pt x="960" y="144"/>
                  <a:pt x="848" y="544"/>
                  <a:pt x="968" y="640"/>
                </a:cubicBezTo>
                <a:cubicBezTo>
                  <a:pt x="1088" y="736"/>
                  <a:pt x="1504" y="584"/>
                  <a:pt x="1640" y="688"/>
                </a:cubicBezTo>
                <a:cubicBezTo>
                  <a:pt x="1776" y="792"/>
                  <a:pt x="1688" y="1280"/>
                  <a:pt x="1784" y="1264"/>
                </a:cubicBezTo>
                <a:cubicBezTo>
                  <a:pt x="1880" y="1248"/>
                  <a:pt x="2040" y="720"/>
                  <a:pt x="2216" y="592"/>
                </a:cubicBezTo>
                <a:cubicBezTo>
                  <a:pt x="2392" y="464"/>
                  <a:pt x="2768" y="592"/>
                  <a:pt x="2840" y="496"/>
                </a:cubicBezTo>
                <a:cubicBezTo>
                  <a:pt x="2912" y="400"/>
                  <a:pt x="2616" y="32"/>
                  <a:pt x="2648" y="16"/>
                </a:cubicBezTo>
                <a:cubicBezTo>
                  <a:pt x="2680" y="0"/>
                  <a:pt x="2856" y="400"/>
                  <a:pt x="3032" y="400"/>
                </a:cubicBezTo>
                <a:cubicBezTo>
                  <a:pt x="3208" y="400"/>
                  <a:pt x="3648" y="0"/>
                  <a:pt x="3704" y="16"/>
                </a:cubicBezTo>
                <a:cubicBezTo>
                  <a:pt x="3760" y="32"/>
                  <a:pt x="3336" y="392"/>
                  <a:pt x="3368" y="496"/>
                </a:cubicBezTo>
                <a:cubicBezTo>
                  <a:pt x="3400" y="600"/>
                  <a:pt x="3904" y="608"/>
                  <a:pt x="3896" y="640"/>
                </a:cubicBezTo>
                <a:cubicBezTo>
                  <a:pt x="3888" y="672"/>
                  <a:pt x="3336" y="616"/>
                  <a:pt x="3320" y="688"/>
                </a:cubicBezTo>
                <a:cubicBezTo>
                  <a:pt x="3304" y="760"/>
                  <a:pt x="3848" y="1040"/>
                  <a:pt x="3800" y="1072"/>
                </a:cubicBezTo>
                <a:cubicBezTo>
                  <a:pt x="3752" y="1104"/>
                  <a:pt x="3088" y="848"/>
                  <a:pt x="3032" y="880"/>
                </a:cubicBezTo>
                <a:cubicBezTo>
                  <a:pt x="2976" y="912"/>
                  <a:pt x="3520" y="1248"/>
                  <a:pt x="3464" y="1264"/>
                </a:cubicBezTo>
                <a:cubicBezTo>
                  <a:pt x="3408" y="1280"/>
                  <a:pt x="2872" y="960"/>
                  <a:pt x="2696" y="976"/>
                </a:cubicBezTo>
                <a:cubicBezTo>
                  <a:pt x="2520" y="992"/>
                  <a:pt x="2448" y="1120"/>
                  <a:pt x="2408" y="1360"/>
                </a:cubicBezTo>
                <a:cubicBezTo>
                  <a:pt x="2368" y="1600"/>
                  <a:pt x="2400" y="2200"/>
                  <a:pt x="2456" y="2416"/>
                </a:cubicBezTo>
                <a:cubicBezTo>
                  <a:pt x="2512" y="2632"/>
                  <a:pt x="2592" y="2584"/>
                  <a:pt x="2744" y="2656"/>
                </a:cubicBezTo>
                <a:cubicBezTo>
                  <a:pt x="2896" y="2728"/>
                  <a:pt x="3200" y="2840"/>
                  <a:pt x="3368" y="2848"/>
                </a:cubicBezTo>
                <a:cubicBezTo>
                  <a:pt x="3536" y="2856"/>
                  <a:pt x="3728" y="2696"/>
                  <a:pt x="3752" y="2704"/>
                </a:cubicBezTo>
                <a:cubicBezTo>
                  <a:pt x="3776" y="2712"/>
                  <a:pt x="3504" y="2816"/>
                  <a:pt x="3512" y="2896"/>
                </a:cubicBezTo>
                <a:cubicBezTo>
                  <a:pt x="3520" y="2976"/>
                  <a:pt x="3808" y="3112"/>
                  <a:pt x="3800" y="3184"/>
                </a:cubicBezTo>
                <a:cubicBezTo>
                  <a:pt x="3792" y="3256"/>
                  <a:pt x="3568" y="3336"/>
                  <a:pt x="3464" y="3328"/>
                </a:cubicBezTo>
                <a:cubicBezTo>
                  <a:pt x="3360" y="3320"/>
                  <a:pt x="3248" y="3144"/>
                  <a:pt x="3176" y="3136"/>
                </a:cubicBezTo>
                <a:cubicBezTo>
                  <a:pt x="3104" y="3128"/>
                  <a:pt x="3056" y="3288"/>
                  <a:pt x="3032" y="3280"/>
                </a:cubicBezTo>
                <a:cubicBezTo>
                  <a:pt x="3008" y="3272"/>
                  <a:pt x="3144" y="3160"/>
                  <a:pt x="3032" y="3088"/>
                </a:cubicBezTo>
                <a:cubicBezTo>
                  <a:pt x="2920" y="3016"/>
                  <a:pt x="2376" y="2768"/>
                  <a:pt x="2360" y="2848"/>
                </a:cubicBezTo>
                <a:cubicBezTo>
                  <a:pt x="2344" y="2928"/>
                  <a:pt x="2904" y="3440"/>
                  <a:pt x="2936" y="3568"/>
                </a:cubicBezTo>
                <a:cubicBezTo>
                  <a:pt x="2968" y="3696"/>
                  <a:pt x="2552" y="3608"/>
                  <a:pt x="2552" y="3616"/>
                </a:cubicBezTo>
              </a:path>
            </a:pathLst>
          </a:cu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7" name="Line 3"/>
          <p:cNvSpPr>
            <a:spLocks noChangeShapeType="1"/>
          </p:cNvSpPr>
          <p:nvPr/>
        </p:nvSpPr>
        <p:spPr bwMode="auto">
          <a:xfrm flipH="1">
            <a:off x="7315200" y="6858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 flipH="1">
            <a:off x="6781800" y="68580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9" name="Freeform 5"/>
          <p:cNvSpPr>
            <a:spLocks/>
          </p:cNvSpPr>
          <p:nvPr/>
        </p:nvSpPr>
        <p:spPr bwMode="auto">
          <a:xfrm>
            <a:off x="3124200" y="2324100"/>
            <a:ext cx="4521200" cy="4686300"/>
          </a:xfrm>
          <a:custGeom>
            <a:avLst/>
            <a:gdLst>
              <a:gd name="T0" fmla="*/ 544 w 2848"/>
              <a:gd name="T1" fmla="*/ 0 h 2952"/>
              <a:gd name="T2" fmla="*/ 976 w 2848"/>
              <a:gd name="T3" fmla="*/ 96 h 2952"/>
              <a:gd name="T4" fmla="*/ 1360 w 2848"/>
              <a:gd name="T5" fmla="*/ 384 h 2952"/>
              <a:gd name="T6" fmla="*/ 1552 w 2848"/>
              <a:gd name="T7" fmla="*/ 864 h 2952"/>
              <a:gd name="T8" fmla="*/ 1552 w 2848"/>
              <a:gd name="T9" fmla="*/ 1728 h 2952"/>
              <a:gd name="T10" fmla="*/ 208 w 2848"/>
              <a:gd name="T11" fmla="*/ 2112 h 2952"/>
              <a:gd name="T12" fmla="*/ 304 w 2848"/>
              <a:gd name="T13" fmla="*/ 2640 h 2952"/>
              <a:gd name="T14" fmla="*/ 640 w 2848"/>
              <a:gd name="T15" fmla="*/ 2352 h 2952"/>
              <a:gd name="T16" fmla="*/ 736 w 2848"/>
              <a:gd name="T17" fmla="*/ 2544 h 2952"/>
              <a:gd name="T18" fmla="*/ 784 w 2848"/>
              <a:gd name="T19" fmla="*/ 2304 h 2952"/>
              <a:gd name="T20" fmla="*/ 1552 w 2848"/>
              <a:gd name="T21" fmla="*/ 2016 h 2952"/>
              <a:gd name="T22" fmla="*/ 832 w 2848"/>
              <a:gd name="T23" fmla="*/ 2688 h 2952"/>
              <a:gd name="T24" fmla="*/ 1264 w 2848"/>
              <a:gd name="T25" fmla="*/ 2784 h 2952"/>
              <a:gd name="T26" fmla="*/ 1456 w 2848"/>
              <a:gd name="T27" fmla="*/ 2400 h 2952"/>
              <a:gd name="T28" fmla="*/ 1504 w 2848"/>
              <a:gd name="T29" fmla="*/ 2640 h 2952"/>
              <a:gd name="T30" fmla="*/ 1552 w 2848"/>
              <a:gd name="T31" fmla="*/ 2304 h 2952"/>
              <a:gd name="T32" fmla="*/ 1888 w 2848"/>
              <a:gd name="T33" fmla="*/ 1872 h 2952"/>
              <a:gd name="T34" fmla="*/ 1792 w 2848"/>
              <a:gd name="T35" fmla="*/ 2304 h 2952"/>
              <a:gd name="T36" fmla="*/ 1744 w 2848"/>
              <a:gd name="T37" fmla="*/ 2640 h 2952"/>
              <a:gd name="T38" fmla="*/ 1888 w 2848"/>
              <a:gd name="T39" fmla="*/ 2496 h 2952"/>
              <a:gd name="T40" fmla="*/ 1888 w 2848"/>
              <a:gd name="T41" fmla="*/ 2784 h 2952"/>
              <a:gd name="T42" fmla="*/ 2128 w 2848"/>
              <a:gd name="T43" fmla="*/ 2784 h 2952"/>
              <a:gd name="T44" fmla="*/ 2128 w 2848"/>
              <a:gd name="T45" fmla="*/ 1776 h 2952"/>
              <a:gd name="T46" fmla="*/ 2320 w 2848"/>
              <a:gd name="T47" fmla="*/ 2448 h 2952"/>
              <a:gd name="T48" fmla="*/ 2176 w 2848"/>
              <a:gd name="T49" fmla="*/ 2496 h 2952"/>
              <a:gd name="T50" fmla="*/ 2272 w 2848"/>
              <a:gd name="T51" fmla="*/ 2592 h 2952"/>
              <a:gd name="T52" fmla="*/ 2368 w 2848"/>
              <a:gd name="T53" fmla="*/ 2640 h 2952"/>
              <a:gd name="T54" fmla="*/ 2464 w 2848"/>
              <a:gd name="T55" fmla="*/ 2832 h 2952"/>
              <a:gd name="T56" fmla="*/ 2752 w 2848"/>
              <a:gd name="T57" fmla="*/ 2832 h 2952"/>
              <a:gd name="T58" fmla="*/ 2848 w 2848"/>
              <a:gd name="T59" fmla="*/ 2784 h 29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848" h="2952">
                <a:moveTo>
                  <a:pt x="544" y="0"/>
                </a:moveTo>
                <a:cubicBezTo>
                  <a:pt x="692" y="16"/>
                  <a:pt x="840" y="32"/>
                  <a:pt x="976" y="96"/>
                </a:cubicBezTo>
                <a:cubicBezTo>
                  <a:pt x="1112" y="160"/>
                  <a:pt x="1264" y="256"/>
                  <a:pt x="1360" y="384"/>
                </a:cubicBezTo>
                <a:cubicBezTo>
                  <a:pt x="1456" y="512"/>
                  <a:pt x="1520" y="640"/>
                  <a:pt x="1552" y="864"/>
                </a:cubicBezTo>
                <a:cubicBezTo>
                  <a:pt x="1584" y="1088"/>
                  <a:pt x="1776" y="1520"/>
                  <a:pt x="1552" y="1728"/>
                </a:cubicBezTo>
                <a:cubicBezTo>
                  <a:pt x="1328" y="1936"/>
                  <a:pt x="416" y="1960"/>
                  <a:pt x="208" y="2112"/>
                </a:cubicBezTo>
                <a:cubicBezTo>
                  <a:pt x="0" y="2264"/>
                  <a:pt x="232" y="2600"/>
                  <a:pt x="304" y="2640"/>
                </a:cubicBezTo>
                <a:cubicBezTo>
                  <a:pt x="376" y="2680"/>
                  <a:pt x="568" y="2368"/>
                  <a:pt x="640" y="2352"/>
                </a:cubicBezTo>
                <a:cubicBezTo>
                  <a:pt x="712" y="2336"/>
                  <a:pt x="712" y="2552"/>
                  <a:pt x="736" y="2544"/>
                </a:cubicBezTo>
                <a:cubicBezTo>
                  <a:pt x="760" y="2536"/>
                  <a:pt x="648" y="2392"/>
                  <a:pt x="784" y="2304"/>
                </a:cubicBezTo>
                <a:cubicBezTo>
                  <a:pt x="920" y="2216"/>
                  <a:pt x="1544" y="1952"/>
                  <a:pt x="1552" y="2016"/>
                </a:cubicBezTo>
                <a:cubicBezTo>
                  <a:pt x="1560" y="2080"/>
                  <a:pt x="880" y="2560"/>
                  <a:pt x="832" y="2688"/>
                </a:cubicBezTo>
                <a:cubicBezTo>
                  <a:pt x="784" y="2816"/>
                  <a:pt x="1160" y="2832"/>
                  <a:pt x="1264" y="2784"/>
                </a:cubicBezTo>
                <a:cubicBezTo>
                  <a:pt x="1368" y="2736"/>
                  <a:pt x="1416" y="2424"/>
                  <a:pt x="1456" y="2400"/>
                </a:cubicBezTo>
                <a:cubicBezTo>
                  <a:pt x="1496" y="2376"/>
                  <a:pt x="1488" y="2656"/>
                  <a:pt x="1504" y="2640"/>
                </a:cubicBezTo>
                <a:cubicBezTo>
                  <a:pt x="1520" y="2624"/>
                  <a:pt x="1488" y="2432"/>
                  <a:pt x="1552" y="2304"/>
                </a:cubicBezTo>
                <a:cubicBezTo>
                  <a:pt x="1616" y="2176"/>
                  <a:pt x="1848" y="1872"/>
                  <a:pt x="1888" y="1872"/>
                </a:cubicBezTo>
                <a:cubicBezTo>
                  <a:pt x="1928" y="1872"/>
                  <a:pt x="1816" y="2176"/>
                  <a:pt x="1792" y="2304"/>
                </a:cubicBezTo>
                <a:cubicBezTo>
                  <a:pt x="1768" y="2432"/>
                  <a:pt x="1728" y="2608"/>
                  <a:pt x="1744" y="2640"/>
                </a:cubicBezTo>
                <a:cubicBezTo>
                  <a:pt x="1760" y="2672"/>
                  <a:pt x="1864" y="2472"/>
                  <a:pt x="1888" y="2496"/>
                </a:cubicBezTo>
                <a:cubicBezTo>
                  <a:pt x="1912" y="2520"/>
                  <a:pt x="1848" y="2736"/>
                  <a:pt x="1888" y="2784"/>
                </a:cubicBezTo>
                <a:cubicBezTo>
                  <a:pt x="1928" y="2832"/>
                  <a:pt x="2088" y="2952"/>
                  <a:pt x="2128" y="2784"/>
                </a:cubicBezTo>
                <a:cubicBezTo>
                  <a:pt x="2168" y="2616"/>
                  <a:pt x="2096" y="1832"/>
                  <a:pt x="2128" y="1776"/>
                </a:cubicBezTo>
                <a:cubicBezTo>
                  <a:pt x="2160" y="1720"/>
                  <a:pt x="2312" y="2328"/>
                  <a:pt x="2320" y="2448"/>
                </a:cubicBezTo>
                <a:cubicBezTo>
                  <a:pt x="2328" y="2568"/>
                  <a:pt x="2184" y="2472"/>
                  <a:pt x="2176" y="2496"/>
                </a:cubicBezTo>
                <a:cubicBezTo>
                  <a:pt x="2168" y="2520"/>
                  <a:pt x="2240" y="2568"/>
                  <a:pt x="2272" y="2592"/>
                </a:cubicBezTo>
                <a:cubicBezTo>
                  <a:pt x="2304" y="2616"/>
                  <a:pt x="2336" y="2600"/>
                  <a:pt x="2368" y="2640"/>
                </a:cubicBezTo>
                <a:cubicBezTo>
                  <a:pt x="2400" y="2680"/>
                  <a:pt x="2400" y="2800"/>
                  <a:pt x="2464" y="2832"/>
                </a:cubicBezTo>
                <a:cubicBezTo>
                  <a:pt x="2528" y="2864"/>
                  <a:pt x="2688" y="2840"/>
                  <a:pt x="2752" y="2832"/>
                </a:cubicBezTo>
                <a:cubicBezTo>
                  <a:pt x="2816" y="2824"/>
                  <a:pt x="2832" y="2804"/>
                  <a:pt x="2848" y="2784"/>
                </a:cubicBezTo>
              </a:path>
            </a:pathLst>
          </a:cu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0" name="Oval 6"/>
          <p:cNvSpPr>
            <a:spLocks noChangeArrowheads="1"/>
          </p:cNvSpPr>
          <p:nvPr/>
        </p:nvSpPr>
        <p:spPr bwMode="auto">
          <a:xfrm>
            <a:off x="1600200" y="1371600"/>
            <a:ext cx="1676400" cy="1066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1" name="Oval 7"/>
          <p:cNvSpPr>
            <a:spLocks noChangeArrowheads="1"/>
          </p:cNvSpPr>
          <p:nvPr/>
        </p:nvSpPr>
        <p:spPr bwMode="auto">
          <a:xfrm>
            <a:off x="6324600" y="0"/>
            <a:ext cx="1600200" cy="1066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2" name="Oval 8"/>
          <p:cNvSpPr>
            <a:spLocks noChangeArrowheads="1"/>
          </p:cNvSpPr>
          <p:nvPr/>
        </p:nvSpPr>
        <p:spPr bwMode="auto">
          <a:xfrm>
            <a:off x="9372600" y="1295400"/>
            <a:ext cx="1600200" cy="1066800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3048000" y="48006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2400">
              <a:cs typeface="Arial" panose="020B0604020202020204" pitchFamily="34" charset="0"/>
            </a:endParaRPr>
          </a:p>
        </p:txBody>
      </p:sp>
      <p:sp>
        <p:nvSpPr>
          <p:cNvPr id="16394" name="Freeform 10"/>
          <p:cNvSpPr>
            <a:spLocks/>
          </p:cNvSpPr>
          <p:nvPr/>
        </p:nvSpPr>
        <p:spPr bwMode="auto">
          <a:xfrm>
            <a:off x="3784600" y="2133600"/>
            <a:ext cx="2133600" cy="2844800"/>
          </a:xfrm>
          <a:custGeom>
            <a:avLst/>
            <a:gdLst>
              <a:gd name="T0" fmla="*/ 160 w 1344"/>
              <a:gd name="T1" fmla="*/ 144 h 1792"/>
              <a:gd name="T2" fmla="*/ 400 w 1344"/>
              <a:gd name="T3" fmla="*/ 192 h 1792"/>
              <a:gd name="T4" fmla="*/ 640 w 1344"/>
              <a:gd name="T5" fmla="*/ 288 h 1792"/>
              <a:gd name="T6" fmla="*/ 784 w 1344"/>
              <a:gd name="T7" fmla="*/ 432 h 1792"/>
              <a:gd name="T8" fmla="*/ 976 w 1344"/>
              <a:gd name="T9" fmla="*/ 624 h 1792"/>
              <a:gd name="T10" fmla="*/ 1216 w 1344"/>
              <a:gd name="T11" fmla="*/ 1488 h 1792"/>
              <a:gd name="T12" fmla="*/ 1168 w 1344"/>
              <a:gd name="T13" fmla="*/ 1584 h 1792"/>
              <a:gd name="T14" fmla="*/ 160 w 1344"/>
              <a:gd name="T15" fmla="*/ 240 h 1792"/>
              <a:gd name="T16" fmla="*/ 160 w 1344"/>
              <a:gd name="T17" fmla="*/ 144 h 1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44" h="1792">
                <a:moveTo>
                  <a:pt x="160" y="144"/>
                </a:moveTo>
                <a:cubicBezTo>
                  <a:pt x="200" y="136"/>
                  <a:pt x="320" y="168"/>
                  <a:pt x="400" y="192"/>
                </a:cubicBezTo>
                <a:cubicBezTo>
                  <a:pt x="480" y="216"/>
                  <a:pt x="576" y="248"/>
                  <a:pt x="640" y="288"/>
                </a:cubicBezTo>
                <a:cubicBezTo>
                  <a:pt x="704" y="328"/>
                  <a:pt x="728" y="376"/>
                  <a:pt x="784" y="432"/>
                </a:cubicBezTo>
                <a:cubicBezTo>
                  <a:pt x="840" y="488"/>
                  <a:pt x="904" y="448"/>
                  <a:pt x="976" y="624"/>
                </a:cubicBezTo>
                <a:cubicBezTo>
                  <a:pt x="1048" y="800"/>
                  <a:pt x="1184" y="1328"/>
                  <a:pt x="1216" y="1488"/>
                </a:cubicBezTo>
                <a:cubicBezTo>
                  <a:pt x="1248" y="1648"/>
                  <a:pt x="1344" y="1792"/>
                  <a:pt x="1168" y="1584"/>
                </a:cubicBezTo>
                <a:cubicBezTo>
                  <a:pt x="992" y="1376"/>
                  <a:pt x="320" y="480"/>
                  <a:pt x="160" y="240"/>
                </a:cubicBezTo>
                <a:cubicBezTo>
                  <a:pt x="0" y="0"/>
                  <a:pt x="120" y="152"/>
                  <a:pt x="160" y="1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6395" name="Group 11"/>
          <p:cNvGrpSpPr>
            <a:grpSpLocks/>
          </p:cNvGrpSpPr>
          <p:nvPr/>
        </p:nvGrpSpPr>
        <p:grpSpPr bwMode="auto">
          <a:xfrm>
            <a:off x="2438400" y="304800"/>
            <a:ext cx="8229600" cy="4724400"/>
            <a:chOff x="576" y="192"/>
            <a:chExt cx="5184" cy="2976"/>
          </a:xfrm>
        </p:grpSpPr>
        <p:sp>
          <p:nvSpPr>
            <p:cNvPr id="16396" name="Line 12"/>
            <p:cNvSpPr>
              <a:spLocks noChangeShapeType="1"/>
            </p:cNvSpPr>
            <p:nvPr/>
          </p:nvSpPr>
          <p:spPr bwMode="auto">
            <a:xfrm flipV="1">
              <a:off x="768" y="3120"/>
              <a:ext cx="475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7" name="Oval 13"/>
            <p:cNvSpPr>
              <a:spLocks noChangeArrowheads="1"/>
            </p:cNvSpPr>
            <p:nvPr/>
          </p:nvSpPr>
          <p:spPr bwMode="auto">
            <a:xfrm>
              <a:off x="720" y="192"/>
              <a:ext cx="1056" cy="6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8" name="Oval 14"/>
            <p:cNvSpPr>
              <a:spLocks noChangeArrowheads="1"/>
            </p:cNvSpPr>
            <p:nvPr/>
          </p:nvSpPr>
          <p:spPr bwMode="auto">
            <a:xfrm>
              <a:off x="1920" y="192"/>
              <a:ext cx="1008" cy="672"/>
            </a:xfrm>
            <a:prstGeom prst="ellipse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9" name="Oval 15"/>
            <p:cNvSpPr>
              <a:spLocks noChangeArrowheads="1"/>
            </p:cNvSpPr>
            <p:nvPr/>
          </p:nvSpPr>
          <p:spPr bwMode="auto">
            <a:xfrm>
              <a:off x="576" y="1440"/>
              <a:ext cx="1056" cy="6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0" name="Oval 16"/>
            <p:cNvSpPr>
              <a:spLocks noChangeArrowheads="1"/>
            </p:cNvSpPr>
            <p:nvPr/>
          </p:nvSpPr>
          <p:spPr bwMode="auto">
            <a:xfrm>
              <a:off x="4416" y="192"/>
              <a:ext cx="1008" cy="6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1" name="Oval 17"/>
            <p:cNvSpPr>
              <a:spLocks noChangeArrowheads="1"/>
            </p:cNvSpPr>
            <p:nvPr/>
          </p:nvSpPr>
          <p:spPr bwMode="auto">
            <a:xfrm>
              <a:off x="4752" y="1536"/>
              <a:ext cx="1008" cy="6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2" name="Oval 18"/>
            <p:cNvSpPr>
              <a:spLocks noChangeArrowheads="1"/>
            </p:cNvSpPr>
            <p:nvPr/>
          </p:nvSpPr>
          <p:spPr bwMode="auto">
            <a:xfrm>
              <a:off x="3792" y="1776"/>
              <a:ext cx="1008" cy="67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3" name="Freeform 19"/>
            <p:cNvSpPr>
              <a:spLocks/>
            </p:cNvSpPr>
            <p:nvPr/>
          </p:nvSpPr>
          <p:spPr bwMode="auto">
            <a:xfrm>
              <a:off x="1416" y="1216"/>
              <a:ext cx="1440" cy="1832"/>
            </a:xfrm>
            <a:custGeom>
              <a:avLst/>
              <a:gdLst>
                <a:gd name="T0" fmla="*/ 168 w 1440"/>
                <a:gd name="T1" fmla="*/ 224 h 1832"/>
                <a:gd name="T2" fmla="*/ 264 w 1440"/>
                <a:gd name="T3" fmla="*/ 272 h 1832"/>
                <a:gd name="T4" fmla="*/ 504 w 1440"/>
                <a:gd name="T5" fmla="*/ 320 h 1832"/>
                <a:gd name="T6" fmla="*/ 744 w 1440"/>
                <a:gd name="T7" fmla="*/ 464 h 1832"/>
                <a:gd name="T8" fmla="*/ 984 w 1440"/>
                <a:gd name="T9" fmla="*/ 656 h 1832"/>
                <a:gd name="T10" fmla="*/ 1176 w 1440"/>
                <a:gd name="T11" fmla="*/ 1136 h 1832"/>
                <a:gd name="T12" fmla="*/ 1224 w 1440"/>
                <a:gd name="T13" fmla="*/ 1520 h 1832"/>
                <a:gd name="T14" fmla="*/ 1272 w 1440"/>
                <a:gd name="T15" fmla="*/ 1616 h 1832"/>
                <a:gd name="T16" fmla="*/ 168 w 1440"/>
                <a:gd name="T17" fmla="*/ 224 h 1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0" h="1832">
                  <a:moveTo>
                    <a:pt x="168" y="224"/>
                  </a:moveTo>
                  <a:cubicBezTo>
                    <a:pt x="0" y="0"/>
                    <a:pt x="208" y="256"/>
                    <a:pt x="264" y="272"/>
                  </a:cubicBezTo>
                  <a:cubicBezTo>
                    <a:pt x="320" y="288"/>
                    <a:pt x="424" y="288"/>
                    <a:pt x="504" y="320"/>
                  </a:cubicBezTo>
                  <a:cubicBezTo>
                    <a:pt x="584" y="352"/>
                    <a:pt x="664" y="408"/>
                    <a:pt x="744" y="464"/>
                  </a:cubicBezTo>
                  <a:cubicBezTo>
                    <a:pt x="824" y="520"/>
                    <a:pt x="912" y="544"/>
                    <a:pt x="984" y="656"/>
                  </a:cubicBezTo>
                  <a:cubicBezTo>
                    <a:pt x="1056" y="768"/>
                    <a:pt x="1136" y="992"/>
                    <a:pt x="1176" y="1136"/>
                  </a:cubicBezTo>
                  <a:cubicBezTo>
                    <a:pt x="1216" y="1280"/>
                    <a:pt x="1208" y="1440"/>
                    <a:pt x="1224" y="1520"/>
                  </a:cubicBezTo>
                  <a:cubicBezTo>
                    <a:pt x="1240" y="1600"/>
                    <a:pt x="1440" y="1832"/>
                    <a:pt x="1272" y="1616"/>
                  </a:cubicBezTo>
                  <a:cubicBezTo>
                    <a:pt x="1104" y="1400"/>
                    <a:pt x="336" y="448"/>
                    <a:pt x="168" y="2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404" name="Text Box 20"/>
          <p:cNvSpPr txBox="1">
            <a:spLocks noChangeArrowheads="1"/>
          </p:cNvSpPr>
          <p:nvPr/>
        </p:nvSpPr>
        <p:spPr bwMode="auto">
          <a:xfrm>
            <a:off x="5867400" y="2743200"/>
            <a:ext cx="10668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2400" b="1">
              <a:solidFill>
                <a:srgbClr val="FF3300"/>
              </a:solidFill>
              <a:cs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rgbClr val="FF3300"/>
                </a:solidFill>
                <a:cs typeface="Arial" panose="020B0604020202020204" pitchFamily="34" charset="0"/>
              </a:rPr>
              <a:t>HÒA</a:t>
            </a:r>
          </a:p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rgbClr val="FF3300"/>
                </a:solidFill>
                <a:cs typeface="Arial" panose="020B0604020202020204" pitchFamily="34" charset="0"/>
              </a:rPr>
              <a:t>BÌNH</a:t>
            </a:r>
          </a:p>
          <a:p>
            <a:pPr>
              <a:spcBef>
                <a:spcPct val="50000"/>
              </a:spcBef>
            </a:pPr>
            <a:endParaRPr lang="en-US" altLang="en-US" sz="2400" b="1">
              <a:solidFill>
                <a:srgbClr val="FF3300"/>
              </a:solidFill>
              <a:cs typeface="Arial" panose="020B0604020202020204" pitchFamily="34" charset="0"/>
            </a:endParaRPr>
          </a:p>
        </p:txBody>
      </p:sp>
      <p:sp>
        <p:nvSpPr>
          <p:cNvPr id="16406" name="AutoShape 22"/>
          <p:cNvSpPr>
            <a:spLocks noChangeArrowheads="1"/>
          </p:cNvSpPr>
          <p:nvPr/>
        </p:nvSpPr>
        <p:spPr bwMode="auto">
          <a:xfrm>
            <a:off x="772886" y="3949700"/>
            <a:ext cx="4724400" cy="2209800"/>
          </a:xfrm>
          <a:prstGeom prst="cloudCallout">
            <a:avLst>
              <a:gd name="adj1" fmla="val -50940"/>
              <a:gd name="adj2" fmla="val -15301"/>
            </a:avLst>
          </a:prstGeom>
          <a:gradFill rotWithShape="1">
            <a:gsLst>
              <a:gs pos="0">
                <a:srgbClr val="CCFF33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buFontTx/>
              <a:buChar char="-"/>
            </a:pPr>
            <a:r>
              <a:rPr lang="en-US" altLang="en-US" sz="280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Rễ cây là những hành động, việc làm thể hiện lòng yêu hòa bình.</a:t>
            </a:r>
          </a:p>
        </p:txBody>
      </p:sp>
      <p:sp>
        <p:nvSpPr>
          <p:cNvPr id="16407" name="AutoShape 23"/>
          <p:cNvSpPr>
            <a:spLocks noChangeArrowheads="1"/>
          </p:cNvSpPr>
          <p:nvPr/>
        </p:nvSpPr>
        <p:spPr bwMode="auto">
          <a:xfrm>
            <a:off x="3505200" y="1143000"/>
            <a:ext cx="5486400" cy="2057400"/>
          </a:xfrm>
          <a:prstGeom prst="cloudCallout">
            <a:avLst>
              <a:gd name="adj1" fmla="val -45255"/>
              <a:gd name="adj2" fmla="val -9028"/>
            </a:avLst>
          </a:prstGeom>
          <a:gradFill rotWithShape="1">
            <a:gsLst>
              <a:gs pos="0">
                <a:srgbClr val="CCFF33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buFontTx/>
              <a:buChar char="-"/>
            </a:pP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trên cây là những điều tốt đẹp mà hòa bình mang lại.</a:t>
            </a:r>
          </a:p>
          <a:p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456991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6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6" grpId="0" animBg="1"/>
      <p:bldP spid="1640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reeform 2"/>
          <p:cNvSpPr>
            <a:spLocks/>
          </p:cNvSpPr>
          <p:nvPr/>
        </p:nvSpPr>
        <p:spPr bwMode="auto">
          <a:xfrm>
            <a:off x="3276600" y="990600"/>
            <a:ext cx="6197600" cy="5867400"/>
          </a:xfrm>
          <a:custGeom>
            <a:avLst/>
            <a:gdLst>
              <a:gd name="T0" fmla="*/ 536 w 3904"/>
              <a:gd name="T1" fmla="*/ 832 h 3696"/>
              <a:gd name="T2" fmla="*/ 56 w 3904"/>
              <a:gd name="T3" fmla="*/ 832 h 3696"/>
              <a:gd name="T4" fmla="*/ 344 w 3904"/>
              <a:gd name="T5" fmla="*/ 688 h 3696"/>
              <a:gd name="T6" fmla="*/ 8 w 3904"/>
              <a:gd name="T7" fmla="*/ 544 h 3696"/>
              <a:gd name="T8" fmla="*/ 392 w 3904"/>
              <a:gd name="T9" fmla="*/ 544 h 3696"/>
              <a:gd name="T10" fmla="*/ 248 w 3904"/>
              <a:gd name="T11" fmla="*/ 208 h 3696"/>
              <a:gd name="T12" fmla="*/ 728 w 3904"/>
              <a:gd name="T13" fmla="*/ 448 h 3696"/>
              <a:gd name="T14" fmla="*/ 920 w 3904"/>
              <a:gd name="T15" fmla="*/ 112 h 3696"/>
              <a:gd name="T16" fmla="*/ 968 w 3904"/>
              <a:gd name="T17" fmla="*/ 640 h 3696"/>
              <a:gd name="T18" fmla="*/ 1640 w 3904"/>
              <a:gd name="T19" fmla="*/ 688 h 3696"/>
              <a:gd name="T20" fmla="*/ 1784 w 3904"/>
              <a:gd name="T21" fmla="*/ 1264 h 3696"/>
              <a:gd name="T22" fmla="*/ 2216 w 3904"/>
              <a:gd name="T23" fmla="*/ 592 h 3696"/>
              <a:gd name="T24" fmla="*/ 2840 w 3904"/>
              <a:gd name="T25" fmla="*/ 496 h 3696"/>
              <a:gd name="T26" fmla="*/ 2648 w 3904"/>
              <a:gd name="T27" fmla="*/ 16 h 3696"/>
              <a:gd name="T28" fmla="*/ 3032 w 3904"/>
              <a:gd name="T29" fmla="*/ 400 h 3696"/>
              <a:gd name="T30" fmla="*/ 3704 w 3904"/>
              <a:gd name="T31" fmla="*/ 16 h 3696"/>
              <a:gd name="T32" fmla="*/ 3368 w 3904"/>
              <a:gd name="T33" fmla="*/ 496 h 3696"/>
              <a:gd name="T34" fmla="*/ 3896 w 3904"/>
              <a:gd name="T35" fmla="*/ 640 h 3696"/>
              <a:gd name="T36" fmla="*/ 3320 w 3904"/>
              <a:gd name="T37" fmla="*/ 688 h 3696"/>
              <a:gd name="T38" fmla="*/ 3800 w 3904"/>
              <a:gd name="T39" fmla="*/ 1072 h 3696"/>
              <a:gd name="T40" fmla="*/ 3032 w 3904"/>
              <a:gd name="T41" fmla="*/ 880 h 3696"/>
              <a:gd name="T42" fmla="*/ 3464 w 3904"/>
              <a:gd name="T43" fmla="*/ 1264 h 3696"/>
              <a:gd name="T44" fmla="*/ 2696 w 3904"/>
              <a:gd name="T45" fmla="*/ 976 h 3696"/>
              <a:gd name="T46" fmla="*/ 2408 w 3904"/>
              <a:gd name="T47" fmla="*/ 1360 h 3696"/>
              <a:gd name="T48" fmla="*/ 2456 w 3904"/>
              <a:gd name="T49" fmla="*/ 2416 h 3696"/>
              <a:gd name="T50" fmla="*/ 2744 w 3904"/>
              <a:gd name="T51" fmla="*/ 2656 h 3696"/>
              <a:gd name="T52" fmla="*/ 3368 w 3904"/>
              <a:gd name="T53" fmla="*/ 2848 h 3696"/>
              <a:gd name="T54" fmla="*/ 3752 w 3904"/>
              <a:gd name="T55" fmla="*/ 2704 h 3696"/>
              <a:gd name="T56" fmla="*/ 3512 w 3904"/>
              <a:gd name="T57" fmla="*/ 2896 h 3696"/>
              <a:gd name="T58" fmla="*/ 3800 w 3904"/>
              <a:gd name="T59" fmla="*/ 3184 h 3696"/>
              <a:gd name="T60" fmla="*/ 3464 w 3904"/>
              <a:gd name="T61" fmla="*/ 3328 h 3696"/>
              <a:gd name="T62" fmla="*/ 3176 w 3904"/>
              <a:gd name="T63" fmla="*/ 3136 h 3696"/>
              <a:gd name="T64" fmla="*/ 3032 w 3904"/>
              <a:gd name="T65" fmla="*/ 3280 h 3696"/>
              <a:gd name="T66" fmla="*/ 3032 w 3904"/>
              <a:gd name="T67" fmla="*/ 3088 h 3696"/>
              <a:gd name="T68" fmla="*/ 2360 w 3904"/>
              <a:gd name="T69" fmla="*/ 2848 h 3696"/>
              <a:gd name="T70" fmla="*/ 2936 w 3904"/>
              <a:gd name="T71" fmla="*/ 3568 h 3696"/>
              <a:gd name="T72" fmla="*/ 2552 w 3904"/>
              <a:gd name="T73" fmla="*/ 3616 h 3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904" h="3696">
                <a:moveTo>
                  <a:pt x="536" y="832"/>
                </a:moveTo>
                <a:cubicBezTo>
                  <a:pt x="312" y="844"/>
                  <a:pt x="88" y="856"/>
                  <a:pt x="56" y="832"/>
                </a:cubicBezTo>
                <a:cubicBezTo>
                  <a:pt x="24" y="808"/>
                  <a:pt x="352" y="736"/>
                  <a:pt x="344" y="688"/>
                </a:cubicBezTo>
                <a:cubicBezTo>
                  <a:pt x="336" y="640"/>
                  <a:pt x="0" y="568"/>
                  <a:pt x="8" y="544"/>
                </a:cubicBezTo>
                <a:cubicBezTo>
                  <a:pt x="16" y="520"/>
                  <a:pt x="352" y="600"/>
                  <a:pt x="392" y="544"/>
                </a:cubicBezTo>
                <a:cubicBezTo>
                  <a:pt x="432" y="488"/>
                  <a:pt x="192" y="224"/>
                  <a:pt x="248" y="208"/>
                </a:cubicBezTo>
                <a:cubicBezTo>
                  <a:pt x="304" y="192"/>
                  <a:pt x="616" y="464"/>
                  <a:pt x="728" y="448"/>
                </a:cubicBezTo>
                <a:cubicBezTo>
                  <a:pt x="840" y="432"/>
                  <a:pt x="880" y="80"/>
                  <a:pt x="920" y="112"/>
                </a:cubicBezTo>
                <a:cubicBezTo>
                  <a:pt x="960" y="144"/>
                  <a:pt x="848" y="544"/>
                  <a:pt x="968" y="640"/>
                </a:cubicBezTo>
                <a:cubicBezTo>
                  <a:pt x="1088" y="736"/>
                  <a:pt x="1504" y="584"/>
                  <a:pt x="1640" y="688"/>
                </a:cubicBezTo>
                <a:cubicBezTo>
                  <a:pt x="1776" y="792"/>
                  <a:pt x="1688" y="1280"/>
                  <a:pt x="1784" y="1264"/>
                </a:cubicBezTo>
                <a:cubicBezTo>
                  <a:pt x="1880" y="1248"/>
                  <a:pt x="2040" y="720"/>
                  <a:pt x="2216" y="592"/>
                </a:cubicBezTo>
                <a:cubicBezTo>
                  <a:pt x="2392" y="464"/>
                  <a:pt x="2768" y="592"/>
                  <a:pt x="2840" y="496"/>
                </a:cubicBezTo>
                <a:cubicBezTo>
                  <a:pt x="2912" y="400"/>
                  <a:pt x="2616" y="32"/>
                  <a:pt x="2648" y="16"/>
                </a:cubicBezTo>
                <a:cubicBezTo>
                  <a:pt x="2680" y="0"/>
                  <a:pt x="2856" y="400"/>
                  <a:pt x="3032" y="400"/>
                </a:cubicBezTo>
                <a:cubicBezTo>
                  <a:pt x="3208" y="400"/>
                  <a:pt x="3648" y="0"/>
                  <a:pt x="3704" y="16"/>
                </a:cubicBezTo>
                <a:cubicBezTo>
                  <a:pt x="3760" y="32"/>
                  <a:pt x="3336" y="392"/>
                  <a:pt x="3368" y="496"/>
                </a:cubicBezTo>
                <a:cubicBezTo>
                  <a:pt x="3400" y="600"/>
                  <a:pt x="3904" y="608"/>
                  <a:pt x="3896" y="640"/>
                </a:cubicBezTo>
                <a:cubicBezTo>
                  <a:pt x="3888" y="672"/>
                  <a:pt x="3336" y="616"/>
                  <a:pt x="3320" y="688"/>
                </a:cubicBezTo>
                <a:cubicBezTo>
                  <a:pt x="3304" y="760"/>
                  <a:pt x="3848" y="1040"/>
                  <a:pt x="3800" y="1072"/>
                </a:cubicBezTo>
                <a:cubicBezTo>
                  <a:pt x="3752" y="1104"/>
                  <a:pt x="3088" y="848"/>
                  <a:pt x="3032" y="880"/>
                </a:cubicBezTo>
                <a:cubicBezTo>
                  <a:pt x="2976" y="912"/>
                  <a:pt x="3520" y="1248"/>
                  <a:pt x="3464" y="1264"/>
                </a:cubicBezTo>
                <a:cubicBezTo>
                  <a:pt x="3408" y="1280"/>
                  <a:pt x="2872" y="960"/>
                  <a:pt x="2696" y="976"/>
                </a:cubicBezTo>
                <a:cubicBezTo>
                  <a:pt x="2520" y="992"/>
                  <a:pt x="2448" y="1120"/>
                  <a:pt x="2408" y="1360"/>
                </a:cubicBezTo>
                <a:cubicBezTo>
                  <a:pt x="2368" y="1600"/>
                  <a:pt x="2400" y="2200"/>
                  <a:pt x="2456" y="2416"/>
                </a:cubicBezTo>
                <a:cubicBezTo>
                  <a:pt x="2512" y="2632"/>
                  <a:pt x="2592" y="2584"/>
                  <a:pt x="2744" y="2656"/>
                </a:cubicBezTo>
                <a:cubicBezTo>
                  <a:pt x="2896" y="2728"/>
                  <a:pt x="3200" y="2840"/>
                  <a:pt x="3368" y="2848"/>
                </a:cubicBezTo>
                <a:cubicBezTo>
                  <a:pt x="3536" y="2856"/>
                  <a:pt x="3728" y="2696"/>
                  <a:pt x="3752" y="2704"/>
                </a:cubicBezTo>
                <a:cubicBezTo>
                  <a:pt x="3776" y="2712"/>
                  <a:pt x="3504" y="2816"/>
                  <a:pt x="3512" y="2896"/>
                </a:cubicBezTo>
                <a:cubicBezTo>
                  <a:pt x="3520" y="2976"/>
                  <a:pt x="3808" y="3112"/>
                  <a:pt x="3800" y="3184"/>
                </a:cubicBezTo>
                <a:cubicBezTo>
                  <a:pt x="3792" y="3256"/>
                  <a:pt x="3568" y="3336"/>
                  <a:pt x="3464" y="3328"/>
                </a:cubicBezTo>
                <a:cubicBezTo>
                  <a:pt x="3360" y="3320"/>
                  <a:pt x="3248" y="3144"/>
                  <a:pt x="3176" y="3136"/>
                </a:cubicBezTo>
                <a:cubicBezTo>
                  <a:pt x="3104" y="3128"/>
                  <a:pt x="3056" y="3288"/>
                  <a:pt x="3032" y="3280"/>
                </a:cubicBezTo>
                <a:cubicBezTo>
                  <a:pt x="3008" y="3272"/>
                  <a:pt x="3144" y="3160"/>
                  <a:pt x="3032" y="3088"/>
                </a:cubicBezTo>
                <a:cubicBezTo>
                  <a:pt x="2920" y="3016"/>
                  <a:pt x="2376" y="2768"/>
                  <a:pt x="2360" y="2848"/>
                </a:cubicBezTo>
                <a:cubicBezTo>
                  <a:pt x="2344" y="2928"/>
                  <a:pt x="2904" y="3440"/>
                  <a:pt x="2936" y="3568"/>
                </a:cubicBezTo>
                <a:cubicBezTo>
                  <a:pt x="2968" y="3696"/>
                  <a:pt x="2552" y="3608"/>
                  <a:pt x="2552" y="3616"/>
                </a:cubicBezTo>
              </a:path>
            </a:pathLst>
          </a:cu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5" name="Line 3"/>
          <p:cNvSpPr>
            <a:spLocks noChangeShapeType="1"/>
          </p:cNvSpPr>
          <p:nvPr/>
        </p:nvSpPr>
        <p:spPr bwMode="auto">
          <a:xfrm flipH="1">
            <a:off x="7315200" y="6858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 flipH="1">
            <a:off x="6781800" y="68580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7" name="Freeform 5"/>
          <p:cNvSpPr>
            <a:spLocks/>
          </p:cNvSpPr>
          <p:nvPr/>
        </p:nvSpPr>
        <p:spPr bwMode="auto">
          <a:xfrm>
            <a:off x="3124200" y="2324100"/>
            <a:ext cx="4521200" cy="4686300"/>
          </a:xfrm>
          <a:custGeom>
            <a:avLst/>
            <a:gdLst>
              <a:gd name="T0" fmla="*/ 544 w 2848"/>
              <a:gd name="T1" fmla="*/ 0 h 2952"/>
              <a:gd name="T2" fmla="*/ 976 w 2848"/>
              <a:gd name="T3" fmla="*/ 96 h 2952"/>
              <a:gd name="T4" fmla="*/ 1360 w 2848"/>
              <a:gd name="T5" fmla="*/ 384 h 2952"/>
              <a:gd name="T6" fmla="*/ 1552 w 2848"/>
              <a:gd name="T7" fmla="*/ 864 h 2952"/>
              <a:gd name="T8" fmla="*/ 1552 w 2848"/>
              <a:gd name="T9" fmla="*/ 1728 h 2952"/>
              <a:gd name="T10" fmla="*/ 208 w 2848"/>
              <a:gd name="T11" fmla="*/ 2112 h 2952"/>
              <a:gd name="T12" fmla="*/ 304 w 2848"/>
              <a:gd name="T13" fmla="*/ 2640 h 2952"/>
              <a:gd name="T14" fmla="*/ 640 w 2848"/>
              <a:gd name="T15" fmla="*/ 2352 h 2952"/>
              <a:gd name="T16" fmla="*/ 736 w 2848"/>
              <a:gd name="T17" fmla="*/ 2544 h 2952"/>
              <a:gd name="T18" fmla="*/ 784 w 2848"/>
              <a:gd name="T19" fmla="*/ 2304 h 2952"/>
              <a:gd name="T20" fmla="*/ 1552 w 2848"/>
              <a:gd name="T21" fmla="*/ 2016 h 2952"/>
              <a:gd name="T22" fmla="*/ 832 w 2848"/>
              <a:gd name="T23" fmla="*/ 2688 h 2952"/>
              <a:gd name="T24" fmla="*/ 1264 w 2848"/>
              <a:gd name="T25" fmla="*/ 2784 h 2952"/>
              <a:gd name="T26" fmla="*/ 1456 w 2848"/>
              <a:gd name="T27" fmla="*/ 2400 h 2952"/>
              <a:gd name="T28" fmla="*/ 1504 w 2848"/>
              <a:gd name="T29" fmla="*/ 2640 h 2952"/>
              <a:gd name="T30" fmla="*/ 1552 w 2848"/>
              <a:gd name="T31" fmla="*/ 2304 h 2952"/>
              <a:gd name="T32" fmla="*/ 1888 w 2848"/>
              <a:gd name="T33" fmla="*/ 1872 h 2952"/>
              <a:gd name="T34" fmla="*/ 1792 w 2848"/>
              <a:gd name="T35" fmla="*/ 2304 h 2952"/>
              <a:gd name="T36" fmla="*/ 1744 w 2848"/>
              <a:gd name="T37" fmla="*/ 2640 h 2952"/>
              <a:gd name="T38" fmla="*/ 1888 w 2848"/>
              <a:gd name="T39" fmla="*/ 2496 h 2952"/>
              <a:gd name="T40" fmla="*/ 1888 w 2848"/>
              <a:gd name="T41" fmla="*/ 2784 h 2952"/>
              <a:gd name="T42" fmla="*/ 2128 w 2848"/>
              <a:gd name="T43" fmla="*/ 2784 h 2952"/>
              <a:gd name="T44" fmla="*/ 2128 w 2848"/>
              <a:gd name="T45" fmla="*/ 1776 h 2952"/>
              <a:gd name="T46" fmla="*/ 2320 w 2848"/>
              <a:gd name="T47" fmla="*/ 2448 h 2952"/>
              <a:gd name="T48" fmla="*/ 2176 w 2848"/>
              <a:gd name="T49" fmla="*/ 2496 h 2952"/>
              <a:gd name="T50" fmla="*/ 2272 w 2848"/>
              <a:gd name="T51" fmla="*/ 2592 h 2952"/>
              <a:gd name="T52" fmla="*/ 2368 w 2848"/>
              <a:gd name="T53" fmla="*/ 2640 h 2952"/>
              <a:gd name="T54" fmla="*/ 2464 w 2848"/>
              <a:gd name="T55" fmla="*/ 2832 h 2952"/>
              <a:gd name="T56" fmla="*/ 2752 w 2848"/>
              <a:gd name="T57" fmla="*/ 2832 h 2952"/>
              <a:gd name="T58" fmla="*/ 2848 w 2848"/>
              <a:gd name="T59" fmla="*/ 2784 h 29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848" h="2952">
                <a:moveTo>
                  <a:pt x="544" y="0"/>
                </a:moveTo>
                <a:cubicBezTo>
                  <a:pt x="692" y="16"/>
                  <a:pt x="840" y="32"/>
                  <a:pt x="976" y="96"/>
                </a:cubicBezTo>
                <a:cubicBezTo>
                  <a:pt x="1112" y="160"/>
                  <a:pt x="1264" y="256"/>
                  <a:pt x="1360" y="384"/>
                </a:cubicBezTo>
                <a:cubicBezTo>
                  <a:pt x="1456" y="512"/>
                  <a:pt x="1520" y="640"/>
                  <a:pt x="1552" y="864"/>
                </a:cubicBezTo>
                <a:cubicBezTo>
                  <a:pt x="1584" y="1088"/>
                  <a:pt x="1776" y="1520"/>
                  <a:pt x="1552" y="1728"/>
                </a:cubicBezTo>
                <a:cubicBezTo>
                  <a:pt x="1328" y="1936"/>
                  <a:pt x="416" y="1960"/>
                  <a:pt x="208" y="2112"/>
                </a:cubicBezTo>
                <a:cubicBezTo>
                  <a:pt x="0" y="2264"/>
                  <a:pt x="232" y="2600"/>
                  <a:pt x="304" y="2640"/>
                </a:cubicBezTo>
                <a:cubicBezTo>
                  <a:pt x="376" y="2680"/>
                  <a:pt x="568" y="2368"/>
                  <a:pt x="640" y="2352"/>
                </a:cubicBezTo>
                <a:cubicBezTo>
                  <a:pt x="712" y="2336"/>
                  <a:pt x="712" y="2552"/>
                  <a:pt x="736" y="2544"/>
                </a:cubicBezTo>
                <a:cubicBezTo>
                  <a:pt x="760" y="2536"/>
                  <a:pt x="648" y="2392"/>
                  <a:pt x="784" y="2304"/>
                </a:cubicBezTo>
                <a:cubicBezTo>
                  <a:pt x="920" y="2216"/>
                  <a:pt x="1544" y="1952"/>
                  <a:pt x="1552" y="2016"/>
                </a:cubicBezTo>
                <a:cubicBezTo>
                  <a:pt x="1560" y="2080"/>
                  <a:pt x="880" y="2560"/>
                  <a:pt x="832" y="2688"/>
                </a:cubicBezTo>
                <a:cubicBezTo>
                  <a:pt x="784" y="2816"/>
                  <a:pt x="1160" y="2832"/>
                  <a:pt x="1264" y="2784"/>
                </a:cubicBezTo>
                <a:cubicBezTo>
                  <a:pt x="1368" y="2736"/>
                  <a:pt x="1416" y="2424"/>
                  <a:pt x="1456" y="2400"/>
                </a:cubicBezTo>
                <a:cubicBezTo>
                  <a:pt x="1496" y="2376"/>
                  <a:pt x="1488" y="2656"/>
                  <a:pt x="1504" y="2640"/>
                </a:cubicBezTo>
                <a:cubicBezTo>
                  <a:pt x="1520" y="2624"/>
                  <a:pt x="1488" y="2432"/>
                  <a:pt x="1552" y="2304"/>
                </a:cubicBezTo>
                <a:cubicBezTo>
                  <a:pt x="1616" y="2176"/>
                  <a:pt x="1848" y="1872"/>
                  <a:pt x="1888" y="1872"/>
                </a:cubicBezTo>
                <a:cubicBezTo>
                  <a:pt x="1928" y="1872"/>
                  <a:pt x="1816" y="2176"/>
                  <a:pt x="1792" y="2304"/>
                </a:cubicBezTo>
                <a:cubicBezTo>
                  <a:pt x="1768" y="2432"/>
                  <a:pt x="1728" y="2608"/>
                  <a:pt x="1744" y="2640"/>
                </a:cubicBezTo>
                <a:cubicBezTo>
                  <a:pt x="1760" y="2672"/>
                  <a:pt x="1864" y="2472"/>
                  <a:pt x="1888" y="2496"/>
                </a:cubicBezTo>
                <a:cubicBezTo>
                  <a:pt x="1912" y="2520"/>
                  <a:pt x="1848" y="2736"/>
                  <a:pt x="1888" y="2784"/>
                </a:cubicBezTo>
                <a:cubicBezTo>
                  <a:pt x="1928" y="2832"/>
                  <a:pt x="2088" y="2952"/>
                  <a:pt x="2128" y="2784"/>
                </a:cubicBezTo>
                <a:cubicBezTo>
                  <a:pt x="2168" y="2616"/>
                  <a:pt x="2096" y="1832"/>
                  <a:pt x="2128" y="1776"/>
                </a:cubicBezTo>
                <a:cubicBezTo>
                  <a:pt x="2160" y="1720"/>
                  <a:pt x="2312" y="2328"/>
                  <a:pt x="2320" y="2448"/>
                </a:cubicBezTo>
                <a:cubicBezTo>
                  <a:pt x="2328" y="2568"/>
                  <a:pt x="2184" y="2472"/>
                  <a:pt x="2176" y="2496"/>
                </a:cubicBezTo>
                <a:cubicBezTo>
                  <a:pt x="2168" y="2520"/>
                  <a:pt x="2240" y="2568"/>
                  <a:pt x="2272" y="2592"/>
                </a:cubicBezTo>
                <a:cubicBezTo>
                  <a:pt x="2304" y="2616"/>
                  <a:pt x="2336" y="2600"/>
                  <a:pt x="2368" y="2640"/>
                </a:cubicBezTo>
                <a:cubicBezTo>
                  <a:pt x="2400" y="2680"/>
                  <a:pt x="2400" y="2800"/>
                  <a:pt x="2464" y="2832"/>
                </a:cubicBezTo>
                <a:cubicBezTo>
                  <a:pt x="2528" y="2864"/>
                  <a:pt x="2688" y="2840"/>
                  <a:pt x="2752" y="2832"/>
                </a:cubicBezTo>
                <a:cubicBezTo>
                  <a:pt x="2816" y="2824"/>
                  <a:pt x="2832" y="2804"/>
                  <a:pt x="2848" y="2784"/>
                </a:cubicBezTo>
              </a:path>
            </a:pathLst>
          </a:cu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8" name="Oval 6"/>
          <p:cNvSpPr>
            <a:spLocks noChangeArrowheads="1"/>
          </p:cNvSpPr>
          <p:nvPr/>
        </p:nvSpPr>
        <p:spPr bwMode="auto">
          <a:xfrm>
            <a:off x="1600200" y="1371600"/>
            <a:ext cx="1905000" cy="1066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en-US"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 gia đình sống no đủ</a:t>
            </a:r>
          </a:p>
        </p:txBody>
      </p:sp>
      <p:sp>
        <p:nvSpPr>
          <p:cNvPr id="18439" name="Oval 7"/>
          <p:cNvSpPr>
            <a:spLocks noChangeArrowheads="1"/>
          </p:cNvSpPr>
          <p:nvPr/>
        </p:nvSpPr>
        <p:spPr bwMode="auto">
          <a:xfrm>
            <a:off x="6248400" y="914400"/>
            <a:ext cx="1752600" cy="1066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 đình hạnh phúc</a:t>
            </a:r>
          </a:p>
        </p:txBody>
      </p:sp>
      <p:sp>
        <p:nvSpPr>
          <p:cNvPr id="18440" name="Oval 8"/>
          <p:cNvSpPr>
            <a:spLocks noChangeArrowheads="1"/>
          </p:cNvSpPr>
          <p:nvPr/>
        </p:nvSpPr>
        <p:spPr bwMode="auto">
          <a:xfrm>
            <a:off x="8763000" y="1066800"/>
            <a:ext cx="1676400" cy="1066800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 đi số trẻ em bị tàn tật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3048000" y="48006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2400">
              <a:cs typeface="Arial" panose="020B0604020202020204" pitchFamily="34" charset="0"/>
            </a:endParaRPr>
          </a:p>
        </p:txBody>
      </p:sp>
      <p:sp>
        <p:nvSpPr>
          <p:cNvPr id="18442" name="Freeform 10"/>
          <p:cNvSpPr>
            <a:spLocks/>
          </p:cNvSpPr>
          <p:nvPr/>
        </p:nvSpPr>
        <p:spPr bwMode="auto">
          <a:xfrm>
            <a:off x="3784600" y="2133600"/>
            <a:ext cx="2133600" cy="2844800"/>
          </a:xfrm>
          <a:custGeom>
            <a:avLst/>
            <a:gdLst>
              <a:gd name="T0" fmla="*/ 160 w 1344"/>
              <a:gd name="T1" fmla="*/ 144 h 1792"/>
              <a:gd name="T2" fmla="*/ 400 w 1344"/>
              <a:gd name="T3" fmla="*/ 192 h 1792"/>
              <a:gd name="T4" fmla="*/ 640 w 1344"/>
              <a:gd name="T5" fmla="*/ 288 h 1792"/>
              <a:gd name="T6" fmla="*/ 784 w 1344"/>
              <a:gd name="T7" fmla="*/ 432 h 1792"/>
              <a:gd name="T8" fmla="*/ 976 w 1344"/>
              <a:gd name="T9" fmla="*/ 624 h 1792"/>
              <a:gd name="T10" fmla="*/ 1216 w 1344"/>
              <a:gd name="T11" fmla="*/ 1488 h 1792"/>
              <a:gd name="T12" fmla="*/ 1168 w 1344"/>
              <a:gd name="T13" fmla="*/ 1584 h 1792"/>
              <a:gd name="T14" fmla="*/ 160 w 1344"/>
              <a:gd name="T15" fmla="*/ 240 h 1792"/>
              <a:gd name="T16" fmla="*/ 160 w 1344"/>
              <a:gd name="T17" fmla="*/ 144 h 1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44" h="1792">
                <a:moveTo>
                  <a:pt x="160" y="144"/>
                </a:moveTo>
                <a:cubicBezTo>
                  <a:pt x="200" y="136"/>
                  <a:pt x="320" y="168"/>
                  <a:pt x="400" y="192"/>
                </a:cubicBezTo>
                <a:cubicBezTo>
                  <a:pt x="480" y="216"/>
                  <a:pt x="576" y="248"/>
                  <a:pt x="640" y="288"/>
                </a:cubicBezTo>
                <a:cubicBezTo>
                  <a:pt x="704" y="328"/>
                  <a:pt x="728" y="376"/>
                  <a:pt x="784" y="432"/>
                </a:cubicBezTo>
                <a:cubicBezTo>
                  <a:pt x="840" y="488"/>
                  <a:pt x="904" y="448"/>
                  <a:pt x="976" y="624"/>
                </a:cubicBezTo>
                <a:cubicBezTo>
                  <a:pt x="1048" y="800"/>
                  <a:pt x="1184" y="1328"/>
                  <a:pt x="1216" y="1488"/>
                </a:cubicBezTo>
                <a:cubicBezTo>
                  <a:pt x="1248" y="1648"/>
                  <a:pt x="1344" y="1792"/>
                  <a:pt x="1168" y="1584"/>
                </a:cubicBezTo>
                <a:cubicBezTo>
                  <a:pt x="992" y="1376"/>
                  <a:pt x="320" y="480"/>
                  <a:pt x="160" y="240"/>
                </a:cubicBezTo>
                <a:cubicBezTo>
                  <a:pt x="0" y="0"/>
                  <a:pt x="120" y="152"/>
                  <a:pt x="160" y="1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3" name="Line 11"/>
          <p:cNvSpPr>
            <a:spLocks noChangeShapeType="1"/>
          </p:cNvSpPr>
          <p:nvPr/>
        </p:nvSpPr>
        <p:spPr bwMode="auto">
          <a:xfrm flipV="1">
            <a:off x="2743200" y="4953000"/>
            <a:ext cx="7543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4" name="Oval 12"/>
          <p:cNvSpPr>
            <a:spLocks noChangeArrowheads="1"/>
          </p:cNvSpPr>
          <p:nvPr/>
        </p:nvSpPr>
        <p:spPr bwMode="auto">
          <a:xfrm>
            <a:off x="2667000" y="304800"/>
            <a:ext cx="16764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en-US"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em được vui chơi</a:t>
            </a:r>
          </a:p>
        </p:txBody>
      </p:sp>
      <p:sp>
        <p:nvSpPr>
          <p:cNvPr id="18445" name="Oval 13"/>
          <p:cNvSpPr>
            <a:spLocks noChangeArrowheads="1"/>
          </p:cNvSpPr>
          <p:nvPr/>
        </p:nvSpPr>
        <p:spPr bwMode="auto">
          <a:xfrm>
            <a:off x="4495800" y="609600"/>
            <a:ext cx="1600200" cy="10668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en-US" altLang="en-US" sz="20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em được đi học</a:t>
            </a:r>
          </a:p>
          <a:p>
            <a:pPr algn="ctr"/>
            <a:endParaRPr lang="en-US" altLang="en-US" sz="20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46" name="Oval 14"/>
          <p:cNvSpPr>
            <a:spLocks noChangeArrowheads="1"/>
          </p:cNvSpPr>
          <p:nvPr/>
        </p:nvSpPr>
        <p:spPr bwMode="auto">
          <a:xfrm>
            <a:off x="2590800" y="2286000"/>
            <a:ext cx="167640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en-US"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 tế phát triển</a:t>
            </a:r>
          </a:p>
        </p:txBody>
      </p:sp>
      <p:sp>
        <p:nvSpPr>
          <p:cNvPr id="18447" name="Oval 15"/>
          <p:cNvSpPr>
            <a:spLocks noChangeArrowheads="1"/>
          </p:cNvSpPr>
          <p:nvPr/>
        </p:nvSpPr>
        <p:spPr bwMode="auto">
          <a:xfrm>
            <a:off x="7620000" y="228600"/>
            <a:ext cx="17526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en-US"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 đi số trẻ em bị mồ côi</a:t>
            </a:r>
            <a:r>
              <a:rPr lang="en-US" alt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448" name="Oval 16"/>
          <p:cNvSpPr>
            <a:spLocks noChangeArrowheads="1"/>
          </p:cNvSpPr>
          <p:nvPr/>
        </p:nvSpPr>
        <p:spPr bwMode="auto">
          <a:xfrm>
            <a:off x="8839200" y="2438400"/>
            <a:ext cx="18288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en-US"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người chết, bị thương ít</a:t>
            </a:r>
            <a:r>
              <a:rPr lang="en-US" alt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449" name="Oval 17"/>
          <p:cNvSpPr>
            <a:spLocks noChangeArrowheads="1"/>
          </p:cNvSpPr>
          <p:nvPr/>
        </p:nvSpPr>
        <p:spPr bwMode="auto">
          <a:xfrm>
            <a:off x="6858000" y="2667000"/>
            <a:ext cx="1676400" cy="1066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en-US" altLang="en-US" sz="20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có chiến tranh</a:t>
            </a:r>
          </a:p>
          <a:p>
            <a:pPr algn="ctr"/>
            <a:endParaRPr lang="en-US" altLang="en-US" sz="20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50" name="Freeform 18"/>
          <p:cNvSpPr>
            <a:spLocks/>
          </p:cNvSpPr>
          <p:nvPr/>
        </p:nvSpPr>
        <p:spPr bwMode="auto">
          <a:xfrm>
            <a:off x="3771900" y="1930400"/>
            <a:ext cx="2286000" cy="2908300"/>
          </a:xfrm>
          <a:custGeom>
            <a:avLst/>
            <a:gdLst>
              <a:gd name="T0" fmla="*/ 168 w 1440"/>
              <a:gd name="T1" fmla="*/ 224 h 1832"/>
              <a:gd name="T2" fmla="*/ 264 w 1440"/>
              <a:gd name="T3" fmla="*/ 272 h 1832"/>
              <a:gd name="T4" fmla="*/ 504 w 1440"/>
              <a:gd name="T5" fmla="*/ 320 h 1832"/>
              <a:gd name="T6" fmla="*/ 744 w 1440"/>
              <a:gd name="T7" fmla="*/ 464 h 1832"/>
              <a:gd name="T8" fmla="*/ 984 w 1440"/>
              <a:gd name="T9" fmla="*/ 656 h 1832"/>
              <a:gd name="T10" fmla="*/ 1176 w 1440"/>
              <a:gd name="T11" fmla="*/ 1136 h 1832"/>
              <a:gd name="T12" fmla="*/ 1224 w 1440"/>
              <a:gd name="T13" fmla="*/ 1520 h 1832"/>
              <a:gd name="T14" fmla="*/ 1272 w 1440"/>
              <a:gd name="T15" fmla="*/ 1616 h 1832"/>
              <a:gd name="T16" fmla="*/ 168 w 1440"/>
              <a:gd name="T17" fmla="*/ 224 h 18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40" h="1832">
                <a:moveTo>
                  <a:pt x="168" y="224"/>
                </a:moveTo>
                <a:cubicBezTo>
                  <a:pt x="0" y="0"/>
                  <a:pt x="208" y="256"/>
                  <a:pt x="264" y="272"/>
                </a:cubicBezTo>
                <a:cubicBezTo>
                  <a:pt x="320" y="288"/>
                  <a:pt x="424" y="288"/>
                  <a:pt x="504" y="320"/>
                </a:cubicBezTo>
                <a:cubicBezTo>
                  <a:pt x="584" y="352"/>
                  <a:pt x="664" y="408"/>
                  <a:pt x="744" y="464"/>
                </a:cubicBezTo>
                <a:cubicBezTo>
                  <a:pt x="824" y="520"/>
                  <a:pt x="912" y="544"/>
                  <a:pt x="984" y="656"/>
                </a:cubicBezTo>
                <a:cubicBezTo>
                  <a:pt x="1056" y="768"/>
                  <a:pt x="1136" y="992"/>
                  <a:pt x="1176" y="1136"/>
                </a:cubicBezTo>
                <a:cubicBezTo>
                  <a:pt x="1216" y="1280"/>
                  <a:pt x="1208" y="1440"/>
                  <a:pt x="1224" y="1520"/>
                </a:cubicBezTo>
                <a:cubicBezTo>
                  <a:pt x="1240" y="1600"/>
                  <a:pt x="1440" y="1832"/>
                  <a:pt x="1272" y="1616"/>
                </a:cubicBezTo>
                <a:cubicBezTo>
                  <a:pt x="1104" y="1400"/>
                  <a:pt x="336" y="448"/>
                  <a:pt x="168" y="2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1" name="Text Box 19"/>
          <p:cNvSpPr txBox="1">
            <a:spLocks noChangeArrowheads="1"/>
          </p:cNvSpPr>
          <p:nvPr/>
        </p:nvSpPr>
        <p:spPr bwMode="auto">
          <a:xfrm>
            <a:off x="5867400" y="2743200"/>
            <a:ext cx="10668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2400" b="1">
              <a:solidFill>
                <a:srgbClr val="FF3300"/>
              </a:solidFill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3300"/>
                </a:solidFill>
                <a:cs typeface="Arial" panose="020B0604020202020204" pitchFamily="34" charset="0"/>
              </a:rPr>
              <a:t>HÒA</a:t>
            </a:r>
          </a:p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3300"/>
                </a:solidFill>
                <a:cs typeface="Arial" panose="020B0604020202020204" pitchFamily="34" charset="0"/>
              </a:rPr>
              <a:t>BÌNH</a:t>
            </a:r>
          </a:p>
          <a:p>
            <a:pPr>
              <a:spcBef>
                <a:spcPct val="50000"/>
              </a:spcBef>
            </a:pPr>
            <a:endParaRPr lang="en-US" altLang="en-US" sz="2400" b="1">
              <a:solidFill>
                <a:srgbClr val="FF3300"/>
              </a:solidFill>
              <a:cs typeface="Arial" panose="020B0604020202020204" pitchFamily="34" charset="0"/>
            </a:endParaRPr>
          </a:p>
        </p:txBody>
      </p:sp>
      <p:sp>
        <p:nvSpPr>
          <p:cNvPr id="18452" name="Text Box 20"/>
          <p:cNvSpPr txBox="1">
            <a:spLocks noChangeArrowheads="1"/>
          </p:cNvSpPr>
          <p:nvPr/>
        </p:nvSpPr>
        <p:spPr bwMode="auto">
          <a:xfrm rot="1514214">
            <a:off x="7232823" y="5634650"/>
            <a:ext cx="2438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b="1" i="1">
                <a:latin typeface="Arial Unicode MS" pitchFamily="34" charset="-128"/>
                <a:cs typeface="Arial" panose="020B0604020202020204" pitchFamily="34" charset="0"/>
              </a:rPr>
              <a:t>Phản đối chiến tranh</a:t>
            </a:r>
          </a:p>
        </p:txBody>
      </p:sp>
      <p:sp>
        <p:nvSpPr>
          <p:cNvPr id="18453" name="Text Box 21"/>
          <p:cNvSpPr txBox="1">
            <a:spLocks noChangeArrowheads="1"/>
          </p:cNvSpPr>
          <p:nvPr/>
        </p:nvSpPr>
        <p:spPr bwMode="auto">
          <a:xfrm rot="20132417">
            <a:off x="3196431" y="5263139"/>
            <a:ext cx="35131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b="1" i="1">
                <a:latin typeface="Arial Unicode MS" pitchFamily="34" charset="-128"/>
                <a:cs typeface="Arial" panose="020B0604020202020204" pitchFamily="34" charset="0"/>
              </a:rPr>
              <a:t>Không cỗ vũ các trò chơi bạo lực</a:t>
            </a:r>
          </a:p>
        </p:txBody>
      </p:sp>
      <p:sp>
        <p:nvSpPr>
          <p:cNvPr id="18454" name="Text Box 22"/>
          <p:cNvSpPr txBox="1">
            <a:spLocks noChangeArrowheads="1"/>
          </p:cNvSpPr>
          <p:nvPr/>
        </p:nvSpPr>
        <p:spPr bwMode="auto">
          <a:xfrm rot="7993624">
            <a:off x="4092575" y="5432425"/>
            <a:ext cx="3429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b="1" i="1">
                <a:solidFill>
                  <a:srgbClr val="CC0000"/>
                </a:solidFill>
                <a:latin typeface="Arial Unicode MS" pitchFamily="34" charset="-128"/>
                <a:cs typeface="Arial" panose="020B0604020202020204" pitchFamily="34" charset="0"/>
              </a:rPr>
              <a:t>Biết đối thoại và cùng làm việc</a:t>
            </a:r>
          </a:p>
        </p:txBody>
      </p:sp>
      <p:sp>
        <p:nvSpPr>
          <p:cNvPr id="18455" name="Text Box 23"/>
          <p:cNvSpPr txBox="1">
            <a:spLocks noChangeArrowheads="1"/>
          </p:cNvSpPr>
          <p:nvPr/>
        </p:nvSpPr>
        <p:spPr bwMode="auto">
          <a:xfrm rot="2714121">
            <a:off x="6262848" y="5818978"/>
            <a:ext cx="23907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b="1">
                <a:solidFill>
                  <a:srgbClr val="CC0000"/>
                </a:solidFill>
                <a:latin typeface="Arial Unicode MS" pitchFamily="34" charset="-128"/>
                <a:cs typeface="Arial" panose="020B0604020202020204" pitchFamily="34" charset="0"/>
              </a:rPr>
              <a:t>Ủng hộ nạn nhân </a:t>
            </a:r>
            <a:r>
              <a:rPr lang="en-US" altLang="en-US" sz="1600" b="1">
                <a:solidFill>
                  <a:srgbClr val="CC0000"/>
                </a:solidFill>
                <a:latin typeface="Arial Unicode MS" pitchFamily="34" charset="-128"/>
                <a:cs typeface="Arial" panose="020B0604020202020204" pitchFamily="34" charset="0"/>
              </a:rPr>
              <a:t>chiến </a:t>
            </a:r>
            <a:r>
              <a:rPr lang="en-US" altLang="en-US" sz="1600" b="1" smtClean="0">
                <a:solidFill>
                  <a:srgbClr val="CC0000"/>
                </a:solidFill>
                <a:latin typeface="Arial Unicode MS" pitchFamily="34" charset="-128"/>
                <a:cs typeface="Arial" panose="020B0604020202020204" pitchFamily="34" charset="0"/>
              </a:rPr>
              <a:t>tranh</a:t>
            </a:r>
            <a:endParaRPr lang="en-US" altLang="en-US" sz="1600" b="1">
              <a:solidFill>
                <a:srgbClr val="CC0000"/>
              </a:solidFill>
              <a:latin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18456" name="Text Box 24"/>
          <p:cNvSpPr txBox="1">
            <a:spLocks noChangeArrowheads="1"/>
          </p:cNvSpPr>
          <p:nvPr/>
        </p:nvSpPr>
        <p:spPr bwMode="auto">
          <a:xfrm rot="16387668">
            <a:off x="5546726" y="5651501"/>
            <a:ext cx="18319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b="1" i="1">
                <a:latin typeface="Arial Unicode MS" pitchFamily="34" charset="-128"/>
                <a:cs typeface="Arial" panose="020B0604020202020204" pitchFamily="34" charset="0"/>
              </a:rPr>
              <a:t>Giao lưu với bạn bè thế giới</a:t>
            </a:r>
          </a:p>
        </p:txBody>
      </p:sp>
    </p:spTree>
    <p:extLst>
      <p:ext uri="{BB962C8B-B14F-4D97-AF65-F5344CB8AC3E}">
        <p14:creationId xmlns:p14="http://schemas.microsoft.com/office/powerpoint/2010/main" val="361884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18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18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18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8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184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1845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 tmFilter="0,0; .5, 1; 1, 1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 tmFilter="0,0; .5, 1; 1, 1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 tmFilter="0,0; .5, 1; 1, 1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 tmFilter="0,0; .5, 1; 1, 1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0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 animBg="1"/>
      <p:bldP spid="18439" grpId="0" animBg="1"/>
      <p:bldP spid="18440" grpId="0" animBg="1"/>
      <p:bldP spid="18444" grpId="0" animBg="1"/>
      <p:bldP spid="18445" grpId="0" animBg="1"/>
      <p:bldP spid="18446" grpId="0" animBg="1"/>
      <p:bldP spid="18447" grpId="0" animBg="1"/>
      <p:bldP spid="18448" grpId="0" animBg="1"/>
      <p:bldP spid="18449" grpId="0" animBg="1"/>
      <p:bldP spid="18452" grpId="0"/>
      <p:bldP spid="18454" grpId="0"/>
      <p:bldP spid="1845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034" y="395368"/>
            <a:ext cx="8970783" cy="262509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137036" y="1184693"/>
            <a:ext cx="78507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altLang="vi-VN" sz="32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Hoạt </a:t>
            </a:r>
            <a:r>
              <a:rPr lang="vi-VN" altLang="vi-VN" sz="3200" b="1" i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động </a:t>
            </a:r>
            <a:r>
              <a:rPr lang="en-US" altLang="vi-VN" sz="3200" b="1" i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3</a:t>
            </a:r>
            <a:r>
              <a:rPr lang="vi-VN" altLang="vi-VN" sz="3200" b="1" i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: </a:t>
            </a:r>
            <a:r>
              <a:rPr lang="en-US" altLang="en-US" sz="3200" b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Em hành động vì hòa </a:t>
            </a:r>
            <a:r>
              <a:rPr lang="en-US" altLang="en-US" sz="3200" b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bình</a:t>
            </a:r>
            <a:endParaRPr lang="en-US" altLang="en-US" sz="3200" b="1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3955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676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5" name="CHUNG EM CAN HOA BINH CAT LAN 2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6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737" name="Picture 9" descr="IMG_112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738" name="AutoShape 10"/>
          <p:cNvSpPr>
            <a:spLocks noChangeArrowheads="1"/>
          </p:cNvSpPr>
          <p:nvPr/>
        </p:nvSpPr>
        <p:spPr bwMode="auto">
          <a:xfrm>
            <a:off x="1752600" y="4648200"/>
            <a:ext cx="8915400" cy="1981200"/>
          </a:xfrm>
          <a:prstGeom prst="cloudCallout">
            <a:avLst>
              <a:gd name="adj1" fmla="val -15454"/>
              <a:gd name="adj2" fmla="val 42546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2800" b="1"/>
              <a:t>Hãy kể cho bạn nghe những việc  mà mình đã hoặc sẽ làm để góp phần bảo vệ và thể hiện tình yêu hòa bình.</a:t>
            </a:r>
          </a:p>
        </p:txBody>
      </p:sp>
    </p:spTree>
    <p:extLst>
      <p:ext uri="{BB962C8B-B14F-4D97-AF65-F5344CB8AC3E}">
        <p14:creationId xmlns:p14="http://schemas.microsoft.com/office/powerpoint/2010/main" val="150569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286" fill="hold"/>
                                        <p:tgtEl>
                                          <p:spTgt spid="737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8" presetClass="exit" presetSubtype="12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" dur="50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73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73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8" presetClass="exit" presetSubtype="16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9" dur="2000"/>
                                        <p:tgtEl>
                                          <p:spTgt spid="737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20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0" presetClass="exit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6" dur="20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nodeType="withEffect">
                                  <p:stCondLst>
                                    <p:cond delay="30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xit" presetSubtype="12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2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8" presetClass="entr" presetSubtype="12" fill="hold" nodeType="withEffect">
                                  <p:stCondLst>
                                    <p:cond delay="40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xit" presetSubtype="12" fill="hold" nodeType="withEffect">
                                  <p:stCondLst>
                                    <p:cond delay="4550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8" dur="50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8" presetClass="entr" presetSubtype="12" fill="hold" nodeType="withEffect">
                                  <p:stCondLst>
                                    <p:cond delay="45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xit" presetSubtype="16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4" dur="20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7" presetClass="entr" presetSubtype="1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737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737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5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3735"/>
                </p:tgtEl>
              </p:cMediaNode>
            </p:audio>
          </p:childTnLst>
        </p:cTn>
      </p:par>
    </p:tnLst>
    <p:bldLst>
      <p:bldP spid="7373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676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7" name="CHUNG EM CAN HOA BINH CAT LAN 2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900" name="Picture 12" descr="IMG_112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901" name="WordArt 13"/>
          <p:cNvSpPr>
            <a:spLocks noChangeArrowheads="1" noChangeShapeType="1" noTextEdit="1"/>
          </p:cNvSpPr>
          <p:nvPr/>
        </p:nvSpPr>
        <p:spPr bwMode="auto">
          <a:xfrm>
            <a:off x="2286000" y="5715000"/>
            <a:ext cx="76200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b="1" kern="10" spc="480">
                <a:ln w="9525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CCFF33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EM HÀNH ĐỘNG VÌ HÒA BÌNH</a:t>
            </a:r>
          </a:p>
        </p:txBody>
      </p:sp>
    </p:spTree>
    <p:extLst>
      <p:ext uri="{BB962C8B-B14F-4D97-AF65-F5344CB8AC3E}">
        <p14:creationId xmlns:p14="http://schemas.microsoft.com/office/powerpoint/2010/main" val="296703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286" fill="hold"/>
                                        <p:tgtEl>
                                          <p:spTgt spid="378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8" presetClass="exit" presetSubtype="12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" dur="5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8" presetClass="exit" presetSubtype="16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9" dur="2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20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0" presetClass="exit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6" dur="2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nodeType="withEffect">
                                  <p:stCondLst>
                                    <p:cond delay="30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xit" presetSubtype="12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2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8" presetClass="entr" presetSubtype="12" fill="hold" nodeType="withEffect">
                                  <p:stCondLst>
                                    <p:cond delay="40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xit" presetSubtype="12" fill="hold" nodeType="withEffect">
                                  <p:stCondLst>
                                    <p:cond delay="4550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8" dur="5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8" presetClass="entr" presetSubtype="12" fill="hold" nodeType="withEffect">
                                  <p:stCondLst>
                                    <p:cond delay="45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xit" presetSubtype="16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4" dur="20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7" presetClass="entr" presetSubtype="1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89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rotest cut.m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84" y="3775075"/>
            <a:ext cx="5046616" cy="308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51" name="di bo vi hoa binh.mpg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657600"/>
            <a:ext cx="5068389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2" name="Picture 8" descr="2STA3S_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946150"/>
            <a:ext cx="4876798" cy="294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953" name="Line 9"/>
          <p:cNvSpPr>
            <a:spLocks noChangeShapeType="1"/>
          </p:cNvSpPr>
          <p:nvPr/>
        </p:nvSpPr>
        <p:spPr bwMode="auto">
          <a:xfrm>
            <a:off x="1828800" y="914400"/>
            <a:ext cx="1600200" cy="0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54" name="Rectangle 10"/>
          <p:cNvSpPr>
            <a:spLocks noChangeArrowheads="1"/>
          </p:cNvSpPr>
          <p:nvPr/>
        </p:nvSpPr>
        <p:spPr bwMode="auto">
          <a:xfrm>
            <a:off x="6705600" y="4038599"/>
            <a:ext cx="3200400" cy="59885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cs typeface="Arial" panose="020B0604020202020204" pitchFamily="34" charset="0"/>
            </a:endParaRPr>
          </a:p>
        </p:txBody>
      </p:sp>
      <p:sp>
        <p:nvSpPr>
          <p:cNvPr id="82955" name="Text Box 11"/>
          <p:cNvSpPr txBox="1">
            <a:spLocks noChangeArrowheads="1"/>
          </p:cNvSpPr>
          <p:nvPr/>
        </p:nvSpPr>
        <p:spPr bwMode="auto">
          <a:xfrm>
            <a:off x="6705600" y="4118342"/>
            <a:ext cx="3200400" cy="51911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i="1">
                <a:cs typeface="Arial" panose="020B0604020202020204" pitchFamily="34" charset="0"/>
              </a:rPr>
              <a:t>Đi bộ vì hoà bình </a:t>
            </a:r>
          </a:p>
        </p:txBody>
      </p:sp>
      <p:sp>
        <p:nvSpPr>
          <p:cNvPr id="82956" name="Rectangle 12"/>
          <p:cNvSpPr>
            <a:spLocks noChangeArrowheads="1"/>
          </p:cNvSpPr>
          <p:nvPr/>
        </p:nvSpPr>
        <p:spPr bwMode="auto">
          <a:xfrm>
            <a:off x="1333500" y="3895005"/>
            <a:ext cx="4343400" cy="75479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7" name="Text Box 13"/>
          <p:cNvSpPr txBox="1">
            <a:spLocks noChangeArrowheads="1"/>
          </p:cNvSpPr>
          <p:nvPr/>
        </p:nvSpPr>
        <p:spPr bwMode="auto">
          <a:xfrm>
            <a:off x="1371600" y="3856905"/>
            <a:ext cx="4114800" cy="83099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 i="1">
                <a:cs typeface="Arial" panose="020B0604020202020204" pitchFamily="34" charset="0"/>
              </a:rPr>
              <a:t>Xuống đường phản đối chiến tranh Việt Nam tại Mĩ</a:t>
            </a:r>
            <a:r>
              <a:rPr lang="en-US" altLang="en-US" sz="2400">
                <a:cs typeface="Arial" panose="020B0604020202020204" pitchFamily="34" charset="0"/>
              </a:rPr>
              <a:t> </a:t>
            </a:r>
          </a:p>
        </p:txBody>
      </p:sp>
      <p:pic>
        <p:nvPicPr>
          <p:cNvPr id="82958" name="Picture 14" descr="Copy of anti-wa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84" y="882651"/>
            <a:ext cx="5046618" cy="286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959" name="Rectangle 15"/>
          <p:cNvSpPr>
            <a:spLocks noChangeArrowheads="1"/>
          </p:cNvSpPr>
          <p:nvPr/>
        </p:nvSpPr>
        <p:spPr bwMode="auto">
          <a:xfrm>
            <a:off x="1524000" y="0"/>
            <a:ext cx="4343400" cy="9144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cs typeface="Arial" panose="020B0604020202020204" pitchFamily="34" charset="0"/>
            </a:endParaRPr>
          </a:p>
        </p:txBody>
      </p:sp>
      <p:sp>
        <p:nvSpPr>
          <p:cNvPr id="82960" name="Text Box 16"/>
          <p:cNvSpPr txBox="1">
            <a:spLocks noChangeArrowheads="1"/>
          </p:cNvSpPr>
          <p:nvPr/>
        </p:nvSpPr>
        <p:spPr bwMode="auto">
          <a:xfrm>
            <a:off x="1828800" y="0"/>
            <a:ext cx="3733800" cy="9461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en-US" sz="2800" b="1" i="1">
                <a:cs typeface="Arial" panose="020B0604020202020204" pitchFamily="34" charset="0"/>
              </a:rPr>
              <a:t>Sinh viên I-rắc biểu tình chống chiến tranh</a:t>
            </a:r>
          </a:p>
        </p:txBody>
      </p:sp>
      <p:sp>
        <p:nvSpPr>
          <p:cNvPr id="82962" name="Rectangle 18"/>
          <p:cNvSpPr>
            <a:spLocks noChangeArrowheads="1"/>
          </p:cNvSpPr>
          <p:nvPr/>
        </p:nvSpPr>
        <p:spPr bwMode="auto">
          <a:xfrm>
            <a:off x="6019800" y="0"/>
            <a:ext cx="4343400" cy="9144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1" lang="en-US" altLang="en-US" sz="2800" b="1" i="1"/>
              <a:t>Vẽ tranh vì hòa bình</a:t>
            </a:r>
          </a:p>
        </p:txBody>
      </p:sp>
    </p:spTree>
    <p:extLst>
      <p:ext uri="{BB962C8B-B14F-4D97-AF65-F5344CB8AC3E}">
        <p14:creationId xmlns:p14="http://schemas.microsoft.com/office/powerpoint/2010/main" val="1450844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29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2946"/>
                </p:tgtEl>
              </p:cMediaNode>
            </p:video>
            <p:vide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2951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a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566" y="785814"/>
            <a:ext cx="12309566" cy="607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971" name="WordArt 3"/>
          <p:cNvSpPr>
            <a:spLocks noChangeArrowheads="1" noChangeShapeType="1" noTextEdit="1"/>
          </p:cNvSpPr>
          <p:nvPr/>
        </p:nvSpPr>
        <p:spPr bwMode="auto">
          <a:xfrm>
            <a:off x="2286000" y="152401"/>
            <a:ext cx="78486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</a:rPr>
              <a:t>Hoạt động vì hòa bình</a:t>
            </a:r>
          </a:p>
        </p:txBody>
      </p:sp>
    </p:spTree>
    <p:extLst>
      <p:ext uri="{BB962C8B-B14F-4D97-AF65-F5344CB8AC3E}">
        <p14:creationId xmlns:p14="http://schemas.microsoft.com/office/powerpoint/2010/main" val="7532693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9" name="Picture 25" descr="C:\Users\Home\Documents\dreamstimefree_2672925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73150" y="6350"/>
            <a:ext cx="9144000" cy="6858000"/>
          </a:xfrm>
          <a:prstGeom prst="rect">
            <a:avLst/>
          </a:prstGeom>
          <a:noFill/>
        </p:spPr>
      </p:pic>
      <p:pic>
        <p:nvPicPr>
          <p:cNvPr id="86019" name="Picture 3" descr="2STA3S_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5486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/>
          </p:cNvSpPr>
          <p:nvPr/>
        </p:nvSpPr>
        <p:spPr bwMode="auto">
          <a:xfrm>
            <a:off x="1752600" y="2514600"/>
            <a:ext cx="21336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</a:rPr>
              <a:t>Vẽ tranh về chủ đề “Em yêu hòa bình”</a:t>
            </a:r>
          </a:p>
        </p:txBody>
      </p:sp>
    </p:spTree>
    <p:extLst>
      <p:ext uri="{BB962C8B-B14F-4D97-AF65-F5344CB8AC3E}">
        <p14:creationId xmlns:p14="http://schemas.microsoft.com/office/powerpoint/2010/main" val="1559529222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6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833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4068" y="4467496"/>
            <a:ext cx="2432049" cy="243204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C619B0-5234-4F2D-9428-9D46115A4456}"/>
              </a:ext>
            </a:extLst>
          </p:cNvPr>
          <p:cNvSpPr txBox="1"/>
          <p:nvPr/>
        </p:nvSpPr>
        <p:spPr>
          <a:xfrm>
            <a:off x="4034836" y="1194119"/>
            <a:ext cx="2882197" cy="887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000" b="1" dirty="0">
                <a:solidFill>
                  <a:schemeClr val="tx2">
                    <a:lumMod val="75000"/>
                  </a:schemeClr>
                </a:solidFill>
                <a:latin typeface="UVN Van Chuong Nang" panose="00000400000000000000" pitchFamily="2" charset="0"/>
                <a:ea typeface="华康海报体W12(P)" pitchFamily="82" charset="-122"/>
              </a:rPr>
              <a:t>MỤC TIÊU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E8FA3D7-C077-4B78-B662-FE7973F9EB22}"/>
              </a:ext>
            </a:extLst>
          </p:cNvPr>
          <p:cNvGrpSpPr/>
          <p:nvPr/>
        </p:nvGrpSpPr>
        <p:grpSpPr>
          <a:xfrm>
            <a:off x="1261134" y="2400370"/>
            <a:ext cx="854993" cy="837410"/>
            <a:chOff x="2051720" y="1059582"/>
            <a:chExt cx="854993" cy="837410"/>
          </a:xfrm>
        </p:grpSpPr>
        <p:pic>
          <p:nvPicPr>
            <p:cNvPr id="10" name="Picture 2" descr="F:\1-原创素材\1_mm1102\PPT\PPT_014\materaials\pageimg_g20h.png">
              <a:extLst>
                <a:ext uri="{FF2B5EF4-FFF2-40B4-BE49-F238E27FC236}">
                  <a16:creationId xmlns:a16="http://schemas.microsoft.com/office/drawing/2014/main" id="{F4FED46B-0365-4F1B-86A2-5E38815BFC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1059582"/>
              <a:ext cx="854993" cy="837410"/>
            </a:xfrm>
            <a:prstGeom prst="rect">
              <a:avLst/>
            </a:prstGeom>
            <a:noFill/>
            <a:effectLst>
              <a:glow rad="101600">
                <a:schemeClr val="bg1">
                  <a:lumMod val="85000"/>
                  <a:alpha val="6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CF6FF84-36D6-4257-9194-3228F6B3210D}"/>
                </a:ext>
              </a:extLst>
            </p:cNvPr>
            <p:cNvSpPr txBox="1"/>
            <p:nvPr/>
          </p:nvSpPr>
          <p:spPr>
            <a:xfrm>
              <a:off x="2276847" y="1155121"/>
              <a:ext cx="5669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600" b="1" dirty="0"/>
                <a:t>1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D2A5DA2-F88A-425C-89BD-6CE63F54A2A9}"/>
              </a:ext>
            </a:extLst>
          </p:cNvPr>
          <p:cNvSpPr txBox="1"/>
          <p:nvPr/>
        </p:nvSpPr>
        <p:spPr>
          <a:xfrm>
            <a:off x="2299252" y="2345228"/>
            <a:ext cx="7706898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giá trị của hòa bình; trẻ em có quyền được sống trong hòa bình và có trách nhiệm tham gia các hoạt động bảo vệ hòa bình.</a:t>
            </a:r>
            <a:endParaRPr lang="vi-VN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84BCFF9-B986-40E3-8E7F-FD699DA81EBC}"/>
              </a:ext>
            </a:extLst>
          </p:cNvPr>
          <p:cNvGrpSpPr/>
          <p:nvPr/>
        </p:nvGrpSpPr>
        <p:grpSpPr>
          <a:xfrm>
            <a:off x="1214718" y="4055922"/>
            <a:ext cx="854993" cy="837410"/>
            <a:chOff x="2051719" y="3052275"/>
            <a:chExt cx="854993" cy="837410"/>
          </a:xfrm>
        </p:grpSpPr>
        <p:pic>
          <p:nvPicPr>
            <p:cNvPr id="14" name="Picture 2" descr="F:\1-原创素材\1_mm1102\PPT\PPT_014\materaials\pageimg_g20h.png">
              <a:extLst>
                <a:ext uri="{FF2B5EF4-FFF2-40B4-BE49-F238E27FC236}">
                  <a16:creationId xmlns:a16="http://schemas.microsoft.com/office/drawing/2014/main" id="{38EF69A3-A5ED-46D1-8822-21331E4027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19" y="3052275"/>
              <a:ext cx="854993" cy="837410"/>
            </a:xfrm>
            <a:prstGeom prst="rect">
              <a:avLst/>
            </a:prstGeom>
            <a:noFill/>
            <a:effectLst>
              <a:glow rad="101600">
                <a:schemeClr val="bg1">
                  <a:lumMod val="85000"/>
                  <a:alpha val="6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851BF55-420E-4CF0-9A24-9BDDCD55C460}"/>
                </a:ext>
              </a:extLst>
            </p:cNvPr>
            <p:cNvSpPr txBox="1"/>
            <p:nvPr/>
          </p:nvSpPr>
          <p:spPr>
            <a:xfrm>
              <a:off x="2276846" y="3147814"/>
              <a:ext cx="5669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600" b="1" dirty="0">
                  <a:solidFill>
                    <a:srgbClr val="FFFF00"/>
                  </a:solidFill>
                </a:rPr>
                <a:t>2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19851A24-7181-411E-828F-5942447C0C52}"/>
              </a:ext>
            </a:extLst>
          </p:cNvPr>
          <p:cNvSpPr txBox="1"/>
          <p:nvPr/>
        </p:nvSpPr>
        <p:spPr>
          <a:xfrm>
            <a:off x="2116126" y="4151461"/>
            <a:ext cx="7837941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 cực tham gia các hoạt động bảo vệ hoà bình phù hợp với khả năng do nhà trường, địa phương tổ chức</a:t>
            </a:r>
            <a:endParaRPr lang="vi-VN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4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2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4068" y="4467496"/>
            <a:ext cx="2432049" cy="243204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C619B0-5234-4F2D-9428-9D46115A4456}"/>
              </a:ext>
            </a:extLst>
          </p:cNvPr>
          <p:cNvSpPr txBox="1"/>
          <p:nvPr/>
        </p:nvSpPr>
        <p:spPr>
          <a:xfrm>
            <a:off x="3213464" y="1069506"/>
            <a:ext cx="6453298" cy="808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600" b="1" smtClean="0">
                <a:solidFill>
                  <a:srgbClr val="002060"/>
                </a:solidFill>
                <a:latin typeface="UVN Van Chuong Nang" panose="00000400000000000000" pitchFamily="2" charset="0"/>
                <a:ea typeface="华康海报体W12(P)" pitchFamily="82" charset="-122"/>
              </a:rPr>
              <a:t>ĐÁNH GIÁ LẠI </a:t>
            </a:r>
            <a:r>
              <a:rPr lang="en-US" altLang="zh-CN" sz="3600" b="1" smtClean="0">
                <a:solidFill>
                  <a:srgbClr val="002060"/>
                </a:solidFill>
                <a:latin typeface="UVN Van Chuong Nang" panose="00000400000000000000" pitchFamily="2" charset="0"/>
                <a:ea typeface="华康海报体W12(P)" pitchFamily="82" charset="-122"/>
              </a:rPr>
              <a:t>MỤC </a:t>
            </a:r>
            <a:r>
              <a:rPr lang="en-US" altLang="zh-CN" sz="3600" b="1" dirty="0">
                <a:solidFill>
                  <a:srgbClr val="002060"/>
                </a:solidFill>
                <a:latin typeface="UVN Van Chuong Nang" panose="00000400000000000000" pitchFamily="2" charset="0"/>
                <a:ea typeface="华康海报体W12(P)" pitchFamily="82" charset="-122"/>
              </a:rPr>
              <a:t>TIÊU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E8FA3D7-C077-4B78-B662-FE7973F9EB22}"/>
              </a:ext>
            </a:extLst>
          </p:cNvPr>
          <p:cNvGrpSpPr/>
          <p:nvPr/>
        </p:nvGrpSpPr>
        <p:grpSpPr>
          <a:xfrm>
            <a:off x="1261134" y="2400370"/>
            <a:ext cx="854993" cy="837410"/>
            <a:chOff x="2051720" y="1059582"/>
            <a:chExt cx="854993" cy="837410"/>
          </a:xfrm>
        </p:grpSpPr>
        <p:pic>
          <p:nvPicPr>
            <p:cNvPr id="10" name="Picture 2" descr="F:\1-原创素材\1_mm1102\PPT\PPT_014\materaials\pageimg_g20h.png">
              <a:extLst>
                <a:ext uri="{FF2B5EF4-FFF2-40B4-BE49-F238E27FC236}">
                  <a16:creationId xmlns:a16="http://schemas.microsoft.com/office/drawing/2014/main" id="{F4FED46B-0365-4F1B-86A2-5E38815BFC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1059582"/>
              <a:ext cx="854993" cy="837410"/>
            </a:xfrm>
            <a:prstGeom prst="rect">
              <a:avLst/>
            </a:prstGeom>
            <a:noFill/>
            <a:effectLst>
              <a:glow rad="101600">
                <a:schemeClr val="bg1">
                  <a:lumMod val="85000"/>
                  <a:alpha val="6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CF6FF84-36D6-4257-9194-3228F6B3210D}"/>
                </a:ext>
              </a:extLst>
            </p:cNvPr>
            <p:cNvSpPr txBox="1"/>
            <p:nvPr/>
          </p:nvSpPr>
          <p:spPr>
            <a:xfrm>
              <a:off x="2276847" y="1155121"/>
              <a:ext cx="5669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600" b="1" dirty="0"/>
                <a:t>1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D2A5DA2-F88A-425C-89BD-6CE63F54A2A9}"/>
              </a:ext>
            </a:extLst>
          </p:cNvPr>
          <p:cNvSpPr txBox="1"/>
          <p:nvPr/>
        </p:nvSpPr>
        <p:spPr>
          <a:xfrm>
            <a:off x="2299252" y="2345228"/>
            <a:ext cx="7706898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giá trị của hòa bình; trẻ em có quyền được sống trong hòa bình và có trách nhiệm tham gia các hoạt động bảo vệ hòa bình.</a:t>
            </a:r>
            <a:endParaRPr lang="vi-VN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84BCFF9-B986-40E3-8E7F-FD699DA81EBC}"/>
              </a:ext>
            </a:extLst>
          </p:cNvPr>
          <p:cNvGrpSpPr/>
          <p:nvPr/>
        </p:nvGrpSpPr>
        <p:grpSpPr>
          <a:xfrm>
            <a:off x="1214718" y="4055922"/>
            <a:ext cx="854993" cy="837410"/>
            <a:chOff x="2051719" y="3052275"/>
            <a:chExt cx="854993" cy="837410"/>
          </a:xfrm>
        </p:grpSpPr>
        <p:pic>
          <p:nvPicPr>
            <p:cNvPr id="14" name="Picture 2" descr="F:\1-原创素材\1_mm1102\PPT\PPT_014\materaials\pageimg_g20h.png">
              <a:extLst>
                <a:ext uri="{FF2B5EF4-FFF2-40B4-BE49-F238E27FC236}">
                  <a16:creationId xmlns:a16="http://schemas.microsoft.com/office/drawing/2014/main" id="{38EF69A3-A5ED-46D1-8822-21331E4027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19" y="3052275"/>
              <a:ext cx="854993" cy="837410"/>
            </a:xfrm>
            <a:prstGeom prst="rect">
              <a:avLst/>
            </a:prstGeom>
            <a:noFill/>
            <a:effectLst>
              <a:glow rad="101600">
                <a:schemeClr val="bg1">
                  <a:lumMod val="85000"/>
                  <a:alpha val="6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851BF55-420E-4CF0-9A24-9BDDCD55C460}"/>
                </a:ext>
              </a:extLst>
            </p:cNvPr>
            <p:cNvSpPr txBox="1"/>
            <p:nvPr/>
          </p:nvSpPr>
          <p:spPr>
            <a:xfrm>
              <a:off x="2276846" y="3147814"/>
              <a:ext cx="5669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600" b="1" dirty="0">
                  <a:solidFill>
                    <a:srgbClr val="FFFF00"/>
                  </a:solidFill>
                </a:rPr>
                <a:t>2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19851A24-7181-411E-828F-5942447C0C52}"/>
              </a:ext>
            </a:extLst>
          </p:cNvPr>
          <p:cNvSpPr txBox="1"/>
          <p:nvPr/>
        </p:nvSpPr>
        <p:spPr>
          <a:xfrm>
            <a:off x="2116126" y="4151461"/>
            <a:ext cx="7837941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 cực tham gia các hoạt động bảo vệ hoà bình phù hợp với khả năng do nhà trường, địa phương tổ chức</a:t>
            </a:r>
            <a:endParaRPr lang="vi-VN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95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2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933" y="933449"/>
            <a:ext cx="5788191" cy="5788191"/>
          </a:xfrm>
          <a:prstGeom prst="rect">
            <a:avLst/>
          </a:prstGeom>
        </p:spPr>
      </p:pic>
      <p:sp>
        <p:nvSpPr>
          <p:cNvPr id="4" name="WordArt 3"/>
          <p:cNvSpPr>
            <a:spLocks noChangeArrowheads="1" noChangeShapeType="1" noTextEdit="1"/>
          </p:cNvSpPr>
          <p:nvPr/>
        </p:nvSpPr>
        <p:spPr bwMode="auto">
          <a:xfrm>
            <a:off x="3136393" y="1150389"/>
            <a:ext cx="2423160" cy="111732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vi-VN" sz="2100" b="1" kern="10" dirty="0">
                <a:ln w="9525">
                  <a:solidFill>
                    <a:srgbClr val="0D0D0D"/>
                  </a:solidFill>
                  <a:round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rgbClr val="7F7F7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FDBC9F-B49C-4BA6-8DED-B2C822B90BD3}"/>
              </a:ext>
            </a:extLst>
          </p:cNvPr>
          <p:cNvSpPr txBox="1"/>
          <p:nvPr/>
        </p:nvSpPr>
        <p:spPr>
          <a:xfrm>
            <a:off x="1197863" y="2724912"/>
            <a:ext cx="60030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 dirty="0" err="1"/>
              <a:t>Xem</a:t>
            </a:r>
            <a:r>
              <a:rPr lang="en-US" sz="3200" dirty="0"/>
              <a:t> </a:t>
            </a:r>
            <a:r>
              <a:rPr lang="en-US" sz="3200" dirty="0" err="1"/>
              <a:t>lại</a:t>
            </a:r>
            <a:r>
              <a:rPr lang="en-US" sz="3200" dirty="0"/>
              <a:t> </a:t>
            </a:r>
            <a:r>
              <a:rPr lang="en-US" sz="3200" dirty="0" err="1"/>
              <a:t>bài</a:t>
            </a:r>
            <a:endParaRPr lang="en-US" sz="3200" dirty="0"/>
          </a:p>
          <a:p>
            <a:pPr marL="285750" indent="-285750">
              <a:buFontTx/>
              <a:buChar char="-"/>
            </a:pPr>
            <a:r>
              <a:rPr lang="en-US" sz="3200" dirty="0" err="1"/>
              <a:t>Chuẩn</a:t>
            </a:r>
            <a:r>
              <a:rPr lang="en-US" sz="3200" dirty="0"/>
              <a:t> </a:t>
            </a:r>
            <a:r>
              <a:rPr lang="en-US" sz="3200" dirty="0" err="1"/>
              <a:t>bị</a:t>
            </a:r>
            <a:r>
              <a:rPr lang="en-US" sz="3200" dirty="0"/>
              <a:t> </a:t>
            </a:r>
            <a:r>
              <a:rPr lang="en-US" sz="3200" err="1"/>
              <a:t>bài</a:t>
            </a:r>
            <a:r>
              <a:rPr lang="en-US" sz="3200"/>
              <a:t> </a:t>
            </a:r>
            <a:r>
              <a:rPr lang="en-US" sz="3200" smtClean="0"/>
              <a:t>sau</a:t>
            </a:r>
            <a:endParaRPr lang="vi-VN" sz="3200" dirty="0"/>
          </a:p>
        </p:txBody>
      </p:sp>
    </p:spTree>
    <p:extLst>
      <p:ext uri="{BB962C8B-B14F-4D97-AF65-F5344CB8AC3E}">
        <p14:creationId xmlns:p14="http://schemas.microsoft.com/office/powerpoint/2010/main" val="64112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3"/>
          <p:cNvSpPr>
            <a:spLocks noChangeArrowheads="1" noChangeShapeType="1" noTextEdit="1"/>
          </p:cNvSpPr>
          <p:nvPr/>
        </p:nvSpPr>
        <p:spPr bwMode="auto">
          <a:xfrm>
            <a:off x="3156149" y="728622"/>
            <a:ext cx="5879701" cy="3853834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vi-VN" sz="2100" b="1" kern="10" dirty="0">
                <a:ln w="9525">
                  <a:solidFill>
                    <a:srgbClr val="0D0D0D"/>
                  </a:solidFill>
                  <a:round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rgbClr val="7F7F7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vi-VN" sz="2100" b="1" kern="10" dirty="0">
                <a:ln w="9525">
                  <a:solidFill>
                    <a:srgbClr val="0D0D0D"/>
                  </a:solidFill>
                  <a:round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7F7F7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chăm ngoan,</a:t>
            </a:r>
            <a:endParaRPr lang="en-US" sz="2100" b="1" kern="10" dirty="0">
              <a:ln w="9525">
                <a:solidFill>
                  <a:srgbClr val="0D0D0D"/>
                </a:solidFill>
                <a:round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7F7F7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100" b="1" kern="10" dirty="0">
                <a:ln w="9525">
                  <a:solidFill>
                    <a:srgbClr val="0D0D0D"/>
                  </a:solidFill>
                  <a:round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7F7F7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100" b="1" kern="10" dirty="0" err="1">
                <a:ln w="9525">
                  <a:solidFill>
                    <a:srgbClr val="0D0D0D"/>
                  </a:solidFill>
                  <a:round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7F7F7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2100" b="1" kern="10" dirty="0">
                <a:ln w="9525">
                  <a:solidFill>
                    <a:srgbClr val="0D0D0D"/>
                  </a:solidFill>
                  <a:round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7F7F7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0" dirty="0" err="1">
                <a:ln w="9525">
                  <a:solidFill>
                    <a:srgbClr val="0D0D0D"/>
                  </a:solidFill>
                  <a:round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7F7F7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vi-VN" sz="2100" b="1" kern="10" dirty="0">
                <a:ln w="9525">
                  <a:solidFill>
                    <a:srgbClr val="0D0D0D"/>
                  </a:solidFill>
                  <a:round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7F7F7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1541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100" y="789456"/>
            <a:ext cx="8970783" cy="262509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14345">
            <a:off x="8237421" y="2101529"/>
            <a:ext cx="2037768" cy="2037768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414119" y="1406879"/>
            <a:ext cx="92361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zh-CN" altLang="en-US" sz="6600" dirty="0">
              <a:ln w="10160">
                <a:noFill/>
              </a:ln>
              <a:solidFill>
                <a:srgbClr val="93C146"/>
              </a:solidFill>
              <a:latin typeface="inpin heiti" charset="-122"/>
              <a:ea typeface="inpin heiti" charset="-122"/>
              <a:cs typeface="inpin heiti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320513" y="3038724"/>
            <a:ext cx="30319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zh-CN" altLang="en-US" sz="2000" dirty="0">
              <a:ln w="10160">
                <a:noFill/>
              </a:ln>
              <a:solidFill>
                <a:srgbClr val="93C146"/>
              </a:solidFill>
              <a:latin typeface="inpin heiti" charset="-122"/>
              <a:ea typeface="inpin heiti" charset="-122"/>
              <a:cs typeface="inpin heiti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06" y="1155700"/>
            <a:ext cx="1981200" cy="132283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283" y="292371"/>
            <a:ext cx="1981200" cy="132283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A9E1A08-0B30-42AF-8EAF-F78CAEB6F245}"/>
              </a:ext>
            </a:extLst>
          </p:cNvPr>
          <p:cNvSpPr/>
          <p:nvPr/>
        </p:nvSpPr>
        <p:spPr>
          <a:xfrm>
            <a:off x="4023457" y="1579716"/>
            <a:ext cx="40174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UTM Showcard" panose="02040603050506020204" pitchFamily="18" charset="0"/>
                <a:cs typeface="Arial" panose="020B0604020202020204" pitchFamily="34" charset="0"/>
              </a:rPr>
              <a:t>KHỞI ĐỘNG</a:t>
            </a:r>
            <a:endParaRPr lang="x-none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6895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502" y="979202"/>
            <a:ext cx="5141495" cy="5141495"/>
          </a:xfrm>
          <a:prstGeom prst="rect">
            <a:avLst/>
          </a:prstGeom>
        </p:spPr>
      </p:pic>
      <p:sp>
        <p:nvSpPr>
          <p:cNvPr id="4" name="Text Box 8">
            <a:extLst>
              <a:ext uri="{FF2B5EF4-FFF2-40B4-BE49-F238E27FC236}">
                <a16:creationId xmlns:a16="http://schemas.microsoft.com/office/drawing/2014/main" id="{B8CBA6D1-6945-4498-8630-3B658DE05A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0772" y="3035613"/>
            <a:ext cx="595203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vi-VN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vi-VN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 tranh gây ra </a:t>
            </a:r>
            <a:r>
              <a:rPr lang="en-US" altLang="en-US" sz="32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</a:t>
            </a:r>
            <a:r>
              <a:rPr lang="en-US" altLang="en-US" sz="3200" b="1" i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 </a:t>
            </a:r>
            <a:r>
              <a:rPr lang="en-US" altLang="en-US" sz="32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 gì?</a:t>
            </a:r>
            <a:endParaRPr lang="en-US" altLang="en-US" sz="3200" b="1" i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3">
            <a:extLst>
              <a:ext uri="{FF2B5EF4-FFF2-40B4-BE49-F238E27FC236}">
                <a16:creationId xmlns:a16="http://schemas.microsoft.com/office/drawing/2014/main" id="{0457DC8D-C30F-4EB6-9353-83C0FFACE381}"/>
              </a:ext>
            </a:extLst>
          </p:cNvPr>
          <p:cNvSpPr txBox="1"/>
          <p:nvPr/>
        </p:nvSpPr>
        <p:spPr>
          <a:xfrm>
            <a:off x="646023" y="996969"/>
            <a:ext cx="92361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zh-CN" altLang="en-US" sz="6600" dirty="0">
              <a:ln w="10160">
                <a:noFill/>
              </a:ln>
              <a:solidFill>
                <a:srgbClr val="93C146"/>
              </a:solidFill>
              <a:latin typeface="inpin heiti" charset="-122"/>
              <a:ea typeface="inpin heiti" charset="-122"/>
              <a:cs typeface="inpin heiti" charset="-122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0AB3C7-4E45-48D8-9E52-83A0079F9F3E}"/>
              </a:ext>
            </a:extLst>
          </p:cNvPr>
          <p:cNvSpPr/>
          <p:nvPr/>
        </p:nvSpPr>
        <p:spPr>
          <a:xfrm>
            <a:off x="3255361" y="1169806"/>
            <a:ext cx="40174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UTM Showcard" panose="02040603050506020204" pitchFamily="18" charset="0"/>
                <a:cs typeface="Arial" panose="020B0604020202020204" pitchFamily="34" charset="0"/>
              </a:rPr>
              <a:t>KHỞI ĐỘNG</a:t>
            </a:r>
            <a:endParaRPr lang="x-none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8231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>
            <a:extLst>
              <a:ext uri="{FF2B5EF4-FFF2-40B4-BE49-F238E27FC236}">
                <a16:creationId xmlns:a16="http://schemas.microsoft.com/office/drawing/2014/main" id="{B8CBA6D1-6945-4498-8630-3B658DE05A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5596" y="308354"/>
            <a:ext cx="430931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vi-VN" sz="32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en-US" altLang="en-US" sz="3200" b="1" i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 tỏ ý kiến </a:t>
            </a:r>
          </a:p>
          <a:p>
            <a:pPr algn="ctr"/>
            <a:r>
              <a:rPr lang="en-US" altLang="en-US" sz="3200" b="1" i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(Điền Đúng / Sai)</a:t>
            </a:r>
            <a:endParaRPr lang="en-US" altLang="en-US" sz="3200" b="1" i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71008" y="1872343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600" b="1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079173" y="3037101"/>
            <a:ext cx="517071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4000" b="1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2059578" y="4201859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4000" b="1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072641" y="5267856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4000" b="1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3204754" y="1552303"/>
            <a:ext cx="7543800" cy="954107"/>
          </a:xfrm>
          <a:prstGeom prst="rect">
            <a:avLst/>
          </a:prstGeom>
          <a:solidFill>
            <a:srgbClr val="FFFF00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75000"/>
            </a:pPr>
            <a:r>
              <a:rPr kumimoji="1" lang="en-US" altLang="en-US" sz="2800" b="1" i="1" smtClean="0">
                <a:solidFill>
                  <a:srgbClr val="0000FF"/>
                </a:solidFill>
              </a:rPr>
              <a:t>a. Những </a:t>
            </a:r>
            <a:r>
              <a:rPr kumimoji="1" lang="en-US" altLang="en-US" sz="2800" b="1" i="1">
                <a:solidFill>
                  <a:srgbClr val="0000FF"/>
                </a:solidFill>
              </a:rPr>
              <a:t>người tiến bộ trên thế giới đều đấu tranh cho hòa bình.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3204754" y="2695303"/>
            <a:ext cx="7543800" cy="954107"/>
          </a:xfrm>
          <a:prstGeom prst="rect">
            <a:avLst/>
          </a:prstGeom>
          <a:solidFill>
            <a:srgbClr val="99FF66"/>
          </a:solidFill>
          <a:ln w="38100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75000"/>
            </a:pPr>
            <a:r>
              <a:rPr kumimoji="1" lang="en-US" altLang="en-US" sz="2800" b="1" i="1" smtClean="0">
                <a:solidFill>
                  <a:srgbClr val="CC0000"/>
                </a:solidFill>
              </a:rPr>
              <a:t>b. Chỉ </a:t>
            </a:r>
            <a:r>
              <a:rPr kumimoji="1" lang="en-US" altLang="en-US" sz="2800" b="1" i="1">
                <a:solidFill>
                  <a:srgbClr val="CC0000"/>
                </a:solidFill>
              </a:rPr>
              <a:t>trẻ em các nước giàu mới có </a:t>
            </a:r>
            <a:r>
              <a:rPr kumimoji="1" lang="en-US" altLang="en-US" sz="2800" b="1" i="1">
                <a:solidFill>
                  <a:srgbClr val="CC0000"/>
                </a:solidFill>
              </a:rPr>
              <a:t>quyền </a:t>
            </a:r>
            <a:r>
              <a:rPr kumimoji="1" lang="en-US" altLang="en-US" sz="2800" b="1" i="1" smtClean="0">
                <a:solidFill>
                  <a:srgbClr val="CC0000"/>
                </a:solidFill>
              </a:rPr>
              <a:t>được </a:t>
            </a:r>
            <a:r>
              <a:rPr kumimoji="1" lang="en-US" altLang="en-US" sz="2800" b="1" i="1">
                <a:solidFill>
                  <a:srgbClr val="CC0000"/>
                </a:solidFill>
              </a:rPr>
              <a:t>sống trong hòa bình.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3204754" y="3914503"/>
            <a:ext cx="7543800" cy="954107"/>
          </a:xfrm>
          <a:prstGeom prst="rect">
            <a:avLst/>
          </a:prstGeom>
          <a:solidFill>
            <a:srgbClr val="CC99FF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75000"/>
            </a:pPr>
            <a:r>
              <a:rPr kumimoji="1" lang="en-US" altLang="en-US" sz="2800" b="1" i="1" smtClean="0">
                <a:solidFill>
                  <a:schemeClr val="tx1"/>
                </a:solidFill>
              </a:rPr>
              <a:t>c. Chỉ </a:t>
            </a:r>
            <a:r>
              <a:rPr kumimoji="1" lang="en-US" altLang="en-US" sz="2800" b="1" i="1">
                <a:solidFill>
                  <a:schemeClr val="tx1"/>
                </a:solidFill>
              </a:rPr>
              <a:t>nhà nước và quân đội mới có trách nhiệm bảo vệ hòa bình.</a:t>
            </a: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3204754" y="5057503"/>
            <a:ext cx="7543800" cy="954107"/>
          </a:xfrm>
          <a:prstGeom prst="rect">
            <a:avLst/>
          </a:prstGeom>
          <a:solidFill>
            <a:srgbClr val="66FFFF"/>
          </a:solidFill>
          <a:ln w="28575">
            <a:solidFill>
              <a:srgbClr val="00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75000"/>
            </a:pPr>
            <a:r>
              <a:rPr kumimoji="1" lang="en-US" altLang="en-US" sz="2800" b="1" i="1" smtClean="0">
                <a:solidFill>
                  <a:srgbClr val="660033"/>
                </a:solidFill>
              </a:rPr>
              <a:t>d. Chiến </a:t>
            </a:r>
            <a:r>
              <a:rPr kumimoji="1" lang="en-US" altLang="en-US" sz="2800" b="1" i="1">
                <a:solidFill>
                  <a:srgbClr val="660033"/>
                </a:solidFill>
              </a:rPr>
              <a:t>tranh không mang lại cuộc sống hạnh phúc cho con người.</a:t>
            </a:r>
          </a:p>
        </p:txBody>
      </p:sp>
    </p:spTree>
    <p:extLst>
      <p:ext uri="{BB962C8B-B14F-4D97-AF65-F5344CB8AC3E}">
        <p14:creationId xmlns:p14="http://schemas.microsoft.com/office/powerpoint/2010/main" val="55060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15" y="2248650"/>
            <a:ext cx="5550568" cy="3905730"/>
          </a:xfrm>
          <a:prstGeom prst="rect">
            <a:avLst/>
          </a:prstGeom>
        </p:spPr>
      </p:pic>
      <p:pic>
        <p:nvPicPr>
          <p:cNvPr id="3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579" y="1292903"/>
            <a:ext cx="4596792" cy="262509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A9E1A08-0B30-42AF-8EAF-F78CAEB6F245}"/>
              </a:ext>
            </a:extLst>
          </p:cNvPr>
          <p:cNvSpPr/>
          <p:nvPr/>
        </p:nvSpPr>
        <p:spPr>
          <a:xfrm>
            <a:off x="6308859" y="2044011"/>
            <a:ext cx="37962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UTM Showcard" panose="02040603050506020204" pitchFamily="18" charset="0"/>
                <a:cs typeface="Arial" panose="020B0604020202020204" pitchFamily="34" charset="0"/>
              </a:rPr>
              <a:t>KHÁM PHÁ</a:t>
            </a:r>
            <a:endParaRPr lang="x-none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3361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100" y="-358759"/>
            <a:ext cx="8970783" cy="262509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14345">
            <a:off x="8237421" y="2101529"/>
            <a:ext cx="2037768" cy="203776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06" y="1155700"/>
            <a:ext cx="1981200" cy="132283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283" y="292371"/>
            <a:ext cx="1981200" cy="132283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08408" y="395368"/>
            <a:ext cx="785077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altLang="vi-VN" sz="2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</a:t>
            </a:r>
            <a:r>
              <a:rPr lang="vi-VN" altLang="vi-VN" sz="26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 bày và giới thiệu các tư liệu                            	    đã sưu tầm</a:t>
            </a:r>
            <a:endParaRPr lang="en-US" altLang="en-US" sz="2800" b="1">
              <a:solidFill>
                <a:srgbClr val="002060"/>
              </a:solidFill>
              <a:latin typeface="Times New Roman" panose="02020603050405020304" pitchFamily="18" charset="0"/>
              <a:ea typeface="Batang" pitchFamily="18" charset="-127"/>
              <a:cs typeface="Times New Roman" panose="02020603050405020304" pitchFamily="18" charset="0"/>
            </a:endParaRPr>
          </a:p>
        </p:txBody>
      </p:sp>
      <p:pic>
        <p:nvPicPr>
          <p:cNvPr id="9" name="Picture 8" descr="23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717" y="2030502"/>
            <a:ext cx="806453" cy="896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90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034" y="395368"/>
            <a:ext cx="8970783" cy="262509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137036" y="1184693"/>
            <a:ext cx="78507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altLang="vi-VN" sz="32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Hoạt </a:t>
            </a:r>
            <a:r>
              <a:rPr lang="vi-VN" altLang="vi-VN" sz="3200" b="1" i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động </a:t>
            </a:r>
            <a:r>
              <a:rPr lang="en-US" altLang="vi-VN" sz="3200" b="1" i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2</a:t>
            </a:r>
            <a:r>
              <a:rPr lang="vi-VN" altLang="vi-VN" sz="3200" b="1" i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: </a:t>
            </a:r>
            <a:r>
              <a:rPr lang="en-US" altLang="en-US" sz="3200" b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Vẽ cây hòa bình</a:t>
            </a:r>
            <a:endParaRPr lang="en-US" altLang="en-US" sz="3200" b="1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5393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reeform 2"/>
          <p:cNvSpPr>
            <a:spLocks/>
          </p:cNvSpPr>
          <p:nvPr/>
        </p:nvSpPr>
        <p:spPr bwMode="auto">
          <a:xfrm>
            <a:off x="3276600" y="990600"/>
            <a:ext cx="6197600" cy="5867400"/>
          </a:xfrm>
          <a:custGeom>
            <a:avLst/>
            <a:gdLst>
              <a:gd name="T0" fmla="*/ 536 w 3904"/>
              <a:gd name="T1" fmla="*/ 832 h 3696"/>
              <a:gd name="T2" fmla="*/ 56 w 3904"/>
              <a:gd name="T3" fmla="*/ 832 h 3696"/>
              <a:gd name="T4" fmla="*/ 344 w 3904"/>
              <a:gd name="T5" fmla="*/ 688 h 3696"/>
              <a:gd name="T6" fmla="*/ 8 w 3904"/>
              <a:gd name="T7" fmla="*/ 544 h 3696"/>
              <a:gd name="T8" fmla="*/ 392 w 3904"/>
              <a:gd name="T9" fmla="*/ 544 h 3696"/>
              <a:gd name="T10" fmla="*/ 248 w 3904"/>
              <a:gd name="T11" fmla="*/ 208 h 3696"/>
              <a:gd name="T12" fmla="*/ 728 w 3904"/>
              <a:gd name="T13" fmla="*/ 448 h 3696"/>
              <a:gd name="T14" fmla="*/ 920 w 3904"/>
              <a:gd name="T15" fmla="*/ 112 h 3696"/>
              <a:gd name="T16" fmla="*/ 968 w 3904"/>
              <a:gd name="T17" fmla="*/ 640 h 3696"/>
              <a:gd name="T18" fmla="*/ 1640 w 3904"/>
              <a:gd name="T19" fmla="*/ 688 h 3696"/>
              <a:gd name="T20" fmla="*/ 1784 w 3904"/>
              <a:gd name="T21" fmla="*/ 1264 h 3696"/>
              <a:gd name="T22" fmla="*/ 2216 w 3904"/>
              <a:gd name="T23" fmla="*/ 592 h 3696"/>
              <a:gd name="T24" fmla="*/ 2840 w 3904"/>
              <a:gd name="T25" fmla="*/ 496 h 3696"/>
              <a:gd name="T26" fmla="*/ 2648 w 3904"/>
              <a:gd name="T27" fmla="*/ 16 h 3696"/>
              <a:gd name="T28" fmla="*/ 3032 w 3904"/>
              <a:gd name="T29" fmla="*/ 400 h 3696"/>
              <a:gd name="T30" fmla="*/ 3704 w 3904"/>
              <a:gd name="T31" fmla="*/ 16 h 3696"/>
              <a:gd name="T32" fmla="*/ 3368 w 3904"/>
              <a:gd name="T33" fmla="*/ 496 h 3696"/>
              <a:gd name="T34" fmla="*/ 3896 w 3904"/>
              <a:gd name="T35" fmla="*/ 640 h 3696"/>
              <a:gd name="T36" fmla="*/ 3320 w 3904"/>
              <a:gd name="T37" fmla="*/ 688 h 3696"/>
              <a:gd name="T38" fmla="*/ 3800 w 3904"/>
              <a:gd name="T39" fmla="*/ 1072 h 3696"/>
              <a:gd name="T40" fmla="*/ 3032 w 3904"/>
              <a:gd name="T41" fmla="*/ 880 h 3696"/>
              <a:gd name="T42" fmla="*/ 3464 w 3904"/>
              <a:gd name="T43" fmla="*/ 1264 h 3696"/>
              <a:gd name="T44" fmla="*/ 2696 w 3904"/>
              <a:gd name="T45" fmla="*/ 976 h 3696"/>
              <a:gd name="T46" fmla="*/ 2408 w 3904"/>
              <a:gd name="T47" fmla="*/ 1360 h 3696"/>
              <a:gd name="T48" fmla="*/ 2456 w 3904"/>
              <a:gd name="T49" fmla="*/ 2416 h 3696"/>
              <a:gd name="T50" fmla="*/ 2744 w 3904"/>
              <a:gd name="T51" fmla="*/ 2656 h 3696"/>
              <a:gd name="T52" fmla="*/ 3368 w 3904"/>
              <a:gd name="T53" fmla="*/ 2848 h 3696"/>
              <a:gd name="T54" fmla="*/ 3752 w 3904"/>
              <a:gd name="T55" fmla="*/ 2704 h 3696"/>
              <a:gd name="T56" fmla="*/ 3512 w 3904"/>
              <a:gd name="T57" fmla="*/ 2896 h 3696"/>
              <a:gd name="T58" fmla="*/ 3800 w 3904"/>
              <a:gd name="T59" fmla="*/ 3184 h 3696"/>
              <a:gd name="T60" fmla="*/ 3464 w 3904"/>
              <a:gd name="T61" fmla="*/ 3328 h 3696"/>
              <a:gd name="T62" fmla="*/ 3176 w 3904"/>
              <a:gd name="T63" fmla="*/ 3136 h 3696"/>
              <a:gd name="T64" fmla="*/ 3032 w 3904"/>
              <a:gd name="T65" fmla="*/ 3280 h 3696"/>
              <a:gd name="T66" fmla="*/ 3032 w 3904"/>
              <a:gd name="T67" fmla="*/ 3088 h 3696"/>
              <a:gd name="T68" fmla="*/ 2360 w 3904"/>
              <a:gd name="T69" fmla="*/ 2848 h 3696"/>
              <a:gd name="T70" fmla="*/ 2936 w 3904"/>
              <a:gd name="T71" fmla="*/ 3568 h 3696"/>
              <a:gd name="T72" fmla="*/ 2552 w 3904"/>
              <a:gd name="T73" fmla="*/ 3616 h 3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904" h="3696">
                <a:moveTo>
                  <a:pt x="536" y="832"/>
                </a:moveTo>
                <a:cubicBezTo>
                  <a:pt x="312" y="844"/>
                  <a:pt x="88" y="856"/>
                  <a:pt x="56" y="832"/>
                </a:cubicBezTo>
                <a:cubicBezTo>
                  <a:pt x="24" y="808"/>
                  <a:pt x="352" y="736"/>
                  <a:pt x="344" y="688"/>
                </a:cubicBezTo>
                <a:cubicBezTo>
                  <a:pt x="336" y="640"/>
                  <a:pt x="0" y="568"/>
                  <a:pt x="8" y="544"/>
                </a:cubicBezTo>
                <a:cubicBezTo>
                  <a:pt x="16" y="520"/>
                  <a:pt x="352" y="600"/>
                  <a:pt x="392" y="544"/>
                </a:cubicBezTo>
                <a:cubicBezTo>
                  <a:pt x="432" y="488"/>
                  <a:pt x="192" y="224"/>
                  <a:pt x="248" y="208"/>
                </a:cubicBezTo>
                <a:cubicBezTo>
                  <a:pt x="304" y="192"/>
                  <a:pt x="616" y="464"/>
                  <a:pt x="728" y="448"/>
                </a:cubicBezTo>
                <a:cubicBezTo>
                  <a:pt x="840" y="432"/>
                  <a:pt x="880" y="80"/>
                  <a:pt x="920" y="112"/>
                </a:cubicBezTo>
                <a:cubicBezTo>
                  <a:pt x="960" y="144"/>
                  <a:pt x="848" y="544"/>
                  <a:pt x="968" y="640"/>
                </a:cubicBezTo>
                <a:cubicBezTo>
                  <a:pt x="1088" y="736"/>
                  <a:pt x="1504" y="584"/>
                  <a:pt x="1640" y="688"/>
                </a:cubicBezTo>
                <a:cubicBezTo>
                  <a:pt x="1776" y="792"/>
                  <a:pt x="1688" y="1280"/>
                  <a:pt x="1784" y="1264"/>
                </a:cubicBezTo>
                <a:cubicBezTo>
                  <a:pt x="1880" y="1248"/>
                  <a:pt x="2040" y="720"/>
                  <a:pt x="2216" y="592"/>
                </a:cubicBezTo>
                <a:cubicBezTo>
                  <a:pt x="2392" y="464"/>
                  <a:pt x="2768" y="592"/>
                  <a:pt x="2840" y="496"/>
                </a:cubicBezTo>
                <a:cubicBezTo>
                  <a:pt x="2912" y="400"/>
                  <a:pt x="2616" y="32"/>
                  <a:pt x="2648" y="16"/>
                </a:cubicBezTo>
                <a:cubicBezTo>
                  <a:pt x="2680" y="0"/>
                  <a:pt x="2856" y="400"/>
                  <a:pt x="3032" y="400"/>
                </a:cubicBezTo>
                <a:cubicBezTo>
                  <a:pt x="3208" y="400"/>
                  <a:pt x="3648" y="0"/>
                  <a:pt x="3704" y="16"/>
                </a:cubicBezTo>
                <a:cubicBezTo>
                  <a:pt x="3760" y="32"/>
                  <a:pt x="3336" y="392"/>
                  <a:pt x="3368" y="496"/>
                </a:cubicBezTo>
                <a:cubicBezTo>
                  <a:pt x="3400" y="600"/>
                  <a:pt x="3904" y="608"/>
                  <a:pt x="3896" y="640"/>
                </a:cubicBezTo>
                <a:cubicBezTo>
                  <a:pt x="3888" y="672"/>
                  <a:pt x="3336" y="616"/>
                  <a:pt x="3320" y="688"/>
                </a:cubicBezTo>
                <a:cubicBezTo>
                  <a:pt x="3304" y="760"/>
                  <a:pt x="3848" y="1040"/>
                  <a:pt x="3800" y="1072"/>
                </a:cubicBezTo>
                <a:cubicBezTo>
                  <a:pt x="3752" y="1104"/>
                  <a:pt x="3088" y="848"/>
                  <a:pt x="3032" y="880"/>
                </a:cubicBezTo>
                <a:cubicBezTo>
                  <a:pt x="2976" y="912"/>
                  <a:pt x="3520" y="1248"/>
                  <a:pt x="3464" y="1264"/>
                </a:cubicBezTo>
                <a:cubicBezTo>
                  <a:pt x="3408" y="1280"/>
                  <a:pt x="2872" y="960"/>
                  <a:pt x="2696" y="976"/>
                </a:cubicBezTo>
                <a:cubicBezTo>
                  <a:pt x="2520" y="992"/>
                  <a:pt x="2448" y="1120"/>
                  <a:pt x="2408" y="1360"/>
                </a:cubicBezTo>
                <a:cubicBezTo>
                  <a:pt x="2368" y="1600"/>
                  <a:pt x="2400" y="2200"/>
                  <a:pt x="2456" y="2416"/>
                </a:cubicBezTo>
                <a:cubicBezTo>
                  <a:pt x="2512" y="2632"/>
                  <a:pt x="2592" y="2584"/>
                  <a:pt x="2744" y="2656"/>
                </a:cubicBezTo>
                <a:cubicBezTo>
                  <a:pt x="2896" y="2728"/>
                  <a:pt x="3200" y="2840"/>
                  <a:pt x="3368" y="2848"/>
                </a:cubicBezTo>
                <a:cubicBezTo>
                  <a:pt x="3536" y="2856"/>
                  <a:pt x="3728" y="2696"/>
                  <a:pt x="3752" y="2704"/>
                </a:cubicBezTo>
                <a:cubicBezTo>
                  <a:pt x="3776" y="2712"/>
                  <a:pt x="3504" y="2816"/>
                  <a:pt x="3512" y="2896"/>
                </a:cubicBezTo>
                <a:cubicBezTo>
                  <a:pt x="3520" y="2976"/>
                  <a:pt x="3808" y="3112"/>
                  <a:pt x="3800" y="3184"/>
                </a:cubicBezTo>
                <a:cubicBezTo>
                  <a:pt x="3792" y="3256"/>
                  <a:pt x="3568" y="3336"/>
                  <a:pt x="3464" y="3328"/>
                </a:cubicBezTo>
                <a:cubicBezTo>
                  <a:pt x="3360" y="3320"/>
                  <a:pt x="3248" y="3144"/>
                  <a:pt x="3176" y="3136"/>
                </a:cubicBezTo>
                <a:cubicBezTo>
                  <a:pt x="3104" y="3128"/>
                  <a:pt x="3056" y="3288"/>
                  <a:pt x="3032" y="3280"/>
                </a:cubicBezTo>
                <a:cubicBezTo>
                  <a:pt x="3008" y="3272"/>
                  <a:pt x="3144" y="3160"/>
                  <a:pt x="3032" y="3088"/>
                </a:cubicBezTo>
                <a:cubicBezTo>
                  <a:pt x="2920" y="3016"/>
                  <a:pt x="2376" y="2768"/>
                  <a:pt x="2360" y="2848"/>
                </a:cubicBezTo>
                <a:cubicBezTo>
                  <a:pt x="2344" y="2928"/>
                  <a:pt x="2904" y="3440"/>
                  <a:pt x="2936" y="3568"/>
                </a:cubicBezTo>
                <a:cubicBezTo>
                  <a:pt x="2968" y="3696"/>
                  <a:pt x="2552" y="3608"/>
                  <a:pt x="2552" y="3616"/>
                </a:cubicBezTo>
              </a:path>
            </a:pathLst>
          </a:cu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5" name="Line 3"/>
          <p:cNvSpPr>
            <a:spLocks noChangeShapeType="1"/>
          </p:cNvSpPr>
          <p:nvPr/>
        </p:nvSpPr>
        <p:spPr bwMode="auto">
          <a:xfrm flipH="1">
            <a:off x="7315200" y="6858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 flipH="1">
            <a:off x="6781800" y="68580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7" name="Freeform 5"/>
          <p:cNvSpPr>
            <a:spLocks/>
          </p:cNvSpPr>
          <p:nvPr/>
        </p:nvSpPr>
        <p:spPr bwMode="auto">
          <a:xfrm>
            <a:off x="3124200" y="2324100"/>
            <a:ext cx="4521200" cy="4686300"/>
          </a:xfrm>
          <a:custGeom>
            <a:avLst/>
            <a:gdLst>
              <a:gd name="T0" fmla="*/ 544 w 2848"/>
              <a:gd name="T1" fmla="*/ 0 h 2952"/>
              <a:gd name="T2" fmla="*/ 976 w 2848"/>
              <a:gd name="T3" fmla="*/ 96 h 2952"/>
              <a:gd name="T4" fmla="*/ 1360 w 2848"/>
              <a:gd name="T5" fmla="*/ 384 h 2952"/>
              <a:gd name="T6" fmla="*/ 1552 w 2848"/>
              <a:gd name="T7" fmla="*/ 864 h 2952"/>
              <a:gd name="T8" fmla="*/ 1552 w 2848"/>
              <a:gd name="T9" fmla="*/ 1728 h 2952"/>
              <a:gd name="T10" fmla="*/ 208 w 2848"/>
              <a:gd name="T11" fmla="*/ 2112 h 2952"/>
              <a:gd name="T12" fmla="*/ 304 w 2848"/>
              <a:gd name="T13" fmla="*/ 2640 h 2952"/>
              <a:gd name="T14" fmla="*/ 640 w 2848"/>
              <a:gd name="T15" fmla="*/ 2352 h 2952"/>
              <a:gd name="T16" fmla="*/ 736 w 2848"/>
              <a:gd name="T17" fmla="*/ 2544 h 2952"/>
              <a:gd name="T18" fmla="*/ 784 w 2848"/>
              <a:gd name="T19" fmla="*/ 2304 h 2952"/>
              <a:gd name="T20" fmla="*/ 1552 w 2848"/>
              <a:gd name="T21" fmla="*/ 2016 h 2952"/>
              <a:gd name="T22" fmla="*/ 832 w 2848"/>
              <a:gd name="T23" fmla="*/ 2688 h 2952"/>
              <a:gd name="T24" fmla="*/ 1264 w 2848"/>
              <a:gd name="T25" fmla="*/ 2784 h 2952"/>
              <a:gd name="T26" fmla="*/ 1456 w 2848"/>
              <a:gd name="T27" fmla="*/ 2400 h 2952"/>
              <a:gd name="T28" fmla="*/ 1504 w 2848"/>
              <a:gd name="T29" fmla="*/ 2640 h 2952"/>
              <a:gd name="T30" fmla="*/ 1552 w 2848"/>
              <a:gd name="T31" fmla="*/ 2304 h 2952"/>
              <a:gd name="T32" fmla="*/ 1888 w 2848"/>
              <a:gd name="T33" fmla="*/ 1872 h 2952"/>
              <a:gd name="T34" fmla="*/ 1792 w 2848"/>
              <a:gd name="T35" fmla="*/ 2304 h 2952"/>
              <a:gd name="T36" fmla="*/ 1744 w 2848"/>
              <a:gd name="T37" fmla="*/ 2640 h 2952"/>
              <a:gd name="T38" fmla="*/ 1888 w 2848"/>
              <a:gd name="T39" fmla="*/ 2496 h 2952"/>
              <a:gd name="T40" fmla="*/ 1888 w 2848"/>
              <a:gd name="T41" fmla="*/ 2784 h 2952"/>
              <a:gd name="T42" fmla="*/ 2128 w 2848"/>
              <a:gd name="T43" fmla="*/ 2784 h 2952"/>
              <a:gd name="T44" fmla="*/ 2128 w 2848"/>
              <a:gd name="T45" fmla="*/ 1776 h 2952"/>
              <a:gd name="T46" fmla="*/ 2320 w 2848"/>
              <a:gd name="T47" fmla="*/ 2448 h 2952"/>
              <a:gd name="T48" fmla="*/ 2176 w 2848"/>
              <a:gd name="T49" fmla="*/ 2496 h 2952"/>
              <a:gd name="T50" fmla="*/ 2272 w 2848"/>
              <a:gd name="T51" fmla="*/ 2592 h 2952"/>
              <a:gd name="T52" fmla="*/ 2368 w 2848"/>
              <a:gd name="T53" fmla="*/ 2640 h 2952"/>
              <a:gd name="T54" fmla="*/ 2464 w 2848"/>
              <a:gd name="T55" fmla="*/ 2832 h 2952"/>
              <a:gd name="T56" fmla="*/ 2752 w 2848"/>
              <a:gd name="T57" fmla="*/ 2832 h 2952"/>
              <a:gd name="T58" fmla="*/ 2848 w 2848"/>
              <a:gd name="T59" fmla="*/ 2784 h 29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848" h="2952">
                <a:moveTo>
                  <a:pt x="544" y="0"/>
                </a:moveTo>
                <a:cubicBezTo>
                  <a:pt x="692" y="16"/>
                  <a:pt x="840" y="32"/>
                  <a:pt x="976" y="96"/>
                </a:cubicBezTo>
                <a:cubicBezTo>
                  <a:pt x="1112" y="160"/>
                  <a:pt x="1264" y="256"/>
                  <a:pt x="1360" y="384"/>
                </a:cubicBezTo>
                <a:cubicBezTo>
                  <a:pt x="1456" y="512"/>
                  <a:pt x="1520" y="640"/>
                  <a:pt x="1552" y="864"/>
                </a:cubicBezTo>
                <a:cubicBezTo>
                  <a:pt x="1584" y="1088"/>
                  <a:pt x="1776" y="1520"/>
                  <a:pt x="1552" y="1728"/>
                </a:cubicBezTo>
                <a:cubicBezTo>
                  <a:pt x="1328" y="1936"/>
                  <a:pt x="416" y="1960"/>
                  <a:pt x="208" y="2112"/>
                </a:cubicBezTo>
                <a:cubicBezTo>
                  <a:pt x="0" y="2264"/>
                  <a:pt x="232" y="2600"/>
                  <a:pt x="304" y="2640"/>
                </a:cubicBezTo>
                <a:cubicBezTo>
                  <a:pt x="376" y="2680"/>
                  <a:pt x="568" y="2368"/>
                  <a:pt x="640" y="2352"/>
                </a:cubicBezTo>
                <a:cubicBezTo>
                  <a:pt x="712" y="2336"/>
                  <a:pt x="712" y="2552"/>
                  <a:pt x="736" y="2544"/>
                </a:cubicBezTo>
                <a:cubicBezTo>
                  <a:pt x="760" y="2536"/>
                  <a:pt x="648" y="2392"/>
                  <a:pt x="784" y="2304"/>
                </a:cubicBezTo>
                <a:cubicBezTo>
                  <a:pt x="920" y="2216"/>
                  <a:pt x="1544" y="1952"/>
                  <a:pt x="1552" y="2016"/>
                </a:cubicBezTo>
                <a:cubicBezTo>
                  <a:pt x="1560" y="2080"/>
                  <a:pt x="880" y="2560"/>
                  <a:pt x="832" y="2688"/>
                </a:cubicBezTo>
                <a:cubicBezTo>
                  <a:pt x="784" y="2816"/>
                  <a:pt x="1160" y="2832"/>
                  <a:pt x="1264" y="2784"/>
                </a:cubicBezTo>
                <a:cubicBezTo>
                  <a:pt x="1368" y="2736"/>
                  <a:pt x="1416" y="2424"/>
                  <a:pt x="1456" y="2400"/>
                </a:cubicBezTo>
                <a:cubicBezTo>
                  <a:pt x="1496" y="2376"/>
                  <a:pt x="1488" y="2656"/>
                  <a:pt x="1504" y="2640"/>
                </a:cubicBezTo>
                <a:cubicBezTo>
                  <a:pt x="1520" y="2624"/>
                  <a:pt x="1488" y="2432"/>
                  <a:pt x="1552" y="2304"/>
                </a:cubicBezTo>
                <a:cubicBezTo>
                  <a:pt x="1616" y="2176"/>
                  <a:pt x="1848" y="1872"/>
                  <a:pt x="1888" y="1872"/>
                </a:cubicBezTo>
                <a:cubicBezTo>
                  <a:pt x="1928" y="1872"/>
                  <a:pt x="1816" y="2176"/>
                  <a:pt x="1792" y="2304"/>
                </a:cubicBezTo>
                <a:cubicBezTo>
                  <a:pt x="1768" y="2432"/>
                  <a:pt x="1728" y="2608"/>
                  <a:pt x="1744" y="2640"/>
                </a:cubicBezTo>
                <a:cubicBezTo>
                  <a:pt x="1760" y="2672"/>
                  <a:pt x="1864" y="2472"/>
                  <a:pt x="1888" y="2496"/>
                </a:cubicBezTo>
                <a:cubicBezTo>
                  <a:pt x="1912" y="2520"/>
                  <a:pt x="1848" y="2736"/>
                  <a:pt x="1888" y="2784"/>
                </a:cubicBezTo>
                <a:cubicBezTo>
                  <a:pt x="1928" y="2832"/>
                  <a:pt x="2088" y="2952"/>
                  <a:pt x="2128" y="2784"/>
                </a:cubicBezTo>
                <a:cubicBezTo>
                  <a:pt x="2168" y="2616"/>
                  <a:pt x="2096" y="1832"/>
                  <a:pt x="2128" y="1776"/>
                </a:cubicBezTo>
                <a:cubicBezTo>
                  <a:pt x="2160" y="1720"/>
                  <a:pt x="2312" y="2328"/>
                  <a:pt x="2320" y="2448"/>
                </a:cubicBezTo>
                <a:cubicBezTo>
                  <a:pt x="2328" y="2568"/>
                  <a:pt x="2184" y="2472"/>
                  <a:pt x="2176" y="2496"/>
                </a:cubicBezTo>
                <a:cubicBezTo>
                  <a:pt x="2168" y="2520"/>
                  <a:pt x="2240" y="2568"/>
                  <a:pt x="2272" y="2592"/>
                </a:cubicBezTo>
                <a:cubicBezTo>
                  <a:pt x="2304" y="2616"/>
                  <a:pt x="2336" y="2600"/>
                  <a:pt x="2368" y="2640"/>
                </a:cubicBezTo>
                <a:cubicBezTo>
                  <a:pt x="2400" y="2680"/>
                  <a:pt x="2400" y="2800"/>
                  <a:pt x="2464" y="2832"/>
                </a:cubicBezTo>
                <a:cubicBezTo>
                  <a:pt x="2528" y="2864"/>
                  <a:pt x="2688" y="2840"/>
                  <a:pt x="2752" y="2832"/>
                </a:cubicBezTo>
                <a:cubicBezTo>
                  <a:pt x="2816" y="2824"/>
                  <a:pt x="2832" y="2804"/>
                  <a:pt x="2848" y="2784"/>
                </a:cubicBezTo>
              </a:path>
            </a:pathLst>
          </a:cu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8" name="Oval 6"/>
          <p:cNvSpPr>
            <a:spLocks noChangeArrowheads="1"/>
          </p:cNvSpPr>
          <p:nvPr/>
        </p:nvSpPr>
        <p:spPr bwMode="auto">
          <a:xfrm>
            <a:off x="1600200" y="1371600"/>
            <a:ext cx="1676400" cy="1066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9" name="Oval 7"/>
          <p:cNvSpPr>
            <a:spLocks noChangeArrowheads="1"/>
          </p:cNvSpPr>
          <p:nvPr/>
        </p:nvSpPr>
        <p:spPr bwMode="auto">
          <a:xfrm>
            <a:off x="6324600" y="0"/>
            <a:ext cx="1600200" cy="1066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0" name="Oval 8"/>
          <p:cNvSpPr>
            <a:spLocks noChangeArrowheads="1"/>
          </p:cNvSpPr>
          <p:nvPr/>
        </p:nvSpPr>
        <p:spPr bwMode="auto">
          <a:xfrm>
            <a:off x="9372600" y="1295400"/>
            <a:ext cx="1600200" cy="1066800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3048000" y="48006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2400">
              <a:cs typeface="Arial" panose="020B0604020202020204" pitchFamily="34" charset="0"/>
            </a:endParaRPr>
          </a:p>
        </p:txBody>
      </p:sp>
      <p:sp>
        <p:nvSpPr>
          <p:cNvPr id="13322" name="Freeform 10"/>
          <p:cNvSpPr>
            <a:spLocks/>
          </p:cNvSpPr>
          <p:nvPr/>
        </p:nvSpPr>
        <p:spPr bwMode="auto">
          <a:xfrm>
            <a:off x="3784600" y="2133600"/>
            <a:ext cx="2133600" cy="2844800"/>
          </a:xfrm>
          <a:custGeom>
            <a:avLst/>
            <a:gdLst>
              <a:gd name="T0" fmla="*/ 160 w 1344"/>
              <a:gd name="T1" fmla="*/ 144 h 1792"/>
              <a:gd name="T2" fmla="*/ 400 w 1344"/>
              <a:gd name="T3" fmla="*/ 192 h 1792"/>
              <a:gd name="T4" fmla="*/ 640 w 1344"/>
              <a:gd name="T5" fmla="*/ 288 h 1792"/>
              <a:gd name="T6" fmla="*/ 784 w 1344"/>
              <a:gd name="T7" fmla="*/ 432 h 1792"/>
              <a:gd name="T8" fmla="*/ 976 w 1344"/>
              <a:gd name="T9" fmla="*/ 624 h 1792"/>
              <a:gd name="T10" fmla="*/ 1216 w 1344"/>
              <a:gd name="T11" fmla="*/ 1488 h 1792"/>
              <a:gd name="T12" fmla="*/ 1168 w 1344"/>
              <a:gd name="T13" fmla="*/ 1584 h 1792"/>
              <a:gd name="T14" fmla="*/ 160 w 1344"/>
              <a:gd name="T15" fmla="*/ 240 h 1792"/>
              <a:gd name="T16" fmla="*/ 160 w 1344"/>
              <a:gd name="T17" fmla="*/ 144 h 1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44" h="1792">
                <a:moveTo>
                  <a:pt x="160" y="144"/>
                </a:moveTo>
                <a:cubicBezTo>
                  <a:pt x="200" y="136"/>
                  <a:pt x="320" y="168"/>
                  <a:pt x="400" y="192"/>
                </a:cubicBezTo>
                <a:cubicBezTo>
                  <a:pt x="480" y="216"/>
                  <a:pt x="576" y="248"/>
                  <a:pt x="640" y="288"/>
                </a:cubicBezTo>
                <a:cubicBezTo>
                  <a:pt x="704" y="328"/>
                  <a:pt x="728" y="376"/>
                  <a:pt x="784" y="432"/>
                </a:cubicBezTo>
                <a:cubicBezTo>
                  <a:pt x="840" y="488"/>
                  <a:pt x="904" y="448"/>
                  <a:pt x="976" y="624"/>
                </a:cubicBezTo>
                <a:cubicBezTo>
                  <a:pt x="1048" y="800"/>
                  <a:pt x="1184" y="1328"/>
                  <a:pt x="1216" y="1488"/>
                </a:cubicBezTo>
                <a:cubicBezTo>
                  <a:pt x="1248" y="1648"/>
                  <a:pt x="1344" y="1792"/>
                  <a:pt x="1168" y="1584"/>
                </a:cubicBezTo>
                <a:cubicBezTo>
                  <a:pt x="992" y="1376"/>
                  <a:pt x="320" y="480"/>
                  <a:pt x="160" y="240"/>
                </a:cubicBezTo>
                <a:cubicBezTo>
                  <a:pt x="0" y="0"/>
                  <a:pt x="120" y="152"/>
                  <a:pt x="160" y="1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323" name="Group 11"/>
          <p:cNvGrpSpPr>
            <a:grpSpLocks/>
          </p:cNvGrpSpPr>
          <p:nvPr/>
        </p:nvGrpSpPr>
        <p:grpSpPr bwMode="auto">
          <a:xfrm>
            <a:off x="2438400" y="304800"/>
            <a:ext cx="8229600" cy="4724400"/>
            <a:chOff x="576" y="192"/>
            <a:chExt cx="5184" cy="2976"/>
          </a:xfrm>
        </p:grpSpPr>
        <p:sp>
          <p:nvSpPr>
            <p:cNvPr id="13324" name="Line 12"/>
            <p:cNvSpPr>
              <a:spLocks noChangeShapeType="1"/>
            </p:cNvSpPr>
            <p:nvPr/>
          </p:nvSpPr>
          <p:spPr bwMode="auto">
            <a:xfrm flipV="1">
              <a:off x="768" y="3120"/>
              <a:ext cx="475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5" name="Oval 13"/>
            <p:cNvSpPr>
              <a:spLocks noChangeArrowheads="1"/>
            </p:cNvSpPr>
            <p:nvPr/>
          </p:nvSpPr>
          <p:spPr bwMode="auto">
            <a:xfrm>
              <a:off x="720" y="192"/>
              <a:ext cx="1056" cy="6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6" name="Oval 14"/>
            <p:cNvSpPr>
              <a:spLocks noChangeArrowheads="1"/>
            </p:cNvSpPr>
            <p:nvPr/>
          </p:nvSpPr>
          <p:spPr bwMode="auto">
            <a:xfrm>
              <a:off x="1920" y="192"/>
              <a:ext cx="1008" cy="672"/>
            </a:xfrm>
            <a:prstGeom prst="ellipse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7" name="Oval 15"/>
            <p:cNvSpPr>
              <a:spLocks noChangeArrowheads="1"/>
            </p:cNvSpPr>
            <p:nvPr/>
          </p:nvSpPr>
          <p:spPr bwMode="auto">
            <a:xfrm>
              <a:off x="576" y="1440"/>
              <a:ext cx="1056" cy="6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8" name="Oval 16"/>
            <p:cNvSpPr>
              <a:spLocks noChangeArrowheads="1"/>
            </p:cNvSpPr>
            <p:nvPr/>
          </p:nvSpPr>
          <p:spPr bwMode="auto">
            <a:xfrm>
              <a:off x="4416" y="192"/>
              <a:ext cx="1008" cy="6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9" name="Oval 17"/>
            <p:cNvSpPr>
              <a:spLocks noChangeArrowheads="1"/>
            </p:cNvSpPr>
            <p:nvPr/>
          </p:nvSpPr>
          <p:spPr bwMode="auto">
            <a:xfrm>
              <a:off x="4752" y="1536"/>
              <a:ext cx="1008" cy="6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0" name="Oval 18"/>
            <p:cNvSpPr>
              <a:spLocks noChangeArrowheads="1"/>
            </p:cNvSpPr>
            <p:nvPr/>
          </p:nvSpPr>
          <p:spPr bwMode="auto">
            <a:xfrm>
              <a:off x="3792" y="1776"/>
              <a:ext cx="1008" cy="67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1" name="Freeform 19"/>
            <p:cNvSpPr>
              <a:spLocks/>
            </p:cNvSpPr>
            <p:nvPr/>
          </p:nvSpPr>
          <p:spPr bwMode="auto">
            <a:xfrm>
              <a:off x="1416" y="1216"/>
              <a:ext cx="1440" cy="1832"/>
            </a:xfrm>
            <a:custGeom>
              <a:avLst/>
              <a:gdLst>
                <a:gd name="T0" fmla="*/ 168 w 1440"/>
                <a:gd name="T1" fmla="*/ 224 h 1832"/>
                <a:gd name="T2" fmla="*/ 264 w 1440"/>
                <a:gd name="T3" fmla="*/ 272 h 1832"/>
                <a:gd name="T4" fmla="*/ 504 w 1440"/>
                <a:gd name="T5" fmla="*/ 320 h 1832"/>
                <a:gd name="T6" fmla="*/ 744 w 1440"/>
                <a:gd name="T7" fmla="*/ 464 h 1832"/>
                <a:gd name="T8" fmla="*/ 984 w 1440"/>
                <a:gd name="T9" fmla="*/ 656 h 1832"/>
                <a:gd name="T10" fmla="*/ 1176 w 1440"/>
                <a:gd name="T11" fmla="*/ 1136 h 1832"/>
                <a:gd name="T12" fmla="*/ 1224 w 1440"/>
                <a:gd name="T13" fmla="*/ 1520 h 1832"/>
                <a:gd name="T14" fmla="*/ 1272 w 1440"/>
                <a:gd name="T15" fmla="*/ 1616 h 1832"/>
                <a:gd name="T16" fmla="*/ 168 w 1440"/>
                <a:gd name="T17" fmla="*/ 224 h 1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0" h="1832">
                  <a:moveTo>
                    <a:pt x="168" y="224"/>
                  </a:moveTo>
                  <a:cubicBezTo>
                    <a:pt x="0" y="0"/>
                    <a:pt x="208" y="256"/>
                    <a:pt x="264" y="272"/>
                  </a:cubicBezTo>
                  <a:cubicBezTo>
                    <a:pt x="320" y="288"/>
                    <a:pt x="424" y="288"/>
                    <a:pt x="504" y="320"/>
                  </a:cubicBezTo>
                  <a:cubicBezTo>
                    <a:pt x="584" y="352"/>
                    <a:pt x="664" y="408"/>
                    <a:pt x="744" y="464"/>
                  </a:cubicBezTo>
                  <a:cubicBezTo>
                    <a:pt x="824" y="520"/>
                    <a:pt x="912" y="544"/>
                    <a:pt x="984" y="656"/>
                  </a:cubicBezTo>
                  <a:cubicBezTo>
                    <a:pt x="1056" y="768"/>
                    <a:pt x="1136" y="992"/>
                    <a:pt x="1176" y="1136"/>
                  </a:cubicBezTo>
                  <a:cubicBezTo>
                    <a:pt x="1216" y="1280"/>
                    <a:pt x="1208" y="1440"/>
                    <a:pt x="1224" y="1520"/>
                  </a:cubicBezTo>
                  <a:cubicBezTo>
                    <a:pt x="1240" y="1600"/>
                    <a:pt x="1440" y="1832"/>
                    <a:pt x="1272" y="1616"/>
                  </a:cubicBezTo>
                  <a:cubicBezTo>
                    <a:pt x="1104" y="1400"/>
                    <a:pt x="336" y="448"/>
                    <a:pt x="168" y="2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5867400" y="2743200"/>
            <a:ext cx="10668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2400" b="1">
              <a:solidFill>
                <a:srgbClr val="FF3300"/>
              </a:solidFill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3300"/>
                </a:solidFill>
                <a:cs typeface="Arial" panose="020B0604020202020204" pitchFamily="34" charset="0"/>
              </a:rPr>
              <a:t>HÒA</a:t>
            </a:r>
          </a:p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3300"/>
                </a:solidFill>
                <a:cs typeface="Arial" panose="020B0604020202020204" pitchFamily="34" charset="0"/>
              </a:rPr>
              <a:t>BÌNH</a:t>
            </a:r>
          </a:p>
          <a:p>
            <a:pPr>
              <a:spcBef>
                <a:spcPct val="50000"/>
              </a:spcBef>
            </a:pPr>
            <a:endParaRPr lang="en-US" altLang="en-US" sz="2400" b="1">
              <a:solidFill>
                <a:srgbClr val="FF33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74043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1281</TotalTime>
  <Words>526</Words>
  <Application>Microsoft Office PowerPoint</Application>
  <PresentationFormat>Widescreen</PresentationFormat>
  <Paragraphs>77</Paragraphs>
  <Slides>22</Slides>
  <Notes>4</Notes>
  <HiddenSlides>0</HiddenSlides>
  <MMClips>4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5" baseType="lpstr">
      <vt:lpstr>Arial</vt:lpstr>
      <vt:lpstr>Arial Unicode MS</vt:lpstr>
      <vt:lpstr>Batang</vt:lpstr>
      <vt:lpstr>Calibri</vt:lpstr>
      <vt:lpstr>Calibri Light</vt:lpstr>
      <vt:lpstr>inpin heiti</vt:lpstr>
      <vt:lpstr>Times New Roman</vt:lpstr>
      <vt:lpstr>UTM Futura Extra</vt:lpstr>
      <vt:lpstr>UTM Showcard</vt:lpstr>
      <vt:lpstr>UVN Van Chuong Nang</vt:lpstr>
      <vt:lpstr>Verdana</vt:lpstr>
      <vt:lpstr>华康海报体W12(P)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>9Slide.vn</dc:subject>
  <dc:creator>Admin</dc:creator>
  <dc:description>9Slide.vn</dc:description>
  <cp:lastModifiedBy>KHANH PRO</cp:lastModifiedBy>
  <cp:revision>180</cp:revision>
  <dcterms:created xsi:type="dcterms:W3CDTF">2017-08-18T03:02:00Z</dcterms:created>
  <dcterms:modified xsi:type="dcterms:W3CDTF">2022-03-05T13:14:27Z</dcterms:modified>
  <cp:category>9Slide.vn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