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85" r:id="rId2"/>
    <p:sldId id="256" r:id="rId3"/>
    <p:sldId id="286" r:id="rId4"/>
    <p:sldId id="266" r:id="rId5"/>
    <p:sldId id="295" r:id="rId6"/>
    <p:sldId id="296" r:id="rId7"/>
    <p:sldId id="297" r:id="rId8"/>
    <p:sldId id="294" r:id="rId9"/>
    <p:sldId id="313" r:id="rId10"/>
    <p:sldId id="315" r:id="rId11"/>
    <p:sldId id="310" r:id="rId12"/>
    <p:sldId id="284" r:id="rId13"/>
  </p:sldIdLst>
  <p:sldSz cx="12192000" cy="6858000"/>
  <p:notesSz cx="6858000" cy="9144000"/>
  <p:embeddedFontLst>
    <p:embeddedFont>
      <p:font typeface="字体管家棉花糖" panose="020B0604020202020204" charset="-122"/>
      <p:regular r:id="rId15"/>
    </p:embeddedFont>
    <p:embeddedFont>
      <p:font typeface="#9Slide03 Arima Madurai Black" panose="020B0604020202020204" charset="0"/>
      <p:bold r:id="rId16"/>
    </p:embeddedFont>
    <p:embeddedFont>
      <p:font typeface="#9Slide03 BoosterNextFYBlack" panose="020B0604020202020204" charset="0"/>
      <p:regular r:id="rId17"/>
    </p:embeddedFont>
    <p:embeddedFont>
      <p:font typeface="#9Slide05 SVNBlenda Script" panose="020B0604020202020204" charset="0"/>
      <p:regular r:id="rId18"/>
    </p:embeddedFont>
    <p:embeddedFont>
      <p:font typeface="#9Slide05 SVNCattleya Script" panose="02000000000000000000" charset="0"/>
      <p:regular r:id="rId19"/>
    </p:embeddedFont>
    <p:embeddedFont>
      <p:font typeface="#9Slide05 VL Fadilla" panose="020B060402020202020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ato" panose="020F0502020204030203" pitchFamily="34" charset="0"/>
      <p:regular r:id="rId27"/>
      <p:bold r:id="rId28"/>
      <p:italic r:id="rId29"/>
      <p:boldItalic r:id="rId30"/>
    </p:embeddedFont>
    <p:embeddedFont>
      <p:font typeface="Tahoma" panose="020B0604030504040204" pitchFamily="34" charset="0"/>
      <p:regular r:id="rId31"/>
      <p:bold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8810" autoAdjust="0"/>
  </p:normalViewPr>
  <p:slideViewPr>
    <p:cSldViewPr snapToGrid="0">
      <p:cViewPr varScale="1">
        <p:scale>
          <a:sx n="52" d="100"/>
          <a:sy n="52" d="100"/>
        </p:scale>
        <p:origin x="1116" y="72"/>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Vào</a:t>
            </a:r>
            <a:r>
              <a:rPr lang="en-US" altLang="zh-CN" dirty="0"/>
              <a:t> </a:t>
            </a:r>
            <a:r>
              <a:rPr lang="en-US" altLang="zh-CN" dirty="0" err="1"/>
              <a:t>các</a:t>
            </a:r>
            <a:r>
              <a:rPr lang="en-US" altLang="zh-CN" dirty="0"/>
              <a:t> </a:t>
            </a:r>
            <a:r>
              <a:rPr lang="en-US" altLang="zh-CN" dirty="0" err="1"/>
              <a:t>ngày</a:t>
            </a:r>
            <a:r>
              <a:rPr lang="en-US" altLang="zh-CN" dirty="0"/>
              <a:t> </a:t>
            </a:r>
            <a:r>
              <a:rPr lang="en-US" altLang="zh-CN" dirty="0" err="1"/>
              <a:t>tết</a:t>
            </a:r>
            <a:r>
              <a:rPr lang="en-US" altLang="zh-CN" dirty="0"/>
              <a:t>, </a:t>
            </a:r>
            <a:r>
              <a:rPr lang="en-US" altLang="zh-CN" dirty="0" err="1"/>
              <a:t>gia</a:t>
            </a:r>
            <a:r>
              <a:rPr lang="en-US" altLang="zh-CN" dirty="0"/>
              <a:t> </a:t>
            </a:r>
            <a:r>
              <a:rPr lang="en-US" altLang="zh-CN" dirty="0" err="1"/>
              <a:t>đình</a:t>
            </a:r>
            <a:r>
              <a:rPr lang="en-US" altLang="zh-CN" dirty="0"/>
              <a:t> </a:t>
            </a:r>
            <a:r>
              <a:rPr lang="en-US" altLang="zh-CN" dirty="0" err="1"/>
              <a:t>các</a:t>
            </a:r>
            <a:r>
              <a:rPr lang="en-US" altLang="zh-CN" dirty="0"/>
              <a:t> con </a:t>
            </a:r>
            <a:r>
              <a:rPr lang="en-US" altLang="zh-CN" dirty="0" err="1"/>
              <a:t>thường</a:t>
            </a:r>
            <a:r>
              <a:rPr lang="en-US" altLang="zh-CN" dirty="0"/>
              <a:t> </a:t>
            </a:r>
            <a:r>
              <a:rPr lang="en-US" altLang="zh-CN" dirty="0" err="1"/>
              <a:t>làm</a:t>
            </a:r>
            <a:r>
              <a:rPr lang="en-US" altLang="zh-CN" dirty="0"/>
              <a:t> </a:t>
            </a:r>
            <a:r>
              <a:rPr lang="en-US" altLang="zh-CN" dirty="0" err="1"/>
              <a:t>gì</a:t>
            </a:r>
            <a:r>
              <a:rPr lang="en-US" altLang="zh-CN" dirty="0"/>
              <a:t>?</a:t>
            </a:r>
          </a:p>
          <a:p>
            <a:r>
              <a:rPr lang="en-US" altLang="zh-CN" dirty="0" err="1"/>
              <a:t>Tất</a:t>
            </a:r>
            <a:r>
              <a:rPr lang="en-US" altLang="zh-CN" dirty="0"/>
              <a:t> </a:t>
            </a:r>
            <a:r>
              <a:rPr lang="en-US" altLang="zh-CN" dirty="0" err="1"/>
              <a:t>cả</a:t>
            </a:r>
            <a:r>
              <a:rPr lang="en-US" altLang="zh-CN" dirty="0"/>
              <a:t> </a:t>
            </a:r>
            <a:r>
              <a:rPr lang="en-US" altLang="zh-CN" dirty="0" err="1"/>
              <a:t>các</a:t>
            </a:r>
            <a:r>
              <a:rPr lang="en-US" altLang="zh-CN" dirty="0"/>
              <a:t> </a:t>
            </a:r>
            <a:r>
              <a:rPr lang="en-US" altLang="zh-CN" dirty="0" err="1"/>
              <a:t>việc</a:t>
            </a:r>
            <a:r>
              <a:rPr lang="en-US" altLang="zh-CN" dirty="0"/>
              <a:t> </a:t>
            </a:r>
            <a:r>
              <a:rPr lang="en-US" altLang="zh-CN" dirty="0" err="1"/>
              <a:t>làm</a:t>
            </a:r>
            <a:r>
              <a:rPr lang="en-US" altLang="zh-CN" dirty="0"/>
              <a:t> </a:t>
            </a:r>
            <a:r>
              <a:rPr lang="en-US" altLang="zh-CN" dirty="0" err="1"/>
              <a:t>đó</a:t>
            </a:r>
            <a:r>
              <a:rPr lang="en-US" altLang="zh-CN" dirty="0"/>
              <a:t> </a:t>
            </a:r>
            <a:r>
              <a:rPr lang="en-US" altLang="zh-CN" dirty="0" err="1"/>
              <a:t>được</a:t>
            </a:r>
            <a:r>
              <a:rPr lang="en-US" altLang="zh-CN" dirty="0"/>
              <a:t> </a:t>
            </a:r>
            <a:r>
              <a:rPr lang="en-US" altLang="zh-CN" dirty="0" err="1"/>
              <a:t>gọi</a:t>
            </a:r>
            <a:r>
              <a:rPr lang="en-US" altLang="zh-CN" dirty="0"/>
              <a:t> </a:t>
            </a:r>
            <a:r>
              <a:rPr lang="en-US" altLang="zh-CN" dirty="0" err="1"/>
              <a:t>là</a:t>
            </a:r>
            <a:r>
              <a:rPr lang="en-US" altLang="zh-CN" dirty="0"/>
              <a:t> </a:t>
            </a:r>
            <a:r>
              <a:rPr lang="en-US" altLang="zh-CN" dirty="0" err="1"/>
              <a:t>truyền</a:t>
            </a:r>
            <a:r>
              <a:rPr lang="en-US" altLang="zh-CN" dirty="0"/>
              <a:t> </a:t>
            </a:r>
            <a:r>
              <a:rPr lang="en-US" altLang="zh-CN" dirty="0" err="1"/>
              <a:t>thống</a:t>
            </a:r>
            <a:r>
              <a:rPr lang="en-US" altLang="zh-CN" dirty="0"/>
              <a:t>. </a:t>
            </a:r>
            <a:r>
              <a:rPr lang="en-US" altLang="zh-CN" dirty="0" err="1"/>
              <a:t>Vậy</a:t>
            </a:r>
            <a:r>
              <a:rPr lang="en-US" altLang="zh-CN" dirty="0"/>
              <a:t> </a:t>
            </a:r>
            <a:r>
              <a:rPr lang="en-US" altLang="zh-CN" dirty="0" err="1"/>
              <a:t>truyền</a:t>
            </a:r>
            <a:r>
              <a:rPr lang="en-US" altLang="zh-CN" dirty="0"/>
              <a:t> </a:t>
            </a:r>
            <a:r>
              <a:rPr lang="en-US" altLang="zh-CN" dirty="0" err="1"/>
              <a:t>thống</a:t>
            </a:r>
            <a:r>
              <a:rPr lang="en-US" altLang="zh-CN" dirty="0"/>
              <a:t> </a:t>
            </a:r>
            <a:r>
              <a:rPr lang="en-US" altLang="zh-CN" dirty="0" err="1"/>
              <a:t>là</a:t>
            </a:r>
            <a:r>
              <a:rPr lang="en-US" altLang="zh-CN" dirty="0"/>
              <a:t> </a:t>
            </a:r>
            <a:r>
              <a:rPr lang="en-US" altLang="zh-CN" dirty="0" err="1"/>
              <a:t>gì</a:t>
            </a:r>
            <a:r>
              <a:rPr lang="en-US" altLang="zh-CN" dirty="0"/>
              <a:t>? </a:t>
            </a:r>
            <a:r>
              <a:rPr lang="en-US" altLang="zh-CN" dirty="0" err="1"/>
              <a:t>Các</a:t>
            </a:r>
            <a:r>
              <a:rPr lang="en-US" altLang="zh-CN" dirty="0"/>
              <a:t> con </a:t>
            </a:r>
            <a:r>
              <a:rPr lang="en-US" altLang="zh-CN" dirty="0" err="1"/>
              <a:t>cùng</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bài</a:t>
            </a:r>
            <a:r>
              <a:rPr lang="en-US" altLang="zh-CN" dirty="0"/>
              <a:t> </a:t>
            </a:r>
            <a:r>
              <a:rPr lang="en-US" altLang="zh-CN" dirty="0" err="1"/>
              <a:t>ngày</a:t>
            </a:r>
            <a:r>
              <a:rPr lang="en-US" altLang="zh-CN" dirty="0"/>
              <a:t> </a:t>
            </a:r>
            <a:r>
              <a:rPr lang="en-US" altLang="zh-CN" dirty="0" err="1"/>
              <a:t>hôm</a:t>
            </a:r>
            <a:r>
              <a:rPr lang="en-US" altLang="zh-CN" dirty="0"/>
              <a:t> nay.</a:t>
            </a:r>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69324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yêu</a:t>
            </a:r>
            <a:r>
              <a:rPr lang="en-US" altLang="zh-CN" dirty="0"/>
              <a:t> </a:t>
            </a:r>
            <a:r>
              <a:rPr lang="en-US" altLang="zh-CN" dirty="0" err="1"/>
              <a:t>cầu</a:t>
            </a:r>
            <a:r>
              <a:rPr lang="en-US" altLang="zh-CN" dirty="0"/>
              <a:t> 1 </a:t>
            </a:r>
            <a:r>
              <a:rPr lang="en-US" altLang="zh-CN" dirty="0" err="1"/>
              <a:t>hs</a:t>
            </a:r>
            <a:r>
              <a:rPr lang="en-US" altLang="zh-CN" dirty="0"/>
              <a:t> </a:t>
            </a:r>
            <a:r>
              <a:rPr lang="en-US" altLang="zh-CN" dirty="0" err="1"/>
              <a:t>đọc</a:t>
            </a:r>
            <a:r>
              <a:rPr lang="en-US" altLang="zh-CN" dirty="0"/>
              <a:t> </a:t>
            </a:r>
            <a:r>
              <a:rPr lang="en-US" altLang="zh-CN" dirty="0" err="1"/>
              <a:t>đề</a:t>
            </a:r>
            <a:r>
              <a:rPr lang="en-US" altLang="zh-CN" dirty="0"/>
              <a:t>. 1 HS </a:t>
            </a:r>
            <a:r>
              <a:rPr lang="en-US" altLang="zh-CN" dirty="0" err="1"/>
              <a:t>khác</a:t>
            </a:r>
            <a:r>
              <a:rPr lang="en-US" altLang="zh-CN" dirty="0"/>
              <a:t> </a:t>
            </a:r>
            <a:r>
              <a:rPr lang="en-US" altLang="zh-CN" dirty="0" err="1"/>
              <a:t>cho</a:t>
            </a:r>
            <a:r>
              <a:rPr lang="en-US" altLang="zh-CN" dirty="0"/>
              <a:t> </a:t>
            </a:r>
            <a:r>
              <a:rPr lang="en-US" altLang="zh-CN" dirty="0" err="1"/>
              <a:t>biết</a:t>
            </a:r>
            <a:r>
              <a:rPr lang="en-US" altLang="zh-CN" dirty="0"/>
              <a:t> </a:t>
            </a:r>
            <a:r>
              <a:rPr lang="en-US" altLang="zh-CN" dirty="0" err="1"/>
              <a:t>đề</a:t>
            </a:r>
            <a:r>
              <a:rPr lang="en-US" altLang="zh-CN" dirty="0"/>
              <a:t> </a:t>
            </a:r>
            <a:r>
              <a:rPr lang="en-US" altLang="zh-CN" dirty="0" err="1"/>
              <a:t>bài</a:t>
            </a:r>
            <a:r>
              <a:rPr lang="en-US" altLang="zh-CN" dirty="0"/>
              <a:t> </a:t>
            </a:r>
            <a:r>
              <a:rPr lang="en-US" altLang="zh-CN" dirty="0" err="1"/>
              <a:t>yêu</a:t>
            </a:r>
            <a:r>
              <a:rPr lang="en-US" altLang="zh-CN" dirty="0"/>
              <a:t> </a:t>
            </a:r>
            <a:r>
              <a:rPr lang="en-US" altLang="zh-CN" dirty="0" err="1"/>
              <a:t>cầu</a:t>
            </a:r>
            <a:r>
              <a:rPr lang="en-US" altLang="zh-CN" dirty="0"/>
              <a:t> </a:t>
            </a:r>
            <a:r>
              <a:rPr lang="en-US" altLang="zh-CN" dirty="0" err="1"/>
              <a:t>gì</a:t>
            </a:r>
            <a:r>
              <a:rPr lang="en-US" altLang="zh-CN" dirty="0"/>
              <a:t>? GV </a:t>
            </a:r>
            <a:r>
              <a:rPr lang="en-US" altLang="zh-CN" dirty="0" err="1"/>
              <a:t>yêu</a:t>
            </a:r>
            <a:r>
              <a:rPr lang="en-US" altLang="zh-CN" dirty="0"/>
              <a:t> </a:t>
            </a:r>
            <a:r>
              <a:rPr lang="en-US" altLang="zh-CN" dirty="0" err="1"/>
              <a:t>cầu</a:t>
            </a:r>
            <a:r>
              <a:rPr lang="en-US" altLang="zh-CN" dirty="0"/>
              <a:t> </a:t>
            </a:r>
            <a:r>
              <a:rPr lang="en-US" altLang="zh-CN" dirty="0" err="1"/>
              <a:t>hS</a:t>
            </a:r>
            <a:r>
              <a:rPr lang="en-US" altLang="zh-CN" dirty="0"/>
              <a:t> </a:t>
            </a:r>
            <a:r>
              <a:rPr lang="en-US" altLang="zh-CN" dirty="0" err="1"/>
              <a:t>suy</a:t>
            </a:r>
            <a:r>
              <a:rPr lang="en-US" altLang="zh-CN" dirty="0"/>
              <a:t> </a:t>
            </a:r>
            <a:r>
              <a:rPr lang="en-US" altLang="zh-CN" dirty="0" err="1"/>
              <a:t>nghĩ</a:t>
            </a:r>
            <a:r>
              <a:rPr lang="en-US" altLang="zh-CN" dirty="0"/>
              <a:t> </a:t>
            </a:r>
            <a:r>
              <a:rPr lang="en-US" altLang="zh-CN" dirty="0" err="1"/>
              <a:t>và</a:t>
            </a:r>
            <a:r>
              <a:rPr lang="en-US" altLang="zh-CN" dirty="0"/>
              <a:t> </a:t>
            </a:r>
            <a:r>
              <a:rPr lang="en-US" altLang="zh-CN" dirty="0" err="1"/>
              <a:t>đánh</a:t>
            </a:r>
            <a:r>
              <a:rPr lang="en-US" altLang="zh-CN" dirty="0"/>
              <a:t> </a:t>
            </a:r>
            <a:r>
              <a:rPr lang="en-US" altLang="zh-CN" dirty="0" err="1"/>
              <a:t>đáp</a:t>
            </a:r>
            <a:r>
              <a:rPr lang="en-US" altLang="zh-CN" dirty="0"/>
              <a:t> </a:t>
            </a:r>
            <a:r>
              <a:rPr lang="en-US" altLang="zh-CN" dirty="0" err="1"/>
              <a:t>án</a:t>
            </a:r>
            <a:r>
              <a:rPr lang="en-US" altLang="zh-CN" dirty="0"/>
              <a:t> </a:t>
            </a:r>
            <a:r>
              <a:rPr lang="en-US" altLang="zh-CN" dirty="0" err="1"/>
              <a:t>mình</a:t>
            </a:r>
            <a:r>
              <a:rPr lang="en-US" altLang="zh-CN" dirty="0"/>
              <a:t> </a:t>
            </a:r>
            <a:r>
              <a:rPr lang="en-US" altLang="zh-CN" dirty="0" err="1"/>
              <a:t>chọn</a:t>
            </a:r>
            <a:r>
              <a:rPr lang="en-US" altLang="zh-CN" dirty="0"/>
              <a:t> </a:t>
            </a:r>
            <a:r>
              <a:rPr lang="en-US" altLang="zh-CN" dirty="0" err="1"/>
              <a:t>lên</a:t>
            </a:r>
            <a:r>
              <a:rPr lang="en-US" altLang="zh-CN" dirty="0"/>
              <a:t> ô </a:t>
            </a:r>
            <a:r>
              <a:rPr lang="en-US" altLang="zh-CN" dirty="0" err="1"/>
              <a:t>cửa</a:t>
            </a:r>
            <a:r>
              <a:rPr lang="en-US" altLang="zh-CN" dirty="0"/>
              <a:t> </a:t>
            </a:r>
            <a:r>
              <a:rPr lang="en-US" altLang="zh-CN" dirty="0" err="1"/>
              <a:t>sổ</a:t>
            </a:r>
            <a:r>
              <a:rPr lang="en-US" altLang="zh-CN" dirty="0"/>
              <a:t> chat. </a:t>
            </a:r>
            <a:r>
              <a:rPr lang="en-US" altLang="zh-CN" dirty="0" err="1"/>
              <a:t>Lưu</a:t>
            </a:r>
            <a:r>
              <a:rPr lang="en-US" altLang="zh-CN" dirty="0"/>
              <a:t> ý: </a:t>
            </a:r>
            <a:r>
              <a:rPr lang="en-US" altLang="zh-CN" dirty="0" err="1"/>
              <a:t>Chỉ</a:t>
            </a:r>
            <a:r>
              <a:rPr lang="en-US" altLang="zh-CN" dirty="0"/>
              <a:t> </a:t>
            </a:r>
            <a:r>
              <a:rPr lang="en-US" altLang="zh-CN" dirty="0" err="1"/>
              <a:t>gửi</a:t>
            </a:r>
            <a:r>
              <a:rPr lang="en-US" altLang="zh-CN" dirty="0"/>
              <a:t> </a:t>
            </a:r>
            <a:r>
              <a:rPr lang="en-US" altLang="zh-CN" dirty="0" err="1"/>
              <a:t>cho</a:t>
            </a:r>
            <a:r>
              <a:rPr lang="en-US" altLang="zh-CN" dirty="0"/>
              <a:t> 1 </a:t>
            </a:r>
            <a:r>
              <a:rPr lang="en-US" altLang="zh-CN" dirty="0" err="1"/>
              <a:t>mình</a:t>
            </a:r>
            <a:r>
              <a:rPr lang="en-US" altLang="zh-CN" dirty="0"/>
              <a:t> GV. GV </a:t>
            </a:r>
            <a:r>
              <a:rPr lang="en-US" altLang="zh-CN" dirty="0" err="1"/>
              <a:t>hỏi</a:t>
            </a:r>
            <a:r>
              <a:rPr lang="en-US" altLang="zh-CN" dirty="0"/>
              <a:t>: </a:t>
            </a:r>
            <a:r>
              <a:rPr lang="en-US" altLang="zh-CN" dirty="0" err="1"/>
              <a:t>Tại</a:t>
            </a:r>
            <a:r>
              <a:rPr lang="en-US" altLang="zh-CN" dirty="0"/>
              <a:t> </a:t>
            </a:r>
            <a:r>
              <a:rPr lang="en-US" altLang="zh-CN" dirty="0" err="1"/>
              <a:t>sao</a:t>
            </a:r>
            <a:r>
              <a:rPr lang="en-US" altLang="zh-CN" dirty="0"/>
              <a:t> con </a:t>
            </a:r>
            <a:r>
              <a:rPr lang="en-US" altLang="zh-CN" dirty="0" err="1"/>
              <a:t>lại</a:t>
            </a:r>
            <a:r>
              <a:rPr lang="en-US" altLang="zh-CN" dirty="0"/>
              <a:t> </a:t>
            </a:r>
            <a:r>
              <a:rPr lang="en-US" altLang="zh-CN" dirty="0" err="1"/>
              <a:t>chọn</a:t>
            </a:r>
            <a:r>
              <a:rPr lang="en-US" altLang="zh-CN" dirty="0"/>
              <a:t> </a:t>
            </a:r>
            <a:r>
              <a:rPr lang="en-US" altLang="zh-CN" dirty="0" err="1"/>
              <a:t>đáp</a:t>
            </a:r>
            <a:r>
              <a:rPr lang="en-US" altLang="zh-CN" dirty="0"/>
              <a:t> </a:t>
            </a:r>
            <a:r>
              <a:rPr lang="en-US" altLang="zh-CN" dirty="0" err="1"/>
              <a:t>án</a:t>
            </a:r>
            <a:r>
              <a:rPr lang="en-US" altLang="zh-CN" dirty="0"/>
              <a:t> C </a:t>
            </a:r>
            <a:r>
              <a:rPr lang="en-US" altLang="zh-CN" dirty="0" err="1"/>
              <a:t>mà</a:t>
            </a:r>
            <a:r>
              <a:rPr lang="en-US" altLang="zh-CN" dirty="0"/>
              <a:t> </a:t>
            </a:r>
            <a:r>
              <a:rPr lang="en-US" altLang="zh-CN" dirty="0" err="1"/>
              <a:t>không</a:t>
            </a:r>
            <a:r>
              <a:rPr lang="en-US" altLang="zh-CN" dirty="0"/>
              <a:t> </a:t>
            </a:r>
            <a:r>
              <a:rPr lang="en-US" altLang="zh-CN" dirty="0" err="1"/>
              <a:t>phải</a:t>
            </a:r>
            <a:r>
              <a:rPr lang="en-US" altLang="zh-CN" dirty="0"/>
              <a:t> </a:t>
            </a:r>
            <a:r>
              <a:rPr lang="en-US" altLang="zh-CN" dirty="0" err="1"/>
              <a:t>đáp</a:t>
            </a:r>
            <a:r>
              <a:rPr lang="en-US" altLang="zh-CN" dirty="0"/>
              <a:t> </a:t>
            </a:r>
            <a:r>
              <a:rPr lang="en-US" altLang="zh-CN" dirty="0" err="1"/>
              <a:t>án</a:t>
            </a:r>
            <a:r>
              <a:rPr lang="en-US" altLang="zh-CN" dirty="0"/>
              <a:t> A </a:t>
            </a:r>
            <a:r>
              <a:rPr lang="en-US" altLang="zh-CN" dirty="0" err="1"/>
              <a:t>và</a:t>
            </a:r>
            <a:r>
              <a:rPr lang="en-US" altLang="zh-CN" dirty="0"/>
              <a:t> B. GV </a:t>
            </a:r>
            <a:r>
              <a:rPr lang="en-US" altLang="zh-CN" dirty="0" err="1"/>
              <a:t>chốt</a:t>
            </a:r>
            <a:r>
              <a:rPr lang="en-US" altLang="zh-CN" dirty="0"/>
              <a:t> </a:t>
            </a:r>
            <a:r>
              <a:rPr lang="en-US" altLang="zh-CN" dirty="0" err="1"/>
              <a:t>đáp</a:t>
            </a:r>
            <a:r>
              <a:rPr lang="en-US" altLang="zh-CN" dirty="0"/>
              <a:t> </a:t>
            </a:r>
            <a:r>
              <a:rPr lang="en-US" altLang="zh-CN" dirty="0" err="1"/>
              <a:t>án</a:t>
            </a:r>
            <a:r>
              <a:rPr lang="en-US" altLang="zh-CN" dirty="0"/>
              <a:t> </a:t>
            </a:r>
            <a:r>
              <a:rPr lang="en-US" altLang="zh-CN" dirty="0" err="1"/>
              <a:t>đúng</a:t>
            </a:r>
            <a:r>
              <a:rPr lang="en-US" altLang="zh-CN" dirty="0"/>
              <a:t> </a:t>
            </a:r>
            <a:r>
              <a:rPr lang="en-US" altLang="zh-CN" dirty="0" err="1"/>
              <a:t>và</a:t>
            </a:r>
            <a:r>
              <a:rPr lang="en-US" altLang="zh-CN" dirty="0"/>
              <a:t> </a:t>
            </a:r>
            <a:r>
              <a:rPr lang="en-US" altLang="zh-CN" dirty="0" err="1"/>
              <a:t>giải</a:t>
            </a:r>
            <a:r>
              <a:rPr lang="en-US" altLang="zh-CN" dirty="0"/>
              <a:t> </a:t>
            </a:r>
            <a:r>
              <a:rPr lang="en-US" altLang="zh-CN" dirty="0" err="1"/>
              <a:t>thích</a:t>
            </a:r>
            <a:r>
              <a:rPr lang="en-US" altLang="zh-CN" dirty="0"/>
              <a:t> </a:t>
            </a:r>
            <a:r>
              <a:rPr lang="en-US" altLang="zh-CN" dirty="0" err="1"/>
              <a:t>nghĩa</a:t>
            </a:r>
            <a:r>
              <a:rPr lang="en-US" altLang="zh-CN" dirty="0"/>
              <a:t> </a:t>
            </a:r>
            <a:r>
              <a:rPr lang="en-US" altLang="zh-CN" dirty="0" err="1"/>
              <a:t>của</a:t>
            </a:r>
            <a:r>
              <a:rPr lang="en-US" altLang="zh-CN" dirty="0"/>
              <a:t> </a:t>
            </a:r>
            <a:r>
              <a:rPr lang="en-US" altLang="zh-CN" dirty="0" err="1"/>
              <a:t>từ</a:t>
            </a:r>
            <a:r>
              <a:rPr lang="en-US" altLang="zh-CN" dirty="0"/>
              <a:t> </a:t>
            </a:r>
            <a:r>
              <a:rPr lang="en-US" altLang="zh-CN" dirty="0" err="1"/>
              <a:t>truyền</a:t>
            </a:r>
            <a:r>
              <a:rPr lang="en-US" altLang="zh-CN" dirty="0"/>
              <a:t> </a:t>
            </a:r>
            <a:r>
              <a:rPr lang="en-US" altLang="zh-CN" dirty="0" err="1"/>
              <a:t>thống</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Gv</a:t>
            </a:r>
            <a:r>
              <a:rPr lang="en-US" altLang="zh-CN" dirty="0"/>
              <a:t> </a:t>
            </a:r>
            <a:r>
              <a:rPr lang="en-US" altLang="zh-CN" dirty="0" err="1"/>
              <a:t>giải</a:t>
            </a:r>
            <a:r>
              <a:rPr lang="en-US" altLang="zh-CN" dirty="0"/>
              <a:t> </a:t>
            </a:r>
            <a:r>
              <a:rPr lang="en-US" altLang="zh-CN" dirty="0" err="1"/>
              <a:t>thích</a:t>
            </a:r>
            <a:r>
              <a:rPr lang="en-US" altLang="zh-CN" dirty="0"/>
              <a:t>. </a:t>
            </a:r>
            <a:r>
              <a:rPr lang="en-US" altLang="zh-CN" dirty="0" err="1"/>
              <a:t>Như</a:t>
            </a:r>
            <a:r>
              <a:rPr lang="en-US" altLang="zh-CN" dirty="0"/>
              <a:t> </a:t>
            </a:r>
            <a:r>
              <a:rPr lang="en-US" altLang="zh-CN" dirty="0" err="1"/>
              <a:t>vậy</a:t>
            </a:r>
            <a:r>
              <a:rPr lang="en-US" altLang="zh-CN" dirty="0"/>
              <a:t> </a:t>
            </a:r>
            <a:r>
              <a:rPr lang="en-US" altLang="zh-CN" dirty="0" err="1"/>
              <a:t>chúng</a:t>
            </a:r>
            <a:r>
              <a:rPr lang="en-US" altLang="zh-CN" dirty="0"/>
              <a:t> ta </a:t>
            </a:r>
            <a:r>
              <a:rPr lang="en-US" altLang="zh-CN" dirty="0" err="1"/>
              <a:t>đã</a:t>
            </a:r>
            <a:r>
              <a:rPr lang="en-US" altLang="zh-CN" dirty="0"/>
              <a:t> </a:t>
            </a:r>
            <a:r>
              <a:rPr lang="en-US" altLang="zh-CN" dirty="0" err="1"/>
              <a:t>hiểu</a:t>
            </a:r>
            <a:r>
              <a:rPr lang="en-US" altLang="zh-CN" dirty="0"/>
              <a:t> </a:t>
            </a:r>
            <a:r>
              <a:rPr lang="en-US" altLang="zh-CN" dirty="0" err="1"/>
              <a:t>được</a:t>
            </a:r>
            <a:r>
              <a:rPr lang="en-US" altLang="zh-CN" dirty="0"/>
              <a:t> </a:t>
            </a:r>
            <a:r>
              <a:rPr lang="en-US" altLang="zh-CN" dirty="0" err="1"/>
              <a:t>nghĩa</a:t>
            </a:r>
            <a:r>
              <a:rPr lang="en-US" altLang="zh-CN" dirty="0"/>
              <a:t> </a:t>
            </a:r>
            <a:r>
              <a:rPr lang="en-US" altLang="zh-CN" dirty="0" err="1"/>
              <a:t>của</a:t>
            </a:r>
            <a:r>
              <a:rPr lang="en-US" altLang="zh-CN" dirty="0"/>
              <a:t> </a:t>
            </a:r>
            <a:r>
              <a:rPr lang="en-US" altLang="zh-CN" dirty="0" err="1"/>
              <a:t>từ</a:t>
            </a:r>
            <a:r>
              <a:rPr lang="en-US" altLang="zh-CN" dirty="0"/>
              <a:t> </a:t>
            </a:r>
            <a:r>
              <a:rPr lang="en-US" altLang="zh-CN" dirty="0" err="1"/>
              <a:t>truyền</a:t>
            </a:r>
            <a:r>
              <a:rPr lang="en-US" altLang="zh-CN" dirty="0"/>
              <a:t> </a:t>
            </a:r>
            <a:r>
              <a:rPr lang="en-US" altLang="zh-CN" dirty="0" err="1"/>
              <a:t>thống</a:t>
            </a:r>
            <a:r>
              <a:rPr lang="en-US" altLang="zh-CN" dirty="0"/>
              <a:t> </a:t>
            </a:r>
            <a:r>
              <a:rPr lang="en-US" altLang="zh-CN" dirty="0" err="1"/>
              <a:t>rồi</a:t>
            </a:r>
            <a:r>
              <a:rPr lang="en-US" altLang="zh-CN" dirty="0"/>
              <a:t>. </a:t>
            </a:r>
            <a:r>
              <a:rPr lang="en-US" altLang="zh-CN" dirty="0" err="1"/>
              <a:t>Mỗi</a:t>
            </a:r>
            <a:r>
              <a:rPr lang="en-US" altLang="zh-CN" dirty="0"/>
              <a:t> </a:t>
            </a:r>
            <a:r>
              <a:rPr lang="en-US" altLang="zh-CN" dirty="0" err="1"/>
              <a:t>bạn</a:t>
            </a:r>
            <a:r>
              <a:rPr lang="en-US" altLang="zh-CN" dirty="0"/>
              <a:t> </a:t>
            </a:r>
            <a:r>
              <a:rPr lang="en-US" altLang="zh-CN" dirty="0" err="1"/>
              <a:t>đặt</a:t>
            </a:r>
            <a:r>
              <a:rPr lang="en-US" altLang="zh-CN" dirty="0"/>
              <a:t> 1 </a:t>
            </a:r>
            <a:r>
              <a:rPr lang="en-US" altLang="zh-CN" dirty="0" err="1"/>
              <a:t>câu</a:t>
            </a:r>
            <a:r>
              <a:rPr lang="en-US" altLang="zh-CN" dirty="0"/>
              <a:t> </a:t>
            </a:r>
            <a:r>
              <a:rPr lang="en-US" altLang="zh-CN" dirty="0" err="1"/>
              <a:t>với</a:t>
            </a:r>
            <a:r>
              <a:rPr lang="en-US" altLang="zh-CN" dirty="0"/>
              <a:t> </a:t>
            </a:r>
            <a:r>
              <a:rPr lang="en-US" altLang="zh-CN" dirty="0" err="1"/>
              <a:t>từ</a:t>
            </a:r>
            <a:r>
              <a:rPr lang="en-US" altLang="zh-CN" dirty="0"/>
              <a:t> </a:t>
            </a:r>
            <a:r>
              <a:rPr lang="en-US" altLang="zh-CN" dirty="0" err="1"/>
              <a:t>truyền</a:t>
            </a:r>
            <a:r>
              <a:rPr lang="en-US" altLang="zh-CN" dirty="0"/>
              <a:t> </a:t>
            </a:r>
            <a:r>
              <a:rPr lang="en-US" altLang="zh-CN" dirty="0" err="1"/>
              <a:t>thống</a:t>
            </a:r>
            <a:r>
              <a:rPr lang="en-US" altLang="zh-CN" dirty="0"/>
              <a:t> </a:t>
            </a:r>
            <a:r>
              <a:rPr lang="en-US" altLang="zh-CN" dirty="0" err="1"/>
              <a:t>vào</a:t>
            </a:r>
            <a:r>
              <a:rPr lang="en-US" altLang="zh-CN" dirty="0"/>
              <a:t> ô chat </a:t>
            </a:r>
            <a:r>
              <a:rPr lang="en-US" altLang="zh-CN" dirty="0" err="1"/>
              <a:t>cho</a:t>
            </a:r>
            <a:r>
              <a:rPr lang="en-US" altLang="zh-CN" dirty="0"/>
              <a:t> </a:t>
            </a:r>
            <a:r>
              <a:rPr lang="en-US" altLang="zh-CN" dirty="0" err="1"/>
              <a:t>cô</a:t>
            </a:r>
            <a:r>
              <a:rPr lang="en-US" altLang="zh-CN" dirty="0"/>
              <a:t> </a:t>
            </a:r>
            <a:r>
              <a:rPr lang="en-US" altLang="zh-CN" dirty="0" err="1"/>
              <a:t>nhé</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đã</a:t>
            </a:r>
            <a:r>
              <a:rPr lang="en-US" altLang="zh-CN" dirty="0"/>
              <a:t> </a:t>
            </a:r>
            <a:r>
              <a:rPr lang="en-US" altLang="zh-CN" dirty="0" err="1"/>
              <a:t>hiểu</a:t>
            </a:r>
            <a:r>
              <a:rPr lang="en-US" altLang="zh-CN" dirty="0"/>
              <a:t> </a:t>
            </a:r>
            <a:r>
              <a:rPr lang="en-US" altLang="zh-CN" dirty="0" err="1"/>
              <a:t>và</a:t>
            </a:r>
            <a:r>
              <a:rPr lang="en-US" altLang="zh-CN" dirty="0"/>
              <a:t> </a:t>
            </a:r>
            <a:r>
              <a:rPr lang="en-US" altLang="zh-CN" dirty="0" err="1"/>
              <a:t>đặt</a:t>
            </a:r>
            <a:r>
              <a:rPr lang="en-US" altLang="zh-CN" dirty="0"/>
              <a:t> </a:t>
            </a:r>
            <a:r>
              <a:rPr lang="en-US" altLang="zh-CN" dirty="0" err="1"/>
              <a:t>câu</a:t>
            </a:r>
            <a:r>
              <a:rPr lang="en-US" altLang="zh-CN" dirty="0"/>
              <a:t> </a:t>
            </a:r>
            <a:r>
              <a:rPr lang="en-US" altLang="zh-CN" dirty="0" err="1"/>
              <a:t>rất</a:t>
            </a:r>
            <a:r>
              <a:rPr lang="en-US" altLang="zh-CN" dirty="0"/>
              <a:t> </a:t>
            </a:r>
            <a:r>
              <a:rPr lang="en-US" altLang="zh-CN" dirty="0" err="1"/>
              <a:t>là</a:t>
            </a:r>
            <a:r>
              <a:rPr lang="en-US" altLang="zh-CN" dirty="0"/>
              <a:t> </a:t>
            </a:r>
            <a:r>
              <a:rPr lang="en-US" altLang="zh-CN" dirty="0" err="1"/>
              <a:t>đúng</a:t>
            </a:r>
            <a:r>
              <a:rPr lang="en-US" altLang="zh-CN" dirty="0"/>
              <a:t> </a:t>
            </a:r>
            <a:r>
              <a:rPr lang="en-US" altLang="zh-CN" dirty="0" err="1"/>
              <a:t>rồi</a:t>
            </a:r>
            <a:r>
              <a:rPr lang="en-US" altLang="zh-CN" dirty="0"/>
              <a:t> </a:t>
            </a:r>
            <a:r>
              <a:rPr lang="en-US" altLang="zh-CN" dirty="0" err="1"/>
              <a:t>đấy</a:t>
            </a:r>
            <a:r>
              <a:rPr lang="en-US" altLang="zh-CN" dirty="0"/>
              <a:t>. </a:t>
            </a:r>
            <a:r>
              <a:rPr lang="en-US" altLang="zh-CN" dirty="0" err="1"/>
              <a:t>Chúng</a:t>
            </a:r>
            <a:r>
              <a:rPr lang="en-US" altLang="zh-CN" dirty="0"/>
              <a:t> ta </a:t>
            </a:r>
            <a:r>
              <a:rPr lang="en-US" altLang="zh-CN" dirty="0" err="1"/>
              <a:t>cùng</a:t>
            </a:r>
            <a:r>
              <a:rPr lang="en-US" altLang="zh-CN" dirty="0"/>
              <a:t> </a:t>
            </a:r>
            <a:r>
              <a:rPr lang="en-US" altLang="zh-CN" dirty="0" err="1"/>
              <a:t>chuyển</a:t>
            </a:r>
            <a:r>
              <a:rPr lang="en-US" altLang="zh-CN" dirty="0"/>
              <a:t> sang </a:t>
            </a:r>
            <a:r>
              <a:rPr lang="en-US" altLang="zh-CN" dirty="0" err="1"/>
              <a:t>bài</a:t>
            </a:r>
            <a:r>
              <a:rPr lang="en-US" altLang="zh-CN" dirty="0"/>
              <a:t> </a:t>
            </a:r>
            <a:r>
              <a:rPr lang="en-US" altLang="zh-CN" dirty="0" err="1"/>
              <a:t>tập</a:t>
            </a:r>
            <a:r>
              <a:rPr lang="en-US" altLang="zh-CN" dirty="0"/>
              <a:t> 2 </a:t>
            </a:r>
            <a:r>
              <a:rPr lang="en-US" altLang="zh-CN" dirty="0" err="1"/>
              <a:t>để</a:t>
            </a:r>
            <a:r>
              <a:rPr lang="en-US" altLang="zh-CN" dirty="0"/>
              <a:t> </a:t>
            </a:r>
            <a:r>
              <a:rPr lang="en-US" altLang="zh-CN" dirty="0" err="1"/>
              <a:t>tìm</a:t>
            </a:r>
            <a:r>
              <a:rPr lang="en-US" altLang="zh-CN" dirty="0"/>
              <a:t> </a:t>
            </a:r>
            <a:r>
              <a:rPr lang="en-US" altLang="zh-CN" dirty="0" err="1"/>
              <a:t>hiểu</a:t>
            </a:r>
            <a:r>
              <a:rPr lang="en-US" altLang="zh-CN" dirty="0"/>
              <a:t> </a:t>
            </a:r>
            <a:r>
              <a:rPr lang="en-US" altLang="zh-CN" dirty="0" err="1"/>
              <a:t>thêm</a:t>
            </a:r>
            <a:r>
              <a:rPr lang="en-US" altLang="zh-CN" dirty="0"/>
              <a:t> </a:t>
            </a:r>
            <a:r>
              <a:rPr lang="en-US" altLang="zh-CN" dirty="0" err="1"/>
              <a:t>những</a:t>
            </a:r>
            <a:r>
              <a:rPr lang="en-US" altLang="zh-CN" dirty="0"/>
              <a:t> </a:t>
            </a:r>
            <a:r>
              <a:rPr lang="en-US" altLang="zh-CN" dirty="0" err="1"/>
              <a:t>kiến</a:t>
            </a:r>
            <a:r>
              <a:rPr lang="en-US" altLang="zh-CN" dirty="0"/>
              <a:t> </a:t>
            </a:r>
            <a:r>
              <a:rPr lang="en-US" altLang="zh-CN" dirty="0" err="1"/>
              <a:t>thức</a:t>
            </a:r>
            <a:r>
              <a:rPr lang="en-US" altLang="zh-CN" dirty="0"/>
              <a:t> </a:t>
            </a:r>
            <a:r>
              <a:rPr lang="en-US" altLang="zh-CN" dirty="0" err="1"/>
              <a:t>mới</a:t>
            </a:r>
            <a:r>
              <a:rPr lang="en-US" altLang="zh-CN" dirty="0"/>
              <a:t> </a:t>
            </a:r>
            <a:r>
              <a:rPr lang="en-US" altLang="zh-CN" dirty="0" err="1"/>
              <a:t>nhé</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Mời</a:t>
            </a:r>
            <a:r>
              <a:rPr lang="en-US" altLang="zh-CN" dirty="0"/>
              <a:t> 1 </a:t>
            </a:r>
            <a:r>
              <a:rPr lang="en-US" altLang="zh-CN" dirty="0" err="1"/>
              <a:t>hs</a:t>
            </a:r>
            <a:r>
              <a:rPr lang="en-US" altLang="zh-CN" dirty="0"/>
              <a:t> </a:t>
            </a:r>
            <a:r>
              <a:rPr lang="en-US" altLang="zh-CN" dirty="0" err="1"/>
              <a:t>đọc</a:t>
            </a:r>
            <a:r>
              <a:rPr lang="en-US" altLang="zh-CN" dirty="0"/>
              <a:t> </a:t>
            </a:r>
            <a:r>
              <a:rPr lang="en-US" altLang="zh-CN" dirty="0" err="1"/>
              <a:t>đề</a:t>
            </a:r>
            <a:r>
              <a:rPr lang="en-US" altLang="zh-CN" dirty="0"/>
              <a:t>, HS </a:t>
            </a:r>
            <a:r>
              <a:rPr lang="en-US" altLang="zh-CN" dirty="0" err="1"/>
              <a:t>phân</a:t>
            </a:r>
            <a:r>
              <a:rPr lang="en-US" altLang="zh-CN" dirty="0"/>
              <a:t> </a:t>
            </a:r>
            <a:r>
              <a:rPr lang="en-US" altLang="zh-CN" dirty="0" err="1"/>
              <a:t>tích</a:t>
            </a:r>
            <a:r>
              <a:rPr lang="en-US" altLang="zh-CN" dirty="0"/>
              <a:t> </a:t>
            </a:r>
            <a:r>
              <a:rPr lang="en-US" altLang="zh-CN" dirty="0" err="1"/>
              <a:t>đề</a:t>
            </a:r>
            <a:r>
              <a:rPr lang="en-US" altLang="zh-CN" dirty="0"/>
              <a:t>: </a:t>
            </a:r>
            <a:r>
              <a:rPr lang="en-US" altLang="zh-CN" dirty="0" err="1"/>
              <a:t>Đề</a:t>
            </a:r>
            <a:r>
              <a:rPr lang="en-US" altLang="zh-CN" dirty="0"/>
              <a:t> </a:t>
            </a:r>
            <a:r>
              <a:rPr lang="en-US" altLang="zh-CN" dirty="0" err="1"/>
              <a:t>bài</a:t>
            </a:r>
            <a:r>
              <a:rPr lang="en-US" altLang="zh-CN" dirty="0"/>
              <a:t> </a:t>
            </a:r>
            <a:r>
              <a:rPr lang="en-US" altLang="zh-CN" dirty="0" err="1"/>
              <a:t>yêu</a:t>
            </a:r>
            <a:r>
              <a:rPr lang="en-US" altLang="zh-CN" dirty="0"/>
              <a:t> </a:t>
            </a:r>
            <a:r>
              <a:rPr lang="en-US" altLang="zh-CN" dirty="0" err="1"/>
              <a:t>cầu</a:t>
            </a:r>
            <a:r>
              <a:rPr lang="en-US" altLang="zh-CN" dirty="0"/>
              <a:t> </a:t>
            </a:r>
            <a:r>
              <a:rPr lang="en-US" altLang="zh-CN" dirty="0" err="1"/>
              <a:t>chúng</a:t>
            </a:r>
            <a:r>
              <a:rPr lang="en-US" altLang="zh-CN" dirty="0"/>
              <a:t> ta </a:t>
            </a:r>
            <a:r>
              <a:rPr lang="en-US" altLang="zh-CN" dirty="0" err="1"/>
              <a:t>làm</a:t>
            </a:r>
            <a:r>
              <a:rPr lang="en-US" altLang="zh-CN" dirty="0"/>
              <a:t> </a:t>
            </a:r>
            <a:r>
              <a:rPr lang="en-US" altLang="zh-CN" dirty="0" err="1"/>
              <a:t>gì</a:t>
            </a:r>
            <a:r>
              <a:rPr lang="en-US" altLang="zh-CN" dirty="0"/>
              <a:t>?</a:t>
            </a:r>
          </a:p>
          <a:p>
            <a:r>
              <a:rPr lang="en-US" altLang="zh-CN" dirty="0"/>
              <a:t>Y/c HS </a:t>
            </a:r>
            <a:r>
              <a:rPr lang="en-US" altLang="zh-CN" dirty="0" err="1"/>
              <a:t>thảo</a:t>
            </a:r>
            <a:r>
              <a:rPr lang="en-US" altLang="zh-CN" dirty="0"/>
              <a:t> </a:t>
            </a:r>
            <a:r>
              <a:rPr lang="en-US" altLang="zh-CN" dirty="0" err="1"/>
              <a:t>luận</a:t>
            </a:r>
            <a:r>
              <a:rPr lang="en-US" altLang="zh-CN" dirty="0"/>
              <a:t> </a:t>
            </a:r>
            <a:r>
              <a:rPr lang="en-US" altLang="zh-CN" dirty="0" err="1"/>
              <a:t>nhóm</a:t>
            </a:r>
            <a:r>
              <a:rPr lang="en-US" altLang="zh-CN" dirty="0"/>
              <a:t> 3 </a:t>
            </a:r>
            <a:r>
              <a:rPr lang="en-US" altLang="zh-CN" dirty="0" err="1"/>
              <a:t>và</a:t>
            </a:r>
            <a:r>
              <a:rPr lang="en-US" altLang="zh-CN" dirty="0"/>
              <a:t> </a:t>
            </a:r>
            <a:r>
              <a:rPr lang="en-US" altLang="zh-CN" dirty="0" err="1"/>
              <a:t>trình</a:t>
            </a:r>
            <a:r>
              <a:rPr lang="en-US" altLang="zh-CN" dirty="0"/>
              <a:t> </a:t>
            </a:r>
            <a:r>
              <a:rPr lang="en-US" altLang="zh-CN" dirty="0" err="1"/>
              <a:t>bày</a:t>
            </a:r>
            <a:r>
              <a:rPr lang="en-US" altLang="zh-CN" dirty="0"/>
              <a:t> </a:t>
            </a:r>
            <a:r>
              <a:rPr lang="en-US" altLang="zh-CN" dirty="0" err="1"/>
              <a:t>bài</a:t>
            </a:r>
            <a:r>
              <a:rPr lang="en-US" altLang="zh-CN" dirty="0"/>
              <a:t> </a:t>
            </a:r>
            <a:r>
              <a:rPr lang="en-US" altLang="zh-CN" dirty="0" err="1"/>
              <a:t>này</a:t>
            </a:r>
            <a:r>
              <a:rPr lang="en-US" altLang="zh-CN" dirty="0"/>
              <a:t> </a:t>
            </a:r>
            <a:r>
              <a:rPr lang="en-US" altLang="zh-CN" dirty="0" err="1"/>
              <a:t>ra</a:t>
            </a:r>
            <a:r>
              <a:rPr lang="en-US" altLang="zh-CN" dirty="0"/>
              <a:t> </a:t>
            </a:r>
            <a:r>
              <a:rPr lang="en-US" altLang="zh-CN" dirty="0" err="1"/>
              <a:t>vở</a:t>
            </a:r>
            <a:r>
              <a:rPr lang="en-US" altLang="zh-CN" dirty="0"/>
              <a:t>, </a:t>
            </a:r>
            <a:r>
              <a:rPr lang="en-US" altLang="zh-CN" dirty="0" err="1"/>
              <a:t>chụp</a:t>
            </a:r>
            <a:r>
              <a:rPr lang="en-US" altLang="zh-CN" dirty="0"/>
              <a:t> </a:t>
            </a:r>
            <a:r>
              <a:rPr lang="en-US" altLang="zh-CN" dirty="0" err="1"/>
              <a:t>vở</a:t>
            </a:r>
            <a:r>
              <a:rPr lang="en-US" altLang="zh-CN" dirty="0"/>
              <a:t> </a:t>
            </a:r>
            <a:r>
              <a:rPr lang="en-US" altLang="zh-CN" dirty="0" err="1"/>
              <a:t>cho</a:t>
            </a:r>
            <a:r>
              <a:rPr lang="en-US" altLang="zh-CN" dirty="0"/>
              <a:t> GVCN.</a:t>
            </a:r>
          </a:p>
          <a:p>
            <a:r>
              <a:rPr lang="en-US" altLang="zh-CN" dirty="0"/>
              <a:t>Sau </a:t>
            </a:r>
            <a:r>
              <a:rPr lang="en-US" altLang="zh-CN" dirty="0" err="1"/>
              <a:t>đó</a:t>
            </a:r>
            <a:r>
              <a:rPr lang="en-US" altLang="zh-CN" dirty="0"/>
              <a:t> y/c 1 </a:t>
            </a:r>
            <a:r>
              <a:rPr lang="en-US" altLang="zh-CN" dirty="0" err="1"/>
              <a:t>nhóm</a:t>
            </a:r>
            <a:r>
              <a:rPr lang="en-US" altLang="zh-CN" dirty="0"/>
              <a:t> </a:t>
            </a:r>
            <a:r>
              <a:rPr lang="en-US" altLang="zh-CN" dirty="0" err="1"/>
              <a:t>lên</a:t>
            </a:r>
            <a:r>
              <a:rPr lang="en-US" altLang="zh-CN" dirty="0"/>
              <a:t> </a:t>
            </a:r>
            <a:r>
              <a:rPr lang="en-US" altLang="zh-CN" dirty="0" err="1"/>
              <a:t>trình</a:t>
            </a:r>
            <a:r>
              <a:rPr lang="en-US" altLang="zh-CN" dirty="0"/>
              <a:t> </a:t>
            </a:r>
            <a:r>
              <a:rPr lang="en-US" altLang="zh-CN" dirty="0" err="1"/>
              <a:t>bày</a:t>
            </a:r>
            <a:r>
              <a:rPr lang="en-US" altLang="zh-CN" dirty="0"/>
              <a:t>, </a:t>
            </a:r>
            <a:r>
              <a:rPr lang="en-US" altLang="zh-CN" dirty="0" err="1"/>
              <a:t>giao</a:t>
            </a:r>
            <a:r>
              <a:rPr lang="en-US" altLang="zh-CN" dirty="0"/>
              <a:t> </a:t>
            </a:r>
            <a:r>
              <a:rPr lang="en-US" altLang="zh-CN" dirty="0" err="1"/>
              <a:t>lưu</a:t>
            </a:r>
            <a:r>
              <a:rPr lang="en-US" altLang="zh-CN" dirty="0"/>
              <a:t>: </a:t>
            </a:r>
            <a:r>
              <a:rPr lang="en-US" altLang="zh-CN" dirty="0" err="1"/>
              <a:t>Nhận</a:t>
            </a:r>
            <a:r>
              <a:rPr lang="en-US" altLang="zh-CN" dirty="0"/>
              <a:t> </a:t>
            </a:r>
            <a:r>
              <a:rPr lang="en-US" altLang="zh-CN" dirty="0" err="1"/>
              <a:t>xét</a:t>
            </a:r>
            <a:r>
              <a:rPr lang="en-US" altLang="zh-CN" dirty="0"/>
              <a:t> </a:t>
            </a:r>
            <a:r>
              <a:rPr lang="en-US" altLang="zh-CN" dirty="0" err="1"/>
              <a:t>và</a:t>
            </a:r>
            <a:r>
              <a:rPr lang="en-US" altLang="zh-CN" dirty="0"/>
              <a:t> </a:t>
            </a:r>
            <a:r>
              <a:rPr lang="en-US" altLang="zh-CN" dirty="0" err="1"/>
              <a:t>hỏi</a:t>
            </a:r>
            <a:r>
              <a:rPr lang="en-US" altLang="zh-CN" dirty="0"/>
              <a:t> </a:t>
            </a:r>
            <a:r>
              <a:rPr lang="en-US" altLang="zh-CN" dirty="0" err="1"/>
              <a:t>nhau</a:t>
            </a:r>
            <a:r>
              <a:rPr lang="en-US" altLang="zh-CN" dirty="0"/>
              <a:t> </a:t>
            </a:r>
            <a:r>
              <a:rPr lang="en-US" altLang="zh-CN" dirty="0" err="1"/>
              <a:t>về</a:t>
            </a:r>
            <a:r>
              <a:rPr lang="en-US" altLang="zh-CN" dirty="0"/>
              <a:t> </a:t>
            </a:r>
            <a:r>
              <a:rPr lang="en-US" altLang="zh-CN" dirty="0" err="1"/>
              <a:t>nghĩa</a:t>
            </a:r>
            <a:r>
              <a:rPr lang="en-US" altLang="zh-CN" dirty="0"/>
              <a:t> </a:t>
            </a:r>
            <a:r>
              <a:rPr lang="en-US" altLang="zh-CN" dirty="0" err="1"/>
              <a:t>của</a:t>
            </a:r>
            <a:r>
              <a:rPr lang="en-US" altLang="zh-CN" dirty="0"/>
              <a:t> 1 </a:t>
            </a:r>
            <a:r>
              <a:rPr lang="en-US" altLang="zh-CN" dirty="0" err="1"/>
              <a:t>số</a:t>
            </a:r>
            <a:r>
              <a:rPr lang="en-US" altLang="zh-CN" dirty="0"/>
              <a:t> </a:t>
            </a:r>
            <a:r>
              <a:rPr lang="en-US" altLang="zh-CN" dirty="0" err="1"/>
              <a:t>từ</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hồng</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người</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khung</a:t>
            </a:r>
            <a:r>
              <a:rPr lang="en-US" altLang="zh-CN" baseline="0" dirty="0"/>
              <a:t> </a:t>
            </a:r>
            <a:r>
              <a:rPr lang="en-US" altLang="zh-CN" baseline="0" dirty="0" err="1"/>
              <a:t>màu</a:t>
            </a:r>
            <a:r>
              <a:rPr lang="en-US" altLang="zh-CN" baseline="0" dirty="0"/>
              <a:t> </a:t>
            </a:r>
            <a:r>
              <a:rPr lang="en-US" altLang="zh-CN" baseline="0" dirty="0" err="1"/>
              <a:t>xanh</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với</a:t>
            </a:r>
            <a:r>
              <a:rPr lang="en-US" altLang="zh-CN" baseline="0" dirty="0"/>
              <a:t> </a:t>
            </a:r>
            <a:r>
              <a:rPr lang="en-US" altLang="zh-CN" baseline="0" dirty="0" err="1"/>
              <a:t>câu</a:t>
            </a:r>
            <a:r>
              <a:rPr lang="en-US" altLang="zh-CN" baseline="0" dirty="0"/>
              <a:t>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cho</a:t>
            </a:r>
            <a:r>
              <a:rPr lang="en-US" altLang="zh-CN" baseline="0" dirty="0"/>
              <a:t> </a:t>
            </a:r>
            <a:r>
              <a:rPr lang="en-US" altLang="zh-CN" baseline="0" dirty="0" err="1"/>
              <a:t>từ</a:t>
            </a:r>
            <a:r>
              <a:rPr lang="en-US" altLang="zh-CN" baseline="0" dirty="0"/>
              <a:t> </a:t>
            </a:r>
            <a:r>
              <a:rPr lang="en-US" altLang="zh-CN" baseline="0" dirty="0" err="1"/>
              <a:t>chỉ</a:t>
            </a:r>
            <a:r>
              <a:rPr lang="en-US" altLang="zh-CN" baseline="0" dirty="0"/>
              <a:t> </a:t>
            </a:r>
            <a:r>
              <a:rPr lang="en-US" altLang="zh-CN" baseline="0" dirty="0" err="1"/>
              <a:t>hoạt</a:t>
            </a:r>
            <a:r>
              <a:rPr lang="en-US" altLang="zh-CN" baseline="0" dirty="0"/>
              <a:t> </a:t>
            </a:r>
            <a:r>
              <a:rPr lang="en-US" altLang="zh-CN" baseline="0" dirty="0" err="1"/>
              <a:t>động</a:t>
            </a:r>
            <a:r>
              <a:rPr lang="en-US" altLang="zh-CN"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nhà</a:t>
            </a:r>
            <a:r>
              <a:rPr lang="en-US" altLang="zh-CN" baseline="0" dirty="0"/>
              <a:t> </a:t>
            </a:r>
            <a:r>
              <a:rPr lang="en-US" altLang="zh-CN" baseline="0" dirty="0" err="1"/>
              <a:t>để</a:t>
            </a:r>
            <a:r>
              <a:rPr lang="en-US" altLang="zh-CN" baseline="0" dirty="0"/>
              <a:t> </a:t>
            </a:r>
            <a:r>
              <a:rPr lang="en-US" altLang="zh-CN" baseline="0" dirty="0" err="1"/>
              <a:t>đến</a:t>
            </a:r>
            <a:r>
              <a:rPr lang="en-US" altLang="zh-CN" baseline="0" dirty="0"/>
              <a:t> </a:t>
            </a:r>
            <a:r>
              <a:rPr lang="en-US" altLang="zh-CN" baseline="0" dirty="0" err="1"/>
              <a:t>bài</a:t>
            </a:r>
            <a:r>
              <a:rPr lang="en-US" altLang="zh-CN" baseline="0" dirty="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từng</a:t>
            </a:r>
            <a:r>
              <a:rPr lang="en-US" altLang="zh-CN" baseline="0" dirty="0"/>
              <a:t> </a:t>
            </a:r>
            <a:r>
              <a:rPr lang="en-US" altLang="zh-CN" baseline="0" dirty="0" err="1"/>
              <a:t>từ</a:t>
            </a:r>
            <a:r>
              <a:rPr lang="en-US" altLang="zh-CN" baseline="0" dirty="0"/>
              <a:t> </a:t>
            </a:r>
            <a:r>
              <a:rPr lang="en-US" altLang="zh-CN" baseline="0" dirty="0" err="1"/>
              <a:t>để</a:t>
            </a:r>
            <a:r>
              <a:rPr lang="en-US" altLang="zh-CN" baseline="0" dirty="0"/>
              <a:t> </a:t>
            </a:r>
            <a:r>
              <a:rPr lang="en-US" altLang="zh-CN" baseline="0" dirty="0" err="1"/>
              <a:t>giải</a:t>
            </a:r>
            <a:r>
              <a:rPr lang="en-US" altLang="zh-CN" baseline="0" dirty="0"/>
              <a:t> </a:t>
            </a:r>
            <a:r>
              <a:rPr lang="en-US" altLang="zh-CN" baseline="0" dirty="0" err="1"/>
              <a:t>nghĩa</a:t>
            </a:r>
            <a:r>
              <a:rPr lang="en-US" altLang="zh-CN" baseline="0" dirty="0"/>
              <a:t> </a:t>
            </a:r>
            <a:r>
              <a:rPr lang="en-US" altLang="zh-CN" baseline="0" dirty="0" err="1"/>
              <a:t>từ</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a:t>Bấm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ngôi</a:t>
            </a:r>
            <a:r>
              <a:rPr lang="en-US" altLang="zh-CN" baseline="0" dirty="0"/>
              <a:t> </a:t>
            </a:r>
            <a:r>
              <a:rPr lang="en-US" altLang="zh-CN" baseline="0" dirty="0" err="1"/>
              <a:t>sao</a:t>
            </a:r>
            <a:r>
              <a:rPr lang="en-US" altLang="zh-CN" baseline="0" dirty="0"/>
              <a:t>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bài</a:t>
            </a:r>
            <a:r>
              <a:rPr lang="en-US" altLang="zh-CN" baseline="0" dirty="0"/>
              <a:t> 3</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Bẩm</a:t>
            </a:r>
            <a:r>
              <a:rPr lang="en-US" altLang="zh-CN" baseline="0" dirty="0"/>
              <a:t> </a:t>
            </a:r>
            <a:r>
              <a:rPr lang="en-US" altLang="zh-CN" baseline="0" dirty="0" err="1"/>
              <a:t>vào</a:t>
            </a:r>
            <a:r>
              <a:rPr lang="en-US" altLang="zh-CN" baseline="0" dirty="0"/>
              <a:t> </a:t>
            </a:r>
            <a:r>
              <a:rPr lang="en-US" altLang="zh-CN" baseline="0" dirty="0" err="1"/>
              <a:t>biểu</a:t>
            </a:r>
            <a:r>
              <a:rPr lang="en-US" altLang="zh-CN" baseline="0" dirty="0"/>
              <a:t> </a:t>
            </a:r>
            <a:r>
              <a:rPr lang="en-US" altLang="zh-CN" baseline="0" dirty="0" err="1"/>
              <a:t>tượng</a:t>
            </a:r>
            <a:r>
              <a:rPr lang="en-US" altLang="zh-CN" baseline="0" dirty="0"/>
              <a:t>  </a:t>
            </a:r>
            <a:r>
              <a:rPr lang="en-US" altLang="zh-CN" baseline="0" dirty="0" err="1"/>
              <a:t>chú</a:t>
            </a:r>
            <a:r>
              <a:rPr lang="en-US" altLang="zh-CN" baseline="0" dirty="0"/>
              <a:t> </a:t>
            </a:r>
            <a:r>
              <a:rPr lang="en-US" altLang="zh-CN" baseline="0" dirty="0" err="1"/>
              <a:t>công</a:t>
            </a:r>
            <a:r>
              <a:rPr lang="en-US" altLang="zh-CN" baseline="0" dirty="0"/>
              <a:t> an </a:t>
            </a:r>
            <a:r>
              <a:rPr lang="en-US" altLang="zh-CN" baseline="0" dirty="0" err="1"/>
              <a:t>để</a:t>
            </a:r>
            <a:r>
              <a:rPr lang="en-US" altLang="zh-CN" baseline="0" dirty="0"/>
              <a:t> quay </a:t>
            </a:r>
            <a:r>
              <a:rPr lang="en-US" altLang="zh-CN" baseline="0" dirty="0" err="1"/>
              <a:t>về</a:t>
            </a:r>
            <a:r>
              <a:rPr lang="en-US" altLang="zh-CN" baseline="0" dirty="0"/>
              <a:t> </a:t>
            </a:r>
            <a:r>
              <a:rPr lang="en-US" altLang="zh-CN" baseline="0" dirty="0" err="1"/>
              <a:t>khung</a:t>
            </a:r>
            <a:r>
              <a:rPr lang="en-US" altLang="zh-CN" baseline="0" dirty="0"/>
              <a:t> </a:t>
            </a:r>
            <a:r>
              <a:rPr lang="en-US" altLang="zh-CN" baseline="0" dirty="0" err="1"/>
              <a:t>trả</a:t>
            </a:r>
            <a:r>
              <a:rPr lang="en-US" altLang="zh-CN" baseline="0" dirty="0"/>
              <a:t> </a:t>
            </a:r>
            <a:r>
              <a:rPr lang="en-US" altLang="zh-CN" baseline="0" dirty="0" err="1"/>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Truyền 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3"/>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p>
          </p:txBody>
        </p:sp>
      </p:grpSp>
      <p:pic>
        <p:nvPicPr>
          <p:cNvPr id="22" name="图片 29" descr="8b0fccb2e21d61b25266c16d7d822443"/>
          <p:cNvPicPr>
            <a:picLocks noChangeAspect="1"/>
          </p:cNvPicPr>
          <p:nvPr/>
        </p:nvPicPr>
        <p:blipFill>
          <a:blip r:embed="rId4"/>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a:solidFill>
                  <a:srgbClr val="002060"/>
                </a:solidFill>
                <a:latin typeface="OpenSans"/>
              </a:rPr>
              <a:t>       </a:t>
            </a:r>
            <a:r>
              <a:rPr lang="vi-VN" sz="2400">
                <a:solidFill>
                  <a:srgbClr val="002060"/>
                </a:solidFill>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TƯỜNG</a:t>
            </a:r>
          </a:p>
        </p:txBody>
      </p:sp>
    </p:spTree>
    <p:extLst>
      <p:ext uri="{BB962C8B-B14F-4D97-AF65-F5344CB8AC3E}">
        <p14:creationId xmlns:p14="http://schemas.microsoft.com/office/powerpoint/2010/main" val="144209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a:solidFill>
                  <a:srgbClr val="2E7E38"/>
                </a:solidFill>
                <a:latin typeface="#9Slide05 SVNCattleya Script" panose="02000000000000000000" pitchFamily="2" charset="0"/>
                <a:ea typeface="方正胖娃简体" panose="03000509000000000000" pitchFamily="65" charset="-122"/>
              </a:rPr>
              <a:t>Mục</a:t>
            </a:r>
            <a:r>
              <a:rPr lang="en-US" altLang="zh-CN" sz="8000" dirty="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9358" y="2643447"/>
            <a:ext cx="7998195" cy="461665"/>
          </a:xfrm>
          <a:prstGeom prst="rect">
            <a:avLst/>
          </a:prstGeom>
          <a:noFill/>
        </p:spPr>
        <p:txBody>
          <a:bodyPr wrap="square" rtlCol="0">
            <a:spAutoFit/>
          </a:bodyPr>
          <a:lstStyle/>
          <a:p>
            <a:r>
              <a:rPr lang="en-US" sz="2400" dirty="0" err="1">
                <a:latin typeface="Arial" panose="020B0604020202020204" pitchFamily="34" charset="0"/>
                <a:ea typeface="#9Slide03 Roboto Slab Bold" pitchFamily="2" charset="0"/>
                <a:cs typeface="Arial" panose="020B0604020202020204" pitchFamily="34" charset="0"/>
              </a:rPr>
              <a:t>Hiểu</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được</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nghĩa</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của</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từ</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Truyền</a:t>
            </a:r>
            <a:r>
              <a:rPr lang="en-US" sz="2400" dirty="0">
                <a:latin typeface="Arial" panose="020B0604020202020204" pitchFamily="34" charset="0"/>
                <a:ea typeface="#9Slide03 Roboto Slab Bold" pitchFamily="2" charset="0"/>
                <a:cs typeface="Arial" panose="020B0604020202020204" pitchFamily="34" charset="0"/>
              </a:rPr>
              <a:t> </a:t>
            </a:r>
            <a:r>
              <a:rPr lang="en-US" sz="2400" dirty="0" err="1">
                <a:latin typeface="Arial" panose="020B0604020202020204" pitchFamily="34" charset="0"/>
                <a:ea typeface="#9Slide03 Roboto Slab Bold" pitchFamily="2" charset="0"/>
                <a:cs typeface="Arial" panose="020B0604020202020204" pitchFamily="34" charset="0"/>
              </a:rPr>
              <a:t>thống</a:t>
            </a:r>
            <a:r>
              <a:rPr lang="en-US" sz="2400" dirty="0">
                <a:latin typeface="Arial" panose="020B0604020202020204" pitchFamily="34" charset="0"/>
                <a:ea typeface="#9Slide03 Roboto Slab Bold" pitchFamily="2" charset="0"/>
                <a:cs typeface="Arial" panose="020B0604020202020204" pitchFamily="34" charset="0"/>
              </a:rPr>
              <a:t>.</a:t>
            </a: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dirty="0"/>
              <a:t>Biết thêm 1 số nhân vật, sự kiện lịch sử.</a:t>
            </a:r>
            <a:endParaRPr lang="en-US" sz="2400" dirty="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dirty="0"/>
              <a:t>Có 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của 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khác.</a:t>
              </a: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người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đời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truyền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ngôi</a:t>
            </a:r>
            <a:r>
              <a:rPr lang="en-US" sz="3200" b="1" i="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nối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dứt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Ví</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dụ</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hệ</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huyết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thống</a:t>
            </a:r>
            <a:r>
              <a:rPr lang="en-US" sz="3200" b="1" i="1" dirty="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a:t>
            </a:r>
            <a:r>
              <a:rPr lang="vi-VN" altLang="en-US" sz="3000" dirty="0">
                <a:latin typeface="Times New Roman" panose="02020603050405020304" pitchFamily="18" charset="0"/>
                <a:cs typeface="Times New Roman" panose="02020603050405020304" pitchFamily="18" charset="0"/>
              </a:rPr>
              <a:t>ường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thế</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hệ</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sau</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lan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rộng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nhiều</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biết</a:t>
            </a:r>
            <a:r>
              <a:rPr lang="en-US" altLang="en-US" sz="3000" dirty="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nghĩa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hoặc</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đư</a:t>
            </a:r>
            <a:r>
              <a:rPr lang="en-US" altLang="en-US" sz="3000" dirty="0">
                <a:latin typeface="Times New Roman" panose="02020603050405020304" pitchFamily="18" charset="0"/>
                <a:cs typeface="Times New Roman" panose="02020603050405020304" pitchFamily="18" charset="0"/>
              </a:rPr>
              <a:t>a </a:t>
            </a:r>
            <a:r>
              <a:rPr lang="en-US" altLang="en-US" sz="3000" dirty="0" err="1">
                <a:latin typeface="Times New Roman" panose="02020603050405020304" pitchFamily="18" charset="0"/>
                <a:cs typeface="Times New Roman" panose="02020603050405020304" pitchFamily="18" charset="0"/>
              </a:rPr>
              <a:t>vào</a:t>
            </a:r>
            <a:r>
              <a:rPr lang="en-US" altLang="en-US" sz="3000" dirty="0">
                <a:latin typeface="Times New Roman" panose="02020603050405020304" pitchFamily="18" charset="0"/>
                <a:cs typeface="Times New Roman" panose="02020603050405020304" pitchFamily="18" charset="0"/>
              </a:rPr>
              <a:t> c</a:t>
            </a:r>
            <a:r>
              <a:rPr lang="vi-VN" altLang="en-US" sz="3000" dirty="0">
                <a:latin typeface="Times New Roman" panose="02020603050405020304" pitchFamily="18" charset="0"/>
                <a:cs typeface="Times New Roman" panose="02020603050405020304" pitchFamily="18" charset="0"/>
              </a:rPr>
              <a:t>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thể</a:t>
            </a:r>
            <a:r>
              <a:rPr lang="en-US" altLang="en-US" sz="3000" dirty="0">
                <a:latin typeface="Times New Roman" panose="02020603050405020304" pitchFamily="18" charset="0"/>
                <a:cs typeface="Times New Roman" panose="02020603050405020304" pitchFamily="18" charset="0"/>
              </a:rPr>
              <a:t> ng</a:t>
            </a:r>
            <a:r>
              <a:rPr lang="vi-VN" altLang="en-US" sz="3000" dirty="0">
                <a:latin typeface="Times New Roman" panose="02020603050405020304" pitchFamily="18" charset="0"/>
                <a:cs typeface="Times New Roman" panose="02020603050405020304" pitchFamily="18" charset="0"/>
              </a:rPr>
              <a:t>ười</a:t>
            </a:r>
            <a:r>
              <a:rPr lang="en-US" altLang="en-US" sz="3000" dirty="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tụng</a:t>
            </a:r>
            <a:r>
              <a:rPr lang="en-US" sz="2800" i="1" dirty="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a:solidFill>
                  <a:schemeClr val="dk1"/>
                </a:solidFill>
                <a:latin typeface="Arial" pitchFamily="34" charset="0"/>
                <a:cs typeface="Arial" pitchFamily="34" charset="0"/>
              </a:rPr>
              <a:t>.</a:t>
            </a: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a:t>
            </a: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dirty="0">
                <a:solidFill>
                  <a:srgbClr val="000000"/>
                </a:solidFill>
                <a:latin typeface="OpenSans"/>
              </a:rPr>
              <a:t>- </a:t>
            </a:r>
            <a:r>
              <a:rPr lang="vi-VN" sz="2400" b="1" dirty="0">
                <a:solidFill>
                  <a:srgbClr val="000000"/>
                </a:solidFill>
                <a:latin typeface="OpenSans"/>
              </a:rPr>
              <a:t>Truyền tụng</a:t>
            </a:r>
            <a:r>
              <a:rPr lang="vi-VN" sz="2400" dirty="0">
                <a:solidFill>
                  <a:srgbClr val="000000"/>
                </a:solidFill>
                <a:latin typeface="OpenSans"/>
              </a:rPr>
              <a:t>: Truyền</a:t>
            </a:r>
            <a:r>
              <a:rPr lang="en-US" sz="2400" dirty="0">
                <a:solidFill>
                  <a:srgbClr val="000000"/>
                </a:solidFill>
                <a:latin typeface="OpenSans"/>
              </a:rPr>
              <a:t> </a:t>
            </a:r>
            <a:r>
              <a:rPr lang="en-US" sz="2400" dirty="0" err="1">
                <a:solidFill>
                  <a:srgbClr val="000000"/>
                </a:solidFill>
                <a:latin typeface="OpenSans"/>
              </a:rPr>
              <a:t>miệng</a:t>
            </a:r>
            <a:r>
              <a:rPr lang="en-US" sz="2400" dirty="0">
                <a:solidFill>
                  <a:srgbClr val="000000"/>
                </a:solidFill>
                <a:latin typeface="OpenSans"/>
              </a:rPr>
              <a:t> </a:t>
            </a:r>
            <a:r>
              <a:rPr lang="en-US" sz="2400" dirty="0" err="1">
                <a:solidFill>
                  <a:srgbClr val="000000"/>
                </a:solidFill>
                <a:latin typeface="OpenSans"/>
              </a:rPr>
              <a:t>cho</a:t>
            </a:r>
            <a:r>
              <a:rPr lang="en-US" sz="2400" dirty="0">
                <a:solidFill>
                  <a:srgbClr val="000000"/>
                </a:solidFill>
                <a:latin typeface="OpenSans"/>
              </a:rPr>
              <a:t> </a:t>
            </a:r>
            <a:r>
              <a:rPr lang="en-US" sz="2400" dirty="0" err="1">
                <a:solidFill>
                  <a:srgbClr val="000000"/>
                </a:solidFill>
                <a:latin typeface="OpenSans"/>
              </a:rPr>
              <a:t>nhau</a:t>
            </a:r>
            <a:r>
              <a:rPr lang="en-US" sz="2400" dirty="0">
                <a:solidFill>
                  <a:srgbClr val="000000"/>
                </a:solidFill>
                <a:latin typeface="OpenSans"/>
              </a:rPr>
              <a:t> </a:t>
            </a:r>
            <a:r>
              <a:rPr lang="en-US" sz="2400" dirty="0" err="1">
                <a:solidFill>
                  <a:srgbClr val="000000"/>
                </a:solidFill>
                <a:latin typeface="OpenSans"/>
              </a:rPr>
              <a:t>rộng</a:t>
            </a:r>
            <a:r>
              <a:rPr lang="en-US" sz="2400" dirty="0">
                <a:solidFill>
                  <a:srgbClr val="000000"/>
                </a:solidFill>
                <a:latin typeface="OpenSans"/>
              </a:rPr>
              <a:t> </a:t>
            </a:r>
            <a:r>
              <a:rPr lang="en-US" sz="2400" dirty="0" err="1">
                <a:solidFill>
                  <a:srgbClr val="000000"/>
                </a:solidFill>
                <a:latin typeface="OpenSans"/>
              </a:rPr>
              <a:t>rãi</a:t>
            </a:r>
            <a:r>
              <a:rPr lang="en-US" sz="2400" dirty="0">
                <a:solidFill>
                  <a:srgbClr val="000000"/>
                </a:solidFill>
                <a:latin typeface="OpenSans"/>
              </a:rPr>
              <a:t> (</a:t>
            </a:r>
            <a:r>
              <a:rPr lang="en-US" sz="2400" dirty="0" err="1">
                <a:solidFill>
                  <a:srgbClr val="000000"/>
                </a:solidFill>
                <a:latin typeface="OpenSans"/>
              </a:rPr>
              <a:t>có</a:t>
            </a:r>
            <a:r>
              <a:rPr lang="en-US" sz="2400" dirty="0">
                <a:solidFill>
                  <a:srgbClr val="000000"/>
                </a:solidFill>
                <a:latin typeface="OpenSans"/>
              </a:rPr>
              <a:t> ý ca </a:t>
            </a:r>
            <a:r>
              <a:rPr lang="en-US" sz="2400" dirty="0" err="1">
                <a:solidFill>
                  <a:srgbClr val="000000"/>
                </a:solidFill>
                <a:latin typeface="OpenSans"/>
              </a:rPr>
              <a:t>ngợi</a:t>
            </a:r>
            <a:r>
              <a:rPr lang="en-US" sz="2400" dirty="0">
                <a:solidFill>
                  <a:srgbClr val="000000"/>
                </a:solidFill>
                <a:latin typeface="OpenSans"/>
              </a:rPr>
              <a:t>)</a:t>
            </a:r>
            <a:endParaRPr lang="vi-VN" sz="2400" dirty="0">
              <a:solidFill>
                <a:srgbClr val="000000"/>
              </a:solidFill>
              <a:latin typeface="OpenSans"/>
            </a:endParaRP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nơi.</a:t>
            </a: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a:solidFill>
                  <a:srgbClr val="002060"/>
                </a:solidFill>
                <a:latin typeface="OpenSans"/>
              </a:rPr>
              <a:t>       </a:t>
            </a:r>
            <a:r>
              <a:rPr lang="vi-VN" sz="2400">
                <a:solidFill>
                  <a:srgbClr val="002060"/>
                </a:solidFill>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NGỌC TƯỜNG</a:t>
            </a: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a:solidFill>
                  <a:srgbClr val="002060"/>
                </a:solidFill>
              </a:rPr>
              <a:t>Hốt:</a:t>
            </a:r>
            <a:r>
              <a:rPr lang="en-US" sz="2800">
                <a:solidFill>
                  <a:srgbClr val="002060"/>
                </a:solidFill>
              </a:rPr>
              <a:t> thẻ bằng ngà hoặc bằng xương, quan lại ngày xưa cầm trước ngực khi chầu vua</a:t>
            </a: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1468</Words>
  <Application>Microsoft Office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Calibri Light</vt:lpstr>
      <vt:lpstr>#9Slide03 Arima Madurai Black</vt:lpstr>
      <vt:lpstr>#9Slide03 BoosterNextFYBlack</vt:lpstr>
      <vt:lpstr>Tahoma</vt:lpstr>
      <vt:lpstr>字体管家棉花糖</vt:lpstr>
      <vt:lpstr>Lato</vt:lpstr>
      <vt:lpstr>Times New Roman</vt:lpstr>
      <vt:lpstr>#9Slide05 SVNBlenda Script</vt:lpstr>
      <vt:lpstr>#9Slide05 SVNCattleya Script</vt:lpstr>
      <vt:lpstr>Calibri</vt:lpstr>
      <vt:lpstr>OpenSans</vt:lpstr>
      <vt:lpstr>Arial</vt:lpstr>
      <vt:lpstr>#9Slide05 VL Fadilla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pc</cp:lastModifiedBy>
  <cp:revision>568</cp:revision>
  <dcterms:created xsi:type="dcterms:W3CDTF">2015-05-05T08:02:00Z</dcterms:created>
  <dcterms:modified xsi:type="dcterms:W3CDTF">2022-03-14T12:34:10Z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