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4" r:id="rId2"/>
  </p:sldMasterIdLst>
  <p:notesMasterIdLst>
    <p:notesMasterId r:id="rId29"/>
  </p:notesMasterIdLst>
  <p:handoutMasterIdLst>
    <p:handoutMasterId r:id="rId30"/>
  </p:handoutMasterIdLst>
  <p:sldIdLst>
    <p:sldId id="359" r:id="rId3"/>
    <p:sldId id="417" r:id="rId4"/>
    <p:sldId id="415" r:id="rId5"/>
    <p:sldId id="322" r:id="rId6"/>
    <p:sldId id="422" r:id="rId7"/>
    <p:sldId id="371" r:id="rId8"/>
    <p:sldId id="423" r:id="rId9"/>
    <p:sldId id="425" r:id="rId10"/>
    <p:sldId id="564" r:id="rId11"/>
    <p:sldId id="551" r:id="rId12"/>
    <p:sldId id="566" r:id="rId13"/>
    <p:sldId id="565" r:id="rId14"/>
    <p:sldId id="401" r:id="rId15"/>
    <p:sldId id="424" r:id="rId16"/>
    <p:sldId id="410" r:id="rId17"/>
    <p:sldId id="567" r:id="rId18"/>
    <p:sldId id="568" r:id="rId19"/>
    <p:sldId id="572" r:id="rId20"/>
    <p:sldId id="400" r:id="rId21"/>
    <p:sldId id="316" r:id="rId22"/>
    <p:sldId id="392" r:id="rId23"/>
    <p:sldId id="569" r:id="rId24"/>
    <p:sldId id="324" r:id="rId25"/>
    <p:sldId id="403" r:id="rId26"/>
    <p:sldId id="571" r:id="rId27"/>
    <p:sldId id="309" r:id="rId28"/>
  </p:sldIdLst>
  <p:sldSz cx="9144000" cy="5143500" type="screen16x9"/>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34D"/>
    <a:srgbClr val="0B5A8E"/>
    <a:srgbClr val="332215"/>
    <a:srgbClr val="EFE999"/>
    <a:srgbClr val="56C3E7"/>
    <a:srgbClr val="F6D521"/>
    <a:srgbClr val="ED4200"/>
    <a:srgbClr val="2C6B7C"/>
    <a:srgbClr val="F37B3D"/>
    <a:srgbClr val="84A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5" autoAdjust="0"/>
    <p:restoredTop sz="94660" autoAdjust="0"/>
  </p:normalViewPr>
  <p:slideViewPr>
    <p:cSldViewPr>
      <p:cViewPr varScale="1">
        <p:scale>
          <a:sx n="82" d="100"/>
          <a:sy n="82" d="100"/>
        </p:scale>
        <p:origin x="960" y="56"/>
      </p:cViewPr>
      <p:guideLst>
        <p:guide orient="horz" pos="103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2023/5/8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2023/5/8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extLst>
      <p:ext uri="{BB962C8B-B14F-4D97-AF65-F5344CB8AC3E}">
        <p14:creationId xmlns:p14="http://schemas.microsoft.com/office/powerpoint/2010/main"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301023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a:extLst>
              <a:ext uri="{FF2B5EF4-FFF2-40B4-BE49-F238E27FC236}">
                <a16:creationId xmlns:a16="http://schemas.microsoft.com/office/drawing/2014/main" id="{FBD3B8DA-23A8-428F-A2D7-A6921DE0CE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a:extLst>
              <a:ext uri="{FF2B5EF4-FFF2-40B4-BE49-F238E27FC236}">
                <a16:creationId xmlns:a16="http://schemas.microsoft.com/office/drawing/2014/main" id="{1365709D-0D75-4978-A2DE-5432D792CD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388" name="灯片编号占位符 3">
            <a:extLst>
              <a:ext uri="{FF2B5EF4-FFF2-40B4-BE49-F238E27FC236}">
                <a16:creationId xmlns:a16="http://schemas.microsoft.com/office/drawing/2014/main" id="{130980D7-F51F-47D0-B188-23F83C38F0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19170C-E817-4D42-89F1-804D568FA656}"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extLst>
      <p:ext uri="{BB962C8B-B14F-4D97-AF65-F5344CB8AC3E}">
        <p14:creationId xmlns:p14="http://schemas.microsoft.com/office/powerpoint/2010/main" val="2436797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7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064571728"/>
      </p:ext>
    </p:extLst>
  </p:cSld>
  <p:clrMapOvr>
    <a:masterClrMapping/>
  </p:clrMapOvr>
  <p:transition spd="slow"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749508846"/>
      </p:ext>
    </p:extLst>
  </p:cSld>
  <p:clrMapOvr>
    <a:masterClrMapping/>
  </p:clrMapOvr>
  <p:transition spd="slow"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033630809"/>
      </p:ext>
    </p:extLst>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802726565"/>
      </p:ext>
    </p:extLst>
  </p:cSld>
  <p:clrMapOvr>
    <a:masterClrMapping/>
  </p:clrMapOvr>
  <p:transition spd="slow"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920308191"/>
      </p:ext>
    </p:extLst>
  </p:cSld>
  <p:clrMapOvr>
    <a:masterClrMapping/>
  </p:clrMapOvr>
  <p:transition spd="slow"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175793082"/>
      </p:ext>
    </p:extLst>
  </p:cSld>
  <p:clrMapOvr>
    <a:masterClrMapping/>
  </p:clrMapOvr>
  <p:transition spd="slow"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140307459"/>
      </p:ext>
    </p:extLst>
  </p:cSld>
  <p:clrMapOvr>
    <a:masterClrMapping/>
  </p:clrMapOvr>
  <p:transition spd="slow"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486320063"/>
      </p:ext>
    </p:extLst>
  </p:cSld>
  <p:clrMapOvr>
    <a:masterClrMapping/>
  </p:clrMapOvr>
  <p:transition spd="slow"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385371090"/>
      </p:ext>
    </p:extLst>
  </p:cSld>
  <p:clrMapOvr>
    <a:masterClrMapping/>
  </p:clrMapOvr>
  <p:transition spd="slow"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134915516"/>
      </p:ext>
    </p:extLst>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983114887"/>
      </p:ext>
    </p:extLst>
  </p:cSld>
  <p:clrMapOvr>
    <a:masterClrMapping/>
  </p:clrMapOvr>
  <p:transition spd="slow"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740257727"/>
      </p:ext>
    </p:extLst>
  </p:cSld>
  <p:clrMapOvr>
    <a:masterClrMapping/>
  </p:clrMapOvr>
  <p:transition spd="slow"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625261887"/>
      </p:ext>
    </p:extLst>
  </p:cSld>
  <p:clrMapOvr>
    <a:masterClrMapping/>
  </p:clrMapOvr>
  <p:transition spd="slow" advTm="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009064912"/>
      </p:ext>
    </p:extLst>
  </p:cSld>
  <p:clrMapOvr>
    <a:masterClrMapping/>
  </p:clrMapOvr>
  <p:transition spd="slow"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419682252"/>
      </p:ext>
    </p:extLst>
  </p:cSld>
  <p:clrMapOvr>
    <a:masterClrMapping/>
  </p:clrMapOvr>
  <p:transition spd="slow" advTm="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851999280"/>
      </p:ext>
    </p:extLst>
  </p:cSld>
  <p:clrMapOvr>
    <a:masterClrMapping/>
  </p:clrMapOvr>
  <p:transition spd="slow" advTm="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129716849"/>
      </p:ext>
    </p:extLst>
  </p:cSld>
  <p:clrMapOvr>
    <a:masterClrMapping/>
  </p:clrMapOvr>
  <p:transition spd="slow" advTm="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656251378"/>
      </p:ext>
    </p:extLst>
  </p:cSld>
  <p:clrMapOvr>
    <a:masterClrMapping/>
  </p:clrMapOvr>
  <p:transition spd="slow" advTm="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618238740"/>
      </p:ext>
    </p:extLst>
  </p:cSld>
  <p:clrMapOvr>
    <a:masterClrMapping/>
  </p:clrMapOvr>
  <p:transition spd="slow" advTm="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653330814"/>
      </p:ext>
    </p:extLst>
  </p:cSld>
  <p:clrMapOvr>
    <a:masterClrMapping/>
  </p:clrMapOvr>
  <p:transition spd="slow" advTm="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468547471"/>
      </p:ext>
    </p:extLst>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8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251797969"/>
      </p:ext>
    </p:extLst>
  </p:cSld>
  <p:clrMapOvr>
    <a:masterClrMapping/>
  </p:clrMapOvr>
  <p:transition spd="slow" advTm="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561353925"/>
      </p:ext>
    </p:extLst>
  </p:cSld>
  <p:clrMapOvr>
    <a:masterClrMapping/>
  </p:clrMapOvr>
  <p:transition spd="slow" advTm="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242959486"/>
      </p:ext>
    </p:extLst>
  </p:cSld>
  <p:clrMapOvr>
    <a:masterClrMapping/>
  </p:clrMapOvr>
  <p:transition spd="slow" advTm="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045121283"/>
      </p:ext>
    </p:extLst>
  </p:cSld>
  <p:clrMapOvr>
    <a:masterClrMapping/>
  </p:clrMapOvr>
  <p:transition spd="slow" advTm="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0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2424576733"/>
      </p:ext>
    </p:extLst>
  </p:cSld>
  <p:clrMapOvr>
    <a:masterClrMapping/>
  </p:clrMapOvr>
  <p:transition spd="slow" advTm="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9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076476094"/>
      </p:ext>
    </p:extLst>
  </p:cSld>
  <p:clrMapOvr>
    <a:masterClrMapping/>
  </p:clrMapOvr>
  <p:transition spd="slow" advTm="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8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2461169432"/>
      </p:ext>
    </p:extLst>
  </p:cSld>
  <p:clrMapOvr>
    <a:masterClrMapping/>
  </p:clrMapOvr>
  <p:transition spd="slow" advTm="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7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2468711923"/>
      </p:ext>
    </p:extLst>
  </p:cSld>
  <p:clrMapOvr>
    <a:masterClrMapping/>
  </p:clrMapOvr>
  <p:transition spd="slow" advTm="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6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40877617"/>
      </p:ext>
    </p:extLst>
  </p:cSld>
  <p:clrMapOvr>
    <a:masterClrMapping/>
  </p:clrMapOvr>
  <p:transition spd="slow" advTm="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5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889169444"/>
      </p:ext>
    </p:extLst>
  </p:cSld>
  <p:clrMapOvr>
    <a:masterClrMapping/>
  </p:clrMapOvr>
  <p:transition spd="slow" advTm="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4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034769243"/>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7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725973995"/>
      </p:ext>
    </p:extLst>
  </p:cSld>
  <p:clrMapOvr>
    <a:masterClrMapping/>
  </p:clrMapOvr>
  <p:transition spd="slow" advTm="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36481961"/>
      </p:ext>
    </p:extLst>
  </p:cSld>
  <p:clrMapOvr>
    <a:masterClrMapping/>
  </p:clrMapOvr>
  <p:transition spd="slow" advTm="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3191798272"/>
      </p:ext>
    </p:extLst>
  </p:cSld>
  <p:clrMapOvr>
    <a:masterClrMapping/>
  </p:clrMapOvr>
  <p:transition spd="slow" advTm="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3739258072"/>
      </p:ext>
    </p:extLst>
  </p:cSld>
  <p:clrMapOvr>
    <a:masterClrMapping/>
  </p:clrMapOvr>
  <p:transition spd="slow" advTm="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0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3830553122"/>
      </p:ext>
    </p:extLst>
  </p:cSld>
  <p:clrMapOvr>
    <a:masterClrMapping/>
  </p:clrMapOvr>
  <p:transition spd="slow" advTm="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9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655687086"/>
      </p:ext>
    </p:extLst>
  </p:cSld>
  <p:clrMapOvr>
    <a:masterClrMapping/>
  </p:clrMapOvr>
  <p:transition spd="slow" advTm="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6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2033834482"/>
      </p:ext>
    </p:extLst>
  </p:cSld>
  <p:clrMapOvr>
    <a:masterClrMapping/>
  </p:clrMapOvr>
  <p:transition spd="slow" advTm="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5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3674322282"/>
      </p:ext>
    </p:extLst>
  </p:cSld>
  <p:clrMapOvr>
    <a:masterClrMapping/>
  </p:clrMapOvr>
  <p:transition spd="slow" advTm="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4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155748273"/>
      </p:ext>
    </p:extLst>
  </p:cSld>
  <p:clrMapOvr>
    <a:masterClrMapping/>
  </p:clrMapOvr>
  <p:transition spd="slow" advTm="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95013365"/>
      </p:ext>
    </p:extLst>
  </p:cSld>
  <p:clrMapOvr>
    <a:masterClrMapping/>
  </p:clrMapOvr>
  <p:transition spd="slow" advTm="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824731960"/>
      </p:ext>
    </p:extLst>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3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407122424"/>
      </p:ext>
    </p:extLst>
  </p:cSld>
  <p:clrMapOvr>
    <a:masterClrMapping/>
  </p:clrMapOvr>
  <p:transition spd="slow" advTm="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549889652"/>
      </p:ext>
    </p:extLst>
  </p:cSld>
  <p:clrMapOvr>
    <a:masterClrMapping/>
  </p:clrMapOvr>
  <p:transition spd="slow" advTm="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043012262"/>
      </p:ext>
    </p:extLst>
  </p:cSld>
  <p:clrMapOvr>
    <a:masterClrMapping/>
  </p:clrMapOvr>
  <p:transition spd="slow" advTm="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2023/5/8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2023/5/8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72971466"/>
      </p:ext>
    </p:extLst>
  </p:cSld>
  <p:clrMapOvr>
    <a:masterClrMapping/>
  </p:clrMapOvr>
  <p:transition spd="slow" advTm="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2023/5/8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44477393"/>
      </p:ext>
    </p:extLst>
  </p:cSld>
  <p:clrMapOvr>
    <a:masterClrMapping/>
  </p:clrMapOvr>
  <p:transition spd="slow" advTm="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2023/5/8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2023/5/8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29496024"/>
      </p:ext>
    </p:extLst>
  </p:cSld>
  <p:clrMapOvr>
    <a:masterClrMapping/>
  </p:clrMapOvr>
  <p:transition spd="slow" advTm="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E28AC-6079-4DD0-B559-256D932D60A1}"/>
              </a:ext>
            </a:extLst>
          </p:cNvPr>
          <p:cNvSpPr>
            <a:spLocks noGrp="1"/>
          </p:cNvSpPr>
          <p:nvPr>
            <p:ph type="dt" sz="half" idx="10"/>
          </p:nvPr>
        </p:nvSpPr>
        <p:spPr/>
        <p:txBody>
          <a:bodyPr/>
          <a:lstStyle>
            <a:lvl1pPr>
              <a:defRPr/>
            </a:lvl1pPr>
          </a:lstStyle>
          <a:p>
            <a:pPr>
              <a:defRPr/>
            </a:pPr>
            <a:fld id="{EF3BA387-6E6D-4274-B2BD-33202917662C}" type="datetime1">
              <a:rPr lang="en-US"/>
              <a:pPr>
                <a:defRPr/>
              </a:pPr>
              <a:t>5/8/2023</a:t>
            </a:fld>
            <a:endParaRPr lang="en-US"/>
          </a:p>
        </p:txBody>
      </p:sp>
      <p:sp>
        <p:nvSpPr>
          <p:cNvPr id="5" name="Footer Placeholder 4">
            <a:extLst>
              <a:ext uri="{FF2B5EF4-FFF2-40B4-BE49-F238E27FC236}">
                <a16:creationId xmlns:a16="http://schemas.microsoft.com/office/drawing/2014/main" id="{27F975EF-C1E7-4C75-859B-415B80D471B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47988CD-FBCA-4A66-BBB2-B5EF3DCF177D}"/>
              </a:ext>
            </a:extLst>
          </p:cNvPr>
          <p:cNvSpPr>
            <a:spLocks noGrp="1"/>
          </p:cNvSpPr>
          <p:nvPr>
            <p:ph type="sldNum" sz="quarter" idx="12"/>
          </p:nvPr>
        </p:nvSpPr>
        <p:spPr/>
        <p:txBody>
          <a:bodyPr/>
          <a:lstStyle>
            <a:lvl1pPr>
              <a:defRPr/>
            </a:lvl1pPr>
          </a:lstStyle>
          <a:p>
            <a:pPr>
              <a:defRPr/>
            </a:pPr>
            <a:fld id="{09E904C0-FA03-47A2-BC55-A6A609969E08}" type="slidenum">
              <a:rPr lang="en-US" altLang="en-US"/>
              <a:pPr>
                <a:defRPr/>
              </a:pPr>
              <a:t>‹#›</a:t>
            </a:fld>
            <a:endParaRPr lang="en-US" altLang="en-US"/>
          </a:p>
        </p:txBody>
      </p:sp>
    </p:spTree>
    <p:extLst>
      <p:ext uri="{BB962C8B-B14F-4D97-AF65-F5344CB8AC3E}">
        <p14:creationId xmlns:p14="http://schemas.microsoft.com/office/powerpoint/2010/main" val="8928758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398379E-26E7-4833-B7CA-08E09EFCE137}"/>
              </a:ext>
            </a:extLst>
          </p:cNvPr>
          <p:cNvSpPr>
            <a:spLocks noGrp="1"/>
          </p:cNvSpPr>
          <p:nvPr>
            <p:ph type="dt" sz="half" idx="10"/>
          </p:nvPr>
        </p:nvSpPr>
        <p:spPr/>
        <p:txBody>
          <a:bodyPr/>
          <a:lstStyle>
            <a:lvl1pPr>
              <a:defRPr/>
            </a:lvl1pPr>
          </a:lstStyle>
          <a:p>
            <a:pPr>
              <a:defRPr/>
            </a:pPr>
            <a:fld id="{46464A36-068B-4A7F-806B-F059775431D2}" type="datetime1">
              <a:rPr lang="en-US"/>
              <a:pPr>
                <a:defRPr/>
              </a:pPr>
              <a:t>5/8/2023</a:t>
            </a:fld>
            <a:endParaRPr lang="en-US"/>
          </a:p>
        </p:txBody>
      </p:sp>
      <p:sp>
        <p:nvSpPr>
          <p:cNvPr id="5" name="Footer Placeholder 4">
            <a:extLst>
              <a:ext uri="{FF2B5EF4-FFF2-40B4-BE49-F238E27FC236}">
                <a16:creationId xmlns:a16="http://schemas.microsoft.com/office/drawing/2014/main" id="{D02FCFA3-F0F6-40F1-89E9-449D89498BF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63E7F96-EEA0-4296-B0D2-9D84B15A1BAD}"/>
              </a:ext>
            </a:extLst>
          </p:cNvPr>
          <p:cNvSpPr>
            <a:spLocks noGrp="1"/>
          </p:cNvSpPr>
          <p:nvPr>
            <p:ph type="sldNum" sz="quarter" idx="12"/>
          </p:nvPr>
        </p:nvSpPr>
        <p:spPr/>
        <p:txBody>
          <a:bodyPr/>
          <a:lstStyle>
            <a:lvl1pPr>
              <a:defRPr/>
            </a:lvl1pPr>
          </a:lstStyle>
          <a:p>
            <a:pPr>
              <a:defRPr/>
            </a:pPr>
            <a:fld id="{DA9E5933-ADDA-4901-A958-1725D4407005}" type="slidenum">
              <a:rPr lang="en-US" altLang="en-US"/>
              <a:pPr>
                <a:defRPr/>
              </a:pPr>
              <a:t>‹#›</a:t>
            </a:fld>
            <a:endParaRPr lang="en-US" altLang="en-US"/>
          </a:p>
        </p:txBody>
      </p:sp>
    </p:spTree>
    <p:extLst>
      <p:ext uri="{BB962C8B-B14F-4D97-AF65-F5344CB8AC3E}">
        <p14:creationId xmlns:p14="http://schemas.microsoft.com/office/powerpoint/2010/main" val="2939047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23C9A15-C37C-466F-A0FC-11363E8768DE}"/>
              </a:ext>
            </a:extLst>
          </p:cNvPr>
          <p:cNvGrpSpPr>
            <a:grpSpLocks/>
          </p:cNvGrpSpPr>
          <p:nvPr/>
        </p:nvGrpSpPr>
        <p:grpSpPr bwMode="auto">
          <a:xfrm>
            <a:off x="1" y="-10716"/>
            <a:ext cx="9155113" cy="5163741"/>
            <a:chOff x="0" y="-9"/>
            <a:chExt cx="5767" cy="4337"/>
          </a:xfrm>
        </p:grpSpPr>
        <p:sp>
          <p:nvSpPr>
            <p:cNvPr id="5" name="Freeform 3">
              <a:extLst>
                <a:ext uri="{FF2B5EF4-FFF2-40B4-BE49-F238E27FC236}">
                  <a16:creationId xmlns:a16="http://schemas.microsoft.com/office/drawing/2014/main" id="{EF0BF10F-661D-4375-A824-C75100ED5CFF}"/>
                </a:ext>
              </a:extLst>
            </p:cNvPr>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6" name="Freeform 4">
              <a:extLst>
                <a:ext uri="{FF2B5EF4-FFF2-40B4-BE49-F238E27FC236}">
                  <a16:creationId xmlns:a16="http://schemas.microsoft.com/office/drawing/2014/main" id="{95378CFD-38BD-4A9A-8B17-7DC46BFD2928}"/>
                </a:ext>
              </a:extLst>
            </p:cNvPr>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7" name="Freeform 5">
              <a:extLst>
                <a:ext uri="{FF2B5EF4-FFF2-40B4-BE49-F238E27FC236}">
                  <a16:creationId xmlns:a16="http://schemas.microsoft.com/office/drawing/2014/main" id="{95B1A2B2-13C5-48ED-A317-85BDC43C0101}"/>
                </a:ext>
              </a:extLst>
            </p:cNvPr>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8" name="Freeform 6">
              <a:extLst>
                <a:ext uri="{FF2B5EF4-FFF2-40B4-BE49-F238E27FC236}">
                  <a16:creationId xmlns:a16="http://schemas.microsoft.com/office/drawing/2014/main" id="{1A8F2066-00E8-4335-B617-C82068E6A549}"/>
                </a:ext>
              </a:extLst>
            </p:cNvPr>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sz="1350"/>
            </a:p>
          </p:txBody>
        </p:sp>
        <p:sp>
          <p:nvSpPr>
            <p:cNvPr id="9" name="Freeform 7">
              <a:extLst>
                <a:ext uri="{FF2B5EF4-FFF2-40B4-BE49-F238E27FC236}">
                  <a16:creationId xmlns:a16="http://schemas.microsoft.com/office/drawing/2014/main" id="{24A76456-78F3-47D8-96F7-1881982ABC1F}"/>
                </a:ext>
              </a:extLst>
            </p:cNvPr>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US" sz="1350"/>
            </a:p>
          </p:txBody>
        </p:sp>
        <p:sp>
          <p:nvSpPr>
            <p:cNvPr id="10" name="Freeform 8">
              <a:extLst>
                <a:ext uri="{FF2B5EF4-FFF2-40B4-BE49-F238E27FC236}">
                  <a16:creationId xmlns:a16="http://schemas.microsoft.com/office/drawing/2014/main" id="{B3C160E2-6B67-4826-9856-0FDF92998705}"/>
                </a:ext>
              </a:extLst>
            </p:cNvPr>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11" name="Freeform 9">
              <a:extLst>
                <a:ext uri="{FF2B5EF4-FFF2-40B4-BE49-F238E27FC236}">
                  <a16:creationId xmlns:a16="http://schemas.microsoft.com/office/drawing/2014/main" id="{33FB589B-889D-4FFB-9882-5EECEF32AFCB}"/>
                </a:ext>
              </a:extLst>
            </p:cNvPr>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12" name="Freeform 10">
              <a:extLst>
                <a:ext uri="{FF2B5EF4-FFF2-40B4-BE49-F238E27FC236}">
                  <a16:creationId xmlns:a16="http://schemas.microsoft.com/office/drawing/2014/main" id="{49A0C2A4-0F13-4805-BB73-CEE1115EAB04}"/>
                </a:ext>
              </a:extLst>
            </p:cNvPr>
            <p:cNvSpPr>
              <a:spLocks/>
            </p:cNvSpPr>
            <p:nvPr/>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13" name="Freeform 11">
              <a:extLst>
                <a:ext uri="{FF2B5EF4-FFF2-40B4-BE49-F238E27FC236}">
                  <a16:creationId xmlns:a16="http://schemas.microsoft.com/office/drawing/2014/main" id="{3D41808C-8D09-41C0-B3DD-C1AD3DDA10EC}"/>
                </a:ext>
              </a:extLst>
            </p:cNvPr>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14" name="Freeform 12">
              <a:extLst>
                <a:ext uri="{FF2B5EF4-FFF2-40B4-BE49-F238E27FC236}">
                  <a16:creationId xmlns:a16="http://schemas.microsoft.com/office/drawing/2014/main" id="{0C027534-E7AC-4B59-932C-5D1E2668FEC9}"/>
                </a:ext>
              </a:extLst>
            </p:cNvPr>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15" name="Freeform 13">
              <a:extLst>
                <a:ext uri="{FF2B5EF4-FFF2-40B4-BE49-F238E27FC236}">
                  <a16:creationId xmlns:a16="http://schemas.microsoft.com/office/drawing/2014/main" id="{928A60F0-FE2A-4558-8A3B-2B891C1CBB76}"/>
                </a:ext>
              </a:extLst>
            </p:cNvPr>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16" name="Rectangle 14">
              <a:extLst>
                <a:ext uri="{FF2B5EF4-FFF2-40B4-BE49-F238E27FC236}">
                  <a16:creationId xmlns:a16="http://schemas.microsoft.com/office/drawing/2014/main" id="{DEB12C1F-9865-4BE0-906A-9024444E7A4D}"/>
                </a:ext>
              </a:extLst>
            </p:cNvPr>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sz="1350"/>
            </a:p>
          </p:txBody>
        </p:sp>
        <p:sp>
          <p:nvSpPr>
            <p:cNvPr id="17" name="Freeform 15">
              <a:extLst>
                <a:ext uri="{FF2B5EF4-FFF2-40B4-BE49-F238E27FC236}">
                  <a16:creationId xmlns:a16="http://schemas.microsoft.com/office/drawing/2014/main" id="{F2FC991D-B077-4B0C-BA66-DA558BC07A7C}"/>
                </a:ext>
              </a:extLst>
            </p:cNvPr>
            <p:cNvSpPr>
              <a:spLocks/>
            </p:cNvSpPr>
            <p:nvPr/>
          </p:nvSpPr>
          <p:spPr bwMode="invGray">
            <a:xfrm>
              <a:off x="1632" y="2487"/>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18" name="Freeform 16">
              <a:extLst>
                <a:ext uri="{FF2B5EF4-FFF2-40B4-BE49-F238E27FC236}">
                  <a16:creationId xmlns:a16="http://schemas.microsoft.com/office/drawing/2014/main" id="{7A5BCFBA-A10C-4D3A-A0C3-E23778A08C21}"/>
                </a:ext>
              </a:extLst>
            </p:cNvPr>
            <p:cNvSpPr>
              <a:spLocks/>
            </p:cNvSpPr>
            <p:nvPr/>
          </p:nvSpPr>
          <p:spPr bwMode="invGray">
            <a:xfrm>
              <a:off x="0" y="2487"/>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19" name="Freeform 17">
              <a:extLst>
                <a:ext uri="{FF2B5EF4-FFF2-40B4-BE49-F238E27FC236}">
                  <a16:creationId xmlns:a16="http://schemas.microsoft.com/office/drawing/2014/main" id="{89ECF3AE-2279-4435-9BD3-F34CD935A1F3}"/>
                </a:ext>
              </a:extLst>
            </p:cNvPr>
            <p:cNvSpPr>
              <a:spLocks/>
            </p:cNvSpPr>
            <p:nvPr/>
          </p:nvSpPr>
          <p:spPr bwMode="invGray">
            <a:xfrm>
              <a:off x="3744" y="2487"/>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20" name="Freeform 18">
              <a:extLst>
                <a:ext uri="{FF2B5EF4-FFF2-40B4-BE49-F238E27FC236}">
                  <a16:creationId xmlns:a16="http://schemas.microsoft.com/office/drawing/2014/main" id="{216169DB-3517-4AD4-9AD4-526190D783D1}"/>
                </a:ext>
              </a:extLst>
            </p:cNvPr>
            <p:cNvSpPr>
              <a:spLocks/>
            </p:cNvSpPr>
            <p:nvPr/>
          </p:nvSpPr>
          <p:spPr bwMode="invGray">
            <a:xfrm>
              <a:off x="1920" y="2487"/>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sz="1350"/>
            </a:p>
          </p:txBody>
        </p:sp>
        <p:sp>
          <p:nvSpPr>
            <p:cNvPr id="21" name="Rectangle 19">
              <a:extLst>
                <a:ext uri="{FF2B5EF4-FFF2-40B4-BE49-F238E27FC236}">
                  <a16:creationId xmlns:a16="http://schemas.microsoft.com/office/drawing/2014/main" id="{BA18BE69-0616-4261-9854-874797311D2F}"/>
                </a:ext>
              </a:extLst>
            </p:cNvPr>
            <p:cNvSpPr>
              <a:spLocks noChangeArrowheads="1"/>
            </p:cNvSpPr>
            <p:nvPr/>
          </p:nvSpPr>
          <p:spPr bwMode="invGray">
            <a:xfrm>
              <a:off x="7" y="2456"/>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US" sz="1350"/>
            </a:p>
          </p:txBody>
        </p:sp>
        <p:sp>
          <p:nvSpPr>
            <p:cNvPr id="22" name="Freeform 20">
              <a:extLst>
                <a:ext uri="{FF2B5EF4-FFF2-40B4-BE49-F238E27FC236}">
                  <a16:creationId xmlns:a16="http://schemas.microsoft.com/office/drawing/2014/main" id="{B0B3B373-65F5-4479-9FA3-CC1BDB33BD5A}"/>
                </a:ext>
              </a:extLst>
            </p:cNvPr>
            <p:cNvSpPr>
              <a:spLocks/>
            </p:cNvSpPr>
            <p:nvPr/>
          </p:nvSpPr>
          <p:spPr bwMode="invGray">
            <a:xfrm>
              <a:off x="2583" y="2449"/>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23" name="Freeform 21">
              <a:extLst>
                <a:ext uri="{FF2B5EF4-FFF2-40B4-BE49-F238E27FC236}">
                  <a16:creationId xmlns:a16="http://schemas.microsoft.com/office/drawing/2014/main" id="{7B2EBC6A-72A5-48DF-AD78-F52C33E0E9DC}"/>
                </a:ext>
              </a:extLst>
            </p:cNvPr>
            <p:cNvSpPr>
              <a:spLocks/>
            </p:cNvSpPr>
            <p:nvPr/>
          </p:nvSpPr>
          <p:spPr bwMode="invGray">
            <a:xfrm rot="18897039" flipH="1">
              <a:off x="148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24" name="Freeform 22">
              <a:extLst>
                <a:ext uri="{FF2B5EF4-FFF2-40B4-BE49-F238E27FC236}">
                  <a16:creationId xmlns:a16="http://schemas.microsoft.com/office/drawing/2014/main" id="{D17DD17C-ACDF-479A-9193-1672EBF1762C}"/>
                </a:ext>
              </a:extLst>
            </p:cNvPr>
            <p:cNvSpPr>
              <a:spLocks/>
            </p:cNvSpPr>
            <p:nvPr/>
          </p:nvSpPr>
          <p:spPr bwMode="invGray">
            <a:xfrm rot="18897039" flipH="1">
              <a:off x="76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25" name="Freeform 23">
              <a:extLst>
                <a:ext uri="{FF2B5EF4-FFF2-40B4-BE49-F238E27FC236}">
                  <a16:creationId xmlns:a16="http://schemas.microsoft.com/office/drawing/2014/main" id="{2898129F-B79D-4DE0-9C6F-30972373632C}"/>
                </a:ext>
              </a:extLst>
            </p:cNvPr>
            <p:cNvSpPr>
              <a:spLocks/>
            </p:cNvSpPr>
            <p:nvPr/>
          </p:nvSpPr>
          <p:spPr bwMode="invGray">
            <a:xfrm rot="18897039" flipH="1">
              <a:off x="31" y="2385"/>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26" name="Freeform 24">
              <a:extLst>
                <a:ext uri="{FF2B5EF4-FFF2-40B4-BE49-F238E27FC236}">
                  <a16:creationId xmlns:a16="http://schemas.microsoft.com/office/drawing/2014/main" id="{2183C843-1C32-4062-9A1E-95B7AF84AB41}"/>
                </a:ext>
              </a:extLst>
            </p:cNvPr>
            <p:cNvSpPr>
              <a:spLocks/>
            </p:cNvSpPr>
            <p:nvPr/>
          </p:nvSpPr>
          <p:spPr bwMode="invGray">
            <a:xfrm flipH="1" flipV="1">
              <a:off x="576" y="2441"/>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27" name="Freeform 25">
              <a:extLst>
                <a:ext uri="{FF2B5EF4-FFF2-40B4-BE49-F238E27FC236}">
                  <a16:creationId xmlns:a16="http://schemas.microsoft.com/office/drawing/2014/main" id="{E874CDB8-5227-4DDC-9463-AB458C06D46B}"/>
                </a:ext>
              </a:extLst>
            </p:cNvPr>
            <p:cNvSpPr>
              <a:spLocks/>
            </p:cNvSpPr>
            <p:nvPr/>
          </p:nvSpPr>
          <p:spPr bwMode="invGray">
            <a:xfrm flipH="1" flipV="1">
              <a:off x="240"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28" name="Freeform 26">
              <a:extLst>
                <a:ext uri="{FF2B5EF4-FFF2-40B4-BE49-F238E27FC236}">
                  <a16:creationId xmlns:a16="http://schemas.microsoft.com/office/drawing/2014/main" id="{AC0AD56E-25B5-465A-AEC4-D5F41081F014}"/>
                </a:ext>
              </a:extLst>
            </p:cNvPr>
            <p:cNvSpPr>
              <a:spLocks/>
            </p:cNvSpPr>
            <p:nvPr/>
          </p:nvSpPr>
          <p:spPr bwMode="invGray">
            <a:xfrm flipH="1" flipV="1">
              <a:off x="3036" y="2489"/>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29" name="Freeform 27">
              <a:extLst>
                <a:ext uri="{FF2B5EF4-FFF2-40B4-BE49-F238E27FC236}">
                  <a16:creationId xmlns:a16="http://schemas.microsoft.com/office/drawing/2014/main" id="{271A7BF0-53B3-4631-9A1F-7E1BEBCEDABA}"/>
                </a:ext>
              </a:extLst>
            </p:cNvPr>
            <p:cNvSpPr>
              <a:spLocks/>
            </p:cNvSpPr>
            <p:nvPr/>
          </p:nvSpPr>
          <p:spPr bwMode="invGray">
            <a:xfrm flipH="1" flipV="1">
              <a:off x="3984"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 name="Freeform 28">
              <a:extLst>
                <a:ext uri="{FF2B5EF4-FFF2-40B4-BE49-F238E27FC236}">
                  <a16:creationId xmlns:a16="http://schemas.microsoft.com/office/drawing/2014/main" id="{2824D1F3-D33C-4453-BB7F-75141F521030}"/>
                </a:ext>
              </a:extLst>
            </p:cNvPr>
            <p:cNvSpPr>
              <a:spLocks/>
            </p:cNvSpPr>
            <p:nvPr/>
          </p:nvSpPr>
          <p:spPr bwMode="invGray">
            <a:xfrm flipH="1" flipV="1">
              <a:off x="3456" y="2441"/>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1" name="Rectangle 29">
              <a:extLst>
                <a:ext uri="{FF2B5EF4-FFF2-40B4-BE49-F238E27FC236}">
                  <a16:creationId xmlns:a16="http://schemas.microsoft.com/office/drawing/2014/main" id="{6A08E8EE-BD7A-41A8-A3DE-0A2D7A82EB42}"/>
                </a:ext>
              </a:extLst>
            </p:cNvPr>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US" sz="1350"/>
            </a:p>
          </p:txBody>
        </p:sp>
        <p:sp>
          <p:nvSpPr>
            <p:cNvPr id="32" name="Rectangle 30">
              <a:extLst>
                <a:ext uri="{FF2B5EF4-FFF2-40B4-BE49-F238E27FC236}">
                  <a16:creationId xmlns:a16="http://schemas.microsoft.com/office/drawing/2014/main" id="{84B7F111-87D3-4AEC-8533-3F25871CD5AF}"/>
                </a:ext>
              </a:extLst>
            </p:cNvPr>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sz="1350"/>
            </a:p>
          </p:txBody>
        </p:sp>
        <p:sp>
          <p:nvSpPr>
            <p:cNvPr id="33" name="Rectangle 31">
              <a:extLst>
                <a:ext uri="{FF2B5EF4-FFF2-40B4-BE49-F238E27FC236}">
                  <a16:creationId xmlns:a16="http://schemas.microsoft.com/office/drawing/2014/main" id="{921E094D-1CFF-416B-9FE2-1697B8F043DA}"/>
                </a:ext>
              </a:extLst>
            </p:cNvPr>
            <p:cNvSpPr>
              <a:spLocks noChangeArrowheads="1"/>
            </p:cNvSpPr>
            <p:nvPr/>
          </p:nvSpPr>
          <p:spPr bwMode="hidden">
            <a:xfrm>
              <a:off x="0" y="3408"/>
              <a:ext cx="5760" cy="912"/>
            </a:xfrm>
            <a:prstGeom prst="rect">
              <a:avLst/>
            </a:prstGeom>
            <a:solidFill>
              <a:schemeClr val="bg1"/>
            </a:solidFill>
            <a:ln w="9525">
              <a:noFill/>
              <a:miter lim="800000"/>
              <a:headEnd/>
              <a:tailEnd/>
            </a:ln>
            <a:effectLst/>
          </p:spPr>
          <p:txBody>
            <a:bodyPr wrap="none" anchor="ctr"/>
            <a:lstStyle/>
            <a:p>
              <a:pPr>
                <a:defRPr/>
              </a:pPr>
              <a:endParaRPr lang="en-US" sz="1350"/>
            </a:p>
          </p:txBody>
        </p:sp>
        <p:pic>
          <p:nvPicPr>
            <p:cNvPr id="34" name="Picture 32" descr="BTZBUL1A">
              <a:extLst>
                <a:ext uri="{FF2B5EF4-FFF2-40B4-BE49-F238E27FC236}">
                  <a16:creationId xmlns:a16="http://schemas.microsoft.com/office/drawing/2014/main" id="{63372EBF-E3B9-4D45-B587-D85212446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 y="1650"/>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29" name="Rectangle 33"/>
          <p:cNvSpPr>
            <a:spLocks noGrp="1" noChangeArrowheads="1"/>
          </p:cNvSpPr>
          <p:nvPr>
            <p:ph type="ctrTitle"/>
          </p:nvPr>
        </p:nvSpPr>
        <p:spPr>
          <a:xfrm>
            <a:off x="1676400" y="1819959"/>
            <a:ext cx="7239000" cy="646331"/>
          </a:xfrm>
        </p:spPr>
        <p:txBody>
          <a:bodyPr/>
          <a:lstStyle>
            <a:lvl1pPr algn="l">
              <a:defRPr/>
            </a:lvl1pPr>
          </a:lstStyle>
          <a:p>
            <a:r>
              <a:rPr lang="en-US"/>
              <a:t>Click to edit Master title style</a:t>
            </a:r>
          </a:p>
        </p:txBody>
      </p:sp>
      <p:sp>
        <p:nvSpPr>
          <p:cNvPr id="4130" name="Rectangle 34"/>
          <p:cNvSpPr>
            <a:spLocks noGrp="1" noChangeArrowheads="1"/>
          </p:cNvSpPr>
          <p:nvPr>
            <p:ph type="subTitle" idx="1"/>
          </p:nvPr>
        </p:nvSpPr>
        <p:spPr>
          <a:xfrm>
            <a:off x="1676400" y="3429001"/>
            <a:ext cx="6400800" cy="1259681"/>
          </a:xfrm>
        </p:spPr>
        <p:txBody>
          <a:bodyPr anchor="ctr"/>
          <a:lstStyle>
            <a:lvl1pPr marL="0" indent="0" algn="ctr">
              <a:buFont typeface="Wingdings" pitchFamily="2" charset="2"/>
              <a:buNone/>
              <a:defRPr/>
            </a:lvl1pPr>
          </a:lstStyle>
          <a:p>
            <a:r>
              <a:rPr lang="en-US"/>
              <a:t>Click to edit Master subtitle style</a:t>
            </a:r>
          </a:p>
        </p:txBody>
      </p:sp>
      <p:sp>
        <p:nvSpPr>
          <p:cNvPr id="35" name="Rectangle 35">
            <a:extLst>
              <a:ext uri="{FF2B5EF4-FFF2-40B4-BE49-F238E27FC236}">
                <a16:creationId xmlns:a16="http://schemas.microsoft.com/office/drawing/2014/main" id="{66C7F4D4-4BDA-40A7-99FD-8CE97F540C94}"/>
              </a:ext>
            </a:extLst>
          </p:cNvPr>
          <p:cNvSpPr>
            <a:spLocks noGrp="1" noChangeArrowheads="1"/>
          </p:cNvSpPr>
          <p:nvPr>
            <p:ph type="dt" sz="half" idx="10"/>
          </p:nvPr>
        </p:nvSpPr>
        <p:spPr>
          <a:xfrm>
            <a:off x="685800" y="4743450"/>
            <a:ext cx="1905000" cy="342900"/>
          </a:xfrm>
        </p:spPr>
        <p:txBody>
          <a:bodyPr/>
          <a:lstStyle>
            <a:lvl1pPr>
              <a:defRPr/>
            </a:lvl1pPr>
          </a:lstStyle>
          <a:p>
            <a:pPr>
              <a:defRPr/>
            </a:pPr>
            <a:fld id="{F2A14A6F-A76D-4879-9881-2E7B6E93C021}" type="datetime1">
              <a:rPr lang="en-US"/>
              <a:pPr>
                <a:defRPr/>
              </a:pPr>
              <a:t>5/8/2023</a:t>
            </a:fld>
            <a:endParaRPr lang="en-US"/>
          </a:p>
        </p:txBody>
      </p:sp>
      <p:sp>
        <p:nvSpPr>
          <p:cNvPr id="36" name="Rectangle 36">
            <a:extLst>
              <a:ext uri="{FF2B5EF4-FFF2-40B4-BE49-F238E27FC236}">
                <a16:creationId xmlns:a16="http://schemas.microsoft.com/office/drawing/2014/main" id="{C33EE263-67DE-4458-A40D-B972E5D70330}"/>
              </a:ext>
            </a:extLst>
          </p:cNvPr>
          <p:cNvSpPr>
            <a:spLocks noGrp="1" noChangeArrowheads="1"/>
          </p:cNvSpPr>
          <p:nvPr>
            <p:ph type="ftr" sz="quarter" idx="11"/>
          </p:nvPr>
        </p:nvSpPr>
        <p:spPr bwMode="auto">
          <a:xfrm>
            <a:off x="3124200" y="4743450"/>
            <a:ext cx="2895600" cy="3429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050">
                <a:latin typeface="+mn-lt"/>
              </a:defRPr>
            </a:lvl1pPr>
          </a:lstStyle>
          <a:p>
            <a:pPr>
              <a:defRPr/>
            </a:pPr>
            <a:r>
              <a:rPr lang="en-US"/>
              <a:t>Huynh Nghe</a:t>
            </a:r>
          </a:p>
        </p:txBody>
      </p:sp>
      <p:sp>
        <p:nvSpPr>
          <p:cNvPr id="37" name="Rectangle 37">
            <a:extLst>
              <a:ext uri="{FF2B5EF4-FFF2-40B4-BE49-F238E27FC236}">
                <a16:creationId xmlns:a16="http://schemas.microsoft.com/office/drawing/2014/main" id="{EEB4BAF2-694B-491C-9516-FF9C60196765}"/>
              </a:ext>
            </a:extLst>
          </p:cNvPr>
          <p:cNvSpPr>
            <a:spLocks noGrp="1" noChangeArrowheads="1"/>
          </p:cNvSpPr>
          <p:nvPr>
            <p:ph type="sldNum" sz="quarter" idx="12"/>
          </p:nvPr>
        </p:nvSpPr>
        <p:spPr>
          <a:xfrm>
            <a:off x="6553200" y="4743450"/>
            <a:ext cx="1905000" cy="342900"/>
          </a:xfrm>
        </p:spPr>
        <p:txBody>
          <a:bodyPr/>
          <a:lstStyle>
            <a:lvl1pPr>
              <a:defRPr/>
            </a:lvl1pPr>
          </a:lstStyle>
          <a:p>
            <a:fld id="{4C25E3CB-DBF2-4D18-AA81-3FC0FADB0236}" type="slidenum">
              <a:rPr lang="en-US" altLang="en-US"/>
              <a:pPr/>
              <a:t>‹#›</a:t>
            </a:fld>
            <a:endParaRPr lang="en-US" altLang="en-US"/>
          </a:p>
        </p:txBody>
      </p:sp>
    </p:spTree>
    <p:extLst>
      <p:ext uri="{BB962C8B-B14F-4D97-AF65-F5344CB8AC3E}">
        <p14:creationId xmlns:p14="http://schemas.microsoft.com/office/powerpoint/2010/main" val="185266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059548999"/>
      </p:ext>
    </p:extLst>
  </p:cSld>
  <p:clrMapOvr>
    <a:masterClrMapping/>
  </p:clrMapOvr>
  <p:transition spd="slow" advTm="0">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324DC-AFAE-43D2-8009-0ABC2B8A6D19}"/>
              </a:ext>
            </a:extLst>
          </p:cNvPr>
          <p:cNvSpPr>
            <a:spLocks noGrp="1"/>
          </p:cNvSpPr>
          <p:nvPr>
            <p:ph type="dt" sz="half" idx="10"/>
          </p:nvPr>
        </p:nvSpPr>
        <p:spPr/>
        <p:txBody>
          <a:bodyPr/>
          <a:lstStyle>
            <a:lvl1pPr>
              <a:defRPr/>
            </a:lvl1pPr>
          </a:lstStyle>
          <a:p>
            <a:pPr>
              <a:defRPr/>
            </a:pPr>
            <a:fld id="{46C00EA4-45A8-4745-9C95-F29EA82071EC}" type="datetime1">
              <a:rPr lang="en-US"/>
              <a:pPr>
                <a:defRPr/>
              </a:pPr>
              <a:t>5/8/2023</a:t>
            </a:fld>
            <a:endParaRPr lang="en-US"/>
          </a:p>
        </p:txBody>
      </p:sp>
      <p:sp>
        <p:nvSpPr>
          <p:cNvPr id="5" name="Slide Number Placeholder 4">
            <a:extLst>
              <a:ext uri="{FF2B5EF4-FFF2-40B4-BE49-F238E27FC236}">
                <a16:creationId xmlns:a16="http://schemas.microsoft.com/office/drawing/2014/main" id="{F5AEE420-2166-4479-9BE0-4981F9A5BB28}"/>
              </a:ext>
            </a:extLst>
          </p:cNvPr>
          <p:cNvSpPr>
            <a:spLocks noGrp="1"/>
          </p:cNvSpPr>
          <p:nvPr>
            <p:ph type="sldNum" sz="quarter" idx="11"/>
          </p:nvPr>
        </p:nvSpPr>
        <p:spPr/>
        <p:txBody>
          <a:bodyPr/>
          <a:lstStyle>
            <a:lvl1pPr>
              <a:defRPr/>
            </a:lvl1pPr>
          </a:lstStyle>
          <a:p>
            <a:fld id="{3F55952F-C72B-4FD7-9E7F-6014BC7C6D98}" type="slidenum">
              <a:rPr lang="en-US" altLang="en-US"/>
              <a:pPr/>
              <a:t>‹#›</a:t>
            </a:fld>
            <a:endParaRPr lang="en-US" altLang="en-US"/>
          </a:p>
        </p:txBody>
      </p:sp>
    </p:spTree>
    <p:extLst>
      <p:ext uri="{BB962C8B-B14F-4D97-AF65-F5344CB8AC3E}">
        <p14:creationId xmlns:p14="http://schemas.microsoft.com/office/powerpoint/2010/main" val="1233838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324DC-AFAE-43D2-8009-0ABC2B8A6D19}"/>
              </a:ext>
            </a:extLst>
          </p:cNvPr>
          <p:cNvSpPr>
            <a:spLocks noGrp="1"/>
          </p:cNvSpPr>
          <p:nvPr>
            <p:ph type="dt" sz="half" idx="10"/>
          </p:nvPr>
        </p:nvSpPr>
        <p:spPr/>
        <p:txBody>
          <a:bodyPr/>
          <a:lstStyle>
            <a:lvl1pPr>
              <a:defRPr/>
            </a:lvl1pPr>
          </a:lstStyle>
          <a:p>
            <a:pPr>
              <a:defRPr/>
            </a:pPr>
            <a:fld id="{46C00EA4-45A8-4745-9C95-F29EA82071EC}" type="datetime1">
              <a:rPr lang="en-US"/>
              <a:pPr>
                <a:defRPr/>
              </a:pPr>
              <a:t>5/8/2023</a:t>
            </a:fld>
            <a:endParaRPr lang="en-US"/>
          </a:p>
        </p:txBody>
      </p:sp>
      <p:sp>
        <p:nvSpPr>
          <p:cNvPr id="5" name="Slide Number Placeholder 4">
            <a:extLst>
              <a:ext uri="{FF2B5EF4-FFF2-40B4-BE49-F238E27FC236}">
                <a16:creationId xmlns:a16="http://schemas.microsoft.com/office/drawing/2014/main" id="{F5AEE420-2166-4479-9BE0-4981F9A5BB28}"/>
              </a:ext>
            </a:extLst>
          </p:cNvPr>
          <p:cNvSpPr>
            <a:spLocks noGrp="1"/>
          </p:cNvSpPr>
          <p:nvPr>
            <p:ph type="sldNum" sz="quarter" idx="11"/>
          </p:nvPr>
        </p:nvSpPr>
        <p:spPr/>
        <p:txBody>
          <a:bodyPr/>
          <a:lstStyle>
            <a:lvl1pPr>
              <a:defRPr/>
            </a:lvl1pPr>
          </a:lstStyle>
          <a:p>
            <a:fld id="{3F55952F-C72B-4FD7-9E7F-6014BC7C6D98}" type="slidenum">
              <a:rPr lang="en-US" altLang="en-US"/>
              <a:pPr/>
              <a:t>‹#›</a:t>
            </a:fld>
            <a:endParaRPr lang="en-US" altLang="en-US"/>
          </a:p>
        </p:txBody>
      </p:sp>
    </p:spTree>
    <p:extLst>
      <p:ext uri="{BB962C8B-B14F-4D97-AF65-F5344CB8AC3E}">
        <p14:creationId xmlns:p14="http://schemas.microsoft.com/office/powerpoint/2010/main" val="18589685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324DC-AFAE-43D2-8009-0ABC2B8A6D19}"/>
              </a:ext>
            </a:extLst>
          </p:cNvPr>
          <p:cNvSpPr>
            <a:spLocks noGrp="1"/>
          </p:cNvSpPr>
          <p:nvPr>
            <p:ph type="dt" sz="half" idx="10"/>
          </p:nvPr>
        </p:nvSpPr>
        <p:spPr/>
        <p:txBody>
          <a:bodyPr/>
          <a:lstStyle>
            <a:lvl1pPr>
              <a:defRPr/>
            </a:lvl1pPr>
          </a:lstStyle>
          <a:p>
            <a:pPr>
              <a:defRPr/>
            </a:pPr>
            <a:fld id="{46C00EA4-45A8-4745-9C95-F29EA82071EC}" type="datetime1">
              <a:rPr lang="en-US"/>
              <a:pPr>
                <a:defRPr/>
              </a:pPr>
              <a:t>5/8/2023</a:t>
            </a:fld>
            <a:endParaRPr lang="en-US"/>
          </a:p>
        </p:txBody>
      </p:sp>
      <p:sp>
        <p:nvSpPr>
          <p:cNvPr id="5" name="Slide Number Placeholder 4">
            <a:extLst>
              <a:ext uri="{FF2B5EF4-FFF2-40B4-BE49-F238E27FC236}">
                <a16:creationId xmlns:a16="http://schemas.microsoft.com/office/drawing/2014/main" id="{F5AEE420-2166-4479-9BE0-4981F9A5BB28}"/>
              </a:ext>
            </a:extLst>
          </p:cNvPr>
          <p:cNvSpPr>
            <a:spLocks noGrp="1"/>
          </p:cNvSpPr>
          <p:nvPr>
            <p:ph type="sldNum" sz="quarter" idx="11"/>
          </p:nvPr>
        </p:nvSpPr>
        <p:spPr/>
        <p:txBody>
          <a:bodyPr/>
          <a:lstStyle>
            <a:lvl1pPr>
              <a:defRPr/>
            </a:lvl1pPr>
          </a:lstStyle>
          <a:p>
            <a:fld id="{3F55952F-C72B-4FD7-9E7F-6014BC7C6D98}" type="slidenum">
              <a:rPr lang="en-US" altLang="en-US"/>
              <a:pPr/>
              <a:t>‹#›</a:t>
            </a:fld>
            <a:endParaRPr lang="en-US" altLang="en-US"/>
          </a:p>
        </p:txBody>
      </p:sp>
    </p:spTree>
    <p:extLst>
      <p:ext uri="{BB962C8B-B14F-4D97-AF65-F5344CB8AC3E}">
        <p14:creationId xmlns:p14="http://schemas.microsoft.com/office/powerpoint/2010/main" val="20506502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324DC-AFAE-43D2-8009-0ABC2B8A6D19}"/>
              </a:ext>
            </a:extLst>
          </p:cNvPr>
          <p:cNvSpPr>
            <a:spLocks noGrp="1"/>
          </p:cNvSpPr>
          <p:nvPr>
            <p:ph type="dt" sz="half" idx="10"/>
          </p:nvPr>
        </p:nvSpPr>
        <p:spPr/>
        <p:txBody>
          <a:bodyPr/>
          <a:lstStyle>
            <a:lvl1pPr>
              <a:defRPr/>
            </a:lvl1pPr>
          </a:lstStyle>
          <a:p>
            <a:pPr>
              <a:defRPr/>
            </a:pPr>
            <a:fld id="{46C00EA4-45A8-4745-9C95-F29EA82071EC}" type="datetime1">
              <a:rPr lang="en-US"/>
              <a:pPr>
                <a:defRPr/>
              </a:pPr>
              <a:t>5/8/2023</a:t>
            </a:fld>
            <a:endParaRPr lang="en-US"/>
          </a:p>
        </p:txBody>
      </p:sp>
      <p:sp>
        <p:nvSpPr>
          <p:cNvPr id="5" name="Slide Number Placeholder 4">
            <a:extLst>
              <a:ext uri="{FF2B5EF4-FFF2-40B4-BE49-F238E27FC236}">
                <a16:creationId xmlns:a16="http://schemas.microsoft.com/office/drawing/2014/main" id="{F5AEE420-2166-4479-9BE0-4981F9A5BB28}"/>
              </a:ext>
            </a:extLst>
          </p:cNvPr>
          <p:cNvSpPr>
            <a:spLocks noGrp="1"/>
          </p:cNvSpPr>
          <p:nvPr>
            <p:ph type="sldNum" sz="quarter" idx="11"/>
          </p:nvPr>
        </p:nvSpPr>
        <p:spPr/>
        <p:txBody>
          <a:bodyPr/>
          <a:lstStyle>
            <a:lvl1pPr>
              <a:defRPr/>
            </a:lvl1pPr>
          </a:lstStyle>
          <a:p>
            <a:fld id="{3F55952F-C72B-4FD7-9E7F-6014BC7C6D98}" type="slidenum">
              <a:rPr lang="en-US" altLang="en-US"/>
              <a:pPr/>
              <a:t>‹#›</a:t>
            </a:fld>
            <a:endParaRPr lang="en-US" altLang="en-US"/>
          </a:p>
        </p:txBody>
      </p:sp>
    </p:spTree>
    <p:extLst>
      <p:ext uri="{BB962C8B-B14F-4D97-AF65-F5344CB8AC3E}">
        <p14:creationId xmlns:p14="http://schemas.microsoft.com/office/powerpoint/2010/main" val="37460425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324DC-AFAE-43D2-8009-0ABC2B8A6D19}"/>
              </a:ext>
            </a:extLst>
          </p:cNvPr>
          <p:cNvSpPr>
            <a:spLocks noGrp="1"/>
          </p:cNvSpPr>
          <p:nvPr>
            <p:ph type="dt" sz="half" idx="10"/>
          </p:nvPr>
        </p:nvSpPr>
        <p:spPr/>
        <p:txBody>
          <a:bodyPr/>
          <a:lstStyle>
            <a:lvl1pPr>
              <a:defRPr/>
            </a:lvl1pPr>
          </a:lstStyle>
          <a:p>
            <a:pPr>
              <a:defRPr/>
            </a:pPr>
            <a:fld id="{46C00EA4-45A8-4745-9C95-F29EA82071EC}" type="datetime1">
              <a:rPr lang="en-US"/>
              <a:pPr>
                <a:defRPr/>
              </a:pPr>
              <a:t>5/8/2023</a:t>
            </a:fld>
            <a:endParaRPr lang="en-US"/>
          </a:p>
        </p:txBody>
      </p:sp>
      <p:sp>
        <p:nvSpPr>
          <p:cNvPr id="5" name="Slide Number Placeholder 4">
            <a:extLst>
              <a:ext uri="{FF2B5EF4-FFF2-40B4-BE49-F238E27FC236}">
                <a16:creationId xmlns:a16="http://schemas.microsoft.com/office/drawing/2014/main" id="{F5AEE420-2166-4479-9BE0-4981F9A5BB28}"/>
              </a:ext>
            </a:extLst>
          </p:cNvPr>
          <p:cNvSpPr>
            <a:spLocks noGrp="1"/>
          </p:cNvSpPr>
          <p:nvPr>
            <p:ph type="sldNum" sz="quarter" idx="11"/>
          </p:nvPr>
        </p:nvSpPr>
        <p:spPr/>
        <p:txBody>
          <a:bodyPr/>
          <a:lstStyle>
            <a:lvl1pPr>
              <a:defRPr/>
            </a:lvl1pPr>
          </a:lstStyle>
          <a:p>
            <a:fld id="{3F55952F-C72B-4FD7-9E7F-6014BC7C6D98}" type="slidenum">
              <a:rPr lang="en-US" altLang="en-US"/>
              <a:pPr/>
              <a:t>‹#›</a:t>
            </a:fld>
            <a:endParaRPr lang="en-US" altLang="en-US"/>
          </a:p>
        </p:txBody>
      </p:sp>
    </p:spTree>
    <p:extLst>
      <p:ext uri="{BB962C8B-B14F-4D97-AF65-F5344CB8AC3E}">
        <p14:creationId xmlns:p14="http://schemas.microsoft.com/office/powerpoint/2010/main" val="11709153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553998"/>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a:extLst>
              <a:ext uri="{FF2B5EF4-FFF2-40B4-BE49-F238E27FC236}">
                <a16:creationId xmlns:a16="http://schemas.microsoft.com/office/drawing/2014/main" id="{74B7E7AC-483E-4FD4-B339-1744FF2F6A56}"/>
              </a:ext>
            </a:extLst>
          </p:cNvPr>
          <p:cNvSpPr>
            <a:spLocks noGrp="1"/>
          </p:cNvSpPr>
          <p:nvPr>
            <p:ph type="dt" sz="half" idx="10"/>
          </p:nvPr>
        </p:nvSpPr>
        <p:spPr/>
        <p:txBody>
          <a:bodyPr/>
          <a:lstStyle>
            <a:lvl1pPr>
              <a:defRPr/>
            </a:lvl1pPr>
          </a:lstStyle>
          <a:p>
            <a:pPr>
              <a:defRPr/>
            </a:pPr>
            <a:fld id="{D54CE985-DAB4-4A7D-94BF-D8020EC76780}" type="datetime1">
              <a:rPr lang="en-US"/>
              <a:pPr>
                <a:defRPr/>
              </a:pPr>
              <a:t>5/8/2023</a:t>
            </a:fld>
            <a:endParaRPr lang="en-US"/>
          </a:p>
        </p:txBody>
      </p:sp>
      <p:sp>
        <p:nvSpPr>
          <p:cNvPr id="5" name="Slide Number Placeholder 4">
            <a:extLst>
              <a:ext uri="{FF2B5EF4-FFF2-40B4-BE49-F238E27FC236}">
                <a16:creationId xmlns:a16="http://schemas.microsoft.com/office/drawing/2014/main" id="{E67AD4C7-F3A3-4650-BDD6-6A24050F4D71}"/>
              </a:ext>
            </a:extLst>
          </p:cNvPr>
          <p:cNvSpPr>
            <a:spLocks noGrp="1"/>
          </p:cNvSpPr>
          <p:nvPr>
            <p:ph type="sldNum" sz="quarter" idx="11"/>
          </p:nvPr>
        </p:nvSpPr>
        <p:spPr/>
        <p:txBody>
          <a:bodyPr/>
          <a:lstStyle>
            <a:lvl1pPr>
              <a:defRPr/>
            </a:lvl1pPr>
          </a:lstStyle>
          <a:p>
            <a:fld id="{913B1486-6685-497B-A0C2-1C95FDEFD5C0}" type="slidenum">
              <a:rPr lang="en-US" altLang="en-US"/>
              <a:pPr/>
              <a:t>‹#›</a:t>
            </a:fld>
            <a:endParaRPr lang="en-US" altLang="en-US"/>
          </a:p>
        </p:txBody>
      </p:sp>
    </p:spTree>
    <p:extLst>
      <p:ext uri="{BB962C8B-B14F-4D97-AF65-F5344CB8AC3E}">
        <p14:creationId xmlns:p14="http://schemas.microsoft.com/office/powerpoint/2010/main" val="26356078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14450"/>
            <a:ext cx="3810000" cy="32575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4450"/>
            <a:ext cx="3810000" cy="32575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C14B11-0EF6-436C-9E03-C5D89C54BA07}"/>
              </a:ext>
            </a:extLst>
          </p:cNvPr>
          <p:cNvSpPr>
            <a:spLocks noGrp="1"/>
          </p:cNvSpPr>
          <p:nvPr>
            <p:ph type="dt" sz="half" idx="10"/>
          </p:nvPr>
        </p:nvSpPr>
        <p:spPr/>
        <p:txBody>
          <a:bodyPr/>
          <a:lstStyle>
            <a:lvl1pPr>
              <a:defRPr/>
            </a:lvl1pPr>
          </a:lstStyle>
          <a:p>
            <a:pPr>
              <a:defRPr/>
            </a:pPr>
            <a:fld id="{4A9B2AC7-A352-415A-9FCE-26D79060CAE8}" type="datetime1">
              <a:rPr lang="en-US"/>
              <a:pPr>
                <a:defRPr/>
              </a:pPr>
              <a:t>5/8/2023</a:t>
            </a:fld>
            <a:endParaRPr lang="en-US"/>
          </a:p>
        </p:txBody>
      </p:sp>
      <p:sp>
        <p:nvSpPr>
          <p:cNvPr id="6" name="Slide Number Placeholder 5">
            <a:extLst>
              <a:ext uri="{FF2B5EF4-FFF2-40B4-BE49-F238E27FC236}">
                <a16:creationId xmlns:a16="http://schemas.microsoft.com/office/drawing/2014/main" id="{18062F20-DDD2-4C7F-9F16-48D7203A85DA}"/>
              </a:ext>
            </a:extLst>
          </p:cNvPr>
          <p:cNvSpPr>
            <a:spLocks noGrp="1"/>
          </p:cNvSpPr>
          <p:nvPr>
            <p:ph type="sldNum" sz="quarter" idx="11"/>
          </p:nvPr>
        </p:nvSpPr>
        <p:spPr/>
        <p:txBody>
          <a:bodyPr/>
          <a:lstStyle>
            <a:lvl1pPr>
              <a:defRPr/>
            </a:lvl1pPr>
          </a:lstStyle>
          <a:p>
            <a:fld id="{D8A890D4-98D6-43DB-A8BA-A49D53CF863E}" type="slidenum">
              <a:rPr lang="en-US" altLang="en-US"/>
              <a:pPr/>
              <a:t>‹#›</a:t>
            </a:fld>
            <a:endParaRPr lang="en-US" altLang="en-US"/>
          </a:p>
        </p:txBody>
      </p:sp>
    </p:spTree>
    <p:extLst>
      <p:ext uri="{BB962C8B-B14F-4D97-AF65-F5344CB8AC3E}">
        <p14:creationId xmlns:p14="http://schemas.microsoft.com/office/powerpoint/2010/main" val="11674041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1438"/>
            <a:ext cx="8229600" cy="6463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43CC08-A603-483D-A6A4-5F3850046DF3}"/>
              </a:ext>
            </a:extLst>
          </p:cNvPr>
          <p:cNvSpPr>
            <a:spLocks noGrp="1"/>
          </p:cNvSpPr>
          <p:nvPr>
            <p:ph type="dt" sz="half" idx="10"/>
          </p:nvPr>
        </p:nvSpPr>
        <p:spPr/>
        <p:txBody>
          <a:bodyPr/>
          <a:lstStyle>
            <a:lvl1pPr>
              <a:defRPr/>
            </a:lvl1pPr>
          </a:lstStyle>
          <a:p>
            <a:pPr>
              <a:defRPr/>
            </a:pPr>
            <a:fld id="{9F708C73-4289-44E7-88F9-A193B36E72E9}" type="datetime1">
              <a:rPr lang="en-US"/>
              <a:pPr>
                <a:defRPr/>
              </a:pPr>
              <a:t>5/8/2023</a:t>
            </a:fld>
            <a:endParaRPr lang="en-US"/>
          </a:p>
        </p:txBody>
      </p:sp>
      <p:sp>
        <p:nvSpPr>
          <p:cNvPr id="8" name="Slide Number Placeholder 7">
            <a:extLst>
              <a:ext uri="{FF2B5EF4-FFF2-40B4-BE49-F238E27FC236}">
                <a16:creationId xmlns:a16="http://schemas.microsoft.com/office/drawing/2014/main" id="{007D71F5-8F67-4D9A-B1A4-565BAB5BB07C}"/>
              </a:ext>
            </a:extLst>
          </p:cNvPr>
          <p:cNvSpPr>
            <a:spLocks noGrp="1"/>
          </p:cNvSpPr>
          <p:nvPr>
            <p:ph type="sldNum" sz="quarter" idx="11"/>
          </p:nvPr>
        </p:nvSpPr>
        <p:spPr/>
        <p:txBody>
          <a:bodyPr/>
          <a:lstStyle>
            <a:lvl1pPr>
              <a:defRPr/>
            </a:lvl1pPr>
          </a:lstStyle>
          <a:p>
            <a:fld id="{2D5AE4C1-4770-4FFB-9188-39000314C790}" type="slidenum">
              <a:rPr lang="en-US" altLang="en-US"/>
              <a:pPr/>
              <a:t>‹#›</a:t>
            </a:fld>
            <a:endParaRPr lang="en-US" altLang="en-US"/>
          </a:p>
        </p:txBody>
      </p:sp>
    </p:spTree>
    <p:extLst>
      <p:ext uri="{BB962C8B-B14F-4D97-AF65-F5344CB8AC3E}">
        <p14:creationId xmlns:p14="http://schemas.microsoft.com/office/powerpoint/2010/main" val="2951602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548617-EA5D-4FE1-9DC7-F89C45AB6156}"/>
              </a:ext>
            </a:extLst>
          </p:cNvPr>
          <p:cNvSpPr>
            <a:spLocks noGrp="1"/>
          </p:cNvSpPr>
          <p:nvPr>
            <p:ph type="dt" sz="half" idx="10"/>
          </p:nvPr>
        </p:nvSpPr>
        <p:spPr/>
        <p:txBody>
          <a:bodyPr/>
          <a:lstStyle>
            <a:lvl1pPr>
              <a:defRPr/>
            </a:lvl1pPr>
          </a:lstStyle>
          <a:p>
            <a:pPr>
              <a:defRPr/>
            </a:pPr>
            <a:fld id="{211228B5-4579-414D-A42A-53A6384774EB}" type="datetime1">
              <a:rPr lang="en-US"/>
              <a:pPr>
                <a:defRPr/>
              </a:pPr>
              <a:t>5/8/2023</a:t>
            </a:fld>
            <a:endParaRPr lang="en-US"/>
          </a:p>
        </p:txBody>
      </p:sp>
      <p:sp>
        <p:nvSpPr>
          <p:cNvPr id="4" name="Slide Number Placeholder 3">
            <a:extLst>
              <a:ext uri="{FF2B5EF4-FFF2-40B4-BE49-F238E27FC236}">
                <a16:creationId xmlns:a16="http://schemas.microsoft.com/office/drawing/2014/main" id="{CD894D18-592A-4D1F-BF31-11FFF8928501}"/>
              </a:ext>
            </a:extLst>
          </p:cNvPr>
          <p:cNvSpPr>
            <a:spLocks noGrp="1"/>
          </p:cNvSpPr>
          <p:nvPr>
            <p:ph type="sldNum" sz="quarter" idx="11"/>
          </p:nvPr>
        </p:nvSpPr>
        <p:spPr/>
        <p:txBody>
          <a:bodyPr/>
          <a:lstStyle>
            <a:lvl1pPr>
              <a:defRPr/>
            </a:lvl1pPr>
          </a:lstStyle>
          <a:p>
            <a:fld id="{B0AAA239-0F23-44CA-8858-4FF496E70912}" type="slidenum">
              <a:rPr lang="en-US" altLang="en-US"/>
              <a:pPr/>
              <a:t>‹#›</a:t>
            </a:fld>
            <a:endParaRPr lang="en-US" altLang="en-US"/>
          </a:p>
        </p:txBody>
      </p:sp>
    </p:spTree>
    <p:extLst>
      <p:ext uri="{BB962C8B-B14F-4D97-AF65-F5344CB8AC3E}">
        <p14:creationId xmlns:p14="http://schemas.microsoft.com/office/powerpoint/2010/main" val="28621381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918F82-938B-4943-8FC7-273EBA17373A}"/>
              </a:ext>
            </a:extLst>
          </p:cNvPr>
          <p:cNvSpPr>
            <a:spLocks noGrp="1"/>
          </p:cNvSpPr>
          <p:nvPr>
            <p:ph type="dt" sz="half" idx="10"/>
          </p:nvPr>
        </p:nvSpPr>
        <p:spPr/>
        <p:txBody>
          <a:bodyPr/>
          <a:lstStyle>
            <a:lvl1pPr>
              <a:defRPr/>
            </a:lvl1pPr>
          </a:lstStyle>
          <a:p>
            <a:pPr>
              <a:defRPr/>
            </a:pPr>
            <a:fld id="{57DD0EB2-1506-482E-B44A-0098EF3F7F90}" type="datetime1">
              <a:rPr lang="en-US"/>
              <a:pPr>
                <a:defRPr/>
              </a:pPr>
              <a:t>5/8/2023</a:t>
            </a:fld>
            <a:endParaRPr lang="en-US"/>
          </a:p>
        </p:txBody>
      </p:sp>
      <p:sp>
        <p:nvSpPr>
          <p:cNvPr id="3" name="Slide Number Placeholder 2">
            <a:extLst>
              <a:ext uri="{FF2B5EF4-FFF2-40B4-BE49-F238E27FC236}">
                <a16:creationId xmlns:a16="http://schemas.microsoft.com/office/drawing/2014/main" id="{7142C89A-6642-4C1E-B158-0A30F49E3252}"/>
              </a:ext>
            </a:extLst>
          </p:cNvPr>
          <p:cNvSpPr>
            <a:spLocks noGrp="1"/>
          </p:cNvSpPr>
          <p:nvPr>
            <p:ph type="sldNum" sz="quarter" idx="11"/>
          </p:nvPr>
        </p:nvSpPr>
        <p:spPr/>
        <p:txBody>
          <a:bodyPr/>
          <a:lstStyle>
            <a:lvl1pPr>
              <a:defRPr/>
            </a:lvl1pPr>
          </a:lstStyle>
          <a:p>
            <a:fld id="{A3123819-F5FE-4B0C-8893-C7AF370BC435}" type="slidenum">
              <a:rPr lang="en-US" altLang="en-US"/>
              <a:pPr/>
              <a:t>‹#›</a:t>
            </a:fld>
            <a:endParaRPr lang="en-US" altLang="en-US"/>
          </a:p>
        </p:txBody>
      </p:sp>
    </p:spTree>
    <p:extLst>
      <p:ext uri="{BB962C8B-B14F-4D97-AF65-F5344CB8AC3E}">
        <p14:creationId xmlns:p14="http://schemas.microsoft.com/office/powerpoint/2010/main" val="356122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0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136620341"/>
      </p:ext>
    </p:extLst>
  </p:cSld>
  <p:clrMapOvr>
    <a:masterClrMapping/>
  </p:clrMapOvr>
  <p:transition spd="slow" advTm="0">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53160"/>
            <a:ext cx="3008313" cy="32316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6A68975A-162F-45BB-8389-E2BD60F20501}"/>
              </a:ext>
            </a:extLst>
          </p:cNvPr>
          <p:cNvSpPr>
            <a:spLocks noGrp="1"/>
          </p:cNvSpPr>
          <p:nvPr>
            <p:ph type="dt" sz="half" idx="10"/>
          </p:nvPr>
        </p:nvSpPr>
        <p:spPr/>
        <p:txBody>
          <a:bodyPr/>
          <a:lstStyle>
            <a:lvl1pPr>
              <a:defRPr/>
            </a:lvl1pPr>
          </a:lstStyle>
          <a:p>
            <a:pPr>
              <a:defRPr/>
            </a:pPr>
            <a:fld id="{D2E8D193-A090-4568-90E6-43006C5F462A}" type="datetime1">
              <a:rPr lang="en-US"/>
              <a:pPr>
                <a:defRPr/>
              </a:pPr>
              <a:t>5/8/2023</a:t>
            </a:fld>
            <a:endParaRPr lang="en-US"/>
          </a:p>
        </p:txBody>
      </p:sp>
      <p:sp>
        <p:nvSpPr>
          <p:cNvPr id="6" name="Slide Number Placeholder 5">
            <a:extLst>
              <a:ext uri="{FF2B5EF4-FFF2-40B4-BE49-F238E27FC236}">
                <a16:creationId xmlns:a16="http://schemas.microsoft.com/office/drawing/2014/main" id="{7DEFF36C-6616-4648-85EE-46CFA34F05C7}"/>
              </a:ext>
            </a:extLst>
          </p:cNvPr>
          <p:cNvSpPr>
            <a:spLocks noGrp="1"/>
          </p:cNvSpPr>
          <p:nvPr>
            <p:ph type="sldNum" sz="quarter" idx="11"/>
          </p:nvPr>
        </p:nvSpPr>
        <p:spPr/>
        <p:txBody>
          <a:bodyPr/>
          <a:lstStyle>
            <a:lvl1pPr>
              <a:defRPr/>
            </a:lvl1pPr>
          </a:lstStyle>
          <a:p>
            <a:fld id="{EB540071-B576-448A-977C-14CA2A599DF0}" type="slidenum">
              <a:rPr lang="en-US" altLang="en-US"/>
              <a:pPr/>
              <a:t>‹#›</a:t>
            </a:fld>
            <a:endParaRPr lang="en-US" altLang="en-US"/>
          </a:p>
        </p:txBody>
      </p:sp>
    </p:spTree>
    <p:extLst>
      <p:ext uri="{BB962C8B-B14F-4D97-AF65-F5344CB8AC3E}">
        <p14:creationId xmlns:p14="http://schemas.microsoft.com/office/powerpoint/2010/main" val="13543916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702339"/>
            <a:ext cx="5486400" cy="32316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BCCD7227-A5DB-4296-98E0-9064FC3EBD18}"/>
              </a:ext>
            </a:extLst>
          </p:cNvPr>
          <p:cNvSpPr>
            <a:spLocks noGrp="1"/>
          </p:cNvSpPr>
          <p:nvPr>
            <p:ph type="dt" sz="half" idx="10"/>
          </p:nvPr>
        </p:nvSpPr>
        <p:spPr/>
        <p:txBody>
          <a:bodyPr/>
          <a:lstStyle>
            <a:lvl1pPr>
              <a:defRPr/>
            </a:lvl1pPr>
          </a:lstStyle>
          <a:p>
            <a:pPr>
              <a:defRPr/>
            </a:pPr>
            <a:fld id="{A40FD979-45EE-484A-9BDC-796CAF78CFF5}" type="datetime1">
              <a:rPr lang="en-US"/>
              <a:pPr>
                <a:defRPr/>
              </a:pPr>
              <a:t>5/8/2023</a:t>
            </a:fld>
            <a:endParaRPr lang="en-US"/>
          </a:p>
        </p:txBody>
      </p:sp>
      <p:sp>
        <p:nvSpPr>
          <p:cNvPr id="6" name="Slide Number Placeholder 5">
            <a:extLst>
              <a:ext uri="{FF2B5EF4-FFF2-40B4-BE49-F238E27FC236}">
                <a16:creationId xmlns:a16="http://schemas.microsoft.com/office/drawing/2014/main" id="{BBD38550-BA6D-477C-B787-3EA0B3195062}"/>
              </a:ext>
            </a:extLst>
          </p:cNvPr>
          <p:cNvSpPr>
            <a:spLocks noGrp="1"/>
          </p:cNvSpPr>
          <p:nvPr>
            <p:ph type="sldNum" sz="quarter" idx="11"/>
          </p:nvPr>
        </p:nvSpPr>
        <p:spPr/>
        <p:txBody>
          <a:bodyPr/>
          <a:lstStyle>
            <a:lvl1pPr>
              <a:defRPr/>
            </a:lvl1pPr>
          </a:lstStyle>
          <a:p>
            <a:fld id="{2AB014F3-0939-4CBD-8549-2E21CFD8AC6F}" type="slidenum">
              <a:rPr lang="en-US" altLang="en-US"/>
              <a:pPr/>
              <a:t>‹#›</a:t>
            </a:fld>
            <a:endParaRPr lang="en-US" altLang="en-US"/>
          </a:p>
        </p:txBody>
      </p:sp>
    </p:spTree>
    <p:extLst>
      <p:ext uri="{BB962C8B-B14F-4D97-AF65-F5344CB8AC3E}">
        <p14:creationId xmlns:p14="http://schemas.microsoft.com/office/powerpoint/2010/main" val="25358594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1B62B-DECD-4FBA-9EAB-445CB94015A6}"/>
              </a:ext>
            </a:extLst>
          </p:cNvPr>
          <p:cNvSpPr>
            <a:spLocks noGrp="1"/>
          </p:cNvSpPr>
          <p:nvPr>
            <p:ph type="dt" sz="half" idx="10"/>
          </p:nvPr>
        </p:nvSpPr>
        <p:spPr/>
        <p:txBody>
          <a:bodyPr/>
          <a:lstStyle>
            <a:lvl1pPr>
              <a:defRPr/>
            </a:lvl1pPr>
          </a:lstStyle>
          <a:p>
            <a:pPr>
              <a:defRPr/>
            </a:pPr>
            <a:fld id="{498460F1-C009-4E29-B34F-2CC0853D076F}" type="datetime1">
              <a:rPr lang="en-US"/>
              <a:pPr>
                <a:defRPr/>
              </a:pPr>
              <a:t>5/8/2023</a:t>
            </a:fld>
            <a:endParaRPr lang="en-US"/>
          </a:p>
        </p:txBody>
      </p:sp>
      <p:sp>
        <p:nvSpPr>
          <p:cNvPr id="5" name="Slide Number Placeholder 4">
            <a:extLst>
              <a:ext uri="{FF2B5EF4-FFF2-40B4-BE49-F238E27FC236}">
                <a16:creationId xmlns:a16="http://schemas.microsoft.com/office/drawing/2014/main" id="{831FD694-D1A4-431C-A69D-1A3033E0E315}"/>
              </a:ext>
            </a:extLst>
          </p:cNvPr>
          <p:cNvSpPr>
            <a:spLocks noGrp="1"/>
          </p:cNvSpPr>
          <p:nvPr>
            <p:ph type="sldNum" sz="quarter" idx="11"/>
          </p:nvPr>
        </p:nvSpPr>
        <p:spPr/>
        <p:txBody>
          <a:bodyPr/>
          <a:lstStyle>
            <a:lvl1pPr>
              <a:defRPr/>
            </a:lvl1pPr>
          </a:lstStyle>
          <a:p>
            <a:fld id="{11AEC837-8C7E-4FE5-AE4B-2D13C28517A4}" type="slidenum">
              <a:rPr lang="en-US" altLang="en-US"/>
              <a:pPr/>
              <a:t>‹#›</a:t>
            </a:fld>
            <a:endParaRPr lang="en-US" altLang="en-US"/>
          </a:p>
        </p:txBody>
      </p:sp>
    </p:spTree>
    <p:extLst>
      <p:ext uri="{BB962C8B-B14F-4D97-AF65-F5344CB8AC3E}">
        <p14:creationId xmlns:p14="http://schemas.microsoft.com/office/powerpoint/2010/main" val="19807351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0319" y="285750"/>
            <a:ext cx="1292662" cy="4286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5676900" cy="4286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5F0A06-B988-4C93-B7EB-5726389EA19A}"/>
              </a:ext>
            </a:extLst>
          </p:cNvPr>
          <p:cNvSpPr>
            <a:spLocks noGrp="1"/>
          </p:cNvSpPr>
          <p:nvPr>
            <p:ph type="dt" sz="half" idx="10"/>
          </p:nvPr>
        </p:nvSpPr>
        <p:spPr/>
        <p:txBody>
          <a:bodyPr/>
          <a:lstStyle>
            <a:lvl1pPr>
              <a:defRPr/>
            </a:lvl1pPr>
          </a:lstStyle>
          <a:p>
            <a:pPr>
              <a:defRPr/>
            </a:pPr>
            <a:fld id="{58592427-C995-436C-9401-2E7E31D2965F}" type="datetime1">
              <a:rPr lang="en-US"/>
              <a:pPr>
                <a:defRPr/>
              </a:pPr>
              <a:t>5/8/2023</a:t>
            </a:fld>
            <a:endParaRPr lang="en-US"/>
          </a:p>
        </p:txBody>
      </p:sp>
      <p:sp>
        <p:nvSpPr>
          <p:cNvPr id="5" name="Slide Number Placeholder 4">
            <a:extLst>
              <a:ext uri="{FF2B5EF4-FFF2-40B4-BE49-F238E27FC236}">
                <a16:creationId xmlns:a16="http://schemas.microsoft.com/office/drawing/2014/main" id="{D534ED1E-AA6A-4D6C-9EB7-E8099EE133C9}"/>
              </a:ext>
            </a:extLst>
          </p:cNvPr>
          <p:cNvSpPr>
            <a:spLocks noGrp="1"/>
          </p:cNvSpPr>
          <p:nvPr>
            <p:ph type="sldNum" sz="quarter" idx="11"/>
          </p:nvPr>
        </p:nvSpPr>
        <p:spPr/>
        <p:txBody>
          <a:bodyPr/>
          <a:lstStyle>
            <a:lvl1pPr>
              <a:defRPr/>
            </a:lvl1pPr>
          </a:lstStyle>
          <a:p>
            <a:fld id="{E5992CF8-2D21-4AD2-9785-7EF72D9D5A8D}" type="slidenum">
              <a:rPr lang="en-US" altLang="en-US"/>
              <a:pPr/>
              <a:t>‹#›</a:t>
            </a:fld>
            <a:endParaRPr lang="en-US" altLang="en-US"/>
          </a:p>
        </p:txBody>
      </p:sp>
    </p:spTree>
    <p:extLst>
      <p:ext uri="{BB962C8B-B14F-4D97-AF65-F5344CB8AC3E}">
        <p14:creationId xmlns:p14="http://schemas.microsoft.com/office/powerpoint/2010/main" val="27273103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85750"/>
            <a:ext cx="7772400" cy="428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AC3FBB2-09F1-4885-8C8D-23A70D306359}"/>
              </a:ext>
            </a:extLst>
          </p:cNvPr>
          <p:cNvSpPr>
            <a:spLocks noGrp="1"/>
          </p:cNvSpPr>
          <p:nvPr>
            <p:ph type="dt" sz="half" idx="10"/>
          </p:nvPr>
        </p:nvSpPr>
        <p:spPr/>
        <p:txBody>
          <a:bodyPr/>
          <a:lstStyle>
            <a:lvl1pPr>
              <a:defRPr/>
            </a:lvl1pPr>
          </a:lstStyle>
          <a:p>
            <a:pPr>
              <a:defRPr/>
            </a:pPr>
            <a:fld id="{178C33A6-2E17-4449-B138-D6111BEE5F26}" type="datetime1">
              <a:rPr lang="en-US"/>
              <a:pPr>
                <a:defRPr/>
              </a:pPr>
              <a:t>5/8/2023</a:t>
            </a:fld>
            <a:endParaRPr lang="en-US"/>
          </a:p>
        </p:txBody>
      </p:sp>
      <p:sp>
        <p:nvSpPr>
          <p:cNvPr id="4" name="Slide Number Placeholder 3">
            <a:extLst>
              <a:ext uri="{FF2B5EF4-FFF2-40B4-BE49-F238E27FC236}">
                <a16:creationId xmlns:a16="http://schemas.microsoft.com/office/drawing/2014/main" id="{7FB01A98-0164-43AE-94FC-35A32ED03BF7}"/>
              </a:ext>
            </a:extLst>
          </p:cNvPr>
          <p:cNvSpPr>
            <a:spLocks noGrp="1"/>
          </p:cNvSpPr>
          <p:nvPr>
            <p:ph type="sldNum" sz="quarter" idx="11"/>
          </p:nvPr>
        </p:nvSpPr>
        <p:spPr/>
        <p:txBody>
          <a:bodyPr/>
          <a:lstStyle>
            <a:lvl1pPr>
              <a:defRPr/>
            </a:lvl1pPr>
          </a:lstStyle>
          <a:p>
            <a:fld id="{57F136C8-2C77-4609-8819-34FD44C09354}" type="slidenum">
              <a:rPr lang="en-US" altLang="en-US"/>
              <a:pPr/>
              <a:t>‹#›</a:t>
            </a:fld>
            <a:endParaRPr lang="en-US" altLang="en-US"/>
          </a:p>
        </p:txBody>
      </p:sp>
    </p:spTree>
    <p:extLst>
      <p:ext uri="{BB962C8B-B14F-4D97-AF65-F5344CB8AC3E}">
        <p14:creationId xmlns:p14="http://schemas.microsoft.com/office/powerpoint/2010/main" val="214361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51198353"/>
      </p:ext>
    </p:extLst>
  </p:cSld>
  <p:clrMapOvr>
    <a:masterClrMapping/>
  </p:clrMapOvr>
  <p:transition spd="slow"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692341942"/>
      </p:ext>
    </p:extLst>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5.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heme" Target="../theme/theme2.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0">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2023/5/8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12" name="图片 11"/>
          <p:cNvPicPr>
            <a:picLocks noChangeAspect="1"/>
          </p:cNvPicPr>
          <p:nvPr userDrawn="1"/>
        </p:nvPicPr>
        <p:blipFill rotWithShape="1">
          <a:blip r:embed="rId61" cstate="print">
            <a:extLst>
              <a:ext uri="{28A0092B-C50C-407E-A947-70E740481C1C}">
                <a14:useLocalDpi xmlns:a14="http://schemas.microsoft.com/office/drawing/2010/main" val="0"/>
              </a:ext>
            </a:extLst>
          </a:blip>
          <a:srcRect r="22909" b="71307"/>
          <a:stretch/>
        </p:blipFill>
        <p:spPr>
          <a:xfrm>
            <a:off x="5523091" y="3407339"/>
            <a:ext cx="3620909" cy="173775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702" r:id="rId3"/>
    <p:sldLayoutId id="2147483701" r:id="rId4"/>
    <p:sldLayoutId id="2147483692" r:id="rId5"/>
    <p:sldLayoutId id="2147483690" r:id="rId6"/>
    <p:sldLayoutId id="2147483689" r:id="rId7"/>
    <p:sldLayoutId id="2147483688" r:id="rId8"/>
    <p:sldLayoutId id="2147483687" r:id="rId9"/>
    <p:sldLayoutId id="2147483686" r:id="rId10"/>
    <p:sldLayoutId id="2147483685" r:id="rId11"/>
    <p:sldLayoutId id="2147483684" r:id="rId12"/>
    <p:sldLayoutId id="2147483683" r:id="rId13"/>
    <p:sldLayoutId id="2147483682" r:id="rId14"/>
    <p:sldLayoutId id="2147483681" r:id="rId15"/>
    <p:sldLayoutId id="2147483680" r:id="rId16"/>
    <p:sldLayoutId id="2147483679" r:id="rId17"/>
    <p:sldLayoutId id="2147483678" r:id="rId18"/>
    <p:sldLayoutId id="2147483677" r:id="rId19"/>
    <p:sldLayoutId id="2147483676" r:id="rId20"/>
    <p:sldLayoutId id="2147483675" r:id="rId21"/>
    <p:sldLayoutId id="2147483674" r:id="rId22"/>
    <p:sldLayoutId id="2147483672" r:id="rId23"/>
    <p:sldLayoutId id="2147483671" r:id="rId24"/>
    <p:sldLayoutId id="2147483670" r:id="rId25"/>
    <p:sldLayoutId id="2147483669" r:id="rId26"/>
    <p:sldLayoutId id="2147483668" r:id="rId27"/>
    <p:sldLayoutId id="2147483667" r:id="rId28"/>
    <p:sldLayoutId id="2147483666" r:id="rId29"/>
    <p:sldLayoutId id="2147483665" r:id="rId30"/>
    <p:sldLayoutId id="2147483664" r:id="rId31"/>
    <p:sldLayoutId id="2147483661" r:id="rId32"/>
    <p:sldLayoutId id="2147483731" r:id="rId33"/>
    <p:sldLayoutId id="2147483713" r:id="rId34"/>
    <p:sldLayoutId id="2147483712" r:id="rId35"/>
    <p:sldLayoutId id="2147483711" r:id="rId36"/>
    <p:sldLayoutId id="2147483710" r:id="rId37"/>
    <p:sldLayoutId id="2147483709" r:id="rId38"/>
    <p:sldLayoutId id="2147483708" r:id="rId39"/>
    <p:sldLayoutId id="2147483707" r:id="rId40"/>
    <p:sldLayoutId id="2147483706" r:id="rId41"/>
    <p:sldLayoutId id="2147483705" r:id="rId42"/>
    <p:sldLayoutId id="2147483704" r:id="rId43"/>
    <p:sldLayoutId id="2147483703" r:id="rId44"/>
    <p:sldLayoutId id="2147483700" r:id="rId45"/>
    <p:sldLayoutId id="2147483696" r:id="rId46"/>
    <p:sldLayoutId id="2147483695" r:id="rId47"/>
    <p:sldLayoutId id="2147483691" r:id="rId48"/>
    <p:sldLayoutId id="2147483673" r:id="rId49"/>
    <p:sldLayoutId id="2147483663" r:id="rId50"/>
    <p:sldLayoutId id="2147483662" r:id="rId51"/>
    <p:sldLayoutId id="2147483654" r:id="rId52"/>
    <p:sldLayoutId id="2147483699" r:id="rId53"/>
    <p:sldLayoutId id="2147483698" r:id="rId54"/>
    <p:sldLayoutId id="2147483655" r:id="rId55"/>
    <p:sldLayoutId id="2147483694" r:id="rId56"/>
    <p:sldLayoutId id="2147483693" r:id="rId57"/>
    <p:sldLayoutId id="2147483697" r:id="rId58"/>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E3E11E19-C0F2-4765-A482-63A644A2AFA2}"/>
              </a:ext>
            </a:extLst>
          </p:cNvPr>
          <p:cNvGrpSpPr>
            <a:grpSpLocks/>
          </p:cNvGrpSpPr>
          <p:nvPr/>
        </p:nvGrpSpPr>
        <p:grpSpPr bwMode="auto">
          <a:xfrm>
            <a:off x="0" y="0"/>
            <a:ext cx="9144000" cy="5554266"/>
            <a:chOff x="0" y="-9"/>
            <a:chExt cx="5760" cy="4665"/>
          </a:xfrm>
        </p:grpSpPr>
        <p:sp>
          <p:nvSpPr>
            <p:cNvPr id="2" name="Freeform 3">
              <a:extLst>
                <a:ext uri="{FF2B5EF4-FFF2-40B4-BE49-F238E27FC236}">
                  <a16:creationId xmlns:a16="http://schemas.microsoft.com/office/drawing/2014/main" id="{53B55365-2389-409D-96C7-85E021B6D27A}"/>
                </a:ext>
              </a:extLst>
            </p:cNvPr>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3" name="Freeform 4">
              <a:extLst>
                <a:ext uri="{FF2B5EF4-FFF2-40B4-BE49-F238E27FC236}">
                  <a16:creationId xmlns:a16="http://schemas.microsoft.com/office/drawing/2014/main" id="{F1F63629-6D6C-4B7A-8335-D0BC6D9364DD}"/>
                </a:ext>
              </a:extLst>
            </p:cNvPr>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3077" name="Freeform 5">
              <a:extLst>
                <a:ext uri="{FF2B5EF4-FFF2-40B4-BE49-F238E27FC236}">
                  <a16:creationId xmlns:a16="http://schemas.microsoft.com/office/drawing/2014/main" id="{02F39962-D275-4DA2-97AB-5302ECDE0197}"/>
                </a:ext>
              </a:extLst>
            </p:cNvPr>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3078" name="Freeform 6">
              <a:extLst>
                <a:ext uri="{FF2B5EF4-FFF2-40B4-BE49-F238E27FC236}">
                  <a16:creationId xmlns:a16="http://schemas.microsoft.com/office/drawing/2014/main" id="{E1B7D479-2436-4EA6-A578-B9AFD17F87B1}"/>
                </a:ext>
              </a:extLst>
            </p:cNvPr>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sz="1350"/>
            </a:p>
          </p:txBody>
        </p:sp>
        <p:sp>
          <p:nvSpPr>
            <p:cNvPr id="3079" name="Freeform 7">
              <a:extLst>
                <a:ext uri="{FF2B5EF4-FFF2-40B4-BE49-F238E27FC236}">
                  <a16:creationId xmlns:a16="http://schemas.microsoft.com/office/drawing/2014/main" id="{A339154D-4FC0-4379-AD2D-3784D135F3FA}"/>
                </a:ext>
              </a:extLst>
            </p:cNvPr>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US" sz="1350"/>
            </a:p>
          </p:txBody>
        </p:sp>
        <p:sp>
          <p:nvSpPr>
            <p:cNvPr id="3080" name="Freeform 8">
              <a:extLst>
                <a:ext uri="{FF2B5EF4-FFF2-40B4-BE49-F238E27FC236}">
                  <a16:creationId xmlns:a16="http://schemas.microsoft.com/office/drawing/2014/main" id="{17640E71-9364-4B79-B60C-9F8496199DF3}"/>
                </a:ext>
              </a:extLst>
            </p:cNvPr>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81" name="Freeform 9">
              <a:extLst>
                <a:ext uri="{FF2B5EF4-FFF2-40B4-BE49-F238E27FC236}">
                  <a16:creationId xmlns:a16="http://schemas.microsoft.com/office/drawing/2014/main" id="{9B951786-0F7A-4641-B988-B258025A572D}"/>
                </a:ext>
              </a:extLst>
            </p:cNvPr>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82" name="Freeform 10">
              <a:extLst>
                <a:ext uri="{FF2B5EF4-FFF2-40B4-BE49-F238E27FC236}">
                  <a16:creationId xmlns:a16="http://schemas.microsoft.com/office/drawing/2014/main" id="{007612FE-C3EA-468D-8B5D-4E4A40600062}"/>
                </a:ext>
              </a:extLst>
            </p:cNvPr>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83" name="Freeform 11">
              <a:extLst>
                <a:ext uri="{FF2B5EF4-FFF2-40B4-BE49-F238E27FC236}">
                  <a16:creationId xmlns:a16="http://schemas.microsoft.com/office/drawing/2014/main" id="{BAC0CB3B-F7E4-4529-8A50-CF2E0E1B13FC}"/>
                </a:ext>
              </a:extLst>
            </p:cNvPr>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84" name="Freeform 12">
              <a:extLst>
                <a:ext uri="{FF2B5EF4-FFF2-40B4-BE49-F238E27FC236}">
                  <a16:creationId xmlns:a16="http://schemas.microsoft.com/office/drawing/2014/main" id="{C3906E9E-E8DB-4E8A-A7FD-81FF0575D59E}"/>
                </a:ext>
              </a:extLst>
            </p:cNvPr>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85" name="Freeform 13">
              <a:extLst>
                <a:ext uri="{FF2B5EF4-FFF2-40B4-BE49-F238E27FC236}">
                  <a16:creationId xmlns:a16="http://schemas.microsoft.com/office/drawing/2014/main" id="{7D537DB5-BDE3-4ACF-BA8F-A9EAEAB6C427}"/>
                </a:ext>
              </a:extLst>
            </p:cNvPr>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86" name="Rectangle 14">
              <a:extLst>
                <a:ext uri="{FF2B5EF4-FFF2-40B4-BE49-F238E27FC236}">
                  <a16:creationId xmlns:a16="http://schemas.microsoft.com/office/drawing/2014/main" id="{69EDB54F-BDAA-4BE0-886A-D4EBFA74A50C}"/>
                </a:ext>
              </a:extLst>
            </p:cNvPr>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sz="1350"/>
            </a:p>
          </p:txBody>
        </p:sp>
        <p:sp>
          <p:nvSpPr>
            <p:cNvPr id="3087" name="Freeform 15">
              <a:extLst>
                <a:ext uri="{FF2B5EF4-FFF2-40B4-BE49-F238E27FC236}">
                  <a16:creationId xmlns:a16="http://schemas.microsoft.com/office/drawing/2014/main" id="{3EEF1422-46F1-43AC-A88E-3D092435607A}"/>
                </a:ext>
              </a:extLst>
            </p:cNvPr>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3088" name="Freeform 16">
              <a:extLst>
                <a:ext uri="{FF2B5EF4-FFF2-40B4-BE49-F238E27FC236}">
                  <a16:creationId xmlns:a16="http://schemas.microsoft.com/office/drawing/2014/main" id="{7D54826B-7206-47CF-A7BE-FA098EC3BAF0}"/>
                </a:ext>
              </a:extLst>
            </p:cNvPr>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3089" name="Freeform 17">
              <a:extLst>
                <a:ext uri="{FF2B5EF4-FFF2-40B4-BE49-F238E27FC236}">
                  <a16:creationId xmlns:a16="http://schemas.microsoft.com/office/drawing/2014/main" id="{64BBD496-C66D-4C4E-B3C5-2456FF0A105D}"/>
                </a:ext>
              </a:extLst>
            </p:cNvPr>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3090" name="Freeform 18">
              <a:extLst>
                <a:ext uri="{FF2B5EF4-FFF2-40B4-BE49-F238E27FC236}">
                  <a16:creationId xmlns:a16="http://schemas.microsoft.com/office/drawing/2014/main" id="{22E077D0-BB44-404C-998D-1FFBF823DD63}"/>
                </a:ext>
              </a:extLst>
            </p:cNvPr>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sz="1350"/>
            </a:p>
          </p:txBody>
        </p:sp>
        <p:sp>
          <p:nvSpPr>
            <p:cNvPr id="3091" name="Rectangle 19">
              <a:extLst>
                <a:ext uri="{FF2B5EF4-FFF2-40B4-BE49-F238E27FC236}">
                  <a16:creationId xmlns:a16="http://schemas.microsoft.com/office/drawing/2014/main" id="{CE04DE66-0FFF-4366-8115-52ADB48A276A}"/>
                </a:ext>
              </a:extLst>
            </p:cNvPr>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US" sz="1350"/>
            </a:p>
          </p:txBody>
        </p:sp>
        <p:sp>
          <p:nvSpPr>
            <p:cNvPr id="3092" name="Freeform 20">
              <a:extLst>
                <a:ext uri="{FF2B5EF4-FFF2-40B4-BE49-F238E27FC236}">
                  <a16:creationId xmlns:a16="http://schemas.microsoft.com/office/drawing/2014/main" id="{95E4F74B-5901-40B1-8682-47A1C1761A98}"/>
                </a:ext>
              </a:extLst>
            </p:cNvPr>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93" name="Freeform 21">
              <a:extLst>
                <a:ext uri="{FF2B5EF4-FFF2-40B4-BE49-F238E27FC236}">
                  <a16:creationId xmlns:a16="http://schemas.microsoft.com/office/drawing/2014/main" id="{95D8AF33-40E5-44EC-A49D-A96C4CF307C6}"/>
                </a:ext>
              </a:extLst>
            </p:cNvPr>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94" name="Freeform 22">
              <a:extLst>
                <a:ext uri="{FF2B5EF4-FFF2-40B4-BE49-F238E27FC236}">
                  <a16:creationId xmlns:a16="http://schemas.microsoft.com/office/drawing/2014/main" id="{0F04216E-852F-40D7-8332-AE1E5A06800C}"/>
                </a:ext>
              </a:extLst>
            </p:cNvPr>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95" name="Freeform 23">
              <a:extLst>
                <a:ext uri="{FF2B5EF4-FFF2-40B4-BE49-F238E27FC236}">
                  <a16:creationId xmlns:a16="http://schemas.microsoft.com/office/drawing/2014/main" id="{FC9BD4C9-5402-4359-9C8D-B97AE84CE887}"/>
                </a:ext>
              </a:extLst>
            </p:cNvPr>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96" name="Freeform 24">
              <a:extLst>
                <a:ext uri="{FF2B5EF4-FFF2-40B4-BE49-F238E27FC236}">
                  <a16:creationId xmlns:a16="http://schemas.microsoft.com/office/drawing/2014/main" id="{A9ECFD4A-12E6-475B-97EF-3F224712281E}"/>
                </a:ext>
              </a:extLst>
            </p:cNvPr>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97" name="Freeform 25">
              <a:extLst>
                <a:ext uri="{FF2B5EF4-FFF2-40B4-BE49-F238E27FC236}">
                  <a16:creationId xmlns:a16="http://schemas.microsoft.com/office/drawing/2014/main" id="{10EC1D5F-810C-4A28-B998-25DBF07F6FD8}"/>
                </a:ext>
              </a:extLst>
            </p:cNvPr>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98" name="Freeform 26">
              <a:extLst>
                <a:ext uri="{FF2B5EF4-FFF2-40B4-BE49-F238E27FC236}">
                  <a16:creationId xmlns:a16="http://schemas.microsoft.com/office/drawing/2014/main" id="{07C6D872-EC81-4EA7-B42B-364745D9B381}"/>
                </a:ext>
              </a:extLst>
            </p:cNvPr>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99" name="Freeform 27">
              <a:extLst>
                <a:ext uri="{FF2B5EF4-FFF2-40B4-BE49-F238E27FC236}">
                  <a16:creationId xmlns:a16="http://schemas.microsoft.com/office/drawing/2014/main" id="{B8AC4EE8-E999-4E99-8990-410FB96ABC14}"/>
                </a:ext>
              </a:extLst>
            </p:cNvPr>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100" name="Freeform 28">
              <a:extLst>
                <a:ext uri="{FF2B5EF4-FFF2-40B4-BE49-F238E27FC236}">
                  <a16:creationId xmlns:a16="http://schemas.microsoft.com/office/drawing/2014/main" id="{A97EB375-7B25-446D-9156-BE1F9DC941AD}"/>
                </a:ext>
              </a:extLst>
            </p:cNvPr>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101" name="Rectangle 29">
              <a:extLst>
                <a:ext uri="{FF2B5EF4-FFF2-40B4-BE49-F238E27FC236}">
                  <a16:creationId xmlns:a16="http://schemas.microsoft.com/office/drawing/2014/main" id="{973EFF3A-182B-403C-A8FA-0EBEEF3DD548}"/>
                </a:ext>
              </a:extLst>
            </p:cNvPr>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US" sz="1350"/>
            </a:p>
          </p:txBody>
        </p:sp>
      </p:grpSp>
      <p:sp>
        <p:nvSpPr>
          <p:cNvPr id="3075" name="Rectangle 30">
            <a:extLst>
              <a:ext uri="{FF2B5EF4-FFF2-40B4-BE49-F238E27FC236}">
                <a16:creationId xmlns:a16="http://schemas.microsoft.com/office/drawing/2014/main" id="{20709FA0-9C0E-41AC-938F-45A2E4830BAF}"/>
              </a:ext>
            </a:extLst>
          </p:cNvPr>
          <p:cNvSpPr>
            <a:spLocks noGrp="1" noChangeArrowheads="1"/>
          </p:cNvSpPr>
          <p:nvPr>
            <p:ph type="title"/>
          </p:nvPr>
        </p:nvSpPr>
        <p:spPr bwMode="auto">
          <a:xfrm>
            <a:off x="685800" y="271552"/>
            <a:ext cx="777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p>
        </p:txBody>
      </p:sp>
      <p:sp>
        <p:nvSpPr>
          <p:cNvPr id="3076" name="Rectangle 31">
            <a:extLst>
              <a:ext uri="{FF2B5EF4-FFF2-40B4-BE49-F238E27FC236}">
                <a16:creationId xmlns:a16="http://schemas.microsoft.com/office/drawing/2014/main" id="{8A14589E-B64E-4287-9742-9F9E1D807793}"/>
              </a:ext>
            </a:extLst>
          </p:cNvPr>
          <p:cNvSpPr>
            <a:spLocks noGrp="1" noChangeArrowheads="1"/>
          </p:cNvSpPr>
          <p:nvPr>
            <p:ph type="body" idx="1"/>
          </p:nvPr>
        </p:nvSpPr>
        <p:spPr bwMode="auto">
          <a:xfrm>
            <a:off x="685800" y="1314450"/>
            <a:ext cx="7772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04" name="Rectangle 32">
            <a:extLst>
              <a:ext uri="{FF2B5EF4-FFF2-40B4-BE49-F238E27FC236}">
                <a16:creationId xmlns:a16="http://schemas.microsoft.com/office/drawing/2014/main" id="{02033C22-BF79-4C97-8DFE-534A3B28DB07}"/>
              </a:ext>
            </a:extLst>
          </p:cNvPr>
          <p:cNvSpPr>
            <a:spLocks noGrp="1" noChangeArrowheads="1"/>
          </p:cNvSpPr>
          <p:nvPr>
            <p:ph type="dt" sz="half" idx="2"/>
          </p:nvPr>
        </p:nvSpPr>
        <p:spPr bwMode="auto">
          <a:xfrm>
            <a:off x="712788" y="4735116"/>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50">
                <a:latin typeface="+mn-lt"/>
              </a:defRPr>
            </a:lvl1pPr>
          </a:lstStyle>
          <a:p>
            <a:pPr>
              <a:defRPr/>
            </a:pPr>
            <a:fld id="{DE4BE418-72C2-437D-B7B0-63035A13E154}" type="datetime1">
              <a:rPr lang="en-US"/>
              <a:pPr>
                <a:defRPr/>
              </a:pPr>
              <a:t>5/8/2023</a:t>
            </a:fld>
            <a:endParaRPr lang="en-US"/>
          </a:p>
        </p:txBody>
      </p:sp>
      <p:sp>
        <p:nvSpPr>
          <p:cNvPr id="3106" name="Rectangle 34">
            <a:extLst>
              <a:ext uri="{FF2B5EF4-FFF2-40B4-BE49-F238E27FC236}">
                <a16:creationId xmlns:a16="http://schemas.microsoft.com/office/drawing/2014/main" id="{7FC56401-E2F0-4596-AA70-DBC636B6ACD3}"/>
              </a:ext>
            </a:extLst>
          </p:cNvPr>
          <p:cNvSpPr>
            <a:spLocks noGrp="1" noChangeArrowheads="1"/>
          </p:cNvSpPr>
          <p:nvPr>
            <p:ph type="sldNum" sz="quarter" idx="4"/>
          </p:nvPr>
        </p:nvSpPr>
        <p:spPr bwMode="auto">
          <a:xfrm>
            <a:off x="6580188" y="4735116"/>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50">
                <a:latin typeface="Arial" panose="020B0604020202020204" pitchFamily="34" charset="0"/>
              </a:defRPr>
            </a:lvl1pPr>
          </a:lstStyle>
          <a:p>
            <a:fld id="{67EE4884-2EB1-4382-909D-AEBB4E73D941}" type="slidenum">
              <a:rPr lang="en-US" altLang="en-US"/>
              <a:pPr/>
              <a:t>‹#›</a:t>
            </a:fld>
            <a:endParaRPr lang="en-US" altLang="en-US"/>
          </a:p>
        </p:txBody>
      </p:sp>
    </p:spTree>
    <p:extLst>
      <p:ext uri="{BB962C8B-B14F-4D97-AF65-F5344CB8AC3E}">
        <p14:creationId xmlns:p14="http://schemas.microsoft.com/office/powerpoint/2010/main" val="1759365295"/>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30"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342900" algn="ctr" rtl="0" fontAlgn="base">
        <a:spcBef>
          <a:spcPct val="0"/>
        </a:spcBef>
        <a:spcAft>
          <a:spcPct val="0"/>
        </a:spcAft>
        <a:defRPr sz="3600">
          <a:solidFill>
            <a:schemeClr val="tx2"/>
          </a:solidFill>
          <a:latin typeface="Times New Roman" pitchFamily="18" charset="0"/>
        </a:defRPr>
      </a:lvl6pPr>
      <a:lvl7pPr marL="685800" algn="ctr" rtl="0" fontAlgn="base">
        <a:spcBef>
          <a:spcPct val="0"/>
        </a:spcBef>
        <a:spcAft>
          <a:spcPct val="0"/>
        </a:spcAft>
        <a:defRPr sz="3600">
          <a:solidFill>
            <a:schemeClr val="tx2"/>
          </a:solidFill>
          <a:latin typeface="Times New Roman" pitchFamily="18" charset="0"/>
        </a:defRPr>
      </a:lvl7pPr>
      <a:lvl8pPr marL="1028700" algn="ctr" rtl="0" fontAlgn="base">
        <a:spcBef>
          <a:spcPct val="0"/>
        </a:spcBef>
        <a:spcAft>
          <a:spcPct val="0"/>
        </a:spcAft>
        <a:defRPr sz="3600">
          <a:solidFill>
            <a:schemeClr val="tx2"/>
          </a:solidFill>
          <a:latin typeface="Times New Roman" pitchFamily="18" charset="0"/>
        </a:defRPr>
      </a:lvl8pPr>
      <a:lvl9pPr marL="1371600" algn="ctr" rtl="0" fontAlgn="base">
        <a:spcBef>
          <a:spcPct val="0"/>
        </a:spcBef>
        <a:spcAft>
          <a:spcPct val="0"/>
        </a:spcAft>
        <a:defRPr sz="36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SzPct val="70000"/>
        <a:buFont typeface="Wingdings" panose="05000000000000000000" pitchFamily="2" charset="2"/>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tx2"/>
        </a:buClr>
        <a:buSzPct val="60000"/>
        <a:buFont typeface="Wingdings" panose="05000000000000000000" pitchFamily="2" charset="2"/>
        <a:buChar char="l"/>
        <a:defRPr sz="2100">
          <a:solidFill>
            <a:schemeClr val="tx1"/>
          </a:solidFill>
          <a:latin typeface="+mn-lt"/>
        </a:defRPr>
      </a:lvl2pPr>
      <a:lvl3pPr marL="857250" indent="-171450" algn="l" rtl="0" eaLnBrk="0" fontAlgn="base" hangingPunct="0">
        <a:spcBef>
          <a:spcPct val="20000"/>
        </a:spcBef>
        <a:spcAft>
          <a:spcPct val="0"/>
        </a:spcAft>
        <a:buClr>
          <a:schemeClr val="hlink"/>
        </a:buClr>
        <a:buSzPct val="65000"/>
        <a:buFont typeface="Wingdings" panose="05000000000000000000" pitchFamily="2" charset="2"/>
        <a:buChar char="l"/>
        <a:defRPr sz="1800">
          <a:solidFill>
            <a:schemeClr val="tx1"/>
          </a:solidFill>
          <a:latin typeface="+mn-lt"/>
        </a:defRPr>
      </a:lvl3pPr>
      <a:lvl4pPr marL="1200150" indent="-171450" algn="l" rtl="0" eaLnBrk="0" fontAlgn="base" hangingPunct="0">
        <a:spcBef>
          <a:spcPct val="20000"/>
        </a:spcBef>
        <a:spcAft>
          <a:spcPct val="0"/>
        </a:spcAft>
        <a:buClr>
          <a:schemeClr val="accent1"/>
        </a:buClr>
        <a:buSzPct val="60000"/>
        <a:buFont typeface="Wingdings" panose="05000000000000000000" pitchFamily="2" charset="2"/>
        <a:buChar char="l"/>
        <a:defRPr sz="1500">
          <a:solidFill>
            <a:schemeClr val="tx1"/>
          </a:solidFill>
          <a:latin typeface="+mn-lt"/>
        </a:defRPr>
      </a:lvl4pPr>
      <a:lvl5pPr marL="1543050" indent="-171450" algn="l" rtl="0" eaLnBrk="0" fontAlgn="base" hangingPunct="0">
        <a:spcBef>
          <a:spcPct val="20000"/>
        </a:spcBef>
        <a:spcAft>
          <a:spcPct val="0"/>
        </a:spcAft>
        <a:buClr>
          <a:schemeClr val="accent2"/>
        </a:buClr>
        <a:buSzPct val="60000"/>
        <a:buFont typeface="Wingdings" panose="05000000000000000000" pitchFamily="2" charset="2"/>
        <a:buChar char="l"/>
        <a:defRPr sz="1500">
          <a:solidFill>
            <a:schemeClr val="tx1"/>
          </a:solidFill>
          <a:latin typeface="+mn-lt"/>
        </a:defRPr>
      </a:lvl5pPr>
      <a:lvl6pPr marL="1885950" indent="-171450" algn="l" rtl="0" fontAlgn="base">
        <a:spcBef>
          <a:spcPct val="20000"/>
        </a:spcBef>
        <a:spcAft>
          <a:spcPct val="0"/>
        </a:spcAft>
        <a:buClr>
          <a:schemeClr val="accent2"/>
        </a:buClr>
        <a:buSzPct val="60000"/>
        <a:buFont typeface="Wingdings" pitchFamily="2" charset="2"/>
        <a:buChar char="l"/>
        <a:defRPr sz="1500">
          <a:solidFill>
            <a:schemeClr val="tx1"/>
          </a:solidFill>
          <a:latin typeface="+mn-lt"/>
        </a:defRPr>
      </a:lvl6pPr>
      <a:lvl7pPr marL="2228850" indent="-171450" algn="l" rtl="0" fontAlgn="base">
        <a:spcBef>
          <a:spcPct val="20000"/>
        </a:spcBef>
        <a:spcAft>
          <a:spcPct val="0"/>
        </a:spcAft>
        <a:buClr>
          <a:schemeClr val="accent2"/>
        </a:buClr>
        <a:buSzPct val="60000"/>
        <a:buFont typeface="Wingdings" pitchFamily="2" charset="2"/>
        <a:buChar char="l"/>
        <a:defRPr sz="1500">
          <a:solidFill>
            <a:schemeClr val="tx1"/>
          </a:solidFill>
          <a:latin typeface="+mn-lt"/>
        </a:defRPr>
      </a:lvl7pPr>
      <a:lvl8pPr marL="2571750" indent="-171450" algn="l" rtl="0" fontAlgn="base">
        <a:spcBef>
          <a:spcPct val="20000"/>
        </a:spcBef>
        <a:spcAft>
          <a:spcPct val="0"/>
        </a:spcAft>
        <a:buClr>
          <a:schemeClr val="accent2"/>
        </a:buClr>
        <a:buSzPct val="60000"/>
        <a:buFont typeface="Wingdings" pitchFamily="2" charset="2"/>
        <a:buChar char="l"/>
        <a:defRPr sz="1500">
          <a:solidFill>
            <a:schemeClr val="tx1"/>
          </a:solidFill>
          <a:latin typeface="+mn-lt"/>
        </a:defRPr>
      </a:lvl8pPr>
      <a:lvl9pPr marL="2914650" indent="-171450" algn="l" rtl="0" fontAlgn="base">
        <a:spcBef>
          <a:spcPct val="20000"/>
        </a:spcBef>
        <a:spcAft>
          <a:spcPct val="0"/>
        </a:spcAft>
        <a:buClr>
          <a:schemeClr val="accent2"/>
        </a:buClr>
        <a:buSzPct val="60000"/>
        <a:buFont typeface="Wingdings" pitchFamily="2" charset="2"/>
        <a:buChar char="l"/>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emf"/><Relationship Id="rId5" Type="http://schemas.openxmlformats.org/officeDocument/2006/relationships/image" Target="../media/image7.emf"/><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4.jpeg"/><Relationship Id="rId1" Type="http://schemas.openxmlformats.org/officeDocument/2006/relationships/slideLayout" Target="../slideLayouts/slideLayout5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4.jpeg"/><Relationship Id="rId1" Type="http://schemas.openxmlformats.org/officeDocument/2006/relationships/slideLayout" Target="../slideLayouts/slideLayout5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hemeOverride" Target="../theme/themeOverride6.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image" Target="../media/image8.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2.xml"/><Relationship Id="rId1" Type="http://schemas.openxmlformats.org/officeDocument/2006/relationships/themeOverride" Target="../theme/themeOverride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hemeOverride" Target="../theme/themeOverr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26.xml"/><Relationship Id="rId7" Type="http://schemas.openxmlformats.org/officeDocument/2006/relationships/oleObject" Target="../embeddings/oleObject1.bin"/><Relationship Id="rId2" Type="http://schemas.openxmlformats.org/officeDocument/2006/relationships/slide" Target="slide22.xml"/><Relationship Id="rId1" Type="http://schemas.openxmlformats.org/officeDocument/2006/relationships/slideLayout" Target="../slideLayouts/slideLayout5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8.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5"/>
          <a:stretch>
            <a:fillRect/>
          </a:stretch>
        </p:blipFill>
        <p:spPr>
          <a:xfrm>
            <a:off x="5508104" y="2211710"/>
            <a:ext cx="2145824" cy="2302522"/>
          </a:xfrm>
          <a:prstGeom prst="rect">
            <a:avLst/>
          </a:prstGeom>
        </p:spPr>
      </p:pic>
      <p:pic>
        <p:nvPicPr>
          <p:cNvPr id="9" name="图片 8"/>
          <p:cNvPicPr>
            <a:picLocks noChangeAspect="1"/>
          </p:cNvPicPr>
          <p:nvPr/>
        </p:nvPicPr>
        <p:blipFill>
          <a:blip r:embed="rId6"/>
          <a:stretch>
            <a:fillRect/>
          </a:stretch>
        </p:blipFill>
        <p:spPr>
          <a:xfrm rot="20641704">
            <a:off x="755522" y="2740628"/>
            <a:ext cx="2701807" cy="2016880"/>
          </a:xfrm>
          <a:prstGeom prst="rect">
            <a:avLst/>
          </a:prstGeom>
        </p:spPr>
      </p:pic>
      <p:sp>
        <p:nvSpPr>
          <p:cNvPr id="3" name="TextBox 2"/>
          <p:cNvSpPr txBox="1"/>
          <p:nvPr/>
        </p:nvSpPr>
        <p:spPr>
          <a:xfrm>
            <a:off x="-324544" y="195486"/>
            <a:ext cx="8014416" cy="2308324"/>
          </a:xfrm>
          <a:prstGeom prst="rect">
            <a:avLst/>
          </a:prstGeom>
          <a:noFill/>
        </p:spPr>
        <p:txBody>
          <a:bodyPr wrap="square" rtlCol="0">
            <a:spAutoFit/>
          </a:bodyPr>
          <a:lstStyle/>
          <a:p>
            <a:pPr algn="ctr"/>
            <a:r>
              <a:rPr lang="en-US" sz="2400" b="1" dirty="0">
                <a:solidFill>
                  <a:schemeClr val="tx1">
                    <a:lumMod val="75000"/>
                    <a:lumOff val="25000"/>
                  </a:schemeClr>
                </a:solidFill>
                <a:latin typeface="Comic Sans MS" pitchFamily="66" charset="0"/>
                <a:ea typeface="微软雅黑" panose="020B0503020204020204" pitchFamily="34" charset="-122"/>
              </a:rPr>
              <a:t>             </a:t>
            </a:r>
            <a:r>
              <a:rPr lang="en-US" sz="2400" b="1" dirty="0" err="1">
                <a:solidFill>
                  <a:schemeClr val="tx1">
                    <a:lumMod val="75000"/>
                    <a:lumOff val="25000"/>
                  </a:schemeClr>
                </a:solidFill>
                <a:latin typeface="Comic Sans MS" pitchFamily="66" charset="0"/>
                <a:ea typeface="微软雅黑" panose="020B0503020204020204" pitchFamily="34" charset="-122"/>
              </a:rPr>
              <a:t>Thứ</a:t>
            </a:r>
            <a:r>
              <a:rPr lang="en-US" sz="2400" b="1" dirty="0">
                <a:solidFill>
                  <a:schemeClr val="tx1">
                    <a:lumMod val="75000"/>
                    <a:lumOff val="25000"/>
                  </a:schemeClr>
                </a:solidFill>
                <a:latin typeface="Comic Sans MS" pitchFamily="66" charset="0"/>
                <a:ea typeface="微软雅黑" panose="020B0503020204020204" pitchFamily="34" charset="-122"/>
              </a:rPr>
              <a:t> </a:t>
            </a:r>
            <a:r>
              <a:rPr lang="en-US" sz="2400" b="1" dirty="0" err="1">
                <a:solidFill>
                  <a:schemeClr val="tx1">
                    <a:lumMod val="75000"/>
                    <a:lumOff val="25000"/>
                  </a:schemeClr>
                </a:solidFill>
                <a:latin typeface="Comic Sans MS" pitchFamily="66" charset="0"/>
                <a:ea typeface="微软雅黑" panose="020B0503020204020204" pitchFamily="34" charset="-122"/>
              </a:rPr>
              <a:t>tư</a:t>
            </a:r>
            <a:r>
              <a:rPr lang="en-US" sz="2400" b="1" dirty="0">
                <a:solidFill>
                  <a:schemeClr val="tx1">
                    <a:lumMod val="75000"/>
                    <a:lumOff val="25000"/>
                  </a:schemeClr>
                </a:solidFill>
                <a:latin typeface="Comic Sans MS" pitchFamily="66" charset="0"/>
                <a:ea typeface="微软雅黑" panose="020B0503020204020204" pitchFamily="34" charset="-122"/>
              </a:rPr>
              <a:t> </a:t>
            </a:r>
            <a:r>
              <a:rPr lang="en-US" sz="2400" b="1" dirty="0" err="1">
                <a:solidFill>
                  <a:schemeClr val="tx1">
                    <a:lumMod val="75000"/>
                    <a:lumOff val="25000"/>
                  </a:schemeClr>
                </a:solidFill>
                <a:latin typeface="Comic Sans MS" pitchFamily="66" charset="0"/>
                <a:ea typeface="微软雅黑" panose="020B0503020204020204" pitchFamily="34" charset="-122"/>
              </a:rPr>
              <a:t>ngày</a:t>
            </a:r>
            <a:r>
              <a:rPr lang="en-US" sz="2400" b="1" dirty="0">
                <a:solidFill>
                  <a:schemeClr val="tx1">
                    <a:lumMod val="75000"/>
                    <a:lumOff val="25000"/>
                  </a:schemeClr>
                </a:solidFill>
                <a:latin typeface="Comic Sans MS" pitchFamily="66" charset="0"/>
                <a:ea typeface="微软雅黑" panose="020B0503020204020204" pitchFamily="34" charset="-122"/>
              </a:rPr>
              <a:t> 27 </a:t>
            </a:r>
            <a:r>
              <a:rPr lang="en-US" sz="2400" b="1" dirty="0" err="1">
                <a:solidFill>
                  <a:schemeClr val="tx1">
                    <a:lumMod val="75000"/>
                    <a:lumOff val="25000"/>
                  </a:schemeClr>
                </a:solidFill>
                <a:latin typeface="Comic Sans MS" pitchFamily="66" charset="0"/>
                <a:ea typeface="微软雅黑" panose="020B0503020204020204" pitchFamily="34" charset="-122"/>
              </a:rPr>
              <a:t>tháng</a:t>
            </a:r>
            <a:r>
              <a:rPr lang="en-US" sz="2400" b="1" dirty="0">
                <a:solidFill>
                  <a:schemeClr val="tx1">
                    <a:lumMod val="75000"/>
                    <a:lumOff val="25000"/>
                  </a:schemeClr>
                </a:solidFill>
                <a:latin typeface="Comic Sans MS" pitchFamily="66" charset="0"/>
                <a:ea typeface="微软雅黑" panose="020B0503020204020204" pitchFamily="34" charset="-122"/>
              </a:rPr>
              <a:t> 4  </a:t>
            </a:r>
            <a:r>
              <a:rPr lang="en-US" sz="2400" b="1" dirty="0" err="1">
                <a:solidFill>
                  <a:schemeClr val="tx1">
                    <a:lumMod val="75000"/>
                    <a:lumOff val="25000"/>
                  </a:schemeClr>
                </a:solidFill>
                <a:latin typeface="Comic Sans MS" pitchFamily="66" charset="0"/>
                <a:ea typeface="微软雅黑" panose="020B0503020204020204" pitchFamily="34" charset="-122"/>
              </a:rPr>
              <a:t>năm</a:t>
            </a:r>
            <a:r>
              <a:rPr lang="en-US" sz="2400" b="1" dirty="0">
                <a:solidFill>
                  <a:schemeClr val="tx1">
                    <a:lumMod val="75000"/>
                    <a:lumOff val="25000"/>
                  </a:schemeClr>
                </a:solidFill>
                <a:latin typeface="Comic Sans MS" pitchFamily="66" charset="0"/>
                <a:ea typeface="微软雅黑" panose="020B0503020204020204" pitchFamily="34" charset="-122"/>
              </a:rPr>
              <a:t> 2022</a:t>
            </a:r>
          </a:p>
          <a:p>
            <a:pPr algn="ctr"/>
            <a:r>
              <a:rPr lang="en-US" sz="2400" b="1" dirty="0" err="1">
                <a:solidFill>
                  <a:schemeClr val="tx1">
                    <a:lumMod val="75000"/>
                    <a:lumOff val="25000"/>
                  </a:schemeClr>
                </a:solidFill>
                <a:latin typeface="Comic Sans MS" pitchFamily="66" charset="0"/>
                <a:ea typeface="微软雅黑" panose="020B0503020204020204" pitchFamily="34" charset="-122"/>
              </a:rPr>
              <a:t>Tập</a:t>
            </a:r>
            <a:r>
              <a:rPr lang="en-US" sz="2400" b="1" dirty="0">
                <a:solidFill>
                  <a:schemeClr val="tx1">
                    <a:lumMod val="75000"/>
                    <a:lumOff val="25000"/>
                  </a:schemeClr>
                </a:solidFill>
                <a:latin typeface="Comic Sans MS" pitchFamily="66" charset="0"/>
                <a:ea typeface="微软雅黑" panose="020B0503020204020204" pitchFamily="34" charset="-122"/>
              </a:rPr>
              <a:t> </a:t>
            </a:r>
            <a:r>
              <a:rPr lang="en-US" sz="2400" b="1" dirty="0" err="1">
                <a:solidFill>
                  <a:schemeClr val="tx1">
                    <a:lumMod val="75000"/>
                    <a:lumOff val="25000"/>
                  </a:schemeClr>
                </a:solidFill>
                <a:latin typeface="Comic Sans MS" pitchFamily="66" charset="0"/>
                <a:ea typeface="微软雅黑" panose="020B0503020204020204" pitchFamily="34" charset="-122"/>
              </a:rPr>
              <a:t>đọc</a:t>
            </a:r>
            <a:endParaRPr lang="en-US" sz="2400" b="1" dirty="0">
              <a:solidFill>
                <a:schemeClr val="tx1">
                  <a:lumMod val="75000"/>
                  <a:lumOff val="25000"/>
                </a:schemeClr>
              </a:solidFill>
              <a:latin typeface="Comic Sans MS" pitchFamily="66" charset="0"/>
              <a:ea typeface="微软雅黑" panose="020B0503020204020204" pitchFamily="34" charset="-122"/>
            </a:endParaRPr>
          </a:p>
          <a:p>
            <a:pPr algn="ctr"/>
            <a:r>
              <a:rPr lang="en-US" sz="3200" b="1" dirty="0">
                <a:solidFill>
                  <a:schemeClr val="tx1">
                    <a:lumMod val="75000"/>
                    <a:lumOff val="25000"/>
                  </a:schemeClr>
                </a:solidFill>
                <a:latin typeface="Comic Sans MS" pitchFamily="66" charset="0"/>
                <a:ea typeface="微软雅黑" panose="020B0503020204020204" pitchFamily="34" charset="-122"/>
              </a:rPr>
              <a:t> </a:t>
            </a:r>
            <a:r>
              <a:rPr lang="en-US" sz="3200" b="1" dirty="0" err="1">
                <a:solidFill>
                  <a:schemeClr val="tx1">
                    <a:lumMod val="75000"/>
                    <a:lumOff val="25000"/>
                  </a:schemeClr>
                </a:solidFill>
                <a:latin typeface="Comic Sans MS" pitchFamily="66" charset="0"/>
                <a:ea typeface="微软雅黑" panose="020B0503020204020204" pitchFamily="34" charset="-122"/>
              </a:rPr>
              <a:t>Những</a:t>
            </a:r>
            <a:r>
              <a:rPr lang="en-US" sz="3200" b="1" dirty="0">
                <a:solidFill>
                  <a:schemeClr val="tx1">
                    <a:lumMod val="75000"/>
                    <a:lumOff val="25000"/>
                  </a:schemeClr>
                </a:solidFill>
                <a:latin typeface="Comic Sans MS" pitchFamily="66" charset="0"/>
                <a:ea typeface="微软雅黑" panose="020B0503020204020204" pitchFamily="34" charset="-122"/>
              </a:rPr>
              <a:t> </a:t>
            </a:r>
            <a:r>
              <a:rPr lang="en-US" sz="3200" b="1" dirty="0" err="1">
                <a:solidFill>
                  <a:schemeClr val="tx1">
                    <a:lumMod val="75000"/>
                    <a:lumOff val="25000"/>
                  </a:schemeClr>
                </a:solidFill>
                <a:latin typeface="Comic Sans MS" pitchFamily="66" charset="0"/>
                <a:ea typeface="微软雅黑" panose="020B0503020204020204" pitchFamily="34" charset="-122"/>
              </a:rPr>
              <a:t>cánh</a:t>
            </a:r>
            <a:r>
              <a:rPr lang="en-US" sz="3200" b="1" dirty="0">
                <a:solidFill>
                  <a:schemeClr val="tx1">
                    <a:lumMod val="75000"/>
                    <a:lumOff val="25000"/>
                  </a:schemeClr>
                </a:solidFill>
                <a:latin typeface="Comic Sans MS" pitchFamily="66" charset="0"/>
                <a:ea typeface="微软雅黑" panose="020B0503020204020204" pitchFamily="34" charset="-122"/>
              </a:rPr>
              <a:t> </a:t>
            </a:r>
            <a:r>
              <a:rPr lang="en-US" sz="3200" b="1" dirty="0" err="1">
                <a:solidFill>
                  <a:schemeClr val="tx1">
                    <a:lumMod val="75000"/>
                    <a:lumOff val="25000"/>
                  </a:schemeClr>
                </a:solidFill>
                <a:latin typeface="Comic Sans MS" pitchFamily="66" charset="0"/>
                <a:ea typeface="微软雅黑" panose="020B0503020204020204" pitchFamily="34" charset="-122"/>
              </a:rPr>
              <a:t>buồm</a:t>
            </a:r>
            <a:endParaRPr lang="en-US" sz="3200" b="1" dirty="0">
              <a:solidFill>
                <a:schemeClr val="tx1">
                  <a:lumMod val="75000"/>
                  <a:lumOff val="25000"/>
                </a:schemeClr>
              </a:solidFill>
              <a:latin typeface="Comic Sans MS" pitchFamily="66" charset="0"/>
              <a:ea typeface="微软雅黑" panose="020B0503020204020204" pitchFamily="34" charset="-122"/>
            </a:endParaRPr>
          </a:p>
          <a:p>
            <a:pPr algn="ctr"/>
            <a:r>
              <a:rPr lang="en-US" sz="3200" b="1" dirty="0">
                <a:solidFill>
                  <a:schemeClr val="tx1">
                    <a:lumMod val="75000"/>
                    <a:lumOff val="25000"/>
                  </a:schemeClr>
                </a:solidFill>
                <a:latin typeface="Comic Sans MS" pitchFamily="66" charset="0"/>
                <a:ea typeface="微软雅黑" panose="020B0503020204020204" pitchFamily="34" charset="-122"/>
              </a:rPr>
              <a:t>              </a:t>
            </a:r>
            <a:r>
              <a:rPr lang="en-US" sz="3200" b="1" dirty="0" err="1">
                <a:solidFill>
                  <a:schemeClr val="tx1">
                    <a:lumMod val="75000"/>
                    <a:lumOff val="25000"/>
                  </a:schemeClr>
                </a:solidFill>
                <a:latin typeface="Comic Sans MS" pitchFamily="66" charset="0"/>
                <a:ea typeface="微软雅黑" panose="020B0503020204020204" pitchFamily="34" charset="-122"/>
              </a:rPr>
              <a:t>Hoàng</a:t>
            </a:r>
            <a:r>
              <a:rPr lang="en-US" sz="3200" b="1" dirty="0">
                <a:solidFill>
                  <a:schemeClr val="tx1">
                    <a:lumMod val="75000"/>
                    <a:lumOff val="25000"/>
                  </a:schemeClr>
                </a:solidFill>
                <a:latin typeface="Comic Sans MS" pitchFamily="66" charset="0"/>
                <a:ea typeface="微软雅黑" panose="020B0503020204020204" pitchFamily="34" charset="-122"/>
              </a:rPr>
              <a:t> </a:t>
            </a:r>
            <a:r>
              <a:rPr lang="en-US" sz="3200" b="1" dirty="0" err="1">
                <a:solidFill>
                  <a:schemeClr val="tx1">
                    <a:lumMod val="75000"/>
                    <a:lumOff val="25000"/>
                  </a:schemeClr>
                </a:solidFill>
                <a:latin typeface="Comic Sans MS" pitchFamily="66" charset="0"/>
                <a:ea typeface="微软雅黑" panose="020B0503020204020204" pitchFamily="34" charset="-122"/>
              </a:rPr>
              <a:t>Trung</a:t>
            </a:r>
            <a:r>
              <a:rPr lang="en-US" sz="3200" b="1" dirty="0">
                <a:solidFill>
                  <a:schemeClr val="tx1">
                    <a:lumMod val="75000"/>
                    <a:lumOff val="25000"/>
                  </a:schemeClr>
                </a:solidFill>
                <a:latin typeface="Comic Sans MS" pitchFamily="66" charset="0"/>
                <a:ea typeface="微软雅黑" panose="020B0503020204020204" pitchFamily="34" charset="-122"/>
              </a:rPr>
              <a:t> </a:t>
            </a:r>
            <a:r>
              <a:rPr lang="en-US" sz="3200" b="1" dirty="0" err="1">
                <a:solidFill>
                  <a:schemeClr val="tx1">
                    <a:lumMod val="75000"/>
                    <a:lumOff val="25000"/>
                  </a:schemeClr>
                </a:solidFill>
                <a:latin typeface="Comic Sans MS" pitchFamily="66" charset="0"/>
                <a:ea typeface="微软雅黑" panose="020B0503020204020204" pitchFamily="34" charset="-122"/>
              </a:rPr>
              <a:t>Thông</a:t>
            </a:r>
            <a:endParaRPr lang="en-US" sz="3200" b="1" dirty="0">
              <a:solidFill>
                <a:schemeClr val="tx1">
                  <a:lumMod val="75000"/>
                  <a:lumOff val="25000"/>
                </a:schemeClr>
              </a:solidFill>
              <a:latin typeface="Comic Sans MS" pitchFamily="66" charset="0"/>
              <a:ea typeface="微软雅黑" panose="020B0503020204020204" pitchFamily="34" charset="-122"/>
            </a:endParaRPr>
          </a:p>
          <a:p>
            <a:pPr algn="ctr"/>
            <a:endParaRPr lang="en-US" sz="3200" b="1" dirty="0">
              <a:solidFill>
                <a:schemeClr val="tx1">
                  <a:lumMod val="75000"/>
                  <a:lumOff val="25000"/>
                </a:schemeClr>
              </a:solidFill>
              <a:latin typeface="Comic Sans MS" pitchFamily="66" charset="0"/>
              <a:ea typeface="微软雅黑" panose="020B0503020204020204" pitchFamily="34" charset="-122"/>
            </a:endParaRPr>
          </a:p>
        </p:txBody>
      </p:sp>
    </p:spTree>
    <p:extLst>
      <p:ext uri="{BB962C8B-B14F-4D97-AF65-F5344CB8AC3E}">
        <p14:creationId xmlns:p14="http://schemas.microsoft.com/office/powerpoint/2010/main" val="104806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B52A925A-3184-47AD-9F90-EF88638E4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 y="44054"/>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五角星 46">
            <a:extLst>
              <a:ext uri="{FF2B5EF4-FFF2-40B4-BE49-F238E27FC236}">
                <a16:creationId xmlns:a16="http://schemas.microsoft.com/office/drawing/2014/main" id="{1F572D18-A4B0-49BD-A3A5-FC463C2E9748}"/>
              </a:ext>
            </a:extLst>
          </p:cNvPr>
          <p:cNvSpPr/>
          <p:nvPr/>
        </p:nvSpPr>
        <p:spPr>
          <a:xfrm>
            <a:off x="8122444" y="3484960"/>
            <a:ext cx="186929" cy="185738"/>
          </a:xfrm>
          <a:prstGeom prst="star5">
            <a:avLst>
              <a:gd name="adj" fmla="val 23926"/>
              <a:gd name="hf" fmla="val 105146"/>
              <a:gd name="vf" fmla="val 110557"/>
            </a:avLst>
          </a:prstGeom>
          <a:blipFill dpi="0" rotWithShape="1">
            <a:blip r:embed="rId3"/>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8" name="五角星 47">
            <a:extLst>
              <a:ext uri="{FF2B5EF4-FFF2-40B4-BE49-F238E27FC236}">
                <a16:creationId xmlns:a16="http://schemas.microsoft.com/office/drawing/2014/main" id="{DB42A91B-0495-4849-9288-DFB989BA5CE0}"/>
              </a:ext>
            </a:extLst>
          </p:cNvPr>
          <p:cNvSpPr/>
          <p:nvPr/>
        </p:nvSpPr>
        <p:spPr>
          <a:xfrm>
            <a:off x="8635604" y="3727848"/>
            <a:ext cx="94059" cy="9286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1" name="五角星 50">
            <a:extLst>
              <a:ext uri="{FF2B5EF4-FFF2-40B4-BE49-F238E27FC236}">
                <a16:creationId xmlns:a16="http://schemas.microsoft.com/office/drawing/2014/main" id="{C6A6C0E4-D678-445A-8946-371B2B7B37C7}"/>
              </a:ext>
            </a:extLst>
          </p:cNvPr>
          <p:cNvSpPr/>
          <p:nvPr/>
        </p:nvSpPr>
        <p:spPr>
          <a:xfrm rot="19922997">
            <a:off x="8316517" y="3102769"/>
            <a:ext cx="144065" cy="144066"/>
          </a:xfrm>
          <a:prstGeom prst="star5">
            <a:avLst>
              <a:gd name="adj" fmla="val 23926"/>
              <a:gd name="hf" fmla="val 105146"/>
              <a:gd name="vf" fmla="val 110557"/>
            </a:avLst>
          </a:prstGeom>
          <a:blipFill dpi="0" rotWithShape="1">
            <a:blip r:embed="rId4"/>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4582" name="Text Box 5">
            <a:extLst>
              <a:ext uri="{FF2B5EF4-FFF2-40B4-BE49-F238E27FC236}">
                <a16:creationId xmlns:a16="http://schemas.microsoft.com/office/drawing/2014/main" id="{0A73B787-6461-4F7F-A787-83F5D79F22A9}"/>
              </a:ext>
            </a:extLst>
          </p:cNvPr>
          <p:cNvSpPr txBox="1">
            <a:spLocks noChangeArrowheads="1"/>
          </p:cNvSpPr>
          <p:nvPr/>
        </p:nvSpPr>
        <p:spPr bwMode="auto">
          <a:xfrm>
            <a:off x="511969" y="1225154"/>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100" u="sng">
                <a:solidFill>
                  <a:srgbClr val="FF3300"/>
                </a:solidFill>
                <a:latin typeface="Times New Roman" panose="02020603050405020304" pitchFamily="18" charset="0"/>
              </a:rPr>
              <a:t> </a:t>
            </a:r>
            <a:r>
              <a:rPr lang="en-US" altLang="en-US" sz="2400" u="sng">
                <a:latin typeface="Times New Roman" panose="02020603050405020304" pitchFamily="18" charset="0"/>
              </a:rPr>
              <a:t>Luyện đọc:</a:t>
            </a:r>
          </a:p>
        </p:txBody>
      </p:sp>
      <p:cxnSp>
        <p:nvCxnSpPr>
          <p:cNvPr id="12" name="Straight Connector 11">
            <a:extLst>
              <a:ext uri="{FF2B5EF4-FFF2-40B4-BE49-F238E27FC236}">
                <a16:creationId xmlns:a16="http://schemas.microsoft.com/office/drawing/2014/main" id="{9917D4D4-F799-4137-A74B-694E4B8C1CE7}"/>
              </a:ext>
            </a:extLst>
          </p:cNvPr>
          <p:cNvCxnSpPr>
            <a:cxnSpLocks/>
          </p:cNvCxnSpPr>
          <p:nvPr/>
        </p:nvCxnSpPr>
        <p:spPr bwMode="auto">
          <a:xfrm>
            <a:off x="3779912" y="1686819"/>
            <a:ext cx="0" cy="277058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4" name="Oval Callout 8">
            <a:extLst>
              <a:ext uri="{FF2B5EF4-FFF2-40B4-BE49-F238E27FC236}">
                <a16:creationId xmlns:a16="http://schemas.microsoft.com/office/drawing/2014/main" id="{8F308140-8C37-4B85-9B11-38F3284A25D9}"/>
              </a:ext>
            </a:extLst>
          </p:cNvPr>
          <p:cNvSpPr/>
          <p:nvPr/>
        </p:nvSpPr>
        <p:spPr>
          <a:xfrm>
            <a:off x="113110" y="2165747"/>
            <a:ext cx="2400300" cy="1085850"/>
          </a:xfrm>
          <a:prstGeom prst="wedgeEllipseCallout">
            <a:avLst>
              <a:gd name="adj1" fmla="val 56215"/>
              <a:gd name="adj2" fmla="val -9669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2060"/>
                </a:solidFill>
                <a:latin typeface="Times New Roman" pitchFamily="18" charset="0"/>
                <a:cs typeface="Times New Roman" pitchFamily="18" charset="0"/>
              </a:rPr>
              <a:t>Đọc nối tiếp đoạn lần 1.</a:t>
            </a:r>
          </a:p>
        </p:txBody>
      </p:sp>
      <p:sp>
        <p:nvSpPr>
          <p:cNvPr id="24587" name="Rectangle 32">
            <a:extLst>
              <a:ext uri="{FF2B5EF4-FFF2-40B4-BE49-F238E27FC236}">
                <a16:creationId xmlns:a16="http://schemas.microsoft.com/office/drawing/2014/main" id="{68ACCACC-D764-4F13-B95A-950232B4D352}"/>
              </a:ext>
            </a:extLst>
          </p:cNvPr>
          <p:cNvSpPr>
            <a:spLocks noChangeArrowheads="1"/>
          </p:cNvSpPr>
          <p:nvPr/>
        </p:nvSpPr>
        <p:spPr bwMode="auto">
          <a:xfrm>
            <a:off x="5783070" y="502984"/>
            <a:ext cx="18533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1500" b="1" i="1" dirty="0" err="1">
                <a:latin typeface="Times New Roman" panose="02020603050405020304" pitchFamily="18" charset="0"/>
              </a:rPr>
              <a:t>Hoàng</a:t>
            </a:r>
            <a:r>
              <a:rPr lang="en-US" altLang="en-US" sz="1500" b="1" i="1" dirty="0">
                <a:latin typeface="Times New Roman" panose="02020603050405020304" pitchFamily="18" charset="0"/>
              </a:rPr>
              <a:t> </a:t>
            </a:r>
            <a:r>
              <a:rPr lang="en-US" altLang="en-US" sz="1500" b="1" i="1" dirty="0" err="1">
                <a:latin typeface="Times New Roman" panose="02020603050405020304" pitchFamily="18" charset="0"/>
              </a:rPr>
              <a:t>Trung</a:t>
            </a:r>
            <a:r>
              <a:rPr lang="en-US" altLang="en-US" sz="1500" b="1" i="1" dirty="0">
                <a:latin typeface="Times New Roman" panose="02020603050405020304" pitchFamily="18" charset="0"/>
              </a:rPr>
              <a:t> </a:t>
            </a:r>
            <a:r>
              <a:rPr lang="en-US" altLang="en-US" sz="1500" b="1" i="1" dirty="0" err="1">
                <a:latin typeface="Times New Roman" panose="02020603050405020304" pitchFamily="18" charset="0"/>
              </a:rPr>
              <a:t>Thông</a:t>
            </a:r>
            <a:endParaRPr lang="en-US" altLang="en-US" sz="1500" b="1" i="1" dirty="0">
              <a:latin typeface="Times New Roman" panose="02020603050405020304" pitchFamily="18" charset="0"/>
            </a:endParaRPr>
          </a:p>
        </p:txBody>
      </p:sp>
      <p:sp>
        <p:nvSpPr>
          <p:cNvPr id="13" name="TextBox 6">
            <a:extLst>
              <a:ext uri="{FF2B5EF4-FFF2-40B4-BE49-F238E27FC236}">
                <a16:creationId xmlns:a16="http://schemas.microsoft.com/office/drawing/2014/main" id="{F1D0BCDB-7CD1-445E-A7B9-587BDC8DD876}"/>
              </a:ext>
            </a:extLst>
          </p:cNvPr>
          <p:cNvSpPr txBox="1">
            <a:spLocks noChangeArrowheads="1"/>
          </p:cNvSpPr>
          <p:nvPr/>
        </p:nvSpPr>
        <p:spPr bwMode="auto">
          <a:xfrm>
            <a:off x="1447800" y="123478"/>
            <a:ext cx="64365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u="sng" dirty="0" err="1">
                <a:solidFill>
                  <a:srgbClr val="002060"/>
                </a:solidFill>
                <a:latin typeface="Times New Roman" panose="02020603050405020304" pitchFamily="18" charset="0"/>
                <a:cs typeface="Times New Roman" panose="02020603050405020304" pitchFamily="18" charset="0"/>
              </a:rPr>
              <a:t>Tập</a:t>
            </a:r>
            <a:r>
              <a:rPr lang="en-US" altLang="en-US" sz="2400" b="1" u="sng" dirty="0">
                <a:solidFill>
                  <a:srgbClr val="002060"/>
                </a:solidFill>
                <a:latin typeface="Times New Roman" panose="02020603050405020304" pitchFamily="18" charset="0"/>
                <a:cs typeface="Times New Roman" panose="02020603050405020304" pitchFamily="18" charset="0"/>
              </a:rPr>
              <a:t> </a:t>
            </a:r>
            <a:r>
              <a:rPr lang="en-US" altLang="en-US" sz="2400" b="1" u="sng" dirty="0" err="1">
                <a:solidFill>
                  <a:srgbClr val="002060"/>
                </a:solidFill>
                <a:latin typeface="Times New Roman" panose="02020603050405020304" pitchFamily="18" charset="0"/>
                <a:cs typeface="Times New Roman" panose="02020603050405020304" pitchFamily="18" charset="0"/>
              </a:rPr>
              <a:t>đọc</a:t>
            </a:r>
            <a:r>
              <a:rPr lang="en-US" altLang="en-US" sz="2400" b="1" dirty="0" err="1">
                <a:solidFill>
                  <a:srgbClr val="002060"/>
                </a:solidFill>
                <a:latin typeface="Times New Roman" panose="02020603050405020304" pitchFamily="18" charset="0"/>
                <a:cs typeface="Times New Roman" panose="02020603050405020304" pitchFamily="18" charset="0"/>
              </a:rPr>
              <a:t>:Những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cánh</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buồm</a:t>
            </a:r>
            <a:r>
              <a:rPr lang="en-US" altLang="en-US" sz="2400" b="1" dirty="0">
                <a:solidFill>
                  <a:srgbClr val="002060"/>
                </a:solidFill>
                <a:latin typeface="Times New Roman" panose="02020603050405020304" pitchFamily="18" charset="0"/>
                <a:cs typeface="Times New Roman" panose="02020603050405020304" pitchFamily="18" charset="0"/>
              </a:rPr>
              <a:t>  </a:t>
            </a:r>
            <a:endParaRPr lang="en-US" altLang="en-US" sz="24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3500" fill="hold"/>
                                        <p:tgtEl>
                                          <p:spTgt spid="47"/>
                                        </p:tgtEl>
                                        <p:attrNameLst>
                                          <p:attrName>r</p:attrName>
                                        </p:attrNameLst>
                                      </p:cBhvr>
                                    </p:animRot>
                                  </p:childTnLst>
                                </p:cTn>
                              </p:par>
                              <p:par>
                                <p:cTn id="19" presetID="6" presetClass="emph" presetSubtype="0" repeatCount="2000" autoRev="1" fill="hold" nodeType="withEffect">
                                  <p:stCondLst>
                                    <p:cond delay="0"/>
                                  </p:stCondLst>
                                  <p:childTnLst>
                                    <p:animScale>
                                      <p:cBhvr>
                                        <p:cTn id="20" dur="2000" fill="hold"/>
                                        <p:tgtEl>
                                          <p:spTgt spid="51"/>
                                        </p:tgtEl>
                                      </p:cBhvr>
                                      <p:by x="150000" y="15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50" fill="hold"/>
                                        <p:tgtEl>
                                          <p:spTgt spid="14"/>
                                        </p:tgtEl>
                                        <p:attrNameLst>
                                          <p:attrName>ppt_w</p:attrName>
                                        </p:attrNameLst>
                                      </p:cBhvr>
                                      <p:tavLst>
                                        <p:tav tm="0">
                                          <p:val>
                                            <p:fltVal val="0"/>
                                          </p:val>
                                        </p:tav>
                                        <p:tav tm="100000">
                                          <p:val>
                                            <p:strVal val="#ppt_w"/>
                                          </p:val>
                                        </p:tav>
                                      </p:tavLst>
                                    </p:anim>
                                    <p:anim calcmode="lin" valueType="num">
                                      <p:cBhvr>
                                        <p:cTn id="26" dur="250" fill="hold"/>
                                        <p:tgtEl>
                                          <p:spTgt spid="14"/>
                                        </p:tgtEl>
                                        <p:attrNameLst>
                                          <p:attrName>ppt_h</p:attrName>
                                        </p:attrNameLst>
                                      </p:cBhvr>
                                      <p:tavLst>
                                        <p:tav tm="0">
                                          <p:val>
                                            <p:fltVal val="0"/>
                                          </p:val>
                                        </p:tav>
                                        <p:tav tm="100000">
                                          <p:val>
                                            <p:strVal val="#ppt_h"/>
                                          </p:val>
                                        </p:tav>
                                      </p:tavLst>
                                    </p:anim>
                                    <p:anim calcmode="lin" valueType="num">
                                      <p:cBhvr>
                                        <p:cTn id="27" dur="250" fill="hold"/>
                                        <p:tgtEl>
                                          <p:spTgt spid="14"/>
                                        </p:tgtEl>
                                        <p:attrNameLst>
                                          <p:attrName>style.rotation</p:attrName>
                                        </p:attrNameLst>
                                      </p:cBhvr>
                                      <p:tavLst>
                                        <p:tav tm="0">
                                          <p:val>
                                            <p:fltVal val="90"/>
                                          </p:val>
                                        </p:tav>
                                        <p:tav tm="100000">
                                          <p:val>
                                            <p:fltVal val="0"/>
                                          </p:val>
                                        </p:tav>
                                      </p:tavLst>
                                    </p:anim>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BBA66B6-CFD9-47D7-95B9-B9BA78CAC530}"/>
              </a:ext>
            </a:extLst>
          </p:cNvPr>
          <p:cNvSpPr txBox="1"/>
          <p:nvPr/>
        </p:nvSpPr>
        <p:spPr>
          <a:xfrm>
            <a:off x="2286000" y="0"/>
            <a:ext cx="4572000" cy="369332"/>
          </a:xfrm>
          <a:prstGeom prst="rect">
            <a:avLst/>
          </a:prstGeom>
          <a:noFill/>
        </p:spPr>
        <p:txBody>
          <a:bodyPr wrap="square">
            <a:spAutoFit/>
          </a:bodyPr>
          <a:lstStyle/>
          <a:p>
            <a:pPr algn="ctr" eaLnBrk="1" hangingPunct="1">
              <a:lnSpc>
                <a:spcPct val="100000"/>
              </a:lnSpc>
              <a:spcBef>
                <a:spcPct val="0"/>
              </a:spcBef>
              <a:buFontTx/>
              <a:buNone/>
            </a:pPr>
            <a:r>
              <a:rPr lang="en-US" altLang="en-US" sz="1800" b="1" u="sng" dirty="0" err="1">
                <a:solidFill>
                  <a:srgbClr val="002060"/>
                </a:solidFill>
                <a:latin typeface="Times New Roman" panose="02020603050405020304" pitchFamily="18" charset="0"/>
                <a:cs typeface="Times New Roman" panose="02020603050405020304" pitchFamily="18" charset="0"/>
              </a:rPr>
              <a:t>Tập</a:t>
            </a:r>
            <a:r>
              <a:rPr lang="en-US" altLang="en-US" sz="1800" b="1" u="sng" dirty="0">
                <a:solidFill>
                  <a:srgbClr val="002060"/>
                </a:solidFill>
                <a:latin typeface="Times New Roman" panose="02020603050405020304" pitchFamily="18" charset="0"/>
                <a:cs typeface="Times New Roman" panose="02020603050405020304" pitchFamily="18" charset="0"/>
              </a:rPr>
              <a:t> </a:t>
            </a:r>
            <a:r>
              <a:rPr lang="en-US" altLang="en-US" sz="1800" b="1" u="sng" dirty="0" err="1">
                <a:solidFill>
                  <a:srgbClr val="002060"/>
                </a:solidFill>
                <a:latin typeface="Times New Roman" panose="02020603050405020304" pitchFamily="18" charset="0"/>
                <a:cs typeface="Times New Roman" panose="02020603050405020304" pitchFamily="18" charset="0"/>
              </a:rPr>
              <a:t>đọc</a:t>
            </a:r>
            <a:r>
              <a:rPr lang="en-US" altLang="en-US" sz="1800" b="1" dirty="0" err="1">
                <a:solidFill>
                  <a:srgbClr val="002060"/>
                </a:solidFill>
                <a:latin typeface="Times New Roman" panose="02020603050405020304" pitchFamily="18" charset="0"/>
                <a:cs typeface="Times New Roman" panose="02020603050405020304" pitchFamily="18" charset="0"/>
              </a:rPr>
              <a:t>:Những</a:t>
            </a:r>
            <a:r>
              <a:rPr lang="en-US" altLang="en-US" sz="1800" b="1" dirty="0">
                <a:solidFill>
                  <a:srgbClr val="002060"/>
                </a:solidFill>
                <a:latin typeface="Times New Roman" panose="02020603050405020304" pitchFamily="18" charset="0"/>
                <a:cs typeface="Times New Roman" panose="02020603050405020304" pitchFamily="18" charset="0"/>
              </a:rPr>
              <a:t> </a:t>
            </a:r>
            <a:r>
              <a:rPr lang="en-US" altLang="en-US" sz="1800" b="1" dirty="0" err="1">
                <a:solidFill>
                  <a:srgbClr val="002060"/>
                </a:solidFill>
                <a:latin typeface="Times New Roman" panose="02020603050405020304" pitchFamily="18" charset="0"/>
                <a:cs typeface="Times New Roman" panose="02020603050405020304" pitchFamily="18" charset="0"/>
              </a:rPr>
              <a:t>cánh</a:t>
            </a:r>
            <a:r>
              <a:rPr lang="en-US" altLang="en-US" sz="1800" b="1" dirty="0">
                <a:solidFill>
                  <a:srgbClr val="002060"/>
                </a:solidFill>
                <a:latin typeface="Times New Roman" panose="02020603050405020304" pitchFamily="18" charset="0"/>
                <a:cs typeface="Times New Roman" panose="02020603050405020304" pitchFamily="18" charset="0"/>
              </a:rPr>
              <a:t> </a:t>
            </a:r>
            <a:r>
              <a:rPr lang="en-US" altLang="en-US" sz="1800" b="1" dirty="0" err="1">
                <a:solidFill>
                  <a:srgbClr val="002060"/>
                </a:solidFill>
                <a:latin typeface="Times New Roman" panose="02020603050405020304" pitchFamily="18" charset="0"/>
                <a:cs typeface="Times New Roman" panose="02020603050405020304" pitchFamily="18" charset="0"/>
              </a:rPr>
              <a:t>buồm</a:t>
            </a:r>
            <a:r>
              <a:rPr lang="en-US" altLang="en-US" sz="1800" b="1" dirty="0">
                <a:solidFill>
                  <a:srgbClr val="002060"/>
                </a:solidFill>
                <a:latin typeface="Times New Roman" panose="02020603050405020304" pitchFamily="18" charset="0"/>
                <a:cs typeface="Times New Roman" panose="02020603050405020304" pitchFamily="18" charset="0"/>
              </a:rPr>
              <a:t>  </a:t>
            </a:r>
            <a:endParaRPr lang="en-US" altLang="en-US" sz="1800" b="1" i="1" dirty="0">
              <a:solidFill>
                <a:srgbClr val="002060"/>
              </a:solidFill>
              <a:latin typeface="Times New Roman" panose="02020603050405020304" pitchFamily="18" charset="0"/>
              <a:cs typeface="Times New Roman" panose="02020603050405020304" pitchFamily="18" charset="0"/>
            </a:endParaRPr>
          </a:p>
        </p:txBody>
      </p:sp>
      <p:sp>
        <p:nvSpPr>
          <p:cNvPr id="53" name="Rectangle 32">
            <a:extLst>
              <a:ext uri="{FF2B5EF4-FFF2-40B4-BE49-F238E27FC236}">
                <a16:creationId xmlns:a16="http://schemas.microsoft.com/office/drawing/2014/main" id="{C9EB6BF6-FC26-43B7-ADBF-9E2B2CC6DB25}"/>
              </a:ext>
            </a:extLst>
          </p:cNvPr>
          <p:cNvSpPr>
            <a:spLocks noChangeArrowheads="1"/>
          </p:cNvSpPr>
          <p:nvPr/>
        </p:nvSpPr>
        <p:spPr bwMode="auto">
          <a:xfrm>
            <a:off x="5580112" y="369332"/>
            <a:ext cx="18533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1500" b="1" i="1" dirty="0" err="1">
                <a:latin typeface="Times New Roman" panose="02020603050405020304" pitchFamily="18" charset="0"/>
              </a:rPr>
              <a:t>Hoàng</a:t>
            </a:r>
            <a:r>
              <a:rPr lang="en-US" altLang="en-US" sz="1500" b="1" i="1" dirty="0">
                <a:latin typeface="Times New Roman" panose="02020603050405020304" pitchFamily="18" charset="0"/>
              </a:rPr>
              <a:t> </a:t>
            </a:r>
            <a:r>
              <a:rPr lang="en-US" altLang="en-US" sz="1500" b="1" i="1" dirty="0" err="1">
                <a:latin typeface="Times New Roman" panose="02020603050405020304" pitchFamily="18" charset="0"/>
              </a:rPr>
              <a:t>Trung</a:t>
            </a:r>
            <a:r>
              <a:rPr lang="en-US" altLang="en-US" sz="1500" b="1" i="1" dirty="0">
                <a:latin typeface="Times New Roman" panose="02020603050405020304" pitchFamily="18" charset="0"/>
              </a:rPr>
              <a:t> </a:t>
            </a:r>
            <a:r>
              <a:rPr lang="en-US" altLang="en-US" sz="1500" b="1" i="1" dirty="0" err="1">
                <a:latin typeface="Times New Roman" panose="02020603050405020304" pitchFamily="18" charset="0"/>
              </a:rPr>
              <a:t>Thông</a:t>
            </a:r>
            <a:endParaRPr lang="en-US" altLang="en-US" sz="1500" b="1" i="1" dirty="0">
              <a:latin typeface="Times New Roman" panose="02020603050405020304" pitchFamily="18" charset="0"/>
            </a:endParaRPr>
          </a:p>
        </p:txBody>
      </p:sp>
      <p:sp>
        <p:nvSpPr>
          <p:cNvPr id="64" name="Text Box 5">
            <a:extLst>
              <a:ext uri="{FF2B5EF4-FFF2-40B4-BE49-F238E27FC236}">
                <a16:creationId xmlns:a16="http://schemas.microsoft.com/office/drawing/2014/main" id="{4288C30D-69B1-4920-9C3D-6393501ED755}"/>
              </a:ext>
            </a:extLst>
          </p:cNvPr>
          <p:cNvSpPr txBox="1">
            <a:spLocks noChangeArrowheads="1"/>
          </p:cNvSpPr>
          <p:nvPr/>
        </p:nvSpPr>
        <p:spPr bwMode="auto">
          <a:xfrm>
            <a:off x="511969" y="1225154"/>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100" u="sng">
                <a:solidFill>
                  <a:srgbClr val="FF3300"/>
                </a:solidFill>
                <a:latin typeface="Times New Roman" panose="02020603050405020304" pitchFamily="18" charset="0"/>
              </a:rPr>
              <a:t> </a:t>
            </a:r>
            <a:r>
              <a:rPr lang="en-US" altLang="en-US" sz="2400" u="sng">
                <a:latin typeface="Times New Roman" panose="02020603050405020304" pitchFamily="18" charset="0"/>
              </a:rPr>
              <a:t>Luyện đọc:</a:t>
            </a:r>
          </a:p>
        </p:txBody>
      </p:sp>
      <p:sp>
        <p:nvSpPr>
          <p:cNvPr id="68" name="矩形 69">
            <a:extLst>
              <a:ext uri="{FF2B5EF4-FFF2-40B4-BE49-F238E27FC236}">
                <a16:creationId xmlns:a16="http://schemas.microsoft.com/office/drawing/2014/main" id="{DE0D6BE0-B6C0-48CE-AEBC-88EF1FDAD6B2}"/>
              </a:ext>
            </a:extLst>
          </p:cNvPr>
          <p:cNvSpPr>
            <a:spLocks noChangeArrowheads="1"/>
          </p:cNvSpPr>
          <p:nvPr/>
        </p:nvSpPr>
        <p:spPr bwMode="auto">
          <a:xfrm>
            <a:off x="320873" y="1757884"/>
            <a:ext cx="4032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2000" dirty="0" err="1">
                <a:solidFill>
                  <a:srgbClr val="002060"/>
                </a:solidFill>
                <a:effectLst>
                  <a:outerShdw blurRad="38100" dist="38100" dir="2700000" algn="tl">
                    <a:srgbClr val="000000">
                      <a:alpha val="43137"/>
                    </a:srgbClr>
                  </a:outerShdw>
                </a:effectLst>
                <a:latin typeface="Times New Roman"/>
              </a:rPr>
              <a:t>lênh</a:t>
            </a:r>
            <a:r>
              <a:rPr lang="en-US" sz="2000" dirty="0">
                <a:solidFill>
                  <a:srgbClr val="002060"/>
                </a:solidFill>
                <a:effectLst>
                  <a:outerShdw blurRad="38100" dist="38100" dir="2700000" algn="tl">
                    <a:srgbClr val="000000">
                      <a:alpha val="43137"/>
                    </a:srgbClr>
                  </a:outerShdw>
                </a:effectLst>
                <a:latin typeface="Times New Roman"/>
              </a:rPr>
              <a:t> </a:t>
            </a:r>
            <a:r>
              <a:rPr lang="en-US" sz="2000" dirty="0" err="1">
                <a:solidFill>
                  <a:srgbClr val="002060"/>
                </a:solidFill>
                <a:effectLst>
                  <a:outerShdw blurRad="38100" dist="38100" dir="2700000" algn="tl">
                    <a:srgbClr val="000000">
                      <a:alpha val="43137"/>
                    </a:srgbClr>
                  </a:outerShdw>
                </a:effectLst>
                <a:latin typeface="Times New Roman"/>
              </a:rPr>
              <a:t>khênh</a:t>
            </a:r>
            <a:r>
              <a:rPr lang="en-US" sz="2000" dirty="0">
                <a:solidFill>
                  <a:srgbClr val="002060"/>
                </a:solidFill>
                <a:effectLst>
                  <a:outerShdw blurRad="38100" dist="38100" dir="2700000" algn="tl">
                    <a:srgbClr val="000000">
                      <a:alpha val="43137"/>
                    </a:srgbClr>
                  </a:outerShdw>
                </a:effectLst>
                <a:latin typeface="Times New Roman"/>
              </a:rPr>
              <a:t>, </a:t>
            </a:r>
            <a:r>
              <a:rPr lang="en-US" sz="2000" dirty="0" err="1">
                <a:solidFill>
                  <a:srgbClr val="002060"/>
                </a:solidFill>
                <a:effectLst>
                  <a:outerShdw blurRad="38100" dist="38100" dir="2700000" algn="tl">
                    <a:srgbClr val="000000">
                      <a:alpha val="43137"/>
                    </a:srgbClr>
                  </a:outerShdw>
                </a:effectLst>
                <a:latin typeface="Times New Roman"/>
              </a:rPr>
              <a:t>rực</a:t>
            </a:r>
            <a:r>
              <a:rPr lang="en-US" sz="2000" dirty="0">
                <a:solidFill>
                  <a:srgbClr val="002060"/>
                </a:solidFill>
                <a:effectLst>
                  <a:outerShdw blurRad="38100" dist="38100" dir="2700000" algn="tl">
                    <a:srgbClr val="000000">
                      <a:alpha val="43137"/>
                    </a:srgbClr>
                  </a:outerShdw>
                </a:effectLst>
                <a:latin typeface="Times New Roman"/>
              </a:rPr>
              <a:t> </a:t>
            </a:r>
            <a:r>
              <a:rPr lang="en-US" sz="2000" dirty="0" err="1">
                <a:solidFill>
                  <a:srgbClr val="002060"/>
                </a:solidFill>
                <a:effectLst>
                  <a:outerShdw blurRad="38100" dist="38100" dir="2700000" algn="tl">
                    <a:srgbClr val="000000">
                      <a:alpha val="43137"/>
                    </a:srgbClr>
                  </a:outerShdw>
                </a:effectLst>
                <a:latin typeface="Times New Roman"/>
              </a:rPr>
              <a:t>rơ</a:t>
            </a:r>
            <a:r>
              <a:rPr lang="en-US" sz="2000" dirty="0">
                <a:solidFill>
                  <a:srgbClr val="002060"/>
                </a:solidFill>
                <a:effectLst>
                  <a:outerShdw blurRad="38100" dist="38100" dir="2700000" algn="tl">
                    <a:srgbClr val="000000">
                      <a:alpha val="43137"/>
                    </a:srgbClr>
                  </a:outerShdw>
                </a:effectLst>
                <a:latin typeface="Times New Roman"/>
              </a:rPr>
              <a:t>̃; </a:t>
            </a:r>
            <a:r>
              <a:rPr lang="en-US" sz="2000" dirty="0" err="1">
                <a:solidFill>
                  <a:srgbClr val="002060"/>
                </a:solidFill>
                <a:effectLst>
                  <a:outerShdw blurRad="38100" dist="38100" dir="2700000" algn="tl">
                    <a:srgbClr val="000000">
                      <a:alpha val="43137"/>
                    </a:srgbClr>
                  </a:outerShdw>
                </a:effectLst>
                <a:latin typeface="Times New Roman"/>
              </a:rPr>
              <a:t>ra</a:t>
            </a:r>
            <a:r>
              <a:rPr lang="en-US" sz="2000" dirty="0">
                <a:solidFill>
                  <a:srgbClr val="002060"/>
                </a:solidFill>
                <a:effectLst>
                  <a:outerShdw blurRad="38100" dist="38100" dir="2700000" algn="tl">
                    <a:srgbClr val="000000">
                      <a:alpha val="43137"/>
                    </a:srgbClr>
                  </a:outerShdw>
                </a:effectLst>
                <a:latin typeface="Times New Roman"/>
              </a:rPr>
              <a:t>̉ </a:t>
            </a:r>
            <a:r>
              <a:rPr lang="en-US" sz="2000" dirty="0" err="1">
                <a:solidFill>
                  <a:srgbClr val="002060"/>
                </a:solidFill>
                <a:effectLst>
                  <a:outerShdw blurRad="38100" dist="38100" dir="2700000" algn="tl">
                    <a:srgbClr val="000000">
                      <a:alpha val="43137"/>
                    </a:srgbClr>
                  </a:outerShdw>
                </a:effectLst>
                <a:latin typeface="Times New Roman"/>
              </a:rPr>
              <a:t>rích</a:t>
            </a:r>
            <a:endParaRPr lang="en-US" altLang="zh-CN" sz="2000" b="1" dirty="0">
              <a:solidFill>
                <a:srgbClr val="002060"/>
              </a:solidFill>
              <a:latin typeface="方正卡通简体"/>
              <a:cs typeface="Times New Roman" panose="02020603050405020304" pitchFamily="18" charset="0"/>
              <a:sym typeface="Microsoft YaHei" panose="020B0503020204020204" pitchFamily="34" charset="-122"/>
            </a:endParaRPr>
          </a:p>
        </p:txBody>
      </p:sp>
      <p:sp>
        <p:nvSpPr>
          <p:cNvPr id="69" name="TextBox 68">
            <a:extLst>
              <a:ext uri="{FF2B5EF4-FFF2-40B4-BE49-F238E27FC236}">
                <a16:creationId xmlns:a16="http://schemas.microsoft.com/office/drawing/2014/main" id="{829F5351-FCA7-42F1-A69C-EACDE6312954}"/>
              </a:ext>
            </a:extLst>
          </p:cNvPr>
          <p:cNvSpPr txBox="1">
            <a:spLocks noChangeArrowheads="1"/>
          </p:cNvSpPr>
          <p:nvPr/>
        </p:nvSpPr>
        <p:spPr bwMode="auto">
          <a:xfrm>
            <a:off x="273878" y="2290615"/>
            <a:ext cx="48021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dirty="0">
                <a:solidFill>
                  <a:srgbClr val="0000CC"/>
                </a:solidFill>
                <a:latin typeface="Arial" panose="020B0604020202020204" pitchFamily="34" charset="0"/>
              </a:rPr>
              <a:t> </a:t>
            </a:r>
            <a:r>
              <a:rPr lang="vi-VN" sz="2000" dirty="0">
                <a:solidFill>
                  <a:srgbClr val="332215"/>
                </a:solidFill>
                <a:latin typeface="+mj-lt"/>
              </a:rPr>
              <a:t>Lời của con hay tiếng sóng thầm thì</a:t>
            </a:r>
            <a:br>
              <a:rPr lang="vi-VN" sz="2000" dirty="0">
                <a:solidFill>
                  <a:srgbClr val="332215"/>
                </a:solidFill>
                <a:latin typeface="+mj-lt"/>
              </a:rPr>
            </a:br>
            <a:r>
              <a:rPr lang="vi-VN" sz="2000" dirty="0">
                <a:solidFill>
                  <a:srgbClr val="332215"/>
                </a:solidFill>
                <a:latin typeface="+mj-lt"/>
              </a:rPr>
              <a:t>Hay tiếng của lòng cha từ một thời xa thẳm</a:t>
            </a:r>
            <a:r>
              <a:rPr lang="en-US" sz="2000" dirty="0">
                <a:solidFill>
                  <a:srgbClr val="332215"/>
                </a:solidFill>
                <a:latin typeface="+mj-lt"/>
              </a:rPr>
              <a:t>?</a:t>
            </a:r>
            <a:br>
              <a:rPr lang="vi-VN" sz="2000" dirty="0">
                <a:solidFill>
                  <a:srgbClr val="332215"/>
                </a:solidFill>
                <a:latin typeface="+mj-lt"/>
              </a:rPr>
            </a:br>
            <a:r>
              <a:rPr lang="vi-VN" sz="2000" dirty="0">
                <a:solidFill>
                  <a:srgbClr val="332215"/>
                </a:solidFill>
                <a:latin typeface="+mj-lt"/>
              </a:rPr>
              <a:t>Lần đầu tiên trước biển khơi vô tận</a:t>
            </a:r>
            <a:br>
              <a:rPr lang="vi-VN" sz="2000" dirty="0">
                <a:solidFill>
                  <a:srgbClr val="332215"/>
                </a:solidFill>
                <a:latin typeface="+mj-lt"/>
              </a:rPr>
            </a:br>
            <a:r>
              <a:rPr lang="vi-VN" sz="2000" dirty="0">
                <a:solidFill>
                  <a:srgbClr val="332215"/>
                </a:solidFill>
                <a:latin typeface="+mj-lt"/>
              </a:rPr>
              <a:t>Cha gặp lại mình trong </a:t>
            </a:r>
            <a:r>
              <a:rPr lang="en-US" sz="2000" dirty="0" err="1">
                <a:solidFill>
                  <a:srgbClr val="332215"/>
                </a:solidFill>
                <a:latin typeface="+mj-lt"/>
              </a:rPr>
              <a:t>những</a:t>
            </a:r>
            <a:r>
              <a:rPr lang="vi-VN" sz="2000" dirty="0">
                <a:solidFill>
                  <a:srgbClr val="332215"/>
                </a:solidFill>
                <a:latin typeface="+mj-lt"/>
              </a:rPr>
              <a:t> ước mơ con.</a:t>
            </a:r>
            <a:endParaRPr lang="en-US" altLang="en-US" sz="2000" dirty="0">
              <a:latin typeface="+mj-lt"/>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EFF1C2C2-37F6-4642-B9EB-CD668B5BEFA5}"/>
              </a:ext>
            </a:extLst>
          </p:cNvPr>
          <p:cNvCxnSpPr>
            <a:cxnSpLocks/>
          </p:cNvCxnSpPr>
          <p:nvPr/>
        </p:nvCxnSpPr>
        <p:spPr bwMode="auto">
          <a:xfrm>
            <a:off x="5508104" y="1686819"/>
            <a:ext cx="0" cy="277058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376744F9-23FB-4341-BBB7-AE32980FD7A6}"/>
              </a:ext>
            </a:extLst>
          </p:cNvPr>
          <p:cNvCxnSpPr>
            <a:cxnSpLocks/>
          </p:cNvCxnSpPr>
          <p:nvPr/>
        </p:nvCxnSpPr>
        <p:spPr>
          <a:xfrm flipH="1">
            <a:off x="1596792" y="2302076"/>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2" name="Straight Connector 71">
            <a:extLst>
              <a:ext uri="{FF2B5EF4-FFF2-40B4-BE49-F238E27FC236}">
                <a16:creationId xmlns:a16="http://schemas.microsoft.com/office/drawing/2014/main" id="{988851B2-0652-4812-AA4A-D75742E167C6}"/>
              </a:ext>
            </a:extLst>
          </p:cNvPr>
          <p:cNvCxnSpPr>
            <a:cxnSpLocks/>
          </p:cNvCxnSpPr>
          <p:nvPr/>
        </p:nvCxnSpPr>
        <p:spPr>
          <a:xfrm flipH="1">
            <a:off x="2692317" y="2632940"/>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a:extLst>
              <a:ext uri="{FF2B5EF4-FFF2-40B4-BE49-F238E27FC236}">
                <a16:creationId xmlns:a16="http://schemas.microsoft.com/office/drawing/2014/main" id="{C2468092-2786-4B2D-829C-606A2A310FC4}"/>
              </a:ext>
            </a:extLst>
          </p:cNvPr>
          <p:cNvCxnSpPr>
            <a:cxnSpLocks/>
          </p:cNvCxnSpPr>
          <p:nvPr/>
        </p:nvCxnSpPr>
        <p:spPr>
          <a:xfrm flipH="1">
            <a:off x="1634416" y="2938683"/>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4" name="Straight Connector 73">
            <a:extLst>
              <a:ext uri="{FF2B5EF4-FFF2-40B4-BE49-F238E27FC236}">
                <a16:creationId xmlns:a16="http://schemas.microsoft.com/office/drawing/2014/main" id="{3590A7ED-76B5-442F-BBB4-8D1BF8C79B47}"/>
              </a:ext>
            </a:extLst>
          </p:cNvPr>
          <p:cNvCxnSpPr>
            <a:cxnSpLocks/>
          </p:cNvCxnSpPr>
          <p:nvPr/>
        </p:nvCxnSpPr>
        <p:spPr>
          <a:xfrm flipH="1">
            <a:off x="2054781" y="3269547"/>
            <a:ext cx="98256" cy="330864"/>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86222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145">
                                          <p:stCondLst>
                                            <p:cond delay="0"/>
                                          </p:stCondLst>
                                        </p:cTn>
                                        <p:tgtEl>
                                          <p:spTgt spid="68"/>
                                        </p:tgtEl>
                                      </p:cBhvr>
                                    </p:animEffect>
                                    <p:anim calcmode="lin" valueType="num">
                                      <p:cBhvr>
                                        <p:cTn id="8" dur="455"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8"/>
                                        </p:tgtEl>
                                        <p:attrNameLst>
                                          <p:attrName>ppt_y</p:attrName>
                                        </p:attrNameLst>
                                      </p:cBhvr>
                                      <p:tavLst>
                                        <p:tav tm="0" fmla="#ppt_y-sin(pi*$)/81">
                                          <p:val>
                                            <p:fltVal val="0"/>
                                          </p:val>
                                        </p:tav>
                                        <p:tav tm="100000">
                                          <p:val>
                                            <p:fltVal val="1"/>
                                          </p:val>
                                        </p:tav>
                                      </p:tavLst>
                                    </p:anim>
                                    <p:animScale>
                                      <p:cBhvr>
                                        <p:cTn id="13" dur="6">
                                          <p:stCondLst>
                                            <p:cond delay="162"/>
                                          </p:stCondLst>
                                        </p:cTn>
                                        <p:tgtEl>
                                          <p:spTgt spid="68"/>
                                        </p:tgtEl>
                                      </p:cBhvr>
                                      <p:to x="100000" y="60000"/>
                                    </p:animScale>
                                    <p:animScale>
                                      <p:cBhvr>
                                        <p:cTn id="14" dur="41" decel="50000">
                                          <p:stCondLst>
                                            <p:cond delay="169"/>
                                          </p:stCondLst>
                                        </p:cTn>
                                        <p:tgtEl>
                                          <p:spTgt spid="68"/>
                                        </p:tgtEl>
                                      </p:cBhvr>
                                      <p:to x="100000" y="100000"/>
                                    </p:animScale>
                                    <p:animScale>
                                      <p:cBhvr>
                                        <p:cTn id="15" dur="6">
                                          <p:stCondLst>
                                            <p:cond delay="328"/>
                                          </p:stCondLst>
                                        </p:cTn>
                                        <p:tgtEl>
                                          <p:spTgt spid="68"/>
                                        </p:tgtEl>
                                      </p:cBhvr>
                                      <p:to x="100000" y="80000"/>
                                    </p:animScale>
                                    <p:animScale>
                                      <p:cBhvr>
                                        <p:cTn id="16" dur="41" decel="50000">
                                          <p:stCondLst>
                                            <p:cond delay="334"/>
                                          </p:stCondLst>
                                        </p:cTn>
                                        <p:tgtEl>
                                          <p:spTgt spid="68"/>
                                        </p:tgtEl>
                                      </p:cBhvr>
                                      <p:to x="100000" y="100000"/>
                                    </p:animScale>
                                    <p:animScale>
                                      <p:cBhvr>
                                        <p:cTn id="17" dur="6">
                                          <p:stCondLst>
                                            <p:cond delay="410"/>
                                          </p:stCondLst>
                                        </p:cTn>
                                        <p:tgtEl>
                                          <p:spTgt spid="68"/>
                                        </p:tgtEl>
                                      </p:cBhvr>
                                      <p:to x="100000" y="90000"/>
                                    </p:animScale>
                                    <p:animScale>
                                      <p:cBhvr>
                                        <p:cTn id="18" dur="41" decel="50000">
                                          <p:stCondLst>
                                            <p:cond delay="417"/>
                                          </p:stCondLst>
                                        </p:cTn>
                                        <p:tgtEl>
                                          <p:spTgt spid="68"/>
                                        </p:tgtEl>
                                      </p:cBhvr>
                                      <p:to x="100000" y="100000"/>
                                    </p:animScale>
                                    <p:animScale>
                                      <p:cBhvr>
                                        <p:cTn id="19" dur="6">
                                          <p:stCondLst>
                                            <p:cond delay="452"/>
                                          </p:stCondLst>
                                        </p:cTn>
                                        <p:tgtEl>
                                          <p:spTgt spid="68"/>
                                        </p:tgtEl>
                                      </p:cBhvr>
                                      <p:to x="100000" y="95000"/>
                                    </p:animScale>
                                    <p:animScale>
                                      <p:cBhvr>
                                        <p:cTn id="20" dur="41" decel="50000">
                                          <p:stCondLst>
                                            <p:cond delay="458"/>
                                          </p:stCondLst>
                                        </p:cTn>
                                        <p:tgtEl>
                                          <p:spTgt spid="6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500" fill="hold"/>
                                        <p:tgtEl>
                                          <p:spTgt spid="69"/>
                                        </p:tgtEl>
                                        <p:attrNameLst>
                                          <p:attrName>ppt_x</p:attrName>
                                        </p:attrNameLst>
                                      </p:cBhvr>
                                      <p:tavLst>
                                        <p:tav tm="0">
                                          <p:val>
                                            <p:strVal val="#ppt_x"/>
                                          </p:val>
                                        </p:tav>
                                        <p:tav tm="100000">
                                          <p:val>
                                            <p:strVal val="#ppt_x"/>
                                          </p:val>
                                        </p:tav>
                                      </p:tavLst>
                                    </p:anim>
                                    <p:anim calcmode="lin" valueType="num">
                                      <p:cBhvr additive="base">
                                        <p:cTn id="2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1000"/>
                                        <p:tgtEl>
                                          <p:spTgt spid="72"/>
                                        </p:tgtEl>
                                      </p:cBhvr>
                                    </p:animEffect>
                                    <p:anim calcmode="lin" valueType="num">
                                      <p:cBhvr>
                                        <p:cTn id="39" dur="1000" fill="hold"/>
                                        <p:tgtEl>
                                          <p:spTgt spid="72"/>
                                        </p:tgtEl>
                                        <p:attrNameLst>
                                          <p:attrName>ppt_x</p:attrName>
                                        </p:attrNameLst>
                                      </p:cBhvr>
                                      <p:tavLst>
                                        <p:tav tm="0">
                                          <p:val>
                                            <p:strVal val="#ppt_x"/>
                                          </p:val>
                                        </p:tav>
                                        <p:tav tm="100000">
                                          <p:val>
                                            <p:strVal val="#ppt_x"/>
                                          </p:val>
                                        </p:tav>
                                      </p:tavLst>
                                    </p:anim>
                                    <p:anim calcmode="lin" valueType="num">
                                      <p:cBhvr>
                                        <p:cTn id="40"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barn(inVertical)">
                                      <p:cBhvr>
                                        <p:cTn id="45" dur="500"/>
                                        <p:tgtEl>
                                          <p:spTgt spid="73"/>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1000"/>
                                        <p:tgtEl>
                                          <p:spTgt spid="74"/>
                                        </p:tgtEl>
                                      </p:cBhvr>
                                    </p:animEffect>
                                    <p:anim calcmode="lin" valueType="num">
                                      <p:cBhvr>
                                        <p:cTn id="51" dur="1000" fill="hold"/>
                                        <p:tgtEl>
                                          <p:spTgt spid="74"/>
                                        </p:tgtEl>
                                        <p:attrNameLst>
                                          <p:attrName>ppt_x</p:attrName>
                                        </p:attrNameLst>
                                      </p:cBhvr>
                                      <p:tavLst>
                                        <p:tav tm="0">
                                          <p:val>
                                            <p:strVal val="#ppt_x"/>
                                          </p:val>
                                        </p:tav>
                                        <p:tav tm="100000">
                                          <p:val>
                                            <p:strVal val="#ppt_x"/>
                                          </p:val>
                                        </p:tav>
                                      </p:tavLst>
                                    </p:anim>
                                    <p:anim calcmode="lin" valueType="num">
                                      <p:cBhvr>
                                        <p:cTn id="52"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B52A925A-3184-47AD-9F90-EF88638E4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 y="44054"/>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五角星 46">
            <a:extLst>
              <a:ext uri="{FF2B5EF4-FFF2-40B4-BE49-F238E27FC236}">
                <a16:creationId xmlns:a16="http://schemas.microsoft.com/office/drawing/2014/main" id="{1F572D18-A4B0-49BD-A3A5-FC463C2E9748}"/>
              </a:ext>
            </a:extLst>
          </p:cNvPr>
          <p:cNvSpPr/>
          <p:nvPr/>
        </p:nvSpPr>
        <p:spPr>
          <a:xfrm>
            <a:off x="8122444" y="3484960"/>
            <a:ext cx="186929" cy="185738"/>
          </a:xfrm>
          <a:prstGeom prst="star5">
            <a:avLst>
              <a:gd name="adj" fmla="val 23926"/>
              <a:gd name="hf" fmla="val 105146"/>
              <a:gd name="vf" fmla="val 110557"/>
            </a:avLst>
          </a:prstGeom>
          <a:blipFill dpi="0" rotWithShape="1">
            <a:blip r:embed="rId3"/>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8" name="五角星 47">
            <a:extLst>
              <a:ext uri="{FF2B5EF4-FFF2-40B4-BE49-F238E27FC236}">
                <a16:creationId xmlns:a16="http://schemas.microsoft.com/office/drawing/2014/main" id="{DB42A91B-0495-4849-9288-DFB989BA5CE0}"/>
              </a:ext>
            </a:extLst>
          </p:cNvPr>
          <p:cNvSpPr/>
          <p:nvPr/>
        </p:nvSpPr>
        <p:spPr>
          <a:xfrm>
            <a:off x="8635604" y="3727848"/>
            <a:ext cx="94059" cy="9286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1" name="五角星 50">
            <a:extLst>
              <a:ext uri="{FF2B5EF4-FFF2-40B4-BE49-F238E27FC236}">
                <a16:creationId xmlns:a16="http://schemas.microsoft.com/office/drawing/2014/main" id="{C6A6C0E4-D678-445A-8946-371B2B7B37C7}"/>
              </a:ext>
            </a:extLst>
          </p:cNvPr>
          <p:cNvSpPr/>
          <p:nvPr/>
        </p:nvSpPr>
        <p:spPr>
          <a:xfrm rot="19922997">
            <a:off x="8316517" y="3102769"/>
            <a:ext cx="144065" cy="144066"/>
          </a:xfrm>
          <a:prstGeom prst="star5">
            <a:avLst>
              <a:gd name="adj" fmla="val 23926"/>
              <a:gd name="hf" fmla="val 105146"/>
              <a:gd name="vf" fmla="val 110557"/>
            </a:avLst>
          </a:prstGeom>
          <a:blipFill dpi="0" rotWithShape="1">
            <a:blip r:embed="rId4"/>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4582" name="Text Box 5">
            <a:extLst>
              <a:ext uri="{FF2B5EF4-FFF2-40B4-BE49-F238E27FC236}">
                <a16:creationId xmlns:a16="http://schemas.microsoft.com/office/drawing/2014/main" id="{0A73B787-6461-4F7F-A787-83F5D79F22A9}"/>
              </a:ext>
            </a:extLst>
          </p:cNvPr>
          <p:cNvSpPr txBox="1">
            <a:spLocks noChangeArrowheads="1"/>
          </p:cNvSpPr>
          <p:nvPr/>
        </p:nvSpPr>
        <p:spPr bwMode="auto">
          <a:xfrm>
            <a:off x="511969" y="1225154"/>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100" u="sng">
                <a:solidFill>
                  <a:srgbClr val="FF3300"/>
                </a:solidFill>
                <a:latin typeface="Times New Roman" panose="02020603050405020304" pitchFamily="18" charset="0"/>
              </a:rPr>
              <a:t> </a:t>
            </a:r>
            <a:r>
              <a:rPr lang="en-US" altLang="en-US" sz="2400" u="sng">
                <a:latin typeface="Times New Roman" panose="02020603050405020304" pitchFamily="18" charset="0"/>
              </a:rPr>
              <a:t>Luyện đọc:</a:t>
            </a:r>
          </a:p>
        </p:txBody>
      </p:sp>
      <p:cxnSp>
        <p:nvCxnSpPr>
          <p:cNvPr id="12" name="Straight Connector 11">
            <a:extLst>
              <a:ext uri="{FF2B5EF4-FFF2-40B4-BE49-F238E27FC236}">
                <a16:creationId xmlns:a16="http://schemas.microsoft.com/office/drawing/2014/main" id="{9917D4D4-F799-4137-A74B-694E4B8C1CE7}"/>
              </a:ext>
            </a:extLst>
          </p:cNvPr>
          <p:cNvCxnSpPr>
            <a:cxnSpLocks/>
          </p:cNvCxnSpPr>
          <p:nvPr/>
        </p:nvCxnSpPr>
        <p:spPr bwMode="auto">
          <a:xfrm>
            <a:off x="3779912" y="1686819"/>
            <a:ext cx="0" cy="277058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4" name="Oval Callout 8">
            <a:extLst>
              <a:ext uri="{FF2B5EF4-FFF2-40B4-BE49-F238E27FC236}">
                <a16:creationId xmlns:a16="http://schemas.microsoft.com/office/drawing/2014/main" id="{8F308140-8C37-4B85-9B11-38F3284A25D9}"/>
              </a:ext>
            </a:extLst>
          </p:cNvPr>
          <p:cNvSpPr/>
          <p:nvPr/>
        </p:nvSpPr>
        <p:spPr>
          <a:xfrm>
            <a:off x="113110" y="2165747"/>
            <a:ext cx="2400300" cy="1085850"/>
          </a:xfrm>
          <a:prstGeom prst="wedgeEllipseCallout">
            <a:avLst>
              <a:gd name="adj1" fmla="val 56215"/>
              <a:gd name="adj2" fmla="val -9669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2060"/>
                </a:solidFill>
                <a:latin typeface="Times New Roman" pitchFamily="18" charset="0"/>
                <a:cs typeface="Times New Roman" pitchFamily="18" charset="0"/>
              </a:rPr>
              <a:t>Đọc nối tiếp đoạn </a:t>
            </a:r>
            <a:r>
              <a:rPr lang="en-US" sz="2400" dirty="0" err="1">
                <a:solidFill>
                  <a:srgbClr val="002060"/>
                </a:solidFill>
                <a:latin typeface="Times New Roman" pitchFamily="18" charset="0"/>
                <a:cs typeface="Times New Roman" pitchFamily="18" charset="0"/>
              </a:rPr>
              <a:t>lần</a:t>
            </a:r>
            <a:r>
              <a:rPr lang="en-US" sz="2400" dirty="0">
                <a:solidFill>
                  <a:srgbClr val="002060"/>
                </a:solidFill>
                <a:latin typeface="Times New Roman" pitchFamily="18" charset="0"/>
                <a:cs typeface="Times New Roman" pitchFamily="18" charset="0"/>
              </a:rPr>
              <a:t> 2.</a:t>
            </a:r>
          </a:p>
        </p:txBody>
      </p:sp>
      <p:sp>
        <p:nvSpPr>
          <p:cNvPr id="24587" name="Rectangle 32">
            <a:extLst>
              <a:ext uri="{FF2B5EF4-FFF2-40B4-BE49-F238E27FC236}">
                <a16:creationId xmlns:a16="http://schemas.microsoft.com/office/drawing/2014/main" id="{68ACCACC-D764-4F13-B95A-950232B4D352}"/>
              </a:ext>
            </a:extLst>
          </p:cNvPr>
          <p:cNvSpPr>
            <a:spLocks noChangeArrowheads="1"/>
          </p:cNvSpPr>
          <p:nvPr/>
        </p:nvSpPr>
        <p:spPr bwMode="auto">
          <a:xfrm>
            <a:off x="5580112" y="563449"/>
            <a:ext cx="18533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1500" b="1" i="1" dirty="0" err="1">
                <a:latin typeface="Times New Roman" panose="02020603050405020304" pitchFamily="18" charset="0"/>
              </a:rPr>
              <a:t>Hoàng</a:t>
            </a:r>
            <a:r>
              <a:rPr lang="en-US" altLang="en-US" sz="1500" b="1" i="1" dirty="0">
                <a:latin typeface="Times New Roman" panose="02020603050405020304" pitchFamily="18" charset="0"/>
              </a:rPr>
              <a:t> </a:t>
            </a:r>
            <a:r>
              <a:rPr lang="en-US" altLang="en-US" sz="1500" b="1" i="1" dirty="0" err="1">
                <a:latin typeface="Times New Roman" panose="02020603050405020304" pitchFamily="18" charset="0"/>
              </a:rPr>
              <a:t>Trung</a:t>
            </a:r>
            <a:r>
              <a:rPr lang="en-US" altLang="en-US" sz="1500" b="1" i="1" dirty="0">
                <a:latin typeface="Times New Roman" panose="02020603050405020304" pitchFamily="18" charset="0"/>
              </a:rPr>
              <a:t> </a:t>
            </a:r>
            <a:r>
              <a:rPr lang="en-US" altLang="en-US" sz="1500" b="1" i="1" dirty="0" err="1">
                <a:latin typeface="Times New Roman" panose="02020603050405020304" pitchFamily="18" charset="0"/>
              </a:rPr>
              <a:t>Thông</a:t>
            </a:r>
            <a:endParaRPr lang="en-US" altLang="en-US" sz="1500" b="1" i="1" dirty="0">
              <a:latin typeface="Times New Roman" panose="02020603050405020304" pitchFamily="18" charset="0"/>
            </a:endParaRPr>
          </a:p>
        </p:txBody>
      </p:sp>
      <p:sp>
        <p:nvSpPr>
          <p:cNvPr id="13" name="TextBox 6">
            <a:extLst>
              <a:ext uri="{FF2B5EF4-FFF2-40B4-BE49-F238E27FC236}">
                <a16:creationId xmlns:a16="http://schemas.microsoft.com/office/drawing/2014/main" id="{F1D0BCDB-7CD1-445E-A7B9-587BDC8DD876}"/>
              </a:ext>
            </a:extLst>
          </p:cNvPr>
          <p:cNvSpPr txBox="1">
            <a:spLocks noChangeArrowheads="1"/>
          </p:cNvSpPr>
          <p:nvPr/>
        </p:nvSpPr>
        <p:spPr bwMode="auto">
          <a:xfrm>
            <a:off x="1447800" y="123478"/>
            <a:ext cx="64365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u="sng" dirty="0" err="1">
                <a:solidFill>
                  <a:srgbClr val="002060"/>
                </a:solidFill>
                <a:latin typeface="Times New Roman" panose="02020603050405020304" pitchFamily="18" charset="0"/>
                <a:cs typeface="Times New Roman" panose="02020603050405020304" pitchFamily="18" charset="0"/>
              </a:rPr>
              <a:t>Tập</a:t>
            </a:r>
            <a:r>
              <a:rPr lang="en-US" altLang="en-US" sz="2400" b="1" u="sng" dirty="0">
                <a:solidFill>
                  <a:srgbClr val="002060"/>
                </a:solidFill>
                <a:latin typeface="Times New Roman" panose="02020603050405020304" pitchFamily="18" charset="0"/>
                <a:cs typeface="Times New Roman" panose="02020603050405020304" pitchFamily="18" charset="0"/>
              </a:rPr>
              <a:t> </a:t>
            </a:r>
            <a:r>
              <a:rPr lang="en-US" altLang="en-US" sz="2400" b="1" u="sng" dirty="0" err="1">
                <a:solidFill>
                  <a:srgbClr val="002060"/>
                </a:solidFill>
                <a:latin typeface="Times New Roman" panose="02020603050405020304" pitchFamily="18" charset="0"/>
                <a:cs typeface="Times New Roman" panose="02020603050405020304" pitchFamily="18" charset="0"/>
              </a:rPr>
              <a:t>đọc</a:t>
            </a:r>
            <a:r>
              <a:rPr lang="en-US" altLang="en-US" sz="2400" b="1" dirty="0" err="1">
                <a:solidFill>
                  <a:srgbClr val="002060"/>
                </a:solidFill>
                <a:latin typeface="Times New Roman" panose="02020603050405020304" pitchFamily="18" charset="0"/>
                <a:cs typeface="Times New Roman" panose="02020603050405020304" pitchFamily="18" charset="0"/>
              </a:rPr>
              <a:t>:Những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cánh</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buồm</a:t>
            </a:r>
            <a:r>
              <a:rPr lang="en-US" altLang="en-US" sz="2400" b="1" dirty="0">
                <a:solidFill>
                  <a:srgbClr val="002060"/>
                </a:solidFill>
                <a:latin typeface="Times New Roman" panose="02020603050405020304" pitchFamily="18" charset="0"/>
                <a:cs typeface="Times New Roman" panose="02020603050405020304" pitchFamily="18" charset="0"/>
              </a:rPr>
              <a:t>  </a:t>
            </a:r>
            <a:endParaRPr lang="en-US" altLang="en-US" sz="24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06212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3500" fill="hold"/>
                                        <p:tgtEl>
                                          <p:spTgt spid="47"/>
                                        </p:tgtEl>
                                        <p:attrNameLst>
                                          <p:attrName>r</p:attrName>
                                        </p:attrNameLst>
                                      </p:cBhvr>
                                    </p:animRot>
                                  </p:childTnLst>
                                </p:cTn>
                              </p:par>
                              <p:par>
                                <p:cTn id="19" presetID="6" presetClass="emph" presetSubtype="0" repeatCount="2000" autoRev="1" fill="hold" nodeType="withEffect">
                                  <p:stCondLst>
                                    <p:cond delay="0"/>
                                  </p:stCondLst>
                                  <p:childTnLst>
                                    <p:animScale>
                                      <p:cBhvr>
                                        <p:cTn id="20" dur="2000" fill="hold"/>
                                        <p:tgtEl>
                                          <p:spTgt spid="51"/>
                                        </p:tgtEl>
                                      </p:cBhvr>
                                      <p:by x="150000" y="15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50" fill="hold"/>
                                        <p:tgtEl>
                                          <p:spTgt spid="14"/>
                                        </p:tgtEl>
                                        <p:attrNameLst>
                                          <p:attrName>ppt_w</p:attrName>
                                        </p:attrNameLst>
                                      </p:cBhvr>
                                      <p:tavLst>
                                        <p:tav tm="0">
                                          <p:val>
                                            <p:fltVal val="0"/>
                                          </p:val>
                                        </p:tav>
                                        <p:tav tm="100000">
                                          <p:val>
                                            <p:strVal val="#ppt_w"/>
                                          </p:val>
                                        </p:tav>
                                      </p:tavLst>
                                    </p:anim>
                                    <p:anim calcmode="lin" valueType="num">
                                      <p:cBhvr>
                                        <p:cTn id="26" dur="250" fill="hold"/>
                                        <p:tgtEl>
                                          <p:spTgt spid="14"/>
                                        </p:tgtEl>
                                        <p:attrNameLst>
                                          <p:attrName>ppt_h</p:attrName>
                                        </p:attrNameLst>
                                      </p:cBhvr>
                                      <p:tavLst>
                                        <p:tav tm="0">
                                          <p:val>
                                            <p:fltVal val="0"/>
                                          </p:val>
                                        </p:tav>
                                        <p:tav tm="100000">
                                          <p:val>
                                            <p:strVal val="#ppt_h"/>
                                          </p:val>
                                        </p:tav>
                                      </p:tavLst>
                                    </p:anim>
                                    <p:anim calcmode="lin" valueType="num">
                                      <p:cBhvr>
                                        <p:cTn id="27" dur="250" fill="hold"/>
                                        <p:tgtEl>
                                          <p:spTgt spid="14"/>
                                        </p:tgtEl>
                                        <p:attrNameLst>
                                          <p:attrName>style.rotation</p:attrName>
                                        </p:attrNameLst>
                                      </p:cBhvr>
                                      <p:tavLst>
                                        <p:tav tm="0">
                                          <p:val>
                                            <p:fltVal val="90"/>
                                          </p:val>
                                        </p:tav>
                                        <p:tav tm="100000">
                                          <p:val>
                                            <p:fltVal val="0"/>
                                          </p:val>
                                        </p:tav>
                                      </p:tavLst>
                                    </p:anim>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297E592-4E63-4790-8E60-36F716FF98AF}"/>
              </a:ext>
            </a:extLst>
          </p:cNvPr>
          <p:cNvSpPr txBox="1"/>
          <p:nvPr/>
        </p:nvSpPr>
        <p:spPr>
          <a:xfrm>
            <a:off x="1403648" y="1203598"/>
            <a:ext cx="6072230" cy="1719877"/>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6000" b="1" dirty="0">
                <a:ln w="11430"/>
                <a:solidFill>
                  <a:srgbClr val="336600"/>
                </a:solidFill>
                <a:effectLst>
                  <a:outerShdw blurRad="80000" dist="40000" dir="5040000" algn="tl">
                    <a:srgbClr val="000000">
                      <a:alpha val="30000"/>
                    </a:srgbClr>
                  </a:outerShdw>
                </a:effectLst>
                <a:latin typeface="VNI-Thufap2" pitchFamily="2" charset="0"/>
                <a:cs typeface="Arial" charset="0"/>
              </a:rPr>
              <a:t>Luyeän ñoïc theo nhóm 3</a:t>
            </a:r>
          </a:p>
        </p:txBody>
      </p:sp>
    </p:spTree>
    <p:extLst>
      <p:ext uri="{BB962C8B-B14F-4D97-AF65-F5344CB8AC3E}">
        <p14:creationId xmlns:p14="http://schemas.microsoft.com/office/powerpoint/2010/main" val="7389333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id="{420CFA7E-C96B-4E8D-8C8D-87E6722E7D1A}"/>
              </a:ext>
            </a:extLst>
          </p:cNvPr>
          <p:cNvGrpSpPr>
            <a:grpSpLocks/>
          </p:cNvGrpSpPr>
          <p:nvPr/>
        </p:nvGrpSpPr>
        <p:grpSpPr bwMode="auto">
          <a:xfrm>
            <a:off x="395536" y="411510"/>
            <a:ext cx="5138738" cy="969963"/>
            <a:chOff x="76200" y="1000108"/>
            <a:chExt cx="5138742" cy="969980"/>
          </a:xfrm>
        </p:grpSpPr>
        <p:sp>
          <p:nvSpPr>
            <p:cNvPr id="3" name="TextBox 2">
              <a:extLst>
                <a:ext uri="{FF2B5EF4-FFF2-40B4-BE49-F238E27FC236}">
                  <a16:creationId xmlns:a16="http://schemas.microsoft.com/office/drawing/2014/main" id="{1AC938B0-BE7C-44D4-97C1-1980C3341FB7}"/>
                </a:ext>
              </a:extLst>
            </p:cNvPr>
            <p:cNvSpPr txBox="1"/>
            <p:nvPr/>
          </p:nvSpPr>
          <p:spPr bwMode="auto">
            <a:xfrm>
              <a:off x="76200" y="1600529"/>
              <a:ext cx="381000" cy="369559"/>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a:ln w="11430"/>
                  <a:solidFill>
                    <a:srgbClr val="FF9933"/>
                  </a:solidFill>
                  <a:effectLst>
                    <a:outerShdw blurRad="80000" dist="40000" dir="5040000" algn="tl">
                      <a:srgbClr val="000000">
                        <a:alpha val="30000"/>
                      </a:srgbClr>
                    </a:outerShdw>
                  </a:effectLst>
                  <a:latin typeface="VNI-Briquet" pitchFamily="34" charset="0"/>
                  <a:cs typeface="Arial" charset="0"/>
                </a:rPr>
                <a:t>H</a:t>
              </a:r>
            </a:p>
          </p:txBody>
        </p:sp>
        <p:sp>
          <p:nvSpPr>
            <p:cNvPr id="4" name="TextBox 3">
              <a:extLst>
                <a:ext uri="{FF2B5EF4-FFF2-40B4-BE49-F238E27FC236}">
                  <a16:creationId xmlns:a16="http://schemas.microsoft.com/office/drawing/2014/main" id="{25439508-1811-491D-94E0-7CDB8207EE5D}"/>
                </a:ext>
              </a:extLst>
            </p:cNvPr>
            <p:cNvSpPr txBox="1"/>
            <p:nvPr/>
          </p:nvSpPr>
          <p:spPr bwMode="auto">
            <a:xfrm>
              <a:off x="609600" y="1583611"/>
              <a:ext cx="381000" cy="369559"/>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a:ln w="11430"/>
                  <a:solidFill>
                    <a:srgbClr val="FF9933"/>
                  </a:solidFill>
                  <a:effectLst>
                    <a:outerShdw blurRad="80000" dist="40000" dir="5040000" algn="tl">
                      <a:srgbClr val="000000">
                        <a:alpha val="30000"/>
                      </a:srgbClr>
                    </a:outerShdw>
                  </a:effectLst>
                  <a:latin typeface="VNI-Briquet" pitchFamily="34" charset="0"/>
                  <a:cs typeface="Arial" charset="0"/>
                </a:rPr>
                <a:t>O</a:t>
              </a:r>
            </a:p>
          </p:txBody>
        </p:sp>
        <p:sp>
          <p:nvSpPr>
            <p:cNvPr id="5" name="TextBox 4">
              <a:extLst>
                <a:ext uri="{FF2B5EF4-FFF2-40B4-BE49-F238E27FC236}">
                  <a16:creationId xmlns:a16="http://schemas.microsoft.com/office/drawing/2014/main" id="{D8E0E724-7870-4CEC-A193-944A5E49ACDB}"/>
                </a:ext>
              </a:extLst>
            </p:cNvPr>
            <p:cNvSpPr txBox="1"/>
            <p:nvPr/>
          </p:nvSpPr>
          <p:spPr bwMode="auto">
            <a:xfrm>
              <a:off x="1200150" y="1524282"/>
              <a:ext cx="609600" cy="445806"/>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err="1">
                  <a:ln w="11430"/>
                  <a:solidFill>
                    <a:srgbClr val="FF9933"/>
                  </a:solidFill>
                  <a:effectLst>
                    <a:outerShdw blurRad="80000" dist="40000" dir="5040000" algn="tl">
                      <a:srgbClr val="000000">
                        <a:alpha val="30000"/>
                      </a:srgbClr>
                    </a:outerShdw>
                  </a:effectLst>
                  <a:latin typeface="VNI-Briquet" pitchFamily="34" charset="0"/>
                  <a:cs typeface="Arial" charset="0"/>
                </a:rPr>
                <a:t>AÏ</a:t>
              </a:r>
              <a:endParaRPr lang="en-US" b="1" dirty="0">
                <a:ln w="11430"/>
                <a:solidFill>
                  <a:srgbClr val="FF9933"/>
                </a:solidFill>
                <a:effectLst>
                  <a:outerShdw blurRad="80000" dist="40000" dir="5040000" algn="tl">
                    <a:srgbClr val="000000">
                      <a:alpha val="30000"/>
                    </a:srgbClr>
                  </a:outerShdw>
                </a:effectLst>
                <a:latin typeface="VNI-Briquet" pitchFamily="34" charset="0"/>
                <a:cs typeface="Arial" charset="0"/>
              </a:endParaRPr>
            </a:p>
          </p:txBody>
        </p:sp>
        <p:sp>
          <p:nvSpPr>
            <p:cNvPr id="6" name="TextBox 5">
              <a:extLst>
                <a:ext uri="{FF2B5EF4-FFF2-40B4-BE49-F238E27FC236}">
                  <a16:creationId xmlns:a16="http://schemas.microsoft.com/office/drawing/2014/main" id="{A32BD73D-9133-455B-99EC-F0D6F8F021C4}"/>
                </a:ext>
              </a:extLst>
            </p:cNvPr>
            <p:cNvSpPr txBox="1"/>
            <p:nvPr/>
          </p:nvSpPr>
          <p:spPr bwMode="auto">
            <a:xfrm>
              <a:off x="1828800" y="1448035"/>
              <a:ext cx="381000" cy="369559"/>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a:ln w="11430"/>
                  <a:solidFill>
                    <a:srgbClr val="FF9933"/>
                  </a:solidFill>
                  <a:effectLst>
                    <a:outerShdw blurRad="80000" dist="40000" dir="5040000" algn="tl">
                      <a:srgbClr val="000000">
                        <a:alpha val="30000"/>
                      </a:srgbClr>
                    </a:outerShdw>
                  </a:effectLst>
                  <a:latin typeface="VNI-Briquet" pitchFamily="34" charset="0"/>
                  <a:cs typeface="Arial" charset="0"/>
                </a:rPr>
                <a:t>T</a:t>
              </a:r>
            </a:p>
          </p:txBody>
        </p:sp>
        <p:sp>
          <p:nvSpPr>
            <p:cNvPr id="7" name="TextBox 6">
              <a:extLst>
                <a:ext uri="{FF2B5EF4-FFF2-40B4-BE49-F238E27FC236}">
                  <a16:creationId xmlns:a16="http://schemas.microsoft.com/office/drawing/2014/main" id="{38587EE2-4395-44B7-9A7D-692F5982A0F5}"/>
                </a:ext>
              </a:extLst>
            </p:cNvPr>
            <p:cNvSpPr txBox="1"/>
            <p:nvPr/>
          </p:nvSpPr>
          <p:spPr bwMode="auto">
            <a:xfrm>
              <a:off x="2438400" y="1371788"/>
              <a:ext cx="381000" cy="369559"/>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a:ln w="11430"/>
                  <a:solidFill>
                    <a:srgbClr val="FF9933"/>
                  </a:solidFill>
                  <a:effectLst>
                    <a:outerShdw blurRad="80000" dist="40000" dir="5040000" algn="tl">
                      <a:srgbClr val="000000">
                        <a:alpha val="30000"/>
                      </a:srgbClr>
                    </a:outerShdw>
                  </a:effectLst>
                  <a:latin typeface="VNI-Briquet" pitchFamily="34" charset="0"/>
                  <a:cs typeface="Arial" charset="0"/>
                </a:rPr>
                <a:t>Ñ</a:t>
              </a:r>
            </a:p>
          </p:txBody>
        </p:sp>
        <p:sp>
          <p:nvSpPr>
            <p:cNvPr id="8" name="TextBox 7">
              <a:extLst>
                <a:ext uri="{FF2B5EF4-FFF2-40B4-BE49-F238E27FC236}">
                  <a16:creationId xmlns:a16="http://schemas.microsoft.com/office/drawing/2014/main" id="{9737FB04-3C1A-437C-8D93-9D320E57DBC6}"/>
                </a:ext>
              </a:extLst>
            </p:cNvPr>
            <p:cNvSpPr txBox="1"/>
            <p:nvPr/>
          </p:nvSpPr>
          <p:spPr bwMode="auto">
            <a:xfrm>
              <a:off x="5000628" y="1000108"/>
              <a:ext cx="214314" cy="500066"/>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a:ln w="11430"/>
                  <a:solidFill>
                    <a:srgbClr val="FF9933"/>
                  </a:solidFill>
                  <a:effectLst>
                    <a:outerShdw blurRad="80000" dist="40000" dir="5040000" algn="tl">
                      <a:srgbClr val="000000">
                        <a:alpha val="30000"/>
                      </a:srgbClr>
                    </a:outerShdw>
                  </a:effectLst>
                  <a:latin typeface="VNI-Ariston" pitchFamily="2" charset="0"/>
                  <a:cs typeface="Arial" charset="0"/>
                </a:rPr>
                <a:t>3</a:t>
              </a:r>
            </a:p>
          </p:txBody>
        </p:sp>
        <p:sp>
          <p:nvSpPr>
            <p:cNvPr id="9" name="TextBox 8">
              <a:extLst>
                <a:ext uri="{FF2B5EF4-FFF2-40B4-BE49-F238E27FC236}">
                  <a16:creationId xmlns:a16="http://schemas.microsoft.com/office/drawing/2014/main" id="{55FC2B38-E572-4971-86A6-FFBDF2084144}"/>
                </a:ext>
              </a:extLst>
            </p:cNvPr>
            <p:cNvSpPr txBox="1"/>
            <p:nvPr/>
          </p:nvSpPr>
          <p:spPr bwMode="auto">
            <a:xfrm>
              <a:off x="3733800" y="1219294"/>
              <a:ext cx="381000" cy="369559"/>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a:ln w="11430"/>
                  <a:solidFill>
                    <a:srgbClr val="FF9933"/>
                  </a:solidFill>
                  <a:effectLst>
                    <a:outerShdw blurRad="80000" dist="40000" dir="5040000" algn="tl">
                      <a:srgbClr val="000000">
                        <a:alpha val="30000"/>
                      </a:srgbClr>
                    </a:outerShdw>
                  </a:effectLst>
                  <a:latin typeface="VNI-Briquet" pitchFamily="34" charset="0"/>
                  <a:cs typeface="Arial" charset="0"/>
                </a:rPr>
                <a:t>N</a:t>
              </a:r>
            </a:p>
          </p:txBody>
        </p:sp>
        <p:sp>
          <p:nvSpPr>
            <p:cNvPr id="11" name="TextBox 10">
              <a:extLst>
                <a:ext uri="{FF2B5EF4-FFF2-40B4-BE49-F238E27FC236}">
                  <a16:creationId xmlns:a16="http://schemas.microsoft.com/office/drawing/2014/main" id="{0A6C82E3-326C-4E3D-A5C8-D1B6D6D457B5}"/>
                </a:ext>
              </a:extLst>
            </p:cNvPr>
            <p:cNvSpPr txBox="1"/>
            <p:nvPr/>
          </p:nvSpPr>
          <p:spPr bwMode="auto">
            <a:xfrm>
              <a:off x="4267200" y="1143046"/>
              <a:ext cx="381000" cy="369559"/>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a:ln w="11430"/>
                  <a:solidFill>
                    <a:srgbClr val="FF9933"/>
                  </a:solidFill>
                  <a:effectLst>
                    <a:outerShdw blurRad="80000" dist="40000" dir="5040000" algn="tl">
                      <a:srgbClr val="000000">
                        <a:alpha val="30000"/>
                      </a:srgbClr>
                    </a:outerShdw>
                  </a:effectLst>
                  <a:latin typeface="VNI-Briquet" pitchFamily="34" charset="0"/>
                  <a:cs typeface="Arial" charset="0"/>
                </a:rPr>
                <a:t>G</a:t>
              </a:r>
            </a:p>
          </p:txBody>
        </p:sp>
        <p:sp>
          <p:nvSpPr>
            <p:cNvPr id="10" name="TextBox 9">
              <a:extLst>
                <a:ext uri="{FF2B5EF4-FFF2-40B4-BE49-F238E27FC236}">
                  <a16:creationId xmlns:a16="http://schemas.microsoft.com/office/drawing/2014/main" id="{82322403-F7A2-48A1-9729-C5FBF9A590FA}"/>
                </a:ext>
              </a:extLst>
            </p:cNvPr>
            <p:cNvSpPr txBox="1"/>
            <p:nvPr/>
          </p:nvSpPr>
          <p:spPr bwMode="auto">
            <a:xfrm>
              <a:off x="3095624" y="1219295"/>
              <a:ext cx="485775" cy="455337"/>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err="1">
                  <a:ln w="11430"/>
                  <a:solidFill>
                    <a:srgbClr val="FF9933"/>
                  </a:solidFill>
                  <a:effectLst>
                    <a:outerShdw blurRad="80000" dist="40000" dir="5040000" algn="tl">
                      <a:srgbClr val="000000">
                        <a:alpha val="30000"/>
                      </a:srgbClr>
                    </a:outerShdw>
                  </a:effectLst>
                  <a:latin typeface="VNI-Briquet" pitchFamily="34" charset="0"/>
                  <a:cs typeface="Arial" charset="0"/>
                </a:rPr>
                <a:t>OÄ</a:t>
              </a:r>
              <a:endParaRPr lang="en-US" b="1" dirty="0">
                <a:ln w="11430"/>
                <a:solidFill>
                  <a:srgbClr val="FF9933"/>
                </a:solidFill>
                <a:effectLst>
                  <a:outerShdw blurRad="80000" dist="40000" dir="5040000" algn="tl">
                    <a:srgbClr val="000000">
                      <a:alpha val="30000"/>
                    </a:srgbClr>
                  </a:outerShdw>
                </a:effectLst>
                <a:latin typeface="VNI-Briquet" pitchFamily="34" charset="0"/>
                <a:cs typeface="Arial" charset="0"/>
              </a:endParaRPr>
            </a:p>
          </p:txBody>
        </p:sp>
      </p:grpSp>
      <p:sp>
        <p:nvSpPr>
          <p:cNvPr id="22" name="TextBox 21">
            <a:extLst>
              <a:ext uri="{FF2B5EF4-FFF2-40B4-BE49-F238E27FC236}">
                <a16:creationId xmlns:a16="http://schemas.microsoft.com/office/drawing/2014/main" id="{BF9C1A3C-2310-4BAC-B906-D03D8E6D4A12}"/>
              </a:ext>
            </a:extLst>
          </p:cNvPr>
          <p:cNvSpPr txBox="1"/>
          <p:nvPr/>
        </p:nvSpPr>
        <p:spPr>
          <a:xfrm>
            <a:off x="2148135" y="1563638"/>
            <a:ext cx="5357850" cy="2148505"/>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6000" b="1" dirty="0" err="1">
                <a:ln w="11430"/>
                <a:solidFill>
                  <a:srgbClr val="336600"/>
                </a:solidFill>
                <a:effectLst>
                  <a:outerShdw blurRad="80000" dist="40000" dir="5040000" algn="tl">
                    <a:srgbClr val="000000">
                      <a:alpha val="30000"/>
                    </a:srgbClr>
                  </a:outerShdw>
                </a:effectLst>
                <a:latin typeface="VNI-Thufap2" pitchFamily="2" charset="0"/>
              </a:rPr>
              <a:t>Tìm</a:t>
            </a:r>
            <a:r>
              <a:rPr lang="en-US" sz="6000" b="1" dirty="0">
                <a:ln w="11430"/>
                <a:solidFill>
                  <a:srgbClr val="336600"/>
                </a:solidFill>
                <a:effectLst>
                  <a:outerShdw blurRad="80000" dist="40000" dir="5040000" algn="tl">
                    <a:srgbClr val="000000">
                      <a:alpha val="30000"/>
                    </a:srgbClr>
                  </a:outerShdw>
                </a:effectLst>
                <a:latin typeface="VNI-Thufap2" pitchFamily="2" charset="0"/>
              </a:rPr>
              <a:t> </a:t>
            </a:r>
            <a:r>
              <a:rPr lang="en-US" sz="6000" b="1" dirty="0" err="1">
                <a:ln w="11430"/>
                <a:solidFill>
                  <a:srgbClr val="336600"/>
                </a:solidFill>
                <a:effectLst>
                  <a:outerShdw blurRad="80000" dist="40000" dir="5040000" algn="tl">
                    <a:srgbClr val="000000">
                      <a:alpha val="30000"/>
                    </a:srgbClr>
                  </a:outerShdw>
                </a:effectLst>
                <a:latin typeface="VNI-Thufap2" pitchFamily="2" charset="0"/>
              </a:rPr>
              <a:t>hieåu</a:t>
            </a:r>
            <a:endParaRPr lang="en-US" sz="6000" b="1" dirty="0">
              <a:ln w="11430"/>
              <a:solidFill>
                <a:srgbClr val="336600"/>
              </a:solidFill>
              <a:effectLst>
                <a:outerShdw blurRad="80000" dist="40000" dir="5040000" algn="tl">
                  <a:srgbClr val="000000">
                    <a:alpha val="30000"/>
                  </a:srgbClr>
                </a:outerShdw>
              </a:effectLst>
              <a:latin typeface="VNI-Thufap2" pitchFamily="2" charset="0"/>
            </a:endParaRPr>
          </a:p>
          <a:p>
            <a:pPr algn="ctr">
              <a:defRPr/>
            </a:pPr>
            <a:r>
              <a:rPr lang="en-US" sz="6000" b="1" dirty="0">
                <a:ln w="11430"/>
                <a:solidFill>
                  <a:srgbClr val="336600"/>
                </a:solidFill>
                <a:effectLst>
                  <a:outerShdw blurRad="80000" dist="40000" dir="5040000" algn="tl">
                    <a:srgbClr val="000000">
                      <a:alpha val="30000"/>
                    </a:srgbClr>
                  </a:outerShdw>
                </a:effectLst>
                <a:latin typeface="VNI-Thufap2" pitchFamily="2" charset="0"/>
              </a:rPr>
              <a:t> </a:t>
            </a:r>
            <a:r>
              <a:rPr lang="en-US" sz="6000" b="1" dirty="0" err="1">
                <a:ln w="11430"/>
                <a:solidFill>
                  <a:srgbClr val="336600"/>
                </a:solidFill>
                <a:effectLst>
                  <a:outerShdw blurRad="80000" dist="40000" dir="5040000" algn="tl">
                    <a:srgbClr val="000000">
                      <a:alpha val="30000"/>
                    </a:srgbClr>
                  </a:outerShdw>
                </a:effectLst>
                <a:latin typeface="VNI-Thufap2" pitchFamily="2" charset="0"/>
              </a:rPr>
              <a:t>noäi</a:t>
            </a:r>
            <a:r>
              <a:rPr lang="en-US" sz="6000" b="1" dirty="0">
                <a:ln w="11430"/>
                <a:solidFill>
                  <a:srgbClr val="336600"/>
                </a:solidFill>
                <a:effectLst>
                  <a:outerShdw blurRad="80000" dist="40000" dir="5040000" algn="tl">
                    <a:srgbClr val="000000">
                      <a:alpha val="30000"/>
                    </a:srgbClr>
                  </a:outerShdw>
                </a:effectLst>
                <a:latin typeface="VNI-Thufap2" pitchFamily="2" charset="0"/>
              </a:rPr>
              <a:t> dung </a:t>
            </a:r>
            <a:r>
              <a:rPr lang="en-US" sz="6000" b="1" dirty="0" err="1">
                <a:ln w="11430"/>
                <a:solidFill>
                  <a:srgbClr val="336600"/>
                </a:solidFill>
                <a:effectLst>
                  <a:outerShdw blurRad="80000" dist="40000" dir="5040000" algn="tl">
                    <a:srgbClr val="000000">
                      <a:alpha val="30000"/>
                    </a:srgbClr>
                  </a:outerShdw>
                </a:effectLst>
                <a:latin typeface="VNI-Thufap2" pitchFamily="2" charset="0"/>
              </a:rPr>
              <a:t>baøi</a:t>
            </a:r>
            <a:endParaRPr lang="en-US" sz="6000" b="1" dirty="0">
              <a:ln w="11430"/>
              <a:solidFill>
                <a:srgbClr val="336600"/>
              </a:solidFill>
              <a:effectLst>
                <a:outerShdw blurRad="80000" dist="40000" dir="5040000" algn="tl">
                  <a:srgbClr val="000000">
                    <a:alpha val="30000"/>
                  </a:srgbClr>
                </a:outerShdw>
              </a:effectLst>
              <a:latin typeface="VNI-Thufap2" pitchFamily="2" charset="0"/>
            </a:endParaRPr>
          </a:p>
        </p:txBody>
      </p:sp>
    </p:spTree>
    <p:extLst>
      <p:ext uri="{BB962C8B-B14F-4D97-AF65-F5344CB8AC3E}">
        <p14:creationId xmlns:p14="http://schemas.microsoft.com/office/powerpoint/2010/main" val="220006331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BBA66B6-CFD9-47D7-95B9-B9BA78CAC530}"/>
              </a:ext>
            </a:extLst>
          </p:cNvPr>
          <p:cNvSpPr txBox="1"/>
          <p:nvPr/>
        </p:nvSpPr>
        <p:spPr>
          <a:xfrm>
            <a:off x="2286000" y="0"/>
            <a:ext cx="4572000" cy="461665"/>
          </a:xfrm>
          <a:prstGeom prst="rect">
            <a:avLst/>
          </a:prstGeom>
          <a:noFill/>
        </p:spPr>
        <p:txBody>
          <a:bodyPr wrap="square">
            <a:spAutoFit/>
          </a:bodyPr>
          <a:lstStyle/>
          <a:p>
            <a:pPr algn="ctr" eaLnBrk="1" hangingPunct="1">
              <a:lnSpc>
                <a:spcPct val="100000"/>
              </a:lnSpc>
              <a:spcBef>
                <a:spcPct val="0"/>
              </a:spcBef>
              <a:buFontTx/>
              <a:buNone/>
            </a:pPr>
            <a:r>
              <a:rPr lang="en-US" altLang="en-US" sz="2400" b="1" u="sng" dirty="0" err="1">
                <a:solidFill>
                  <a:srgbClr val="002060"/>
                </a:solidFill>
                <a:latin typeface="Times New Roman" panose="02020603050405020304" pitchFamily="18" charset="0"/>
                <a:cs typeface="Times New Roman" panose="02020603050405020304" pitchFamily="18" charset="0"/>
              </a:rPr>
              <a:t>Tập</a:t>
            </a:r>
            <a:r>
              <a:rPr lang="en-US" altLang="en-US" sz="2400" b="1" u="sng" dirty="0">
                <a:solidFill>
                  <a:srgbClr val="002060"/>
                </a:solidFill>
                <a:latin typeface="Times New Roman" panose="02020603050405020304" pitchFamily="18" charset="0"/>
                <a:cs typeface="Times New Roman" panose="02020603050405020304" pitchFamily="18" charset="0"/>
              </a:rPr>
              <a:t> </a:t>
            </a:r>
            <a:r>
              <a:rPr lang="en-US" altLang="en-US" sz="2400" b="1" u="sng" dirty="0" err="1">
                <a:solidFill>
                  <a:srgbClr val="002060"/>
                </a:solidFill>
                <a:latin typeface="Times New Roman" panose="02020603050405020304" pitchFamily="18" charset="0"/>
                <a:cs typeface="Times New Roman" panose="02020603050405020304" pitchFamily="18" charset="0"/>
              </a:rPr>
              <a:t>đọc</a:t>
            </a:r>
            <a:r>
              <a:rPr lang="en-US" altLang="en-US" sz="2400" b="1" dirty="0" err="1">
                <a:solidFill>
                  <a:srgbClr val="002060"/>
                </a:solidFill>
                <a:latin typeface="Times New Roman" panose="02020603050405020304" pitchFamily="18" charset="0"/>
                <a:cs typeface="Times New Roman" panose="02020603050405020304" pitchFamily="18" charset="0"/>
              </a:rPr>
              <a:t>:Những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cánh</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buồm</a:t>
            </a:r>
            <a:r>
              <a:rPr lang="en-US" altLang="en-US" sz="2400" b="1" dirty="0">
                <a:solidFill>
                  <a:srgbClr val="002060"/>
                </a:solidFill>
                <a:latin typeface="Times New Roman" panose="02020603050405020304" pitchFamily="18" charset="0"/>
                <a:cs typeface="Times New Roman" panose="02020603050405020304" pitchFamily="18" charset="0"/>
              </a:rPr>
              <a:t>  </a:t>
            </a:r>
            <a:endParaRPr lang="en-US" altLang="en-US" sz="2400" b="1" i="1" dirty="0">
              <a:solidFill>
                <a:srgbClr val="002060"/>
              </a:solidFill>
              <a:latin typeface="Times New Roman" panose="02020603050405020304" pitchFamily="18" charset="0"/>
              <a:cs typeface="Times New Roman" panose="02020603050405020304" pitchFamily="18" charset="0"/>
            </a:endParaRPr>
          </a:p>
        </p:txBody>
      </p:sp>
      <p:sp>
        <p:nvSpPr>
          <p:cNvPr id="53" name="Rectangle 32">
            <a:extLst>
              <a:ext uri="{FF2B5EF4-FFF2-40B4-BE49-F238E27FC236}">
                <a16:creationId xmlns:a16="http://schemas.microsoft.com/office/drawing/2014/main" id="{C9EB6BF6-FC26-43B7-ADBF-9E2B2CC6DB25}"/>
              </a:ext>
            </a:extLst>
          </p:cNvPr>
          <p:cNvSpPr>
            <a:spLocks noChangeArrowheads="1"/>
          </p:cNvSpPr>
          <p:nvPr/>
        </p:nvSpPr>
        <p:spPr bwMode="auto">
          <a:xfrm>
            <a:off x="5845158" y="381206"/>
            <a:ext cx="18533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1500" b="1" i="1" dirty="0" err="1">
                <a:latin typeface="Times New Roman" panose="02020603050405020304" pitchFamily="18" charset="0"/>
              </a:rPr>
              <a:t>Hoàng</a:t>
            </a:r>
            <a:r>
              <a:rPr lang="en-US" altLang="en-US" sz="1500" b="1" i="1" dirty="0">
                <a:latin typeface="Times New Roman" panose="02020603050405020304" pitchFamily="18" charset="0"/>
              </a:rPr>
              <a:t> </a:t>
            </a:r>
            <a:r>
              <a:rPr lang="en-US" altLang="en-US" sz="1500" b="1" i="1" dirty="0" err="1">
                <a:latin typeface="Times New Roman" panose="02020603050405020304" pitchFamily="18" charset="0"/>
              </a:rPr>
              <a:t>Trung</a:t>
            </a:r>
            <a:r>
              <a:rPr lang="en-US" altLang="en-US" sz="1500" b="1" i="1" dirty="0">
                <a:latin typeface="Times New Roman" panose="02020603050405020304" pitchFamily="18" charset="0"/>
              </a:rPr>
              <a:t> </a:t>
            </a:r>
            <a:r>
              <a:rPr lang="en-US" altLang="en-US" sz="1500" b="1" i="1" dirty="0" err="1">
                <a:latin typeface="Times New Roman" panose="02020603050405020304" pitchFamily="18" charset="0"/>
              </a:rPr>
              <a:t>Thông</a:t>
            </a:r>
            <a:endParaRPr lang="en-US" altLang="en-US" sz="1500" b="1" i="1" dirty="0">
              <a:latin typeface="Times New Roman" panose="02020603050405020304" pitchFamily="18" charset="0"/>
            </a:endParaRPr>
          </a:p>
        </p:txBody>
      </p:sp>
      <p:sp>
        <p:nvSpPr>
          <p:cNvPr id="64" name="Text Box 5">
            <a:extLst>
              <a:ext uri="{FF2B5EF4-FFF2-40B4-BE49-F238E27FC236}">
                <a16:creationId xmlns:a16="http://schemas.microsoft.com/office/drawing/2014/main" id="{4288C30D-69B1-4920-9C3D-6393501ED755}"/>
              </a:ext>
            </a:extLst>
          </p:cNvPr>
          <p:cNvSpPr txBox="1">
            <a:spLocks noChangeArrowheads="1"/>
          </p:cNvSpPr>
          <p:nvPr/>
        </p:nvSpPr>
        <p:spPr bwMode="auto">
          <a:xfrm>
            <a:off x="273877" y="817078"/>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100" u="sng" dirty="0">
                <a:solidFill>
                  <a:srgbClr val="FF3300"/>
                </a:solidFill>
                <a:latin typeface="Times New Roman" panose="02020603050405020304" pitchFamily="18" charset="0"/>
              </a:rPr>
              <a:t> </a:t>
            </a:r>
            <a:r>
              <a:rPr lang="en-US" altLang="en-US" sz="2400" u="sng" dirty="0" err="1">
                <a:solidFill>
                  <a:srgbClr val="FF0000"/>
                </a:solidFill>
                <a:latin typeface="Times New Roman" panose="02020603050405020304" pitchFamily="18" charset="0"/>
              </a:rPr>
              <a:t>Luyện</a:t>
            </a:r>
            <a:r>
              <a:rPr lang="en-US" altLang="en-US" sz="2400" u="sng" dirty="0">
                <a:solidFill>
                  <a:srgbClr val="FF0000"/>
                </a:solidFill>
                <a:latin typeface="Times New Roman" panose="02020603050405020304" pitchFamily="18" charset="0"/>
              </a:rPr>
              <a:t> </a:t>
            </a:r>
            <a:r>
              <a:rPr lang="en-US" altLang="en-US" sz="2400" u="sng" dirty="0" err="1">
                <a:solidFill>
                  <a:srgbClr val="FF0000"/>
                </a:solidFill>
                <a:latin typeface="Times New Roman" panose="02020603050405020304" pitchFamily="18" charset="0"/>
              </a:rPr>
              <a:t>đọc</a:t>
            </a:r>
            <a:r>
              <a:rPr lang="en-US" altLang="en-US" sz="2400" u="sng" dirty="0">
                <a:solidFill>
                  <a:srgbClr val="FF0000"/>
                </a:solidFill>
                <a:latin typeface="Times New Roman" panose="02020603050405020304" pitchFamily="18" charset="0"/>
              </a:rPr>
              <a:t>:</a:t>
            </a:r>
          </a:p>
        </p:txBody>
      </p:sp>
      <p:sp>
        <p:nvSpPr>
          <p:cNvPr id="68" name="矩形 69">
            <a:extLst>
              <a:ext uri="{FF2B5EF4-FFF2-40B4-BE49-F238E27FC236}">
                <a16:creationId xmlns:a16="http://schemas.microsoft.com/office/drawing/2014/main" id="{DE0D6BE0-B6C0-48CE-AEBC-88EF1FDAD6B2}"/>
              </a:ext>
            </a:extLst>
          </p:cNvPr>
          <p:cNvSpPr>
            <a:spLocks noChangeArrowheads="1"/>
          </p:cNvSpPr>
          <p:nvPr/>
        </p:nvSpPr>
        <p:spPr bwMode="auto">
          <a:xfrm>
            <a:off x="176390" y="1249614"/>
            <a:ext cx="27296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1800" dirty="0" err="1">
                <a:solidFill>
                  <a:srgbClr val="002060"/>
                </a:solidFill>
                <a:effectLst>
                  <a:outerShdw blurRad="38100" dist="38100" dir="2700000" algn="tl">
                    <a:srgbClr val="000000">
                      <a:alpha val="43137"/>
                    </a:srgbClr>
                  </a:outerShdw>
                </a:effectLst>
                <a:latin typeface="Times New Roman"/>
              </a:rPr>
              <a:t>lênh</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khênh</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rực</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rơ</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ra</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rích</a:t>
            </a:r>
            <a:endParaRPr lang="en-US" altLang="zh-CN" sz="1800" b="1" dirty="0">
              <a:solidFill>
                <a:srgbClr val="002060"/>
              </a:solidFill>
              <a:latin typeface="方正卡通简体"/>
              <a:cs typeface="Times New Roman" panose="02020603050405020304" pitchFamily="18" charset="0"/>
              <a:sym typeface="Microsoft YaHei" panose="020B0503020204020204" pitchFamily="34" charset="-122"/>
            </a:endParaRPr>
          </a:p>
        </p:txBody>
      </p:sp>
      <p:sp>
        <p:nvSpPr>
          <p:cNvPr id="69" name="TextBox 68">
            <a:extLst>
              <a:ext uri="{FF2B5EF4-FFF2-40B4-BE49-F238E27FC236}">
                <a16:creationId xmlns:a16="http://schemas.microsoft.com/office/drawing/2014/main" id="{829F5351-FCA7-42F1-A69C-EACDE6312954}"/>
              </a:ext>
            </a:extLst>
          </p:cNvPr>
          <p:cNvSpPr txBox="1">
            <a:spLocks noChangeArrowheads="1"/>
          </p:cNvSpPr>
          <p:nvPr/>
        </p:nvSpPr>
        <p:spPr bwMode="auto">
          <a:xfrm>
            <a:off x="35259" y="2460767"/>
            <a:ext cx="406122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sz="1600" dirty="0">
                <a:solidFill>
                  <a:srgbClr val="332215"/>
                </a:solidFill>
                <a:latin typeface="+mj-lt"/>
              </a:rPr>
              <a:t>Lời của con hay tiếng sóng thầm thì</a:t>
            </a:r>
            <a:br>
              <a:rPr lang="vi-VN" sz="1600" dirty="0">
                <a:solidFill>
                  <a:srgbClr val="332215"/>
                </a:solidFill>
                <a:latin typeface="+mj-lt"/>
              </a:rPr>
            </a:br>
            <a:r>
              <a:rPr lang="vi-VN" sz="1600" dirty="0">
                <a:solidFill>
                  <a:srgbClr val="332215"/>
                </a:solidFill>
                <a:latin typeface="+mj-lt"/>
              </a:rPr>
              <a:t>Hay tiếng của lòng cha từ một thời xa thẳm</a:t>
            </a:r>
            <a:r>
              <a:rPr lang="en-US" sz="1600" dirty="0">
                <a:solidFill>
                  <a:srgbClr val="332215"/>
                </a:solidFill>
                <a:latin typeface="+mj-lt"/>
              </a:rPr>
              <a:t>?</a:t>
            </a:r>
            <a:br>
              <a:rPr lang="vi-VN" sz="1600" dirty="0">
                <a:solidFill>
                  <a:srgbClr val="332215"/>
                </a:solidFill>
                <a:latin typeface="+mj-lt"/>
              </a:rPr>
            </a:br>
            <a:r>
              <a:rPr lang="vi-VN" sz="1600" dirty="0">
                <a:solidFill>
                  <a:srgbClr val="332215"/>
                </a:solidFill>
                <a:latin typeface="+mj-lt"/>
              </a:rPr>
              <a:t>Lần đầu tiên trước biển khơi vô tận</a:t>
            </a:r>
            <a:br>
              <a:rPr lang="vi-VN" sz="1600" dirty="0">
                <a:solidFill>
                  <a:srgbClr val="332215"/>
                </a:solidFill>
                <a:latin typeface="+mj-lt"/>
              </a:rPr>
            </a:br>
            <a:r>
              <a:rPr lang="vi-VN" sz="1600" dirty="0">
                <a:solidFill>
                  <a:srgbClr val="332215"/>
                </a:solidFill>
                <a:latin typeface="+mj-lt"/>
              </a:rPr>
              <a:t>Cha gặp lại mình trong </a:t>
            </a:r>
            <a:r>
              <a:rPr lang="en-US" sz="1600" dirty="0" err="1">
                <a:solidFill>
                  <a:srgbClr val="332215"/>
                </a:solidFill>
                <a:latin typeface="+mj-lt"/>
              </a:rPr>
              <a:t>những</a:t>
            </a:r>
            <a:r>
              <a:rPr lang="vi-VN" sz="1600" dirty="0">
                <a:solidFill>
                  <a:srgbClr val="332215"/>
                </a:solidFill>
                <a:latin typeface="+mj-lt"/>
              </a:rPr>
              <a:t> ước mơ con</a:t>
            </a:r>
            <a:r>
              <a:rPr lang="vi-VN" sz="1600" dirty="0">
                <a:solidFill>
                  <a:srgbClr val="332215"/>
                </a:solidFill>
              </a:rPr>
              <a:t>.</a:t>
            </a:r>
            <a:endParaRPr lang="en-US" altLang="en-US" sz="1600" dirty="0">
              <a:latin typeface="Times New Roman" panose="02020603050405020304" pitchFamily="18"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EFF1C2C2-37F6-4642-B9EB-CD668B5BEFA5}"/>
              </a:ext>
            </a:extLst>
          </p:cNvPr>
          <p:cNvCxnSpPr>
            <a:cxnSpLocks/>
          </p:cNvCxnSpPr>
          <p:nvPr/>
        </p:nvCxnSpPr>
        <p:spPr bwMode="auto">
          <a:xfrm>
            <a:off x="3851920" y="1578443"/>
            <a:ext cx="0" cy="277058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376744F9-23FB-4341-BBB7-AE32980FD7A6}"/>
              </a:ext>
            </a:extLst>
          </p:cNvPr>
          <p:cNvCxnSpPr>
            <a:cxnSpLocks/>
          </p:cNvCxnSpPr>
          <p:nvPr/>
        </p:nvCxnSpPr>
        <p:spPr>
          <a:xfrm flipH="1">
            <a:off x="1103304" y="2474980"/>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2" name="Straight Connector 71">
            <a:extLst>
              <a:ext uri="{FF2B5EF4-FFF2-40B4-BE49-F238E27FC236}">
                <a16:creationId xmlns:a16="http://schemas.microsoft.com/office/drawing/2014/main" id="{988851B2-0652-4812-AA4A-D75742E167C6}"/>
              </a:ext>
            </a:extLst>
          </p:cNvPr>
          <p:cNvCxnSpPr>
            <a:cxnSpLocks/>
          </p:cNvCxnSpPr>
          <p:nvPr/>
        </p:nvCxnSpPr>
        <p:spPr>
          <a:xfrm flipH="1">
            <a:off x="1107021" y="2963736"/>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a:extLst>
              <a:ext uri="{FF2B5EF4-FFF2-40B4-BE49-F238E27FC236}">
                <a16:creationId xmlns:a16="http://schemas.microsoft.com/office/drawing/2014/main" id="{C2468092-2786-4B2D-829C-606A2A310FC4}"/>
              </a:ext>
            </a:extLst>
          </p:cNvPr>
          <p:cNvCxnSpPr>
            <a:cxnSpLocks/>
          </p:cNvCxnSpPr>
          <p:nvPr/>
        </p:nvCxnSpPr>
        <p:spPr>
          <a:xfrm flipH="1">
            <a:off x="1974350" y="2709004"/>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4" name="Straight Connector 73">
            <a:extLst>
              <a:ext uri="{FF2B5EF4-FFF2-40B4-BE49-F238E27FC236}">
                <a16:creationId xmlns:a16="http://schemas.microsoft.com/office/drawing/2014/main" id="{3590A7ED-76B5-442F-BBB4-8D1BF8C79B47}"/>
              </a:ext>
            </a:extLst>
          </p:cNvPr>
          <p:cNvCxnSpPr>
            <a:cxnSpLocks/>
          </p:cNvCxnSpPr>
          <p:nvPr/>
        </p:nvCxnSpPr>
        <p:spPr>
          <a:xfrm flipH="1">
            <a:off x="1492097" y="3224651"/>
            <a:ext cx="98256" cy="330864"/>
          </a:xfrm>
          <a:prstGeom prst="line">
            <a:avLst/>
          </a:prstGeom>
        </p:spPr>
        <p:style>
          <a:lnRef idx="2">
            <a:schemeClr val="dk1"/>
          </a:lnRef>
          <a:fillRef idx="0">
            <a:schemeClr val="dk1"/>
          </a:fillRef>
          <a:effectRef idx="1">
            <a:schemeClr val="dk1"/>
          </a:effectRef>
          <a:fontRef idx="minor">
            <a:schemeClr val="tx1"/>
          </a:fontRef>
        </p:style>
      </p:cxnSp>
      <p:sp>
        <p:nvSpPr>
          <p:cNvPr id="75" name="Text Box 5">
            <a:extLst>
              <a:ext uri="{FF2B5EF4-FFF2-40B4-BE49-F238E27FC236}">
                <a16:creationId xmlns:a16="http://schemas.microsoft.com/office/drawing/2014/main" id="{5EF94555-C47F-4E43-A398-8125A66C5B7C}"/>
              </a:ext>
            </a:extLst>
          </p:cNvPr>
          <p:cNvSpPr txBox="1">
            <a:spLocks noChangeArrowheads="1"/>
          </p:cNvSpPr>
          <p:nvPr/>
        </p:nvSpPr>
        <p:spPr bwMode="auto">
          <a:xfrm>
            <a:off x="5355400" y="817077"/>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100" u="sng" dirty="0">
                <a:solidFill>
                  <a:srgbClr val="FF3300"/>
                </a:solidFill>
                <a:latin typeface="Times New Roman" panose="02020603050405020304" pitchFamily="18" charset="0"/>
              </a:rPr>
              <a:t> </a:t>
            </a:r>
            <a:r>
              <a:rPr lang="en-US" altLang="en-US" sz="2400" u="sng" dirty="0" err="1">
                <a:solidFill>
                  <a:srgbClr val="FF3300"/>
                </a:solidFill>
                <a:latin typeface="Times New Roman" panose="02020603050405020304" pitchFamily="18" charset="0"/>
              </a:rPr>
              <a:t>Tìm</a:t>
            </a:r>
            <a:r>
              <a:rPr lang="en-US" altLang="en-US" sz="2400" u="sng" dirty="0">
                <a:solidFill>
                  <a:srgbClr val="FF3300"/>
                </a:solidFill>
                <a:latin typeface="Times New Roman" panose="02020603050405020304" pitchFamily="18" charset="0"/>
              </a:rPr>
              <a:t> </a:t>
            </a:r>
            <a:r>
              <a:rPr lang="en-US" altLang="en-US" sz="2400" u="sng" dirty="0" err="1">
                <a:solidFill>
                  <a:srgbClr val="FF3300"/>
                </a:solidFill>
                <a:latin typeface="Times New Roman" panose="02020603050405020304" pitchFamily="18" charset="0"/>
              </a:rPr>
              <a:t>hiểu</a:t>
            </a:r>
            <a:r>
              <a:rPr lang="en-US" altLang="en-US" sz="2400" u="sng" dirty="0">
                <a:solidFill>
                  <a:srgbClr val="FF3300"/>
                </a:solidFill>
                <a:latin typeface="Times New Roman" panose="02020603050405020304" pitchFamily="18" charset="0"/>
              </a:rPr>
              <a:t> </a:t>
            </a:r>
            <a:r>
              <a:rPr lang="en-US" altLang="en-US" sz="2400" u="sng" dirty="0" err="1">
                <a:solidFill>
                  <a:srgbClr val="FF3300"/>
                </a:solidFill>
                <a:latin typeface="Times New Roman" panose="02020603050405020304" pitchFamily="18" charset="0"/>
              </a:rPr>
              <a:t>bài</a:t>
            </a:r>
            <a:r>
              <a:rPr lang="en-US" altLang="en-US" sz="2400" u="sng" dirty="0">
                <a:latin typeface="Times New Roman" panose="02020603050405020304" pitchFamily="18" charset="0"/>
              </a:rPr>
              <a:t>:</a:t>
            </a:r>
          </a:p>
        </p:txBody>
      </p:sp>
      <p:sp>
        <p:nvSpPr>
          <p:cNvPr id="13" name="AutoShape 25">
            <a:extLst>
              <a:ext uri="{FF2B5EF4-FFF2-40B4-BE49-F238E27FC236}">
                <a16:creationId xmlns:a16="http://schemas.microsoft.com/office/drawing/2014/main" id="{CF2136A5-6D8D-46AD-AB31-412A3308C1DF}"/>
              </a:ext>
            </a:extLst>
          </p:cNvPr>
          <p:cNvSpPr>
            <a:spLocks noChangeArrowheads="1"/>
          </p:cNvSpPr>
          <p:nvPr/>
        </p:nvSpPr>
        <p:spPr bwMode="auto">
          <a:xfrm>
            <a:off x="4272065" y="2603212"/>
            <a:ext cx="4703001" cy="1773454"/>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sz="2200" b="1" u="sng"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Đọc</a:t>
            </a:r>
            <a:r>
              <a:rPr lang="en-US" sz="2200" b="1" u="sng"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2200" b="1" u="sng"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lướt</a:t>
            </a:r>
            <a:r>
              <a:rPr lang="en-US" sz="2200" b="1" u="sng"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2200" b="1" u="sng"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đoạn</a:t>
            </a:r>
            <a:r>
              <a:rPr lang="en-US" sz="2200" b="1" u="sng"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1 </a:t>
            </a:r>
            <a:r>
              <a:rPr lang="en-US" sz="2200" b="1" u="sng"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và</a:t>
            </a:r>
            <a:r>
              <a:rPr lang="en-US" sz="2200" b="1" u="sng"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2</a:t>
            </a:r>
            <a:r>
              <a:rPr lang="en-US" sz="22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Dựa</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vào</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những</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hình</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ảnh</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được</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gợi</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bài</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thơ</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hãy</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tưởng</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tượng</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miêu</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cảnh</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cha con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dạo</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biển</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2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p>
          <a:p>
            <a:pPr algn="ctr">
              <a:lnSpc>
                <a:spcPct val="100000"/>
              </a:lnSpc>
              <a:spcBef>
                <a:spcPct val="0"/>
              </a:spcBef>
              <a:buFontTx/>
              <a:buNone/>
            </a:pPr>
            <a:endParaRPr lang="en-US" altLang="en-US" sz="2400" b="1" dirty="0">
              <a:solidFill>
                <a:srgbClr val="00B050"/>
              </a:solidFill>
              <a:latin typeface="Times New Roman" panose="02020603050405020304" pitchFamily="18" charset="0"/>
              <a:cs typeface="Times New Roman" panose="02020603050405020304" pitchFamily="18" charset="0"/>
            </a:endParaRPr>
          </a:p>
        </p:txBody>
      </p:sp>
      <p:sp>
        <p:nvSpPr>
          <p:cNvPr id="14" name="AutoShape 25">
            <a:extLst>
              <a:ext uri="{FF2B5EF4-FFF2-40B4-BE49-F238E27FC236}">
                <a16:creationId xmlns:a16="http://schemas.microsoft.com/office/drawing/2014/main" id="{356EC988-2ECD-437E-9804-616070462716}"/>
              </a:ext>
            </a:extLst>
          </p:cNvPr>
          <p:cNvSpPr>
            <a:spLocks noChangeArrowheads="1"/>
          </p:cNvSpPr>
          <p:nvPr/>
        </p:nvSpPr>
        <p:spPr bwMode="auto">
          <a:xfrm>
            <a:off x="4260044" y="2686963"/>
            <a:ext cx="4664759" cy="1676400"/>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lênh</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khênh</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chắc</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nịch</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gợi</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lên</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điều</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gì</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2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2400" b="1" dirty="0">
              <a:solidFill>
                <a:srgbClr val="00B05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C99A334-1D8E-4C3C-AD31-A4BF36E5728D}"/>
              </a:ext>
            </a:extLst>
          </p:cNvPr>
          <p:cNvSpPr txBox="1"/>
          <p:nvPr/>
        </p:nvSpPr>
        <p:spPr>
          <a:xfrm>
            <a:off x="4025240" y="1531980"/>
            <a:ext cx="2802370" cy="430887"/>
          </a:xfrm>
          <a:prstGeom prst="rect">
            <a:avLst/>
          </a:prstGeom>
          <a:noFill/>
        </p:spPr>
        <p:txBody>
          <a:bodyPr wrap="none" rtlCol="0">
            <a:spAutoFit/>
          </a:bodyPr>
          <a:lstStyle/>
          <a:p>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lênh</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khênh</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chắc</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nịch</a:t>
            </a:r>
            <a:endPar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AutoShape 25">
            <a:extLst>
              <a:ext uri="{FF2B5EF4-FFF2-40B4-BE49-F238E27FC236}">
                <a16:creationId xmlns:a16="http://schemas.microsoft.com/office/drawing/2014/main" id="{4E0721D3-8650-481D-9FA5-0239CA97C14D}"/>
              </a:ext>
            </a:extLst>
          </p:cNvPr>
          <p:cNvSpPr>
            <a:spLocks noChangeArrowheads="1"/>
          </p:cNvSpPr>
          <p:nvPr/>
        </p:nvSpPr>
        <p:spPr bwMode="auto">
          <a:xfrm>
            <a:off x="4257007" y="2651739"/>
            <a:ext cx="4664759" cy="1676400"/>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defRPr/>
            </a:pPr>
            <a:r>
              <a:rPr lang="en-US" sz="2400" dirty="0">
                <a:solidFill>
                  <a:srgbClr val="FF0000"/>
                </a:solidFill>
                <a:effectLst>
                  <a:outerShdw blurRad="38100" dist="38100" dir="2700000" algn="tl">
                    <a:srgbClr val="000000">
                      <a:alpha val="43137"/>
                    </a:srgbClr>
                  </a:outerShdw>
                </a:effectLst>
              </a:rPr>
              <a:t>*</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Lênh</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khênh</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Cao quá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mức</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gợi</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sư</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gầy</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gò.</a:t>
            </a:r>
          </a:p>
          <a:p>
            <a:pPr algn="just">
              <a:buNone/>
              <a:defRPr/>
            </a:pP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Chắc</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nịch</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Chắc</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cứng</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khoe</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mạnh</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lnSpc>
                <a:spcPct val="100000"/>
              </a:lnSpc>
              <a:spcBef>
                <a:spcPct val="0"/>
              </a:spcBef>
              <a:buFontTx/>
              <a:buNone/>
            </a:pPr>
            <a:endParaRPr lang="en-US" altLang="en-US" sz="2400" b="1" dirty="0">
              <a:solidFill>
                <a:srgbClr val="00B05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E55C9B3-BF69-4832-BCA1-EA17C1F91D84}"/>
              </a:ext>
            </a:extLst>
          </p:cNvPr>
          <p:cNvSpPr txBox="1"/>
          <p:nvPr/>
        </p:nvSpPr>
        <p:spPr>
          <a:xfrm>
            <a:off x="3954215" y="1218837"/>
            <a:ext cx="4650632" cy="430887"/>
          </a:xfrm>
          <a:prstGeom prst="rect">
            <a:avLst/>
          </a:prstGeom>
          <a:noFill/>
        </p:spPr>
        <p:txBody>
          <a:bodyPr wrap="none" rtlCol="0">
            <a:spAutoFit/>
          </a:bodyPr>
          <a:lstStyle/>
          <a:p>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Ý 1: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Cảnh</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hai</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cha con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đi</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dạo</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trên</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biển</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19" name="AutoShape 25">
            <a:extLst>
              <a:ext uri="{FF2B5EF4-FFF2-40B4-BE49-F238E27FC236}">
                <a16:creationId xmlns:a16="http://schemas.microsoft.com/office/drawing/2014/main" id="{37007BD4-C0A8-4966-91D1-74FEE4E55973}"/>
              </a:ext>
            </a:extLst>
          </p:cNvPr>
          <p:cNvSpPr>
            <a:spLocks noChangeArrowheads="1"/>
          </p:cNvSpPr>
          <p:nvPr/>
        </p:nvSpPr>
        <p:spPr bwMode="auto">
          <a:xfrm>
            <a:off x="4310307" y="2669914"/>
            <a:ext cx="4664759" cy="1676400"/>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defRPr/>
            </a:pPr>
            <a:r>
              <a:rPr lang="en-US" altLang="en-US" sz="2400" dirty="0">
                <a:solidFill>
                  <a:srgbClr val="FF0000"/>
                </a:solidFill>
                <a:effectLst>
                  <a:outerShdw blurRad="38100" dist="38100" dir="2700000" algn="tl">
                    <a:srgbClr val="000000">
                      <a:alpha val="43137"/>
                    </a:srgbClr>
                  </a:outerShdw>
                </a:effectLst>
              </a:rPr>
              <a:t>Ý </a:t>
            </a:r>
            <a:r>
              <a:rPr lang="en-US" altLang="en-US" sz="2400" dirty="0" err="1">
                <a:solidFill>
                  <a:srgbClr val="FF0000"/>
                </a:solidFill>
                <a:effectLst>
                  <a:outerShdw blurRad="38100" dist="38100" dir="2700000" algn="tl">
                    <a:srgbClr val="000000">
                      <a:alpha val="43137"/>
                    </a:srgbClr>
                  </a:outerShdw>
                </a:effectLst>
              </a:rPr>
              <a:t>thứ</a:t>
            </a:r>
            <a:r>
              <a:rPr lang="en-US" altLang="en-US" sz="2400" dirty="0">
                <a:solidFill>
                  <a:srgbClr val="FF0000"/>
                </a:solidFill>
                <a:effectLst>
                  <a:outerShdw blurRad="38100" dist="38100" dir="2700000" algn="tl">
                    <a:srgbClr val="000000">
                      <a:alpha val="43137"/>
                    </a:srgbClr>
                  </a:outerShdw>
                </a:effectLst>
              </a:rPr>
              <a:t> </a:t>
            </a:r>
            <a:r>
              <a:rPr lang="en-US" altLang="en-US" sz="2400" dirty="0" err="1">
                <a:solidFill>
                  <a:srgbClr val="FF0000"/>
                </a:solidFill>
                <a:effectLst>
                  <a:outerShdw blurRad="38100" dist="38100" dir="2700000" algn="tl">
                    <a:srgbClr val="000000">
                      <a:alpha val="43137"/>
                    </a:srgbClr>
                  </a:outerShdw>
                </a:effectLst>
              </a:rPr>
              <a:t>nhất</a:t>
            </a:r>
            <a:r>
              <a:rPr lang="en-US" altLang="en-US" sz="2400" dirty="0">
                <a:solidFill>
                  <a:srgbClr val="FF0000"/>
                </a:solidFill>
                <a:effectLst>
                  <a:outerShdw blurRad="38100" dist="38100" dir="2700000" algn="tl">
                    <a:srgbClr val="000000">
                      <a:alpha val="43137"/>
                    </a:srgbClr>
                  </a:outerShdw>
                </a:effectLst>
              </a:rPr>
              <a:t> </a:t>
            </a:r>
            <a:r>
              <a:rPr lang="en-US" altLang="en-US" sz="2400" dirty="0" err="1">
                <a:solidFill>
                  <a:srgbClr val="FF0000"/>
                </a:solidFill>
                <a:effectLst>
                  <a:outerShdw blurRad="38100" dist="38100" dir="2700000" algn="tl">
                    <a:srgbClr val="000000">
                      <a:alpha val="43137"/>
                    </a:srgbClr>
                  </a:outerShdw>
                </a:effectLst>
              </a:rPr>
              <a:t>của</a:t>
            </a:r>
            <a:r>
              <a:rPr lang="en-US" altLang="en-US" sz="2400" dirty="0">
                <a:solidFill>
                  <a:srgbClr val="FF0000"/>
                </a:solidFill>
                <a:effectLst>
                  <a:outerShdw blurRad="38100" dist="38100" dir="2700000" algn="tl">
                    <a:srgbClr val="000000">
                      <a:alpha val="43137"/>
                    </a:srgbClr>
                  </a:outerShdw>
                </a:effectLst>
              </a:rPr>
              <a:t> </a:t>
            </a:r>
            <a:r>
              <a:rPr lang="en-US" altLang="en-US" sz="2400" dirty="0" err="1">
                <a:solidFill>
                  <a:srgbClr val="FF0000"/>
                </a:solidFill>
                <a:effectLst>
                  <a:outerShdw blurRad="38100" dist="38100" dir="2700000" algn="tl">
                    <a:srgbClr val="000000">
                      <a:alpha val="43137"/>
                    </a:srgbClr>
                  </a:outerShdw>
                </a:effectLst>
              </a:rPr>
              <a:t>bài</a:t>
            </a:r>
            <a:r>
              <a:rPr lang="en-US" altLang="en-US" sz="2400" dirty="0">
                <a:solidFill>
                  <a:srgbClr val="FF0000"/>
                </a:solidFill>
                <a:effectLst>
                  <a:outerShdw blurRad="38100" dist="38100" dir="2700000" algn="tl">
                    <a:srgbClr val="000000">
                      <a:alpha val="43137"/>
                    </a:srgbClr>
                  </a:outerShdw>
                </a:effectLst>
              </a:rPr>
              <a:t> </a:t>
            </a:r>
            <a:r>
              <a:rPr lang="en-US" altLang="en-US" sz="2400" dirty="0" err="1">
                <a:solidFill>
                  <a:srgbClr val="FF0000"/>
                </a:solidFill>
                <a:effectLst>
                  <a:outerShdw blurRad="38100" dist="38100" dir="2700000" algn="tl">
                    <a:srgbClr val="000000">
                      <a:alpha val="43137"/>
                    </a:srgbClr>
                  </a:outerShdw>
                </a:effectLst>
              </a:rPr>
              <a:t>thơ</a:t>
            </a:r>
            <a:r>
              <a:rPr lang="en-US" altLang="en-US" sz="2400" dirty="0">
                <a:solidFill>
                  <a:srgbClr val="FF0000"/>
                </a:solidFill>
                <a:effectLst>
                  <a:outerShdw blurRad="38100" dist="38100" dir="2700000" algn="tl">
                    <a:srgbClr val="000000">
                      <a:alpha val="43137"/>
                    </a:srgbClr>
                  </a:outerShdw>
                </a:effectLst>
              </a:rPr>
              <a:t> </a:t>
            </a:r>
            <a:r>
              <a:rPr lang="en-US" altLang="en-US" sz="2400" dirty="0" err="1">
                <a:solidFill>
                  <a:srgbClr val="FF0000"/>
                </a:solidFill>
                <a:effectLst>
                  <a:outerShdw blurRad="38100" dist="38100" dir="2700000" algn="tl">
                    <a:srgbClr val="000000">
                      <a:alpha val="43137"/>
                    </a:srgbClr>
                  </a:outerShdw>
                </a:effectLst>
              </a:rPr>
              <a:t>là</a:t>
            </a:r>
            <a:r>
              <a:rPr lang="en-US" altLang="en-US" sz="2400" dirty="0">
                <a:solidFill>
                  <a:srgbClr val="FF0000"/>
                </a:solidFill>
                <a:effectLst>
                  <a:outerShdw blurRad="38100" dist="38100" dir="2700000" algn="tl">
                    <a:srgbClr val="000000">
                      <a:alpha val="43137"/>
                    </a:srgbClr>
                  </a:outerShdw>
                </a:effectLst>
              </a:rPr>
              <a:t> </a:t>
            </a:r>
            <a:r>
              <a:rPr lang="en-US" altLang="en-US" sz="2400" dirty="0" err="1">
                <a:solidFill>
                  <a:srgbClr val="FF0000"/>
                </a:solidFill>
                <a:effectLst>
                  <a:outerShdw blurRad="38100" dist="38100" dir="2700000" algn="tl">
                    <a:srgbClr val="000000">
                      <a:alpha val="43137"/>
                    </a:srgbClr>
                  </a:outerShdw>
                </a:effectLst>
              </a:rPr>
              <a:t>gì</a:t>
            </a:r>
            <a:r>
              <a:rPr lang="en-US" altLang="en-US" sz="2400" dirty="0">
                <a:solidFill>
                  <a:srgbClr val="FF0000"/>
                </a:solidFill>
                <a:effectLst>
                  <a:outerShdw blurRad="38100" dist="38100" dir="2700000" algn="tl">
                    <a:srgbClr val="000000">
                      <a:alpha val="43137"/>
                    </a:srgbClr>
                  </a:outerShdw>
                </a:effectLst>
              </a:rPr>
              <a:t>?</a:t>
            </a:r>
            <a:endParaRPr lang="en-US" altLang="en-US" sz="2400" b="1" dirty="0">
              <a:solidFill>
                <a:srgbClr val="00B050"/>
              </a:solidFill>
              <a:latin typeface="Times New Roman" panose="02020603050405020304" pitchFamily="18" charset="0"/>
              <a:cs typeface="Times New Roman" panose="02020603050405020304" pitchFamily="18" charset="0"/>
            </a:endParaRPr>
          </a:p>
        </p:txBody>
      </p:sp>
      <p:sp>
        <p:nvSpPr>
          <p:cNvPr id="20" name="AutoShape 25">
            <a:extLst>
              <a:ext uri="{FF2B5EF4-FFF2-40B4-BE49-F238E27FC236}">
                <a16:creationId xmlns:a16="http://schemas.microsoft.com/office/drawing/2014/main" id="{45F843B1-646D-482F-8627-0D59F856BF71}"/>
              </a:ext>
            </a:extLst>
          </p:cNvPr>
          <p:cNvSpPr>
            <a:spLocks noChangeArrowheads="1"/>
          </p:cNvSpPr>
          <p:nvPr/>
        </p:nvSpPr>
        <p:spPr bwMode="auto">
          <a:xfrm>
            <a:off x="3812120" y="2118521"/>
            <a:ext cx="5162946" cy="2578014"/>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sz="2400" dirty="0">
                <a:solidFill>
                  <a:srgbClr val="C00000"/>
                </a:solidFill>
                <a:effectLst>
                  <a:outerShdw blurRad="38100" dist="38100" dir="2700000" algn="tl">
                    <a:srgbClr val="000000">
                      <a:alpha val="43137"/>
                    </a:srgbClr>
                  </a:outerShdw>
                </a:effectLst>
                <a:latin typeface="Times New Roman"/>
              </a:rPr>
              <a:t>+ </a:t>
            </a:r>
            <a:r>
              <a:rPr lang="en-US" sz="2000" dirty="0">
                <a:solidFill>
                  <a:srgbClr val="C00000"/>
                </a:solidFill>
                <a:effectLst>
                  <a:outerShdw blurRad="38100" dist="38100" dir="2700000" algn="tl">
                    <a:srgbClr val="000000">
                      <a:alpha val="43137"/>
                    </a:srgbClr>
                  </a:outerShdw>
                </a:effectLst>
                <a:latin typeface="Times New Roman"/>
              </a:rPr>
              <a:t>Sau </a:t>
            </a:r>
            <a:r>
              <a:rPr lang="en-US" sz="2000" dirty="0" err="1">
                <a:solidFill>
                  <a:srgbClr val="C00000"/>
                </a:solidFill>
                <a:effectLst>
                  <a:outerShdw blurRad="38100" dist="38100" dir="2700000" algn="tl">
                    <a:srgbClr val="000000">
                      <a:alpha val="43137"/>
                    </a:srgbClr>
                  </a:outerShdw>
                </a:effectLst>
                <a:latin typeface="Times New Roman"/>
              </a:rPr>
              <a:t>trận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mưa</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đêm</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bầu</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trời</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va</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biển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như</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vừa</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được</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gội</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rửa</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Mặt</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trời</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nhuộm</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hồng</a:t>
            </a:r>
            <a:r>
              <a:rPr lang="en-US" sz="2000" dirty="0">
                <a:solidFill>
                  <a:srgbClr val="C00000"/>
                </a:solidFill>
                <a:effectLst>
                  <a:outerShdw blurRad="38100" dist="38100" dir="2700000" algn="tl">
                    <a:srgbClr val="000000">
                      <a:alpha val="43137"/>
                    </a:srgbClr>
                  </a:outerShdw>
                </a:effectLst>
                <a:latin typeface="Times New Roman"/>
              </a:rPr>
              <a:t> cả </a:t>
            </a:r>
            <a:r>
              <a:rPr lang="en-US" sz="2000" dirty="0" err="1">
                <a:solidFill>
                  <a:srgbClr val="C00000"/>
                </a:solidFill>
                <a:effectLst>
                  <a:outerShdw blurRad="38100" dist="38100" dir="2700000" algn="tl">
                    <a:srgbClr val="000000">
                      <a:alpha val="43137"/>
                    </a:srgbClr>
                  </a:outerShdw>
                </a:effectLst>
                <a:latin typeface="Times New Roman"/>
              </a:rPr>
              <a:t>không</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gian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bằng</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những</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tia</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nắng</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rực</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rơ</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Cát</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như</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mịn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hơn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biển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như</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trong</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hơn</a:t>
            </a:r>
            <a:r>
              <a:rPr lang="en-US" sz="2000" dirty="0">
                <a:solidFill>
                  <a:srgbClr val="C00000"/>
                </a:solidFill>
                <a:effectLst>
                  <a:outerShdw blurRad="38100" dist="38100" dir="2700000" algn="tl">
                    <a:srgbClr val="000000">
                      <a:alpha val="43137"/>
                    </a:srgbClr>
                  </a:outerShdw>
                </a:effectLst>
                <a:latin typeface="Times New Roman"/>
              </a:rPr>
              <a:t>. Hai cha con </a:t>
            </a:r>
            <a:r>
              <a:rPr lang="en-US" sz="2000" dirty="0" err="1">
                <a:solidFill>
                  <a:srgbClr val="C00000"/>
                </a:solidFill>
                <a:effectLst>
                  <a:outerShdw blurRad="38100" dist="38100" dir="2700000" algn="tl">
                    <a:srgbClr val="000000">
                      <a:alpha val="43137"/>
                    </a:srgbClr>
                  </a:outerShdw>
                </a:effectLst>
                <a:latin typeface="Times New Roman"/>
              </a:rPr>
              <a:t>đi</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dạo</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trên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bãi</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biển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người</a:t>
            </a:r>
            <a:r>
              <a:rPr lang="en-US" sz="2000" dirty="0">
                <a:solidFill>
                  <a:srgbClr val="C00000"/>
                </a:solidFill>
                <a:effectLst>
                  <a:outerShdw blurRad="38100" dist="38100" dir="2700000" algn="tl">
                    <a:srgbClr val="000000">
                      <a:alpha val="43137"/>
                    </a:srgbClr>
                  </a:outerShdw>
                </a:effectLst>
                <a:latin typeface="Times New Roman"/>
              </a:rPr>
              <a:t> cha </a:t>
            </a:r>
            <a:r>
              <a:rPr lang="en-US" sz="2000" dirty="0" err="1">
                <a:solidFill>
                  <a:srgbClr val="C00000"/>
                </a:solidFill>
                <a:effectLst>
                  <a:outerShdw blurRad="38100" dist="38100" dir="2700000" algn="tl">
                    <a:srgbClr val="000000">
                      <a:alpha val="43137"/>
                    </a:srgbClr>
                  </a:outerShdw>
                </a:effectLst>
                <a:latin typeface="Times New Roman"/>
              </a:rPr>
              <a:t>cao</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gầy</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bóng</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dài</a:t>
            </a:r>
            <a:r>
              <a:rPr lang="en-US" sz="2000" dirty="0">
                <a:solidFill>
                  <a:srgbClr val="C00000"/>
                </a:solidFill>
                <a:effectLst>
                  <a:outerShdw blurRad="38100" dist="38100" dir="2700000" algn="tl">
                    <a:srgbClr val="000000">
                      <a:alpha val="43137"/>
                    </a:srgbClr>
                  </a:outerShdw>
                </a:effectLst>
                <a:latin typeface="Times New Roman"/>
              </a:rPr>
              <a:t> </a:t>
            </a:r>
            <a:r>
              <a:rPr lang="en-US" sz="2000" b="1" u="sng" dirty="0" err="1">
                <a:solidFill>
                  <a:srgbClr val="0B5A8E"/>
                </a:solidFill>
                <a:latin typeface="Times New Roman"/>
              </a:rPr>
              <a:t>lênh</a:t>
            </a:r>
            <a:r>
              <a:rPr lang="en-US" sz="2000" b="1" u="sng" dirty="0">
                <a:solidFill>
                  <a:srgbClr val="0B5A8E"/>
                </a:solidFill>
                <a:latin typeface="Times New Roman"/>
              </a:rPr>
              <a:t> </a:t>
            </a:r>
            <a:r>
              <a:rPr lang="en-US" sz="2000" b="1" u="sng" dirty="0" err="1">
                <a:solidFill>
                  <a:srgbClr val="0B5A8E"/>
                </a:solidFill>
                <a:latin typeface="Times New Roman"/>
              </a:rPr>
              <a:t>khênh</a:t>
            </a:r>
            <a:r>
              <a:rPr lang="en-US" sz="2000" dirty="0">
                <a:solidFill>
                  <a:srgbClr val="0B5A8E"/>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bên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cạnh</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cậu</a:t>
            </a:r>
            <a:r>
              <a:rPr lang="en-US" sz="2000" dirty="0">
                <a:solidFill>
                  <a:srgbClr val="C00000"/>
                </a:solidFill>
                <a:effectLst>
                  <a:outerShdw blurRad="38100" dist="38100" dir="2700000" algn="tl">
                    <a:srgbClr val="000000">
                      <a:alpha val="43137"/>
                    </a:srgbClr>
                  </a:outerShdw>
                </a:effectLst>
                <a:latin typeface="Times New Roman"/>
              </a:rPr>
              <a:t> con </a:t>
            </a:r>
            <a:r>
              <a:rPr lang="en-US" sz="2000" dirty="0" err="1">
                <a:solidFill>
                  <a:srgbClr val="C00000"/>
                </a:solidFill>
                <a:effectLst>
                  <a:outerShdw blurRad="38100" dist="38100" dir="2700000" algn="tl">
                    <a:srgbClr val="000000">
                      <a:alpha val="43137"/>
                    </a:srgbClr>
                  </a:outerShdw>
                </a:effectLst>
                <a:latin typeface="Times New Roman"/>
              </a:rPr>
              <a:t>trai</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bu</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bẫm</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bóng</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tròn</a:t>
            </a:r>
            <a:r>
              <a:rPr lang="en-US" sz="2000" dirty="0">
                <a:solidFill>
                  <a:srgbClr val="C00000"/>
                </a:solidFill>
                <a:effectLst>
                  <a:outerShdw blurRad="38100" dist="38100" dir="2700000" algn="tl">
                    <a:srgbClr val="000000">
                      <a:alpha val="43137"/>
                    </a:srgbClr>
                  </a:outerShdw>
                </a:effectLst>
                <a:latin typeface="Times New Roman"/>
              </a:rPr>
              <a:t> </a:t>
            </a:r>
            <a:r>
              <a:rPr lang="en-US" sz="2000" b="1" u="sng" dirty="0" err="1">
                <a:solidFill>
                  <a:srgbClr val="0B5A8E"/>
                </a:solidFill>
                <a:latin typeface="Times New Roman"/>
              </a:rPr>
              <a:t>chắc</a:t>
            </a:r>
            <a:r>
              <a:rPr lang="en-US" sz="2000" b="1" u="sng" dirty="0">
                <a:solidFill>
                  <a:srgbClr val="0B5A8E"/>
                </a:solidFill>
                <a:latin typeface="Times New Roman"/>
              </a:rPr>
              <a:t> </a:t>
            </a:r>
            <a:r>
              <a:rPr lang="en-US" sz="2000" b="1" u="sng" dirty="0" err="1">
                <a:solidFill>
                  <a:srgbClr val="0B5A8E"/>
                </a:solidFill>
                <a:latin typeface="Times New Roman"/>
              </a:rPr>
              <a:t>nịch</a:t>
            </a:r>
            <a:r>
              <a:rPr lang="en-US" sz="2000" dirty="0">
                <a:solidFill>
                  <a:srgbClr val="C00000"/>
                </a:solidFill>
                <a:effectLst>
                  <a:outerShdw blurRad="38100" dist="38100" dir="2700000" algn="tl">
                    <a:srgbClr val="000000">
                      <a:alpha val="43137"/>
                    </a:srgbClr>
                  </a:outerShdw>
                </a:effectLst>
                <a:latin typeface="Times New Roman"/>
              </a:rPr>
              <a:t>.</a:t>
            </a:r>
            <a:endParaRPr lang="en-US" sz="2000" dirty="0"/>
          </a:p>
          <a:p>
            <a:pPr algn="ctr">
              <a:lnSpc>
                <a:spcPct val="100000"/>
              </a:lnSpc>
              <a:spcBef>
                <a:spcPct val="0"/>
              </a:spcBef>
              <a:buNone/>
            </a:pPr>
            <a:endParaRPr lang="en-US" sz="20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2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7410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13"/>
                                        </p:tgtEl>
                                        <p:attrNameLst>
                                          <p:attrName>ppt_w</p:attrName>
                                        </p:attrNameLst>
                                      </p:cBhvr>
                                      <p:tavLst>
                                        <p:tav tm="0">
                                          <p:val>
                                            <p:strVal val="ppt_w"/>
                                          </p:val>
                                        </p:tav>
                                        <p:tav tm="100000">
                                          <p:val>
                                            <p:fltVal val="0"/>
                                          </p:val>
                                        </p:tav>
                                      </p:tavLst>
                                    </p:anim>
                                    <p:anim calcmode="lin" valueType="num">
                                      <p:cBhvr>
                                        <p:cTn id="14" dur="1000"/>
                                        <p:tgtEl>
                                          <p:spTgt spid="13"/>
                                        </p:tgtEl>
                                        <p:attrNameLst>
                                          <p:attrName>ppt_h</p:attrName>
                                        </p:attrNameLst>
                                      </p:cBhvr>
                                      <p:tavLst>
                                        <p:tav tm="0">
                                          <p:val>
                                            <p:strVal val="ppt_h"/>
                                          </p:val>
                                        </p:tav>
                                        <p:tav tm="100000">
                                          <p:val>
                                            <p:fltVal val="0"/>
                                          </p:val>
                                        </p:tav>
                                      </p:tavLst>
                                    </p:anim>
                                    <p:anim calcmode="lin" valueType="num">
                                      <p:cBhvr>
                                        <p:cTn id="15" dur="1000"/>
                                        <p:tgtEl>
                                          <p:spTgt spid="13"/>
                                        </p:tgtEl>
                                        <p:attrNameLst>
                                          <p:attrName>style.rotation</p:attrName>
                                        </p:attrNameLst>
                                      </p:cBhvr>
                                      <p:tavLst>
                                        <p:tav tm="0">
                                          <p:val>
                                            <p:fltVal val="0"/>
                                          </p:val>
                                        </p:tav>
                                        <p:tav tm="100000">
                                          <p:val>
                                            <p:fltVal val="90"/>
                                          </p:val>
                                        </p:tav>
                                      </p:tavLst>
                                    </p:anim>
                                    <p:animEffect transition="out" filter="fade">
                                      <p:cBhvr>
                                        <p:cTn id="16" dur="1000"/>
                                        <p:tgtEl>
                                          <p:spTgt spid="13"/>
                                        </p:tgtEl>
                                      </p:cBhvr>
                                    </p:animEffect>
                                    <p:set>
                                      <p:cBhvr>
                                        <p:cTn id="17" dur="1" fill="hold">
                                          <p:stCondLst>
                                            <p:cond delay="9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grpId="1" nodeType="clickEffect">
                                  <p:stCondLst>
                                    <p:cond delay="0"/>
                                  </p:stCondLst>
                                  <p:childTnLst>
                                    <p:anim calcmode="lin" valueType="num">
                                      <p:cBhvr>
                                        <p:cTn id="28" dur="1000"/>
                                        <p:tgtEl>
                                          <p:spTgt spid="20"/>
                                        </p:tgtEl>
                                        <p:attrNameLst>
                                          <p:attrName>ppt_w</p:attrName>
                                        </p:attrNameLst>
                                      </p:cBhvr>
                                      <p:tavLst>
                                        <p:tav tm="0">
                                          <p:val>
                                            <p:strVal val="ppt_w"/>
                                          </p:val>
                                        </p:tav>
                                        <p:tav tm="100000">
                                          <p:val>
                                            <p:fltVal val="0"/>
                                          </p:val>
                                        </p:tav>
                                      </p:tavLst>
                                    </p:anim>
                                    <p:anim calcmode="lin" valueType="num">
                                      <p:cBhvr>
                                        <p:cTn id="29" dur="1000"/>
                                        <p:tgtEl>
                                          <p:spTgt spid="20"/>
                                        </p:tgtEl>
                                        <p:attrNameLst>
                                          <p:attrName>ppt_h</p:attrName>
                                        </p:attrNameLst>
                                      </p:cBhvr>
                                      <p:tavLst>
                                        <p:tav tm="0">
                                          <p:val>
                                            <p:strVal val="ppt_h"/>
                                          </p:val>
                                        </p:tav>
                                        <p:tav tm="100000">
                                          <p:val>
                                            <p:fltVal val="0"/>
                                          </p:val>
                                        </p:tav>
                                      </p:tavLst>
                                    </p:anim>
                                    <p:anim calcmode="lin" valueType="num">
                                      <p:cBhvr>
                                        <p:cTn id="30" dur="1000"/>
                                        <p:tgtEl>
                                          <p:spTgt spid="20"/>
                                        </p:tgtEl>
                                        <p:attrNameLst>
                                          <p:attrName>style.rotation</p:attrName>
                                        </p:attrNameLst>
                                      </p:cBhvr>
                                      <p:tavLst>
                                        <p:tav tm="0">
                                          <p:val>
                                            <p:fltVal val="0"/>
                                          </p:val>
                                        </p:tav>
                                        <p:tav tm="100000">
                                          <p:val>
                                            <p:fltVal val="90"/>
                                          </p:val>
                                        </p:tav>
                                      </p:tavLst>
                                    </p:anim>
                                    <p:animEffect transition="out" filter="fade">
                                      <p:cBhvr>
                                        <p:cTn id="31" dur="1000"/>
                                        <p:tgtEl>
                                          <p:spTgt spid="20"/>
                                        </p:tgtEl>
                                      </p:cBhvr>
                                    </p:animEffect>
                                    <p:set>
                                      <p:cBhvr>
                                        <p:cTn id="32" dur="1" fill="hold">
                                          <p:stCondLst>
                                            <p:cond delay="9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xit" presetSubtype="0" fill="hold" grpId="1" nodeType="clickEffect">
                                  <p:stCondLst>
                                    <p:cond delay="0"/>
                                  </p:stCondLst>
                                  <p:childTnLst>
                                    <p:anim calcmode="lin" valueType="num">
                                      <p:cBhvr>
                                        <p:cTn id="50" dur="1000"/>
                                        <p:tgtEl>
                                          <p:spTgt spid="14"/>
                                        </p:tgtEl>
                                        <p:attrNameLst>
                                          <p:attrName>ppt_w</p:attrName>
                                        </p:attrNameLst>
                                      </p:cBhvr>
                                      <p:tavLst>
                                        <p:tav tm="0">
                                          <p:val>
                                            <p:strVal val="ppt_w"/>
                                          </p:val>
                                        </p:tav>
                                        <p:tav tm="100000">
                                          <p:val>
                                            <p:fltVal val="0"/>
                                          </p:val>
                                        </p:tav>
                                      </p:tavLst>
                                    </p:anim>
                                    <p:anim calcmode="lin" valueType="num">
                                      <p:cBhvr>
                                        <p:cTn id="51" dur="1000"/>
                                        <p:tgtEl>
                                          <p:spTgt spid="14"/>
                                        </p:tgtEl>
                                        <p:attrNameLst>
                                          <p:attrName>ppt_h</p:attrName>
                                        </p:attrNameLst>
                                      </p:cBhvr>
                                      <p:tavLst>
                                        <p:tav tm="0">
                                          <p:val>
                                            <p:strVal val="ppt_h"/>
                                          </p:val>
                                        </p:tav>
                                        <p:tav tm="100000">
                                          <p:val>
                                            <p:fltVal val="0"/>
                                          </p:val>
                                        </p:tav>
                                      </p:tavLst>
                                    </p:anim>
                                    <p:anim calcmode="lin" valueType="num">
                                      <p:cBhvr>
                                        <p:cTn id="52" dur="1000"/>
                                        <p:tgtEl>
                                          <p:spTgt spid="14"/>
                                        </p:tgtEl>
                                        <p:attrNameLst>
                                          <p:attrName>style.rotation</p:attrName>
                                        </p:attrNameLst>
                                      </p:cBhvr>
                                      <p:tavLst>
                                        <p:tav tm="0">
                                          <p:val>
                                            <p:fltVal val="0"/>
                                          </p:val>
                                        </p:tav>
                                        <p:tav tm="100000">
                                          <p:val>
                                            <p:fltVal val="90"/>
                                          </p:val>
                                        </p:tav>
                                      </p:tavLst>
                                    </p:anim>
                                    <p:animEffect transition="out" filter="fade">
                                      <p:cBhvr>
                                        <p:cTn id="53" dur="1000"/>
                                        <p:tgtEl>
                                          <p:spTgt spid="14"/>
                                        </p:tgtEl>
                                      </p:cBhvr>
                                    </p:animEffect>
                                    <p:set>
                                      <p:cBhvr>
                                        <p:cTn id="54" dur="1" fill="hold">
                                          <p:stCondLst>
                                            <p:cond delay="999"/>
                                          </p:stCondLst>
                                        </p:cTn>
                                        <p:tgtEl>
                                          <p:spTgt spid="1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1" presetClass="exit" presetSubtype="0" fill="hold" grpId="1" nodeType="clickEffect">
                                  <p:stCondLst>
                                    <p:cond delay="0"/>
                                  </p:stCondLst>
                                  <p:childTnLst>
                                    <p:anim calcmode="lin" valueType="num">
                                      <p:cBhvr>
                                        <p:cTn id="65" dur="1000"/>
                                        <p:tgtEl>
                                          <p:spTgt spid="16"/>
                                        </p:tgtEl>
                                        <p:attrNameLst>
                                          <p:attrName>ppt_w</p:attrName>
                                        </p:attrNameLst>
                                      </p:cBhvr>
                                      <p:tavLst>
                                        <p:tav tm="0">
                                          <p:val>
                                            <p:strVal val="ppt_w"/>
                                          </p:val>
                                        </p:tav>
                                        <p:tav tm="100000">
                                          <p:val>
                                            <p:fltVal val="0"/>
                                          </p:val>
                                        </p:tav>
                                      </p:tavLst>
                                    </p:anim>
                                    <p:anim calcmode="lin" valueType="num">
                                      <p:cBhvr>
                                        <p:cTn id="66" dur="1000"/>
                                        <p:tgtEl>
                                          <p:spTgt spid="16"/>
                                        </p:tgtEl>
                                        <p:attrNameLst>
                                          <p:attrName>ppt_h</p:attrName>
                                        </p:attrNameLst>
                                      </p:cBhvr>
                                      <p:tavLst>
                                        <p:tav tm="0">
                                          <p:val>
                                            <p:strVal val="ppt_h"/>
                                          </p:val>
                                        </p:tav>
                                        <p:tav tm="100000">
                                          <p:val>
                                            <p:fltVal val="0"/>
                                          </p:val>
                                        </p:tav>
                                      </p:tavLst>
                                    </p:anim>
                                    <p:anim calcmode="lin" valueType="num">
                                      <p:cBhvr>
                                        <p:cTn id="67" dur="1000"/>
                                        <p:tgtEl>
                                          <p:spTgt spid="16"/>
                                        </p:tgtEl>
                                        <p:attrNameLst>
                                          <p:attrName>style.rotation</p:attrName>
                                        </p:attrNameLst>
                                      </p:cBhvr>
                                      <p:tavLst>
                                        <p:tav tm="0">
                                          <p:val>
                                            <p:fltVal val="0"/>
                                          </p:val>
                                        </p:tav>
                                        <p:tav tm="100000">
                                          <p:val>
                                            <p:fltVal val="90"/>
                                          </p:val>
                                        </p:tav>
                                      </p:tavLst>
                                    </p:anim>
                                    <p:animEffect transition="out" filter="fade">
                                      <p:cBhvr>
                                        <p:cTn id="68" dur="1000"/>
                                        <p:tgtEl>
                                          <p:spTgt spid="16"/>
                                        </p:tgtEl>
                                      </p:cBhvr>
                                    </p:animEffect>
                                    <p:set>
                                      <p:cBhvr>
                                        <p:cTn id="69" dur="1" fill="hold">
                                          <p:stCondLst>
                                            <p:cond delay="999"/>
                                          </p:stCondLst>
                                        </p:cTn>
                                        <p:tgtEl>
                                          <p:spTgt spid="1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1" presetClass="exit" presetSubtype="0" fill="hold" grpId="1" nodeType="clickEffect">
                                  <p:stCondLst>
                                    <p:cond delay="0"/>
                                  </p:stCondLst>
                                  <p:childTnLst>
                                    <p:anim calcmode="lin" valueType="num">
                                      <p:cBhvr>
                                        <p:cTn id="80" dur="1000"/>
                                        <p:tgtEl>
                                          <p:spTgt spid="19"/>
                                        </p:tgtEl>
                                        <p:attrNameLst>
                                          <p:attrName>ppt_w</p:attrName>
                                        </p:attrNameLst>
                                      </p:cBhvr>
                                      <p:tavLst>
                                        <p:tav tm="0">
                                          <p:val>
                                            <p:strVal val="ppt_w"/>
                                          </p:val>
                                        </p:tav>
                                        <p:tav tm="100000">
                                          <p:val>
                                            <p:fltVal val="0"/>
                                          </p:val>
                                        </p:tav>
                                      </p:tavLst>
                                    </p:anim>
                                    <p:anim calcmode="lin" valueType="num">
                                      <p:cBhvr>
                                        <p:cTn id="81" dur="1000"/>
                                        <p:tgtEl>
                                          <p:spTgt spid="19"/>
                                        </p:tgtEl>
                                        <p:attrNameLst>
                                          <p:attrName>ppt_h</p:attrName>
                                        </p:attrNameLst>
                                      </p:cBhvr>
                                      <p:tavLst>
                                        <p:tav tm="0">
                                          <p:val>
                                            <p:strVal val="ppt_h"/>
                                          </p:val>
                                        </p:tav>
                                        <p:tav tm="100000">
                                          <p:val>
                                            <p:fltVal val="0"/>
                                          </p:val>
                                        </p:tav>
                                      </p:tavLst>
                                    </p:anim>
                                    <p:anim calcmode="lin" valueType="num">
                                      <p:cBhvr>
                                        <p:cTn id="82" dur="1000"/>
                                        <p:tgtEl>
                                          <p:spTgt spid="19"/>
                                        </p:tgtEl>
                                        <p:attrNameLst>
                                          <p:attrName>style.rotation</p:attrName>
                                        </p:attrNameLst>
                                      </p:cBhvr>
                                      <p:tavLst>
                                        <p:tav tm="0">
                                          <p:val>
                                            <p:fltVal val="0"/>
                                          </p:val>
                                        </p:tav>
                                        <p:tav tm="100000">
                                          <p:val>
                                            <p:fltVal val="90"/>
                                          </p:val>
                                        </p:tav>
                                      </p:tavLst>
                                    </p:anim>
                                    <p:animEffect transition="out" filter="fade">
                                      <p:cBhvr>
                                        <p:cTn id="83" dur="1000"/>
                                        <p:tgtEl>
                                          <p:spTgt spid="19"/>
                                        </p:tgtEl>
                                      </p:cBhvr>
                                    </p:animEffect>
                                    <p:set>
                                      <p:cBhvr>
                                        <p:cTn id="84" dur="1" fill="hold">
                                          <p:stCondLst>
                                            <p:cond delay="999"/>
                                          </p:stCondLst>
                                        </p:cTn>
                                        <p:tgtEl>
                                          <p:spTgt spid="19"/>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1000"/>
                                        <p:tgtEl>
                                          <p:spTgt spid="17"/>
                                        </p:tgtEl>
                                      </p:cBhvr>
                                    </p:animEffect>
                                    <p:anim calcmode="lin" valueType="num">
                                      <p:cBhvr>
                                        <p:cTn id="90" dur="1000" fill="hold"/>
                                        <p:tgtEl>
                                          <p:spTgt spid="17"/>
                                        </p:tgtEl>
                                        <p:attrNameLst>
                                          <p:attrName>ppt_x</p:attrName>
                                        </p:attrNameLst>
                                      </p:cBhvr>
                                      <p:tavLst>
                                        <p:tav tm="0">
                                          <p:val>
                                            <p:strVal val="#ppt_x"/>
                                          </p:val>
                                        </p:tav>
                                        <p:tav tm="100000">
                                          <p:val>
                                            <p:strVal val="#ppt_x"/>
                                          </p:val>
                                        </p:tav>
                                      </p:tavLst>
                                    </p:anim>
                                    <p:anim calcmode="lin" valueType="num">
                                      <p:cBhvr>
                                        <p:cTn id="9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3" grpId="1" animBg="1"/>
      <p:bldP spid="14" grpId="0" animBg="1" autoUpdateAnimBg="0"/>
      <p:bldP spid="14" grpId="1" animBg="1"/>
      <p:bldP spid="2" grpId="0"/>
      <p:bldP spid="16" grpId="0" animBg="1" autoUpdateAnimBg="0"/>
      <p:bldP spid="16" grpId="1" animBg="1"/>
      <p:bldP spid="17" grpId="0"/>
      <p:bldP spid="19" grpId="0" animBg="1" autoUpdateAnimBg="0"/>
      <p:bldP spid="19" grpId="1" animBg="1"/>
      <p:bldP spid="20" grpId="0" animBg="1" autoUpdateAnimBg="0"/>
      <p:bldP spid="2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BBA66B6-CFD9-47D7-95B9-B9BA78CAC530}"/>
              </a:ext>
            </a:extLst>
          </p:cNvPr>
          <p:cNvSpPr txBox="1"/>
          <p:nvPr/>
        </p:nvSpPr>
        <p:spPr>
          <a:xfrm>
            <a:off x="2286000" y="0"/>
            <a:ext cx="4572000" cy="461665"/>
          </a:xfrm>
          <a:prstGeom prst="rect">
            <a:avLst/>
          </a:prstGeom>
          <a:noFill/>
        </p:spPr>
        <p:txBody>
          <a:bodyPr wrap="square">
            <a:spAutoFit/>
          </a:bodyPr>
          <a:lstStyle/>
          <a:p>
            <a:pPr algn="ctr" eaLnBrk="1" hangingPunct="1">
              <a:lnSpc>
                <a:spcPct val="100000"/>
              </a:lnSpc>
              <a:spcBef>
                <a:spcPct val="0"/>
              </a:spcBef>
              <a:buFontTx/>
              <a:buNone/>
            </a:pPr>
            <a:r>
              <a:rPr lang="en-US" altLang="en-US" sz="2400" b="1" u="sng" dirty="0" err="1">
                <a:solidFill>
                  <a:srgbClr val="002060"/>
                </a:solidFill>
                <a:latin typeface="Times New Roman" panose="02020603050405020304" pitchFamily="18" charset="0"/>
                <a:cs typeface="Times New Roman" panose="02020603050405020304" pitchFamily="18" charset="0"/>
              </a:rPr>
              <a:t>Tập</a:t>
            </a:r>
            <a:r>
              <a:rPr lang="en-US" altLang="en-US" sz="2400" b="1" u="sng" dirty="0">
                <a:solidFill>
                  <a:srgbClr val="002060"/>
                </a:solidFill>
                <a:latin typeface="Times New Roman" panose="02020603050405020304" pitchFamily="18" charset="0"/>
                <a:cs typeface="Times New Roman" panose="02020603050405020304" pitchFamily="18" charset="0"/>
              </a:rPr>
              <a:t> </a:t>
            </a:r>
            <a:r>
              <a:rPr lang="en-US" altLang="en-US" sz="2400" b="1" u="sng" dirty="0" err="1">
                <a:solidFill>
                  <a:srgbClr val="002060"/>
                </a:solidFill>
                <a:latin typeface="Times New Roman" panose="02020603050405020304" pitchFamily="18" charset="0"/>
                <a:cs typeface="Times New Roman" panose="02020603050405020304" pitchFamily="18" charset="0"/>
              </a:rPr>
              <a:t>đọc</a:t>
            </a:r>
            <a:r>
              <a:rPr lang="en-US" altLang="en-US" sz="2400" b="1" dirty="0" err="1">
                <a:solidFill>
                  <a:srgbClr val="002060"/>
                </a:solidFill>
                <a:latin typeface="Times New Roman" panose="02020603050405020304" pitchFamily="18" charset="0"/>
                <a:cs typeface="Times New Roman" panose="02020603050405020304" pitchFamily="18" charset="0"/>
              </a:rPr>
              <a:t>:Những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cánh</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buồm</a:t>
            </a:r>
            <a:r>
              <a:rPr lang="en-US" altLang="en-US" sz="2400" b="1" dirty="0">
                <a:solidFill>
                  <a:srgbClr val="002060"/>
                </a:solidFill>
                <a:latin typeface="Times New Roman" panose="02020603050405020304" pitchFamily="18" charset="0"/>
                <a:cs typeface="Times New Roman" panose="02020603050405020304" pitchFamily="18" charset="0"/>
              </a:rPr>
              <a:t>  </a:t>
            </a:r>
            <a:endParaRPr lang="en-US" altLang="en-US" sz="2400" b="1" i="1" dirty="0">
              <a:solidFill>
                <a:srgbClr val="002060"/>
              </a:solidFill>
              <a:latin typeface="Times New Roman" panose="02020603050405020304" pitchFamily="18" charset="0"/>
              <a:cs typeface="Times New Roman" panose="02020603050405020304" pitchFamily="18" charset="0"/>
            </a:endParaRPr>
          </a:p>
        </p:txBody>
      </p:sp>
      <p:sp>
        <p:nvSpPr>
          <p:cNvPr id="53" name="Rectangle 32">
            <a:extLst>
              <a:ext uri="{FF2B5EF4-FFF2-40B4-BE49-F238E27FC236}">
                <a16:creationId xmlns:a16="http://schemas.microsoft.com/office/drawing/2014/main" id="{C9EB6BF6-FC26-43B7-ADBF-9E2B2CC6DB25}"/>
              </a:ext>
            </a:extLst>
          </p:cNvPr>
          <p:cNvSpPr>
            <a:spLocks noChangeArrowheads="1"/>
          </p:cNvSpPr>
          <p:nvPr/>
        </p:nvSpPr>
        <p:spPr bwMode="auto">
          <a:xfrm>
            <a:off x="5841318" y="433231"/>
            <a:ext cx="18533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1500" b="1" i="1" dirty="0" err="1">
                <a:latin typeface="Times New Roman" panose="02020603050405020304" pitchFamily="18" charset="0"/>
              </a:rPr>
              <a:t>Hoàng</a:t>
            </a:r>
            <a:r>
              <a:rPr lang="en-US" altLang="en-US" sz="1500" b="1" i="1" dirty="0">
                <a:latin typeface="Times New Roman" panose="02020603050405020304" pitchFamily="18" charset="0"/>
              </a:rPr>
              <a:t> </a:t>
            </a:r>
            <a:r>
              <a:rPr lang="en-US" altLang="en-US" sz="1500" b="1" i="1" dirty="0" err="1">
                <a:latin typeface="Times New Roman" panose="02020603050405020304" pitchFamily="18" charset="0"/>
              </a:rPr>
              <a:t>Trung</a:t>
            </a:r>
            <a:r>
              <a:rPr lang="en-US" altLang="en-US" sz="1500" b="1" i="1" dirty="0">
                <a:latin typeface="Times New Roman" panose="02020603050405020304" pitchFamily="18" charset="0"/>
              </a:rPr>
              <a:t> </a:t>
            </a:r>
            <a:r>
              <a:rPr lang="en-US" altLang="en-US" sz="1500" b="1" i="1" dirty="0" err="1">
                <a:latin typeface="Times New Roman" panose="02020603050405020304" pitchFamily="18" charset="0"/>
              </a:rPr>
              <a:t>Thông</a:t>
            </a:r>
            <a:endParaRPr lang="en-US" altLang="en-US" sz="1500" b="1" i="1" dirty="0">
              <a:latin typeface="Times New Roman" panose="02020603050405020304" pitchFamily="18" charset="0"/>
            </a:endParaRPr>
          </a:p>
        </p:txBody>
      </p:sp>
      <p:sp>
        <p:nvSpPr>
          <p:cNvPr id="64" name="Text Box 5">
            <a:extLst>
              <a:ext uri="{FF2B5EF4-FFF2-40B4-BE49-F238E27FC236}">
                <a16:creationId xmlns:a16="http://schemas.microsoft.com/office/drawing/2014/main" id="{4288C30D-69B1-4920-9C3D-6393501ED755}"/>
              </a:ext>
            </a:extLst>
          </p:cNvPr>
          <p:cNvSpPr txBox="1">
            <a:spLocks noChangeArrowheads="1"/>
          </p:cNvSpPr>
          <p:nvPr/>
        </p:nvSpPr>
        <p:spPr bwMode="auto">
          <a:xfrm>
            <a:off x="273877" y="817078"/>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100" u="sng" dirty="0">
                <a:solidFill>
                  <a:srgbClr val="FF3300"/>
                </a:solidFill>
                <a:latin typeface="Times New Roman" panose="02020603050405020304" pitchFamily="18" charset="0"/>
              </a:rPr>
              <a:t> </a:t>
            </a:r>
            <a:r>
              <a:rPr lang="en-US" altLang="en-US" sz="2400" u="sng" dirty="0" err="1">
                <a:solidFill>
                  <a:srgbClr val="FF0000"/>
                </a:solidFill>
                <a:latin typeface="Times New Roman" panose="02020603050405020304" pitchFamily="18" charset="0"/>
              </a:rPr>
              <a:t>Luyện</a:t>
            </a:r>
            <a:r>
              <a:rPr lang="en-US" altLang="en-US" sz="2400" u="sng" dirty="0">
                <a:solidFill>
                  <a:srgbClr val="FF0000"/>
                </a:solidFill>
                <a:latin typeface="Times New Roman" panose="02020603050405020304" pitchFamily="18" charset="0"/>
              </a:rPr>
              <a:t> </a:t>
            </a:r>
            <a:r>
              <a:rPr lang="en-US" altLang="en-US" sz="2400" u="sng" dirty="0" err="1">
                <a:solidFill>
                  <a:srgbClr val="FF0000"/>
                </a:solidFill>
                <a:latin typeface="Times New Roman" panose="02020603050405020304" pitchFamily="18" charset="0"/>
              </a:rPr>
              <a:t>đọc</a:t>
            </a:r>
            <a:r>
              <a:rPr lang="en-US" altLang="en-US" sz="2400" u="sng" dirty="0">
                <a:solidFill>
                  <a:srgbClr val="FF0000"/>
                </a:solidFill>
                <a:latin typeface="Times New Roman" panose="02020603050405020304" pitchFamily="18" charset="0"/>
              </a:rPr>
              <a:t>:</a:t>
            </a:r>
          </a:p>
        </p:txBody>
      </p:sp>
      <p:sp>
        <p:nvSpPr>
          <p:cNvPr id="68" name="矩形 69">
            <a:extLst>
              <a:ext uri="{FF2B5EF4-FFF2-40B4-BE49-F238E27FC236}">
                <a16:creationId xmlns:a16="http://schemas.microsoft.com/office/drawing/2014/main" id="{DE0D6BE0-B6C0-48CE-AEBC-88EF1FDAD6B2}"/>
              </a:ext>
            </a:extLst>
          </p:cNvPr>
          <p:cNvSpPr>
            <a:spLocks noChangeArrowheads="1"/>
          </p:cNvSpPr>
          <p:nvPr/>
        </p:nvSpPr>
        <p:spPr bwMode="auto">
          <a:xfrm>
            <a:off x="176390" y="1249614"/>
            <a:ext cx="27296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1800" dirty="0" err="1">
                <a:solidFill>
                  <a:srgbClr val="002060"/>
                </a:solidFill>
                <a:effectLst>
                  <a:outerShdw blurRad="38100" dist="38100" dir="2700000" algn="tl">
                    <a:srgbClr val="000000">
                      <a:alpha val="43137"/>
                    </a:srgbClr>
                  </a:outerShdw>
                </a:effectLst>
                <a:latin typeface="Times New Roman"/>
              </a:rPr>
              <a:t>lênh</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khênh</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rực</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rơ</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ra</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rích</a:t>
            </a:r>
            <a:endParaRPr lang="en-US" altLang="zh-CN" sz="1800" b="1" dirty="0">
              <a:solidFill>
                <a:srgbClr val="002060"/>
              </a:solidFill>
              <a:latin typeface="方正卡通简体"/>
              <a:cs typeface="Times New Roman" panose="02020603050405020304" pitchFamily="18" charset="0"/>
              <a:sym typeface="Microsoft YaHei" panose="020B0503020204020204" pitchFamily="34" charset="-122"/>
            </a:endParaRPr>
          </a:p>
        </p:txBody>
      </p:sp>
      <p:sp>
        <p:nvSpPr>
          <p:cNvPr id="69" name="TextBox 68">
            <a:extLst>
              <a:ext uri="{FF2B5EF4-FFF2-40B4-BE49-F238E27FC236}">
                <a16:creationId xmlns:a16="http://schemas.microsoft.com/office/drawing/2014/main" id="{829F5351-FCA7-42F1-A69C-EACDE6312954}"/>
              </a:ext>
            </a:extLst>
          </p:cNvPr>
          <p:cNvSpPr txBox="1">
            <a:spLocks noChangeArrowheads="1"/>
          </p:cNvSpPr>
          <p:nvPr/>
        </p:nvSpPr>
        <p:spPr bwMode="auto">
          <a:xfrm>
            <a:off x="35259" y="2460767"/>
            <a:ext cx="406122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sz="1600" dirty="0">
                <a:solidFill>
                  <a:srgbClr val="332215"/>
                </a:solidFill>
                <a:latin typeface="+mj-lt"/>
              </a:rPr>
              <a:t>Lời của con hay tiếng sóng thầm thì</a:t>
            </a:r>
            <a:br>
              <a:rPr lang="vi-VN" sz="1600" dirty="0">
                <a:solidFill>
                  <a:srgbClr val="332215"/>
                </a:solidFill>
                <a:latin typeface="+mj-lt"/>
              </a:rPr>
            </a:br>
            <a:r>
              <a:rPr lang="vi-VN" sz="1600" dirty="0">
                <a:solidFill>
                  <a:srgbClr val="332215"/>
                </a:solidFill>
                <a:latin typeface="+mj-lt"/>
              </a:rPr>
              <a:t>Hay tiếng của lòng cha từ một thời xa thẳm</a:t>
            </a:r>
            <a:r>
              <a:rPr lang="en-US" sz="1600" dirty="0">
                <a:solidFill>
                  <a:srgbClr val="332215"/>
                </a:solidFill>
                <a:latin typeface="+mj-lt"/>
              </a:rPr>
              <a:t>?</a:t>
            </a:r>
            <a:br>
              <a:rPr lang="vi-VN" sz="1600" dirty="0">
                <a:solidFill>
                  <a:srgbClr val="332215"/>
                </a:solidFill>
                <a:latin typeface="+mj-lt"/>
              </a:rPr>
            </a:br>
            <a:r>
              <a:rPr lang="vi-VN" sz="1600" dirty="0">
                <a:solidFill>
                  <a:srgbClr val="332215"/>
                </a:solidFill>
                <a:latin typeface="+mj-lt"/>
              </a:rPr>
              <a:t>Lần đầu tiên trước biển khơi vô tận</a:t>
            </a:r>
            <a:br>
              <a:rPr lang="vi-VN" sz="1600" dirty="0">
                <a:solidFill>
                  <a:srgbClr val="332215"/>
                </a:solidFill>
                <a:latin typeface="+mj-lt"/>
              </a:rPr>
            </a:br>
            <a:r>
              <a:rPr lang="vi-VN" sz="1600" dirty="0">
                <a:solidFill>
                  <a:srgbClr val="332215"/>
                </a:solidFill>
                <a:latin typeface="+mj-lt"/>
              </a:rPr>
              <a:t>Cha gặp lại mình trong </a:t>
            </a:r>
            <a:r>
              <a:rPr lang="en-US" sz="1600" dirty="0" err="1">
                <a:solidFill>
                  <a:srgbClr val="332215"/>
                </a:solidFill>
                <a:latin typeface="+mj-lt"/>
              </a:rPr>
              <a:t>những</a:t>
            </a:r>
            <a:r>
              <a:rPr lang="vi-VN" sz="1600" dirty="0">
                <a:solidFill>
                  <a:srgbClr val="332215"/>
                </a:solidFill>
                <a:latin typeface="+mj-lt"/>
              </a:rPr>
              <a:t> ước mơ con</a:t>
            </a:r>
            <a:r>
              <a:rPr lang="vi-VN" sz="1600" dirty="0">
                <a:solidFill>
                  <a:srgbClr val="332215"/>
                </a:solidFill>
              </a:rPr>
              <a:t>.</a:t>
            </a:r>
            <a:endParaRPr lang="en-US" altLang="en-US" sz="1600" dirty="0">
              <a:latin typeface="Times New Roman" panose="02020603050405020304" pitchFamily="18"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EFF1C2C2-37F6-4642-B9EB-CD668B5BEFA5}"/>
              </a:ext>
            </a:extLst>
          </p:cNvPr>
          <p:cNvCxnSpPr>
            <a:cxnSpLocks/>
          </p:cNvCxnSpPr>
          <p:nvPr/>
        </p:nvCxnSpPr>
        <p:spPr bwMode="auto">
          <a:xfrm>
            <a:off x="3851920" y="1578443"/>
            <a:ext cx="0" cy="277058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376744F9-23FB-4341-BBB7-AE32980FD7A6}"/>
              </a:ext>
            </a:extLst>
          </p:cNvPr>
          <p:cNvCxnSpPr>
            <a:cxnSpLocks/>
          </p:cNvCxnSpPr>
          <p:nvPr/>
        </p:nvCxnSpPr>
        <p:spPr>
          <a:xfrm flipH="1">
            <a:off x="1103304" y="2474980"/>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2" name="Straight Connector 71">
            <a:extLst>
              <a:ext uri="{FF2B5EF4-FFF2-40B4-BE49-F238E27FC236}">
                <a16:creationId xmlns:a16="http://schemas.microsoft.com/office/drawing/2014/main" id="{988851B2-0652-4812-AA4A-D75742E167C6}"/>
              </a:ext>
            </a:extLst>
          </p:cNvPr>
          <p:cNvCxnSpPr>
            <a:cxnSpLocks/>
          </p:cNvCxnSpPr>
          <p:nvPr/>
        </p:nvCxnSpPr>
        <p:spPr>
          <a:xfrm flipH="1">
            <a:off x="1107021" y="2963736"/>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a:extLst>
              <a:ext uri="{FF2B5EF4-FFF2-40B4-BE49-F238E27FC236}">
                <a16:creationId xmlns:a16="http://schemas.microsoft.com/office/drawing/2014/main" id="{C2468092-2786-4B2D-829C-606A2A310FC4}"/>
              </a:ext>
            </a:extLst>
          </p:cNvPr>
          <p:cNvCxnSpPr>
            <a:cxnSpLocks/>
          </p:cNvCxnSpPr>
          <p:nvPr/>
        </p:nvCxnSpPr>
        <p:spPr>
          <a:xfrm flipH="1">
            <a:off x="1974350" y="2709004"/>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4" name="Straight Connector 73">
            <a:extLst>
              <a:ext uri="{FF2B5EF4-FFF2-40B4-BE49-F238E27FC236}">
                <a16:creationId xmlns:a16="http://schemas.microsoft.com/office/drawing/2014/main" id="{3590A7ED-76B5-442F-BBB4-8D1BF8C79B47}"/>
              </a:ext>
            </a:extLst>
          </p:cNvPr>
          <p:cNvCxnSpPr>
            <a:cxnSpLocks/>
          </p:cNvCxnSpPr>
          <p:nvPr/>
        </p:nvCxnSpPr>
        <p:spPr>
          <a:xfrm flipH="1">
            <a:off x="1492097" y="3224651"/>
            <a:ext cx="98256" cy="330864"/>
          </a:xfrm>
          <a:prstGeom prst="line">
            <a:avLst/>
          </a:prstGeom>
        </p:spPr>
        <p:style>
          <a:lnRef idx="2">
            <a:schemeClr val="dk1"/>
          </a:lnRef>
          <a:fillRef idx="0">
            <a:schemeClr val="dk1"/>
          </a:fillRef>
          <a:effectRef idx="1">
            <a:schemeClr val="dk1"/>
          </a:effectRef>
          <a:fontRef idx="minor">
            <a:schemeClr val="tx1"/>
          </a:fontRef>
        </p:style>
      </p:cxnSp>
      <p:sp>
        <p:nvSpPr>
          <p:cNvPr id="75" name="Text Box 5">
            <a:extLst>
              <a:ext uri="{FF2B5EF4-FFF2-40B4-BE49-F238E27FC236}">
                <a16:creationId xmlns:a16="http://schemas.microsoft.com/office/drawing/2014/main" id="{5EF94555-C47F-4E43-A398-8125A66C5B7C}"/>
              </a:ext>
            </a:extLst>
          </p:cNvPr>
          <p:cNvSpPr txBox="1">
            <a:spLocks noChangeArrowheads="1"/>
          </p:cNvSpPr>
          <p:nvPr/>
        </p:nvSpPr>
        <p:spPr bwMode="auto">
          <a:xfrm>
            <a:off x="5355400" y="817077"/>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100" u="sng" dirty="0">
                <a:solidFill>
                  <a:srgbClr val="FF3300"/>
                </a:solidFill>
                <a:latin typeface="Times New Roman" panose="02020603050405020304" pitchFamily="18" charset="0"/>
              </a:rPr>
              <a:t> </a:t>
            </a:r>
            <a:r>
              <a:rPr lang="en-US" altLang="en-US" sz="2400" u="sng" dirty="0" err="1">
                <a:solidFill>
                  <a:srgbClr val="FF3300"/>
                </a:solidFill>
                <a:latin typeface="Times New Roman" panose="02020603050405020304" pitchFamily="18" charset="0"/>
              </a:rPr>
              <a:t>Tìm</a:t>
            </a:r>
            <a:r>
              <a:rPr lang="en-US" altLang="en-US" sz="2400" u="sng" dirty="0">
                <a:solidFill>
                  <a:srgbClr val="FF3300"/>
                </a:solidFill>
                <a:latin typeface="Times New Roman" panose="02020603050405020304" pitchFamily="18" charset="0"/>
              </a:rPr>
              <a:t> </a:t>
            </a:r>
            <a:r>
              <a:rPr lang="en-US" altLang="en-US" sz="2400" u="sng" dirty="0" err="1">
                <a:solidFill>
                  <a:srgbClr val="FF3300"/>
                </a:solidFill>
                <a:latin typeface="Times New Roman" panose="02020603050405020304" pitchFamily="18" charset="0"/>
              </a:rPr>
              <a:t>hiểu</a:t>
            </a:r>
            <a:r>
              <a:rPr lang="en-US" altLang="en-US" sz="2400" u="sng" dirty="0">
                <a:solidFill>
                  <a:srgbClr val="FF3300"/>
                </a:solidFill>
                <a:latin typeface="Times New Roman" panose="02020603050405020304" pitchFamily="18" charset="0"/>
              </a:rPr>
              <a:t> </a:t>
            </a:r>
            <a:r>
              <a:rPr lang="en-US" altLang="en-US" sz="2400" u="sng" dirty="0" err="1">
                <a:solidFill>
                  <a:srgbClr val="FF3300"/>
                </a:solidFill>
                <a:latin typeface="Times New Roman" panose="02020603050405020304" pitchFamily="18" charset="0"/>
              </a:rPr>
              <a:t>bài</a:t>
            </a:r>
            <a:r>
              <a:rPr lang="en-US" altLang="en-US" sz="2400" u="sng" dirty="0">
                <a:latin typeface="Times New Roman" panose="02020603050405020304" pitchFamily="18" charset="0"/>
              </a:rPr>
              <a:t>:</a:t>
            </a:r>
          </a:p>
        </p:txBody>
      </p:sp>
      <p:sp>
        <p:nvSpPr>
          <p:cNvPr id="14" name="AutoShape 25">
            <a:extLst>
              <a:ext uri="{FF2B5EF4-FFF2-40B4-BE49-F238E27FC236}">
                <a16:creationId xmlns:a16="http://schemas.microsoft.com/office/drawing/2014/main" id="{356EC988-2ECD-437E-9804-616070462716}"/>
              </a:ext>
            </a:extLst>
          </p:cNvPr>
          <p:cNvSpPr>
            <a:spLocks noChangeArrowheads="1"/>
          </p:cNvSpPr>
          <p:nvPr/>
        </p:nvSpPr>
        <p:spPr bwMode="auto">
          <a:xfrm>
            <a:off x="4236996" y="2849068"/>
            <a:ext cx="4664759" cy="1676400"/>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err="1">
                <a:solidFill>
                  <a:srgbClr val="0B5A8E"/>
                </a:solidFill>
                <a:latin typeface="Times New Roman" panose="02020603050405020304" pitchFamily="18" charset="0"/>
                <a:cs typeface="Times New Roman" panose="02020603050405020304" pitchFamily="18" charset="0"/>
              </a:rPr>
              <a:t>Thuật</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lại</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cuộc</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trò</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chuyện</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giữa</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hai</a:t>
            </a:r>
            <a:r>
              <a:rPr lang="en-US" altLang="en-US" sz="2400" b="1" dirty="0">
                <a:solidFill>
                  <a:srgbClr val="0B5A8E"/>
                </a:solidFill>
                <a:latin typeface="Times New Roman" panose="02020603050405020304" pitchFamily="18" charset="0"/>
                <a:cs typeface="Times New Roman" panose="02020603050405020304" pitchFamily="18" charset="0"/>
              </a:rPr>
              <a:t> cha con</a:t>
            </a:r>
          </a:p>
        </p:txBody>
      </p:sp>
      <p:sp>
        <p:nvSpPr>
          <p:cNvPr id="2" name="TextBox 1">
            <a:extLst>
              <a:ext uri="{FF2B5EF4-FFF2-40B4-BE49-F238E27FC236}">
                <a16:creationId xmlns:a16="http://schemas.microsoft.com/office/drawing/2014/main" id="{FC99A334-1D8E-4C3C-AD31-A4BF36E5728D}"/>
              </a:ext>
            </a:extLst>
          </p:cNvPr>
          <p:cNvSpPr txBox="1"/>
          <p:nvPr/>
        </p:nvSpPr>
        <p:spPr>
          <a:xfrm>
            <a:off x="4025240" y="1531980"/>
            <a:ext cx="2802370" cy="430887"/>
          </a:xfrm>
          <a:prstGeom prst="rect">
            <a:avLst/>
          </a:prstGeom>
          <a:noFill/>
        </p:spPr>
        <p:txBody>
          <a:bodyPr wrap="none" rtlCol="0">
            <a:spAutoFit/>
          </a:bodyPr>
          <a:lstStyle/>
          <a:p>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lênh</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khênh</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chắc</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nịch</a:t>
            </a:r>
            <a:endPar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TextBox 16">
            <a:extLst>
              <a:ext uri="{FF2B5EF4-FFF2-40B4-BE49-F238E27FC236}">
                <a16:creationId xmlns:a16="http://schemas.microsoft.com/office/drawing/2014/main" id="{2E55C9B3-BF69-4832-BCA1-EA17C1F91D84}"/>
              </a:ext>
            </a:extLst>
          </p:cNvPr>
          <p:cNvSpPr txBox="1"/>
          <p:nvPr/>
        </p:nvSpPr>
        <p:spPr>
          <a:xfrm>
            <a:off x="3954215" y="1218837"/>
            <a:ext cx="4650632" cy="430887"/>
          </a:xfrm>
          <a:prstGeom prst="rect">
            <a:avLst/>
          </a:prstGeom>
          <a:noFill/>
        </p:spPr>
        <p:txBody>
          <a:bodyPr wrap="none" rtlCol="0">
            <a:spAutoFit/>
          </a:bodyPr>
          <a:lstStyle/>
          <a:p>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Ý 1: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Cảnh</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hai</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cha con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đi</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dạo</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trên</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biển</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3" name="TextBox 2">
            <a:extLst>
              <a:ext uri="{FF2B5EF4-FFF2-40B4-BE49-F238E27FC236}">
                <a16:creationId xmlns:a16="http://schemas.microsoft.com/office/drawing/2014/main" id="{D780829B-18A3-440D-A6F3-01B9BF288D3C}"/>
              </a:ext>
            </a:extLst>
          </p:cNvPr>
          <p:cNvSpPr txBox="1"/>
          <p:nvPr/>
        </p:nvSpPr>
        <p:spPr>
          <a:xfrm>
            <a:off x="3987054" y="2176550"/>
            <a:ext cx="1588897" cy="430887"/>
          </a:xfrm>
          <a:prstGeom prst="rect">
            <a:avLst/>
          </a:prstGeom>
          <a:noFill/>
        </p:spPr>
        <p:txBody>
          <a:bodyPr wrap="none" rtlCol="0">
            <a:spAutoFit/>
          </a:bodyPr>
          <a:lstStyle/>
          <a:p>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cánh</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buồm</a:t>
            </a:r>
            <a:endPar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AutoShape 25">
            <a:extLst>
              <a:ext uri="{FF2B5EF4-FFF2-40B4-BE49-F238E27FC236}">
                <a16:creationId xmlns:a16="http://schemas.microsoft.com/office/drawing/2014/main" id="{BF003E0F-44E6-45C6-B95F-BCFE38D431D9}"/>
              </a:ext>
            </a:extLst>
          </p:cNvPr>
          <p:cNvSpPr>
            <a:spLocks noChangeArrowheads="1"/>
          </p:cNvSpPr>
          <p:nvPr/>
        </p:nvSpPr>
        <p:spPr bwMode="auto">
          <a:xfrm>
            <a:off x="4236995" y="2836564"/>
            <a:ext cx="4664759" cy="1676400"/>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a:solidFill>
                  <a:srgbClr val="0B5A8E"/>
                </a:solidFill>
                <a:latin typeface="Times New Roman" panose="02020603050405020304" pitchFamily="18" charset="0"/>
                <a:cs typeface="Times New Roman" panose="02020603050405020304" pitchFamily="18" charset="0"/>
              </a:rPr>
              <a:t>Con </a:t>
            </a:r>
            <a:r>
              <a:rPr lang="en-US" altLang="en-US" sz="2400" b="1" dirty="0" err="1">
                <a:solidFill>
                  <a:srgbClr val="0B5A8E"/>
                </a:solidFill>
                <a:latin typeface="Times New Roman" panose="02020603050405020304" pitchFamily="18" charset="0"/>
                <a:cs typeface="Times New Roman" panose="02020603050405020304" pitchFamily="18" charset="0"/>
              </a:rPr>
              <a:t>muốn</a:t>
            </a:r>
            <a:r>
              <a:rPr lang="en-US" altLang="en-US" sz="2400" b="1" dirty="0">
                <a:solidFill>
                  <a:srgbClr val="0B5A8E"/>
                </a:solidFill>
                <a:latin typeface="Times New Roman" panose="02020603050405020304" pitchFamily="18" charset="0"/>
                <a:cs typeface="Times New Roman" panose="02020603050405020304" pitchFamily="18" charset="0"/>
              </a:rPr>
              <a:t> cha </a:t>
            </a:r>
            <a:r>
              <a:rPr lang="en-US" altLang="en-US" sz="2400" b="1" dirty="0" err="1">
                <a:solidFill>
                  <a:srgbClr val="0B5A8E"/>
                </a:solidFill>
                <a:latin typeface="Times New Roman" panose="02020603050405020304" pitchFamily="18" charset="0"/>
                <a:cs typeface="Times New Roman" panose="02020603050405020304" pitchFamily="18" charset="0"/>
              </a:rPr>
              <a:t>mượn</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cho</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cánh</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buồm</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để</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thỏa</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ước</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mơ</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gì</a:t>
            </a:r>
            <a:r>
              <a:rPr lang="en-US" altLang="en-US" sz="2400" b="1" dirty="0">
                <a:solidFill>
                  <a:srgbClr val="0B5A8E"/>
                </a:solidFill>
                <a:latin typeface="Times New Roman" panose="02020603050405020304" pitchFamily="18" charset="0"/>
                <a:cs typeface="Times New Roman" panose="02020603050405020304" pitchFamily="18" charset="0"/>
              </a:rPr>
              <a:t>?</a:t>
            </a:r>
          </a:p>
        </p:txBody>
      </p:sp>
      <p:sp>
        <p:nvSpPr>
          <p:cNvPr id="22" name="AutoShape 25">
            <a:extLst>
              <a:ext uri="{FF2B5EF4-FFF2-40B4-BE49-F238E27FC236}">
                <a16:creationId xmlns:a16="http://schemas.microsoft.com/office/drawing/2014/main" id="{B6147D5D-D6EC-4058-80AB-C05411858FB7}"/>
              </a:ext>
            </a:extLst>
          </p:cNvPr>
          <p:cNvSpPr>
            <a:spLocks noChangeArrowheads="1"/>
          </p:cNvSpPr>
          <p:nvPr/>
        </p:nvSpPr>
        <p:spPr bwMode="auto">
          <a:xfrm>
            <a:off x="4194595" y="2007976"/>
            <a:ext cx="4664759" cy="2573247"/>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defRPr/>
            </a:pPr>
            <a:r>
              <a:rPr lang="en-US" sz="2000" dirty="0" err="1">
                <a:solidFill>
                  <a:srgbClr val="C00000"/>
                </a:solidFill>
                <a:effectLst>
                  <a:outerShdw blurRad="38100" dist="38100" dir="2700000" algn="tl">
                    <a:srgbClr val="000000">
                      <a:alpha val="43137"/>
                    </a:srgbClr>
                  </a:outerShdw>
                </a:effectLst>
                <a:latin typeface="Times New Roman"/>
              </a:rPr>
              <a:t>Ước</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mơ</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của</a:t>
            </a:r>
            <a:r>
              <a:rPr lang="en-US" sz="2000" dirty="0">
                <a:solidFill>
                  <a:srgbClr val="C00000"/>
                </a:solidFill>
                <a:effectLst>
                  <a:outerShdw blurRad="38100" dist="38100" dir="2700000" algn="tl">
                    <a:srgbClr val="000000">
                      <a:alpha val="43137"/>
                    </a:srgbClr>
                  </a:outerShdw>
                </a:effectLst>
                <a:latin typeface="Times New Roman"/>
              </a:rPr>
              <a:t> con:</a:t>
            </a:r>
          </a:p>
          <a:p>
            <a:pPr algn="just">
              <a:buNone/>
              <a:defRPr/>
            </a:pP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Nhìn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thấy</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được</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nha</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cây</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cối</a:t>
            </a:r>
            <a:r>
              <a:rPr lang="en-US" sz="2000" dirty="0">
                <a:solidFill>
                  <a:srgbClr val="C00000"/>
                </a:solidFill>
                <a:effectLst>
                  <a:outerShdw blurRad="38100" dist="38100" dir="2700000" algn="tl">
                    <a:srgbClr val="000000">
                      <a:alpha val="43137"/>
                    </a:srgbClr>
                  </a:outerShdw>
                </a:effectLst>
                <a:latin typeface="Times New Roman"/>
              </a:rPr>
              <a:t>, con </a:t>
            </a:r>
            <a:r>
              <a:rPr lang="en-US" sz="2000" dirty="0" err="1">
                <a:solidFill>
                  <a:srgbClr val="C00000"/>
                </a:solidFill>
                <a:effectLst>
                  <a:outerShdw blurRad="38100" dist="38100" dir="2700000" algn="tl">
                    <a:srgbClr val="000000">
                      <a:alpha val="43137"/>
                    </a:srgbClr>
                  </a:outerShdw>
                </a:effectLst>
                <a:latin typeface="Times New Roman"/>
              </a:rPr>
              <a:t>người</a:t>
            </a:r>
            <a:r>
              <a:rPr lang="en-US" sz="2000" dirty="0">
                <a:solidFill>
                  <a:srgbClr val="C00000"/>
                </a:solidFill>
                <a:effectLst>
                  <a:outerShdw blurRad="38100" dist="38100" dir="2700000" algn="tl">
                    <a:srgbClr val="000000">
                      <a:alpha val="43137"/>
                    </a:srgbClr>
                  </a:outerShdw>
                </a:effectLst>
                <a:latin typeface="Times New Roman"/>
              </a:rPr>
              <a:t> ở </a:t>
            </a:r>
            <a:r>
              <a:rPr lang="en-US" sz="2000" dirty="0" err="1">
                <a:solidFill>
                  <a:srgbClr val="C00000"/>
                </a:solidFill>
                <a:effectLst>
                  <a:outerShdw blurRad="38100" dist="38100" dir="2700000" algn="tl">
                    <a:srgbClr val="000000">
                      <a:alpha val="43137"/>
                    </a:srgbClr>
                  </a:outerShdw>
                </a:effectLst>
                <a:latin typeface="Times New Roman"/>
              </a:rPr>
              <a:t>phía</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xa</a:t>
            </a:r>
            <a:r>
              <a:rPr lang="en-US" sz="2000" dirty="0">
                <a:solidFill>
                  <a:srgbClr val="C00000"/>
                </a:solidFill>
                <a:effectLst>
                  <a:outerShdw blurRad="38100" dist="38100" dir="2700000" algn="tl">
                    <a:srgbClr val="000000">
                      <a:alpha val="43137"/>
                    </a:srgbClr>
                  </a:outerShdw>
                </a:effectLst>
                <a:latin typeface="Times New Roman"/>
              </a:rPr>
              <a:t>.</a:t>
            </a:r>
          </a:p>
          <a:p>
            <a:pPr algn="just">
              <a:buNone/>
              <a:defRPr/>
            </a:pP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Được</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khám</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pha</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những</a:t>
            </a:r>
            <a:r>
              <a:rPr lang="en-US" sz="2000" dirty="0">
                <a:solidFill>
                  <a:srgbClr val="C00000"/>
                </a:solidFill>
                <a:effectLst>
                  <a:outerShdw blurRad="38100" dist="38100" dir="2700000" algn="tl">
                    <a:srgbClr val="000000">
                      <a:alpha val="43137"/>
                    </a:srgbClr>
                  </a:outerShdw>
                </a:effectLst>
                <a:latin typeface="Times New Roman"/>
              </a:rPr>
              <a:t> bí </a:t>
            </a:r>
            <a:r>
              <a:rPr lang="en-US" sz="2000" dirty="0" err="1">
                <a:solidFill>
                  <a:srgbClr val="C00000"/>
                </a:solidFill>
                <a:effectLst>
                  <a:outerShdw blurRad="38100" dist="38100" dir="2700000" algn="tl">
                    <a:srgbClr val="000000">
                      <a:alpha val="43137"/>
                    </a:srgbClr>
                  </a:outerShdw>
                </a:effectLst>
                <a:latin typeface="Times New Roman"/>
              </a:rPr>
              <a:t>mật</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thần</a:t>
            </a:r>
            <a:r>
              <a:rPr lang="en-US" sz="2000" dirty="0">
                <a:solidFill>
                  <a:srgbClr val="C00000"/>
                </a:solidFill>
                <a:effectLst>
                  <a:outerShdw blurRad="38100" dist="38100" dir="2700000" algn="tl">
                    <a:srgbClr val="000000">
                      <a:alpha val="43137"/>
                    </a:srgbClr>
                  </a:outerShdw>
                </a:effectLst>
                <a:latin typeface="Times New Roman"/>
              </a:rPr>
              <a:t> bí </a:t>
            </a:r>
            <a:r>
              <a:rPr lang="en-US" sz="2000" dirty="0" err="1">
                <a:solidFill>
                  <a:srgbClr val="C00000"/>
                </a:solidFill>
                <a:effectLst>
                  <a:outerShdw blurRad="38100" dist="38100" dir="2700000" algn="tl">
                    <a:srgbClr val="000000">
                      <a:alpha val="43137"/>
                    </a:srgbClr>
                  </a:outerShdw>
                </a:effectLst>
                <a:latin typeface="Times New Roman"/>
              </a:rPr>
              <a:t>vê</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biển</a:t>
            </a:r>
            <a:r>
              <a:rPr lang="en-US" sz="2000" dirty="0">
                <a:solidFill>
                  <a:srgbClr val="C00000"/>
                </a:solidFill>
                <a:effectLst>
                  <a:outerShdw blurRad="38100" dist="38100" dir="2700000" algn="tl">
                    <a:srgbClr val="000000">
                      <a:alpha val="43137"/>
                    </a:srgbClr>
                  </a:outerShdw>
                </a:effectLst>
                <a:latin typeface="Times New Roman"/>
              </a:rPr>
              <a:t> cả.</a:t>
            </a:r>
          </a:p>
          <a:p>
            <a:pPr algn="just">
              <a:buNone/>
              <a:defRPr/>
            </a:pP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Thê</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hiện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sư</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khát</a:t>
            </a:r>
            <a:r>
              <a:rPr lang="en-US" sz="2000" dirty="0">
                <a:solidFill>
                  <a:srgbClr val="C00000"/>
                </a:solidFill>
                <a:effectLst>
                  <a:outerShdw blurRad="38100" dist="38100" dir="2700000" algn="tl">
                    <a:srgbClr val="000000">
                      <a:alpha val="43137"/>
                    </a:srgbClr>
                  </a:outerShdw>
                </a:effectLst>
                <a:latin typeface="Times New Roman"/>
              </a:rPr>
              <a:t> khao </a:t>
            </a:r>
            <a:r>
              <a:rPr lang="en-US" sz="2000" dirty="0" err="1">
                <a:solidFill>
                  <a:srgbClr val="C00000"/>
                </a:solidFill>
                <a:effectLst>
                  <a:outerShdw blurRad="38100" dist="38100" dir="2700000" algn="tl">
                    <a:srgbClr val="000000">
                      <a:alpha val="43137"/>
                    </a:srgbClr>
                  </a:outerShdw>
                </a:effectLst>
                <a:latin typeface="Times New Roman"/>
              </a:rPr>
              <a:t>hiểu</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biết</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mọi</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thư</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trên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trên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đời</a:t>
            </a:r>
            <a:r>
              <a:rPr lang="en-US" sz="2000" b="1" dirty="0">
                <a:solidFill>
                  <a:srgbClr val="0B5A8E"/>
                </a:solidFill>
                <a:latin typeface="Times New Roman" panose="02020603050405020304" pitchFamily="18" charset="0"/>
                <a:cs typeface="Times New Roman" panose="02020603050405020304" pitchFamily="18" charset="0"/>
              </a:rPr>
              <a:t>.</a:t>
            </a:r>
            <a:endParaRPr lang="en-US" altLang="en-US" sz="2000" b="1" dirty="0">
              <a:solidFill>
                <a:srgbClr val="0B5A8E"/>
              </a:solidFill>
              <a:latin typeface="Times New Roman" panose="02020603050405020304" pitchFamily="18" charset="0"/>
              <a:cs typeface="Times New Roman" panose="02020603050405020304" pitchFamily="18" charset="0"/>
            </a:endParaRPr>
          </a:p>
        </p:txBody>
      </p:sp>
      <p:sp>
        <p:nvSpPr>
          <p:cNvPr id="23" name="AutoShape 25">
            <a:extLst>
              <a:ext uri="{FF2B5EF4-FFF2-40B4-BE49-F238E27FC236}">
                <a16:creationId xmlns:a16="http://schemas.microsoft.com/office/drawing/2014/main" id="{8C8844BE-9FCA-4462-B223-D3842B50AF39}"/>
              </a:ext>
            </a:extLst>
          </p:cNvPr>
          <p:cNvSpPr>
            <a:spLocks noChangeArrowheads="1"/>
          </p:cNvSpPr>
          <p:nvPr/>
        </p:nvSpPr>
        <p:spPr bwMode="auto">
          <a:xfrm>
            <a:off x="4244430" y="2836564"/>
            <a:ext cx="4664759" cy="678613"/>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defRPr/>
            </a:pPr>
            <a:r>
              <a:rPr lang="en-US" altLang="en-US" sz="2000" b="1" dirty="0">
                <a:solidFill>
                  <a:srgbClr val="0B5A8E"/>
                </a:solidFill>
                <a:latin typeface="Times New Roman" panose="02020603050405020304" pitchFamily="18" charset="0"/>
                <a:cs typeface="Times New Roman" panose="02020603050405020304" pitchFamily="18" charset="0"/>
              </a:rPr>
              <a:t>Ý </a:t>
            </a:r>
            <a:r>
              <a:rPr lang="en-US" altLang="en-US" sz="2000" b="1" dirty="0" err="1">
                <a:solidFill>
                  <a:srgbClr val="0B5A8E"/>
                </a:solidFill>
                <a:latin typeface="Times New Roman" panose="02020603050405020304" pitchFamily="18" charset="0"/>
                <a:cs typeface="Times New Roman" panose="02020603050405020304" pitchFamily="18" charset="0"/>
              </a:rPr>
              <a:t>thứ</a:t>
            </a:r>
            <a:r>
              <a:rPr lang="en-US" altLang="en-US" sz="2000" b="1" dirty="0">
                <a:solidFill>
                  <a:srgbClr val="0B5A8E"/>
                </a:solidFill>
                <a:latin typeface="Times New Roman" panose="02020603050405020304" pitchFamily="18" charset="0"/>
                <a:cs typeface="Times New Roman" panose="02020603050405020304" pitchFamily="18" charset="0"/>
              </a:rPr>
              <a:t> </a:t>
            </a:r>
            <a:r>
              <a:rPr lang="en-US" altLang="en-US" sz="2000" b="1" dirty="0" err="1">
                <a:solidFill>
                  <a:srgbClr val="0B5A8E"/>
                </a:solidFill>
                <a:latin typeface="Times New Roman" panose="02020603050405020304" pitchFamily="18" charset="0"/>
                <a:cs typeface="Times New Roman" panose="02020603050405020304" pitchFamily="18" charset="0"/>
              </a:rPr>
              <a:t>hai</a:t>
            </a:r>
            <a:r>
              <a:rPr lang="en-US" altLang="en-US" sz="2000" b="1" dirty="0">
                <a:solidFill>
                  <a:srgbClr val="0B5A8E"/>
                </a:solidFill>
                <a:latin typeface="Times New Roman" panose="02020603050405020304" pitchFamily="18" charset="0"/>
                <a:cs typeface="Times New Roman" panose="02020603050405020304" pitchFamily="18" charset="0"/>
              </a:rPr>
              <a:t> </a:t>
            </a:r>
            <a:r>
              <a:rPr lang="en-US" altLang="en-US" sz="2000" b="1" dirty="0" err="1">
                <a:solidFill>
                  <a:srgbClr val="0B5A8E"/>
                </a:solidFill>
                <a:latin typeface="Times New Roman" panose="02020603050405020304" pitchFamily="18" charset="0"/>
                <a:cs typeface="Times New Roman" panose="02020603050405020304" pitchFamily="18" charset="0"/>
              </a:rPr>
              <a:t>của</a:t>
            </a:r>
            <a:r>
              <a:rPr lang="en-US" altLang="en-US" sz="2000" b="1" dirty="0">
                <a:solidFill>
                  <a:srgbClr val="0B5A8E"/>
                </a:solidFill>
                <a:latin typeface="Times New Roman" panose="02020603050405020304" pitchFamily="18" charset="0"/>
                <a:cs typeface="Times New Roman" panose="02020603050405020304" pitchFamily="18" charset="0"/>
              </a:rPr>
              <a:t> </a:t>
            </a:r>
            <a:r>
              <a:rPr lang="en-US" altLang="en-US" sz="2000" b="1" dirty="0" err="1">
                <a:solidFill>
                  <a:srgbClr val="0B5A8E"/>
                </a:solidFill>
                <a:latin typeface="Times New Roman" panose="02020603050405020304" pitchFamily="18" charset="0"/>
                <a:cs typeface="Times New Roman" panose="02020603050405020304" pitchFamily="18" charset="0"/>
              </a:rPr>
              <a:t>bài</a:t>
            </a:r>
            <a:r>
              <a:rPr lang="en-US" altLang="en-US" sz="2000" b="1" dirty="0">
                <a:solidFill>
                  <a:srgbClr val="0B5A8E"/>
                </a:solidFill>
                <a:latin typeface="Times New Roman" panose="02020603050405020304" pitchFamily="18" charset="0"/>
                <a:cs typeface="Times New Roman" panose="02020603050405020304" pitchFamily="18" charset="0"/>
              </a:rPr>
              <a:t> </a:t>
            </a:r>
            <a:r>
              <a:rPr lang="en-US" altLang="en-US" sz="2000" b="1" dirty="0" err="1">
                <a:solidFill>
                  <a:srgbClr val="0B5A8E"/>
                </a:solidFill>
                <a:latin typeface="Times New Roman" panose="02020603050405020304" pitchFamily="18" charset="0"/>
                <a:cs typeface="Times New Roman" panose="02020603050405020304" pitchFamily="18" charset="0"/>
              </a:rPr>
              <a:t>thơ</a:t>
            </a:r>
            <a:r>
              <a:rPr lang="en-US" altLang="en-US" sz="2000" b="1" dirty="0">
                <a:solidFill>
                  <a:srgbClr val="0B5A8E"/>
                </a:solidFill>
                <a:latin typeface="Times New Roman" panose="02020603050405020304" pitchFamily="18" charset="0"/>
                <a:cs typeface="Times New Roman" panose="02020603050405020304" pitchFamily="18" charset="0"/>
              </a:rPr>
              <a:t> </a:t>
            </a:r>
            <a:r>
              <a:rPr lang="en-US" altLang="en-US" sz="2000" b="1" dirty="0" err="1">
                <a:solidFill>
                  <a:srgbClr val="0B5A8E"/>
                </a:solidFill>
                <a:latin typeface="Times New Roman" panose="02020603050405020304" pitchFamily="18" charset="0"/>
                <a:cs typeface="Times New Roman" panose="02020603050405020304" pitchFamily="18" charset="0"/>
              </a:rPr>
              <a:t>là</a:t>
            </a:r>
            <a:r>
              <a:rPr lang="en-US" altLang="en-US" sz="2000" b="1" dirty="0">
                <a:solidFill>
                  <a:srgbClr val="0B5A8E"/>
                </a:solidFill>
                <a:latin typeface="Times New Roman" panose="02020603050405020304" pitchFamily="18" charset="0"/>
                <a:cs typeface="Times New Roman" panose="02020603050405020304" pitchFamily="18" charset="0"/>
              </a:rPr>
              <a:t> </a:t>
            </a:r>
            <a:r>
              <a:rPr lang="en-US" altLang="en-US" sz="2000" b="1" dirty="0" err="1">
                <a:solidFill>
                  <a:srgbClr val="0B5A8E"/>
                </a:solidFill>
                <a:latin typeface="Times New Roman" panose="02020603050405020304" pitchFamily="18" charset="0"/>
                <a:cs typeface="Times New Roman" panose="02020603050405020304" pitchFamily="18" charset="0"/>
              </a:rPr>
              <a:t>gì</a:t>
            </a:r>
            <a:r>
              <a:rPr lang="en-US" altLang="en-US" sz="2000" b="1" dirty="0">
                <a:solidFill>
                  <a:srgbClr val="0B5A8E"/>
                </a:solidFill>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0513F698-103F-49C9-AF71-1E287D8B80FA}"/>
              </a:ext>
            </a:extLst>
          </p:cNvPr>
          <p:cNvSpPr txBox="1"/>
          <p:nvPr/>
        </p:nvSpPr>
        <p:spPr>
          <a:xfrm>
            <a:off x="3947319" y="1851916"/>
            <a:ext cx="4535216" cy="430887"/>
          </a:xfrm>
          <a:prstGeom prst="rect">
            <a:avLst/>
          </a:prstGeom>
          <a:noFill/>
        </p:spPr>
        <p:txBody>
          <a:bodyPr wrap="none" rtlCol="0">
            <a:spAutoFit/>
          </a:bodyPr>
          <a:lstStyle/>
          <a:p>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Ý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2:Cuộc</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trò</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chuyện</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giữa</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hai</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cha con</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8585064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14"/>
                                        </p:tgtEl>
                                        <p:attrNameLst>
                                          <p:attrName>ppt_w</p:attrName>
                                        </p:attrNameLst>
                                      </p:cBhvr>
                                      <p:tavLst>
                                        <p:tav tm="0">
                                          <p:val>
                                            <p:strVal val="ppt_w"/>
                                          </p:val>
                                        </p:tav>
                                        <p:tav tm="100000">
                                          <p:val>
                                            <p:fltVal val="0"/>
                                          </p:val>
                                        </p:tav>
                                      </p:tavLst>
                                    </p:anim>
                                    <p:anim calcmode="lin" valueType="num">
                                      <p:cBhvr>
                                        <p:cTn id="14" dur="1000"/>
                                        <p:tgtEl>
                                          <p:spTgt spid="14"/>
                                        </p:tgtEl>
                                        <p:attrNameLst>
                                          <p:attrName>ppt_h</p:attrName>
                                        </p:attrNameLst>
                                      </p:cBhvr>
                                      <p:tavLst>
                                        <p:tav tm="0">
                                          <p:val>
                                            <p:strVal val="ppt_h"/>
                                          </p:val>
                                        </p:tav>
                                        <p:tav tm="100000">
                                          <p:val>
                                            <p:fltVal val="0"/>
                                          </p:val>
                                        </p:tav>
                                      </p:tavLst>
                                    </p:anim>
                                    <p:anim calcmode="lin" valueType="num">
                                      <p:cBhvr>
                                        <p:cTn id="15" dur="1000"/>
                                        <p:tgtEl>
                                          <p:spTgt spid="14"/>
                                        </p:tgtEl>
                                        <p:attrNameLst>
                                          <p:attrName>style.rotation</p:attrName>
                                        </p:attrNameLst>
                                      </p:cBhvr>
                                      <p:tavLst>
                                        <p:tav tm="0">
                                          <p:val>
                                            <p:fltVal val="0"/>
                                          </p:val>
                                        </p:tav>
                                        <p:tav tm="100000">
                                          <p:val>
                                            <p:fltVal val="90"/>
                                          </p:val>
                                        </p:tav>
                                      </p:tavLst>
                                    </p:anim>
                                    <p:animEffect transition="out" filter="fade">
                                      <p:cBhvr>
                                        <p:cTn id="16" dur="1000"/>
                                        <p:tgtEl>
                                          <p:spTgt spid="14"/>
                                        </p:tgtEl>
                                      </p:cBhvr>
                                    </p:animEffect>
                                    <p:set>
                                      <p:cBhvr>
                                        <p:cTn id="17" dur="1" fill="hold">
                                          <p:stCondLst>
                                            <p:cond delay="9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xit" presetSubtype="0" fill="hold" grpId="1" nodeType="clickEffect">
                                  <p:stCondLst>
                                    <p:cond delay="0"/>
                                  </p:stCondLst>
                                  <p:childTnLst>
                                    <p:anim calcmode="lin" valueType="num">
                                      <p:cBhvr>
                                        <p:cTn id="35" dur="1000"/>
                                        <p:tgtEl>
                                          <p:spTgt spid="21"/>
                                        </p:tgtEl>
                                        <p:attrNameLst>
                                          <p:attrName>ppt_w</p:attrName>
                                        </p:attrNameLst>
                                      </p:cBhvr>
                                      <p:tavLst>
                                        <p:tav tm="0">
                                          <p:val>
                                            <p:strVal val="ppt_w"/>
                                          </p:val>
                                        </p:tav>
                                        <p:tav tm="100000">
                                          <p:val>
                                            <p:fltVal val="0"/>
                                          </p:val>
                                        </p:tav>
                                      </p:tavLst>
                                    </p:anim>
                                    <p:anim calcmode="lin" valueType="num">
                                      <p:cBhvr>
                                        <p:cTn id="36" dur="1000"/>
                                        <p:tgtEl>
                                          <p:spTgt spid="21"/>
                                        </p:tgtEl>
                                        <p:attrNameLst>
                                          <p:attrName>ppt_h</p:attrName>
                                        </p:attrNameLst>
                                      </p:cBhvr>
                                      <p:tavLst>
                                        <p:tav tm="0">
                                          <p:val>
                                            <p:strVal val="ppt_h"/>
                                          </p:val>
                                        </p:tav>
                                        <p:tav tm="100000">
                                          <p:val>
                                            <p:fltVal val="0"/>
                                          </p:val>
                                        </p:tav>
                                      </p:tavLst>
                                    </p:anim>
                                    <p:anim calcmode="lin" valueType="num">
                                      <p:cBhvr>
                                        <p:cTn id="37" dur="1000"/>
                                        <p:tgtEl>
                                          <p:spTgt spid="21"/>
                                        </p:tgtEl>
                                        <p:attrNameLst>
                                          <p:attrName>style.rotation</p:attrName>
                                        </p:attrNameLst>
                                      </p:cBhvr>
                                      <p:tavLst>
                                        <p:tav tm="0">
                                          <p:val>
                                            <p:fltVal val="0"/>
                                          </p:val>
                                        </p:tav>
                                        <p:tav tm="100000">
                                          <p:val>
                                            <p:fltVal val="90"/>
                                          </p:val>
                                        </p:tav>
                                      </p:tavLst>
                                    </p:anim>
                                    <p:animEffect transition="out" filter="fade">
                                      <p:cBhvr>
                                        <p:cTn id="38" dur="1000"/>
                                        <p:tgtEl>
                                          <p:spTgt spid="21"/>
                                        </p:tgtEl>
                                      </p:cBhvr>
                                    </p:animEffect>
                                    <p:set>
                                      <p:cBhvr>
                                        <p:cTn id="39" dur="1" fill="hold">
                                          <p:stCondLst>
                                            <p:cond delay="999"/>
                                          </p:stCondLst>
                                        </p:cTn>
                                        <p:tgtEl>
                                          <p:spTgt spid="2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xit" presetSubtype="0" fill="hold" grpId="1" nodeType="clickEffect">
                                  <p:stCondLst>
                                    <p:cond delay="0"/>
                                  </p:stCondLst>
                                  <p:childTnLst>
                                    <p:anim calcmode="lin" valueType="num">
                                      <p:cBhvr>
                                        <p:cTn id="50" dur="1000"/>
                                        <p:tgtEl>
                                          <p:spTgt spid="22"/>
                                        </p:tgtEl>
                                        <p:attrNameLst>
                                          <p:attrName>ppt_w</p:attrName>
                                        </p:attrNameLst>
                                      </p:cBhvr>
                                      <p:tavLst>
                                        <p:tav tm="0">
                                          <p:val>
                                            <p:strVal val="ppt_w"/>
                                          </p:val>
                                        </p:tav>
                                        <p:tav tm="100000">
                                          <p:val>
                                            <p:fltVal val="0"/>
                                          </p:val>
                                        </p:tav>
                                      </p:tavLst>
                                    </p:anim>
                                    <p:anim calcmode="lin" valueType="num">
                                      <p:cBhvr>
                                        <p:cTn id="51" dur="1000"/>
                                        <p:tgtEl>
                                          <p:spTgt spid="22"/>
                                        </p:tgtEl>
                                        <p:attrNameLst>
                                          <p:attrName>ppt_h</p:attrName>
                                        </p:attrNameLst>
                                      </p:cBhvr>
                                      <p:tavLst>
                                        <p:tav tm="0">
                                          <p:val>
                                            <p:strVal val="ppt_h"/>
                                          </p:val>
                                        </p:tav>
                                        <p:tav tm="100000">
                                          <p:val>
                                            <p:fltVal val="0"/>
                                          </p:val>
                                        </p:tav>
                                      </p:tavLst>
                                    </p:anim>
                                    <p:anim calcmode="lin" valueType="num">
                                      <p:cBhvr>
                                        <p:cTn id="52" dur="1000"/>
                                        <p:tgtEl>
                                          <p:spTgt spid="22"/>
                                        </p:tgtEl>
                                        <p:attrNameLst>
                                          <p:attrName>style.rotation</p:attrName>
                                        </p:attrNameLst>
                                      </p:cBhvr>
                                      <p:tavLst>
                                        <p:tav tm="0">
                                          <p:val>
                                            <p:fltVal val="0"/>
                                          </p:val>
                                        </p:tav>
                                        <p:tav tm="100000">
                                          <p:val>
                                            <p:fltVal val="90"/>
                                          </p:val>
                                        </p:tav>
                                      </p:tavLst>
                                    </p:anim>
                                    <p:animEffect transition="out" filter="fade">
                                      <p:cBhvr>
                                        <p:cTn id="53" dur="1000"/>
                                        <p:tgtEl>
                                          <p:spTgt spid="22"/>
                                        </p:tgtEl>
                                      </p:cBhvr>
                                    </p:animEffect>
                                    <p:set>
                                      <p:cBhvr>
                                        <p:cTn id="54" dur="1" fill="hold">
                                          <p:stCondLst>
                                            <p:cond delay="999"/>
                                          </p:stCondLst>
                                        </p:cTn>
                                        <p:tgtEl>
                                          <p:spTgt spid="2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1" presetClass="exit" presetSubtype="0" fill="hold" grpId="1" nodeType="clickEffect">
                                  <p:stCondLst>
                                    <p:cond delay="0"/>
                                  </p:stCondLst>
                                  <p:childTnLst>
                                    <p:anim calcmode="lin" valueType="num">
                                      <p:cBhvr>
                                        <p:cTn id="65" dur="1000"/>
                                        <p:tgtEl>
                                          <p:spTgt spid="23"/>
                                        </p:tgtEl>
                                        <p:attrNameLst>
                                          <p:attrName>ppt_w</p:attrName>
                                        </p:attrNameLst>
                                      </p:cBhvr>
                                      <p:tavLst>
                                        <p:tav tm="0">
                                          <p:val>
                                            <p:strVal val="ppt_w"/>
                                          </p:val>
                                        </p:tav>
                                        <p:tav tm="100000">
                                          <p:val>
                                            <p:fltVal val="0"/>
                                          </p:val>
                                        </p:tav>
                                      </p:tavLst>
                                    </p:anim>
                                    <p:anim calcmode="lin" valueType="num">
                                      <p:cBhvr>
                                        <p:cTn id="66" dur="1000"/>
                                        <p:tgtEl>
                                          <p:spTgt spid="23"/>
                                        </p:tgtEl>
                                        <p:attrNameLst>
                                          <p:attrName>ppt_h</p:attrName>
                                        </p:attrNameLst>
                                      </p:cBhvr>
                                      <p:tavLst>
                                        <p:tav tm="0">
                                          <p:val>
                                            <p:strVal val="ppt_h"/>
                                          </p:val>
                                        </p:tav>
                                        <p:tav tm="100000">
                                          <p:val>
                                            <p:fltVal val="0"/>
                                          </p:val>
                                        </p:tav>
                                      </p:tavLst>
                                    </p:anim>
                                    <p:anim calcmode="lin" valueType="num">
                                      <p:cBhvr>
                                        <p:cTn id="67" dur="1000"/>
                                        <p:tgtEl>
                                          <p:spTgt spid="23"/>
                                        </p:tgtEl>
                                        <p:attrNameLst>
                                          <p:attrName>style.rotation</p:attrName>
                                        </p:attrNameLst>
                                      </p:cBhvr>
                                      <p:tavLst>
                                        <p:tav tm="0">
                                          <p:val>
                                            <p:fltVal val="0"/>
                                          </p:val>
                                        </p:tav>
                                        <p:tav tm="100000">
                                          <p:val>
                                            <p:fltVal val="90"/>
                                          </p:val>
                                        </p:tav>
                                      </p:tavLst>
                                    </p:anim>
                                    <p:animEffect transition="out" filter="fade">
                                      <p:cBhvr>
                                        <p:cTn id="68" dur="1000"/>
                                        <p:tgtEl>
                                          <p:spTgt spid="23"/>
                                        </p:tgtEl>
                                      </p:cBhvr>
                                    </p:animEffect>
                                    <p:set>
                                      <p:cBhvr>
                                        <p:cTn id="69" dur="1" fill="hold">
                                          <p:stCondLst>
                                            <p:cond delay="999"/>
                                          </p:stCondLst>
                                        </p:cTn>
                                        <p:tgtEl>
                                          <p:spTgt spid="2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barn(inVertical)">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4" grpId="1" animBg="1"/>
      <p:bldP spid="3" grpId="0"/>
      <p:bldP spid="21" grpId="0" animBg="1" autoUpdateAnimBg="0"/>
      <p:bldP spid="21" grpId="1" animBg="1"/>
      <p:bldP spid="22" grpId="0" animBg="1" autoUpdateAnimBg="0"/>
      <p:bldP spid="22" grpId="1" animBg="1"/>
      <p:bldP spid="23" grpId="0" animBg="1" autoUpdateAnimBg="0"/>
      <p:bldP spid="23" grpId="1"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BBA66B6-CFD9-47D7-95B9-B9BA78CAC530}"/>
              </a:ext>
            </a:extLst>
          </p:cNvPr>
          <p:cNvSpPr txBox="1"/>
          <p:nvPr/>
        </p:nvSpPr>
        <p:spPr>
          <a:xfrm>
            <a:off x="2286000" y="0"/>
            <a:ext cx="4572000" cy="461665"/>
          </a:xfrm>
          <a:prstGeom prst="rect">
            <a:avLst/>
          </a:prstGeom>
          <a:noFill/>
        </p:spPr>
        <p:txBody>
          <a:bodyPr wrap="square">
            <a:spAutoFit/>
          </a:bodyPr>
          <a:lstStyle/>
          <a:p>
            <a:pPr algn="ctr" eaLnBrk="1" hangingPunct="1">
              <a:lnSpc>
                <a:spcPct val="100000"/>
              </a:lnSpc>
              <a:spcBef>
                <a:spcPct val="0"/>
              </a:spcBef>
              <a:buFontTx/>
              <a:buNone/>
            </a:pPr>
            <a:r>
              <a:rPr lang="en-US" altLang="en-US" sz="2400" b="1" u="sng" dirty="0" err="1">
                <a:solidFill>
                  <a:srgbClr val="002060"/>
                </a:solidFill>
                <a:latin typeface="Times New Roman" panose="02020603050405020304" pitchFamily="18" charset="0"/>
                <a:cs typeface="Times New Roman" panose="02020603050405020304" pitchFamily="18" charset="0"/>
              </a:rPr>
              <a:t>Tập</a:t>
            </a:r>
            <a:r>
              <a:rPr lang="en-US" altLang="en-US" sz="2400" b="1" u="sng" dirty="0">
                <a:solidFill>
                  <a:srgbClr val="002060"/>
                </a:solidFill>
                <a:latin typeface="Times New Roman" panose="02020603050405020304" pitchFamily="18" charset="0"/>
                <a:cs typeface="Times New Roman" panose="02020603050405020304" pitchFamily="18" charset="0"/>
              </a:rPr>
              <a:t> </a:t>
            </a:r>
            <a:r>
              <a:rPr lang="en-US" altLang="en-US" sz="2400" b="1" u="sng" dirty="0" err="1">
                <a:solidFill>
                  <a:srgbClr val="002060"/>
                </a:solidFill>
                <a:latin typeface="Times New Roman" panose="02020603050405020304" pitchFamily="18" charset="0"/>
                <a:cs typeface="Times New Roman" panose="02020603050405020304" pitchFamily="18" charset="0"/>
              </a:rPr>
              <a:t>đọc</a:t>
            </a:r>
            <a:r>
              <a:rPr lang="en-US" altLang="en-US" sz="2400" b="1" dirty="0" err="1">
                <a:solidFill>
                  <a:srgbClr val="002060"/>
                </a:solidFill>
                <a:latin typeface="Times New Roman" panose="02020603050405020304" pitchFamily="18" charset="0"/>
                <a:cs typeface="Times New Roman" panose="02020603050405020304" pitchFamily="18" charset="0"/>
              </a:rPr>
              <a:t>:Những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cánh</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buồm</a:t>
            </a:r>
            <a:r>
              <a:rPr lang="en-US" altLang="en-US" sz="2400" b="1" dirty="0">
                <a:solidFill>
                  <a:srgbClr val="002060"/>
                </a:solidFill>
                <a:latin typeface="Times New Roman" panose="02020603050405020304" pitchFamily="18" charset="0"/>
                <a:cs typeface="Times New Roman" panose="02020603050405020304" pitchFamily="18" charset="0"/>
              </a:rPr>
              <a:t>  </a:t>
            </a:r>
            <a:endParaRPr lang="en-US" altLang="en-US" sz="2400" b="1" i="1" dirty="0">
              <a:solidFill>
                <a:srgbClr val="002060"/>
              </a:solidFill>
              <a:latin typeface="Times New Roman" panose="02020603050405020304" pitchFamily="18" charset="0"/>
              <a:cs typeface="Times New Roman" panose="02020603050405020304" pitchFamily="18" charset="0"/>
            </a:endParaRPr>
          </a:p>
        </p:txBody>
      </p:sp>
      <p:sp>
        <p:nvSpPr>
          <p:cNvPr id="53" name="Rectangle 32">
            <a:extLst>
              <a:ext uri="{FF2B5EF4-FFF2-40B4-BE49-F238E27FC236}">
                <a16:creationId xmlns:a16="http://schemas.microsoft.com/office/drawing/2014/main" id="{C9EB6BF6-FC26-43B7-ADBF-9E2B2CC6DB25}"/>
              </a:ext>
            </a:extLst>
          </p:cNvPr>
          <p:cNvSpPr>
            <a:spLocks noChangeArrowheads="1"/>
          </p:cNvSpPr>
          <p:nvPr/>
        </p:nvSpPr>
        <p:spPr bwMode="auto">
          <a:xfrm>
            <a:off x="5796136" y="399386"/>
            <a:ext cx="18533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1500" b="1" i="1" dirty="0" err="1">
                <a:latin typeface="Times New Roman" panose="02020603050405020304" pitchFamily="18" charset="0"/>
              </a:rPr>
              <a:t>Hoàng</a:t>
            </a:r>
            <a:r>
              <a:rPr lang="en-US" altLang="en-US" sz="1500" b="1" i="1" dirty="0">
                <a:latin typeface="Times New Roman" panose="02020603050405020304" pitchFamily="18" charset="0"/>
              </a:rPr>
              <a:t> </a:t>
            </a:r>
            <a:r>
              <a:rPr lang="en-US" altLang="en-US" sz="1500" b="1" i="1" dirty="0" err="1">
                <a:latin typeface="Times New Roman" panose="02020603050405020304" pitchFamily="18" charset="0"/>
              </a:rPr>
              <a:t>Trung</a:t>
            </a:r>
            <a:r>
              <a:rPr lang="en-US" altLang="en-US" sz="1500" b="1" i="1" dirty="0">
                <a:latin typeface="Times New Roman" panose="02020603050405020304" pitchFamily="18" charset="0"/>
              </a:rPr>
              <a:t> </a:t>
            </a:r>
            <a:r>
              <a:rPr lang="en-US" altLang="en-US" sz="1500" b="1" i="1" dirty="0" err="1">
                <a:latin typeface="Times New Roman" panose="02020603050405020304" pitchFamily="18" charset="0"/>
              </a:rPr>
              <a:t>Thông</a:t>
            </a:r>
            <a:endParaRPr lang="en-US" altLang="en-US" sz="1500" b="1" i="1" dirty="0">
              <a:latin typeface="Times New Roman" panose="02020603050405020304" pitchFamily="18" charset="0"/>
            </a:endParaRPr>
          </a:p>
        </p:txBody>
      </p:sp>
      <p:sp>
        <p:nvSpPr>
          <p:cNvPr id="64" name="Text Box 5">
            <a:extLst>
              <a:ext uri="{FF2B5EF4-FFF2-40B4-BE49-F238E27FC236}">
                <a16:creationId xmlns:a16="http://schemas.microsoft.com/office/drawing/2014/main" id="{4288C30D-69B1-4920-9C3D-6393501ED755}"/>
              </a:ext>
            </a:extLst>
          </p:cNvPr>
          <p:cNvSpPr txBox="1">
            <a:spLocks noChangeArrowheads="1"/>
          </p:cNvSpPr>
          <p:nvPr/>
        </p:nvSpPr>
        <p:spPr bwMode="auto">
          <a:xfrm>
            <a:off x="273877" y="817078"/>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100" u="sng" dirty="0">
                <a:solidFill>
                  <a:srgbClr val="FF3300"/>
                </a:solidFill>
                <a:latin typeface="Times New Roman" panose="02020603050405020304" pitchFamily="18" charset="0"/>
              </a:rPr>
              <a:t> </a:t>
            </a:r>
            <a:r>
              <a:rPr lang="en-US" altLang="en-US" sz="2400" u="sng" dirty="0" err="1">
                <a:solidFill>
                  <a:srgbClr val="FF0000"/>
                </a:solidFill>
                <a:latin typeface="Times New Roman" panose="02020603050405020304" pitchFamily="18" charset="0"/>
              </a:rPr>
              <a:t>Luyện</a:t>
            </a:r>
            <a:r>
              <a:rPr lang="en-US" altLang="en-US" sz="2400" u="sng" dirty="0">
                <a:solidFill>
                  <a:srgbClr val="FF0000"/>
                </a:solidFill>
                <a:latin typeface="Times New Roman" panose="02020603050405020304" pitchFamily="18" charset="0"/>
              </a:rPr>
              <a:t> </a:t>
            </a:r>
            <a:r>
              <a:rPr lang="en-US" altLang="en-US" sz="2400" u="sng" dirty="0" err="1">
                <a:solidFill>
                  <a:srgbClr val="FF0000"/>
                </a:solidFill>
                <a:latin typeface="Times New Roman" panose="02020603050405020304" pitchFamily="18" charset="0"/>
              </a:rPr>
              <a:t>đọc</a:t>
            </a:r>
            <a:r>
              <a:rPr lang="en-US" altLang="en-US" sz="2400" u="sng" dirty="0">
                <a:solidFill>
                  <a:srgbClr val="FF0000"/>
                </a:solidFill>
                <a:latin typeface="Times New Roman" panose="02020603050405020304" pitchFamily="18" charset="0"/>
              </a:rPr>
              <a:t>:</a:t>
            </a:r>
          </a:p>
        </p:txBody>
      </p:sp>
      <p:sp>
        <p:nvSpPr>
          <p:cNvPr id="68" name="矩形 69">
            <a:extLst>
              <a:ext uri="{FF2B5EF4-FFF2-40B4-BE49-F238E27FC236}">
                <a16:creationId xmlns:a16="http://schemas.microsoft.com/office/drawing/2014/main" id="{DE0D6BE0-B6C0-48CE-AEBC-88EF1FDAD6B2}"/>
              </a:ext>
            </a:extLst>
          </p:cNvPr>
          <p:cNvSpPr>
            <a:spLocks noChangeArrowheads="1"/>
          </p:cNvSpPr>
          <p:nvPr/>
        </p:nvSpPr>
        <p:spPr bwMode="auto">
          <a:xfrm>
            <a:off x="176390" y="1249614"/>
            <a:ext cx="27296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1800" dirty="0" err="1">
                <a:solidFill>
                  <a:srgbClr val="002060"/>
                </a:solidFill>
                <a:effectLst>
                  <a:outerShdw blurRad="38100" dist="38100" dir="2700000" algn="tl">
                    <a:srgbClr val="000000">
                      <a:alpha val="43137"/>
                    </a:srgbClr>
                  </a:outerShdw>
                </a:effectLst>
                <a:latin typeface="Times New Roman"/>
              </a:rPr>
              <a:t>lênh</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khênh</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rực</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rơ</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ra</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rích</a:t>
            </a:r>
            <a:endParaRPr lang="en-US" altLang="zh-CN" sz="1800" b="1" dirty="0">
              <a:solidFill>
                <a:srgbClr val="002060"/>
              </a:solidFill>
              <a:latin typeface="方正卡通简体"/>
              <a:cs typeface="Times New Roman" panose="02020603050405020304" pitchFamily="18" charset="0"/>
              <a:sym typeface="Microsoft YaHei" panose="020B0503020204020204" pitchFamily="34" charset="-122"/>
            </a:endParaRPr>
          </a:p>
        </p:txBody>
      </p:sp>
      <p:sp>
        <p:nvSpPr>
          <p:cNvPr id="69" name="TextBox 68">
            <a:extLst>
              <a:ext uri="{FF2B5EF4-FFF2-40B4-BE49-F238E27FC236}">
                <a16:creationId xmlns:a16="http://schemas.microsoft.com/office/drawing/2014/main" id="{829F5351-FCA7-42F1-A69C-EACDE6312954}"/>
              </a:ext>
            </a:extLst>
          </p:cNvPr>
          <p:cNvSpPr txBox="1">
            <a:spLocks noChangeArrowheads="1"/>
          </p:cNvSpPr>
          <p:nvPr/>
        </p:nvSpPr>
        <p:spPr bwMode="auto">
          <a:xfrm>
            <a:off x="35259" y="2460767"/>
            <a:ext cx="406122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sz="1600" dirty="0">
                <a:solidFill>
                  <a:srgbClr val="332215"/>
                </a:solidFill>
                <a:latin typeface="+mj-lt"/>
              </a:rPr>
              <a:t>Lời của con hay tiếng sóng thầm thì</a:t>
            </a:r>
            <a:br>
              <a:rPr lang="vi-VN" sz="1600" dirty="0">
                <a:solidFill>
                  <a:srgbClr val="332215"/>
                </a:solidFill>
                <a:latin typeface="+mj-lt"/>
              </a:rPr>
            </a:br>
            <a:r>
              <a:rPr lang="vi-VN" sz="1600" dirty="0">
                <a:solidFill>
                  <a:srgbClr val="332215"/>
                </a:solidFill>
                <a:latin typeface="+mj-lt"/>
              </a:rPr>
              <a:t>Hay tiếng của lòng cha từ một thời xa thẳm</a:t>
            </a:r>
            <a:r>
              <a:rPr lang="en-US" sz="1600" dirty="0">
                <a:solidFill>
                  <a:srgbClr val="332215"/>
                </a:solidFill>
                <a:latin typeface="+mj-lt"/>
              </a:rPr>
              <a:t>?</a:t>
            </a:r>
            <a:br>
              <a:rPr lang="vi-VN" sz="1600" dirty="0">
                <a:solidFill>
                  <a:srgbClr val="332215"/>
                </a:solidFill>
                <a:latin typeface="+mj-lt"/>
              </a:rPr>
            </a:br>
            <a:r>
              <a:rPr lang="vi-VN" sz="1600" dirty="0">
                <a:solidFill>
                  <a:srgbClr val="332215"/>
                </a:solidFill>
                <a:latin typeface="+mj-lt"/>
              </a:rPr>
              <a:t>Lần đầu tiên trước biển khơi vô tận</a:t>
            </a:r>
            <a:br>
              <a:rPr lang="vi-VN" sz="1600" dirty="0">
                <a:solidFill>
                  <a:srgbClr val="332215"/>
                </a:solidFill>
                <a:latin typeface="+mj-lt"/>
              </a:rPr>
            </a:br>
            <a:r>
              <a:rPr lang="vi-VN" sz="1600" dirty="0">
                <a:solidFill>
                  <a:srgbClr val="332215"/>
                </a:solidFill>
                <a:latin typeface="+mj-lt"/>
              </a:rPr>
              <a:t>Cha gặp lại mình trong </a:t>
            </a:r>
            <a:r>
              <a:rPr lang="en-US" sz="1600" dirty="0" err="1">
                <a:solidFill>
                  <a:srgbClr val="332215"/>
                </a:solidFill>
                <a:latin typeface="+mj-lt"/>
              </a:rPr>
              <a:t>những</a:t>
            </a:r>
            <a:r>
              <a:rPr lang="vi-VN" sz="1600" dirty="0">
                <a:solidFill>
                  <a:srgbClr val="332215"/>
                </a:solidFill>
                <a:latin typeface="+mj-lt"/>
              </a:rPr>
              <a:t> ước mơ con</a:t>
            </a:r>
            <a:r>
              <a:rPr lang="vi-VN" sz="1600" dirty="0">
                <a:solidFill>
                  <a:srgbClr val="332215"/>
                </a:solidFill>
              </a:rPr>
              <a:t>.</a:t>
            </a:r>
            <a:endParaRPr lang="en-US" altLang="en-US" sz="1600" dirty="0">
              <a:latin typeface="Times New Roman" panose="02020603050405020304" pitchFamily="18"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EFF1C2C2-37F6-4642-B9EB-CD668B5BEFA5}"/>
              </a:ext>
            </a:extLst>
          </p:cNvPr>
          <p:cNvCxnSpPr>
            <a:cxnSpLocks/>
          </p:cNvCxnSpPr>
          <p:nvPr/>
        </p:nvCxnSpPr>
        <p:spPr bwMode="auto">
          <a:xfrm>
            <a:off x="3851920" y="1578443"/>
            <a:ext cx="0" cy="277058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376744F9-23FB-4341-BBB7-AE32980FD7A6}"/>
              </a:ext>
            </a:extLst>
          </p:cNvPr>
          <p:cNvCxnSpPr>
            <a:cxnSpLocks/>
          </p:cNvCxnSpPr>
          <p:nvPr/>
        </p:nvCxnSpPr>
        <p:spPr>
          <a:xfrm flipH="1">
            <a:off x="1103304" y="2474980"/>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2" name="Straight Connector 71">
            <a:extLst>
              <a:ext uri="{FF2B5EF4-FFF2-40B4-BE49-F238E27FC236}">
                <a16:creationId xmlns:a16="http://schemas.microsoft.com/office/drawing/2014/main" id="{988851B2-0652-4812-AA4A-D75742E167C6}"/>
              </a:ext>
            </a:extLst>
          </p:cNvPr>
          <p:cNvCxnSpPr>
            <a:cxnSpLocks/>
          </p:cNvCxnSpPr>
          <p:nvPr/>
        </p:nvCxnSpPr>
        <p:spPr>
          <a:xfrm flipH="1">
            <a:off x="1107021" y="2963736"/>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a:extLst>
              <a:ext uri="{FF2B5EF4-FFF2-40B4-BE49-F238E27FC236}">
                <a16:creationId xmlns:a16="http://schemas.microsoft.com/office/drawing/2014/main" id="{C2468092-2786-4B2D-829C-606A2A310FC4}"/>
              </a:ext>
            </a:extLst>
          </p:cNvPr>
          <p:cNvCxnSpPr>
            <a:cxnSpLocks/>
          </p:cNvCxnSpPr>
          <p:nvPr/>
        </p:nvCxnSpPr>
        <p:spPr>
          <a:xfrm flipH="1">
            <a:off x="1974350" y="2709004"/>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4" name="Straight Connector 73">
            <a:extLst>
              <a:ext uri="{FF2B5EF4-FFF2-40B4-BE49-F238E27FC236}">
                <a16:creationId xmlns:a16="http://schemas.microsoft.com/office/drawing/2014/main" id="{3590A7ED-76B5-442F-BBB4-8D1BF8C79B47}"/>
              </a:ext>
            </a:extLst>
          </p:cNvPr>
          <p:cNvCxnSpPr>
            <a:cxnSpLocks/>
          </p:cNvCxnSpPr>
          <p:nvPr/>
        </p:nvCxnSpPr>
        <p:spPr>
          <a:xfrm flipH="1">
            <a:off x="1492097" y="3224651"/>
            <a:ext cx="98256" cy="330864"/>
          </a:xfrm>
          <a:prstGeom prst="line">
            <a:avLst/>
          </a:prstGeom>
        </p:spPr>
        <p:style>
          <a:lnRef idx="2">
            <a:schemeClr val="dk1"/>
          </a:lnRef>
          <a:fillRef idx="0">
            <a:schemeClr val="dk1"/>
          </a:fillRef>
          <a:effectRef idx="1">
            <a:schemeClr val="dk1"/>
          </a:effectRef>
          <a:fontRef idx="minor">
            <a:schemeClr val="tx1"/>
          </a:fontRef>
        </p:style>
      </p:cxnSp>
      <p:sp>
        <p:nvSpPr>
          <p:cNvPr id="75" name="Text Box 5">
            <a:extLst>
              <a:ext uri="{FF2B5EF4-FFF2-40B4-BE49-F238E27FC236}">
                <a16:creationId xmlns:a16="http://schemas.microsoft.com/office/drawing/2014/main" id="{5EF94555-C47F-4E43-A398-8125A66C5B7C}"/>
              </a:ext>
            </a:extLst>
          </p:cNvPr>
          <p:cNvSpPr txBox="1">
            <a:spLocks noChangeArrowheads="1"/>
          </p:cNvSpPr>
          <p:nvPr/>
        </p:nvSpPr>
        <p:spPr bwMode="auto">
          <a:xfrm>
            <a:off x="5355400" y="817077"/>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100" u="sng" dirty="0">
                <a:solidFill>
                  <a:srgbClr val="FF3300"/>
                </a:solidFill>
                <a:latin typeface="Times New Roman" panose="02020603050405020304" pitchFamily="18" charset="0"/>
              </a:rPr>
              <a:t> </a:t>
            </a:r>
            <a:r>
              <a:rPr lang="en-US" altLang="en-US" sz="2400" u="sng" dirty="0" err="1">
                <a:solidFill>
                  <a:srgbClr val="FF3300"/>
                </a:solidFill>
                <a:latin typeface="Times New Roman" panose="02020603050405020304" pitchFamily="18" charset="0"/>
              </a:rPr>
              <a:t>Tìm</a:t>
            </a:r>
            <a:r>
              <a:rPr lang="en-US" altLang="en-US" sz="2400" u="sng" dirty="0">
                <a:solidFill>
                  <a:srgbClr val="FF3300"/>
                </a:solidFill>
                <a:latin typeface="Times New Roman" panose="02020603050405020304" pitchFamily="18" charset="0"/>
              </a:rPr>
              <a:t> </a:t>
            </a:r>
            <a:r>
              <a:rPr lang="en-US" altLang="en-US" sz="2400" u="sng" dirty="0" err="1">
                <a:solidFill>
                  <a:srgbClr val="FF3300"/>
                </a:solidFill>
                <a:latin typeface="Times New Roman" panose="02020603050405020304" pitchFamily="18" charset="0"/>
              </a:rPr>
              <a:t>hiểu</a:t>
            </a:r>
            <a:r>
              <a:rPr lang="en-US" altLang="en-US" sz="2400" u="sng" dirty="0">
                <a:solidFill>
                  <a:srgbClr val="FF3300"/>
                </a:solidFill>
                <a:latin typeface="Times New Roman" panose="02020603050405020304" pitchFamily="18" charset="0"/>
              </a:rPr>
              <a:t> </a:t>
            </a:r>
            <a:r>
              <a:rPr lang="en-US" altLang="en-US" sz="2400" u="sng" dirty="0" err="1">
                <a:solidFill>
                  <a:srgbClr val="FF3300"/>
                </a:solidFill>
                <a:latin typeface="Times New Roman" panose="02020603050405020304" pitchFamily="18" charset="0"/>
              </a:rPr>
              <a:t>bài</a:t>
            </a:r>
            <a:r>
              <a:rPr lang="en-US" altLang="en-US" sz="2400" u="sng" dirty="0">
                <a:latin typeface="Times New Roman" panose="02020603050405020304" pitchFamily="18" charset="0"/>
              </a:rPr>
              <a:t>:</a:t>
            </a:r>
          </a:p>
        </p:txBody>
      </p:sp>
      <p:sp>
        <p:nvSpPr>
          <p:cNvPr id="14" name="AutoShape 25">
            <a:extLst>
              <a:ext uri="{FF2B5EF4-FFF2-40B4-BE49-F238E27FC236}">
                <a16:creationId xmlns:a16="http://schemas.microsoft.com/office/drawing/2014/main" id="{356EC988-2ECD-437E-9804-616070462716}"/>
              </a:ext>
            </a:extLst>
          </p:cNvPr>
          <p:cNvSpPr>
            <a:spLocks noChangeArrowheads="1"/>
          </p:cNvSpPr>
          <p:nvPr/>
        </p:nvSpPr>
        <p:spPr bwMode="auto">
          <a:xfrm>
            <a:off x="3940448" y="2814414"/>
            <a:ext cx="4664759" cy="914478"/>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sz="2400" dirty="0" err="1">
                <a:solidFill>
                  <a:srgbClr val="333399"/>
                </a:solidFill>
                <a:effectLst>
                  <a:outerShdw blurRad="38100" dist="38100" dir="2700000" algn="tl">
                    <a:srgbClr val="000000">
                      <a:alpha val="43137"/>
                    </a:srgbClr>
                  </a:outerShdw>
                </a:effectLst>
                <a:latin typeface="Times New Roman"/>
              </a:rPr>
              <a:t>Ước</a:t>
            </a:r>
            <a:r>
              <a:rPr lang="en-US" sz="2400" dirty="0">
                <a:solidFill>
                  <a:srgbClr val="333399"/>
                </a:solidFill>
                <a:effectLst>
                  <a:outerShdw blurRad="38100" dist="38100" dir="2700000" algn="tl">
                    <a:srgbClr val="000000">
                      <a:alpha val="43137"/>
                    </a:srgbClr>
                  </a:outerShdw>
                </a:effectLst>
                <a:latin typeface="Times New Roman"/>
              </a:rPr>
              <a:t> </a:t>
            </a:r>
            <a:r>
              <a:rPr lang="en-US" sz="2400" dirty="0" err="1">
                <a:solidFill>
                  <a:srgbClr val="333399"/>
                </a:solidFill>
                <a:effectLst>
                  <a:outerShdw blurRad="38100" dist="38100" dir="2700000" algn="tl">
                    <a:srgbClr val="000000">
                      <a:alpha val="43137"/>
                    </a:srgbClr>
                  </a:outerShdw>
                </a:effectLst>
                <a:latin typeface="Times New Roman"/>
              </a:rPr>
              <a:t>mơ</a:t>
            </a:r>
            <a:r>
              <a:rPr lang="en-US" sz="2400" dirty="0">
                <a:solidFill>
                  <a:srgbClr val="333399"/>
                </a:solidFill>
                <a:effectLst>
                  <a:outerShdw blurRad="38100" dist="38100" dir="2700000" algn="tl">
                    <a:srgbClr val="000000">
                      <a:alpha val="43137"/>
                    </a:srgbClr>
                  </a:outerShdw>
                </a:effectLst>
                <a:latin typeface="Times New Roman"/>
              </a:rPr>
              <a:t> </a:t>
            </a:r>
            <a:r>
              <a:rPr lang="en-US" sz="2400" dirty="0" err="1">
                <a:solidFill>
                  <a:srgbClr val="333399"/>
                </a:solidFill>
                <a:effectLst>
                  <a:outerShdw blurRad="38100" dist="38100" dir="2700000" algn="tl">
                    <a:srgbClr val="000000">
                      <a:alpha val="43137"/>
                    </a:srgbClr>
                  </a:outerShdw>
                </a:effectLst>
                <a:latin typeface="Times New Roman"/>
              </a:rPr>
              <a:t>của</a:t>
            </a:r>
            <a:r>
              <a:rPr lang="en-US" sz="2400" dirty="0">
                <a:solidFill>
                  <a:srgbClr val="333399"/>
                </a:solidFill>
                <a:effectLst>
                  <a:outerShdw blurRad="38100" dist="38100" dir="2700000" algn="tl">
                    <a:srgbClr val="000000">
                      <a:alpha val="43137"/>
                    </a:srgbClr>
                  </a:outerShdw>
                </a:effectLst>
                <a:latin typeface="Times New Roman"/>
              </a:rPr>
              <a:t> con </a:t>
            </a:r>
            <a:r>
              <a:rPr lang="en-US" sz="2400" dirty="0" err="1">
                <a:solidFill>
                  <a:srgbClr val="333399"/>
                </a:solidFill>
                <a:effectLst>
                  <a:outerShdw blurRad="38100" dist="38100" dir="2700000" algn="tl">
                    <a:srgbClr val="000000">
                      <a:alpha val="43137"/>
                    </a:srgbClr>
                  </a:outerShdw>
                </a:effectLst>
                <a:latin typeface="Times New Roman"/>
              </a:rPr>
              <a:t>gợi</a:t>
            </a:r>
            <a:r>
              <a:rPr lang="en-US" sz="2400" dirty="0">
                <a:solidFill>
                  <a:srgbClr val="333399"/>
                </a:solidFill>
                <a:effectLst>
                  <a:outerShdw blurRad="38100" dist="38100" dir="2700000" algn="tl">
                    <a:srgbClr val="000000">
                      <a:alpha val="43137"/>
                    </a:srgbClr>
                  </a:outerShdw>
                </a:effectLst>
                <a:latin typeface="Times New Roman"/>
              </a:rPr>
              <a:t> </a:t>
            </a:r>
            <a:r>
              <a:rPr lang="en-US" sz="2400" dirty="0" err="1">
                <a:solidFill>
                  <a:srgbClr val="333399"/>
                </a:solidFill>
                <a:effectLst>
                  <a:outerShdw blurRad="38100" dist="38100" dir="2700000" algn="tl">
                    <a:srgbClr val="000000">
                      <a:alpha val="43137"/>
                    </a:srgbClr>
                  </a:outerShdw>
                </a:effectLst>
                <a:latin typeface="Times New Roman"/>
              </a:rPr>
              <a:t>cho</a:t>
            </a:r>
            <a:r>
              <a:rPr lang="en-US" sz="2400" dirty="0">
                <a:solidFill>
                  <a:srgbClr val="333399"/>
                </a:solidFill>
                <a:effectLst>
                  <a:outerShdw blurRad="38100" dist="38100" dir="2700000" algn="tl">
                    <a:srgbClr val="000000">
                      <a:alpha val="43137"/>
                    </a:srgbClr>
                  </a:outerShdw>
                </a:effectLst>
                <a:latin typeface="Times New Roman"/>
              </a:rPr>
              <a:t> cha </a:t>
            </a:r>
            <a:r>
              <a:rPr lang="en-US" sz="2400" dirty="0" err="1">
                <a:solidFill>
                  <a:srgbClr val="333399"/>
                </a:solidFill>
                <a:effectLst>
                  <a:outerShdw blurRad="38100" dist="38100" dir="2700000" algn="tl">
                    <a:srgbClr val="000000">
                      <a:alpha val="43137"/>
                    </a:srgbClr>
                  </a:outerShdw>
                </a:effectLst>
                <a:latin typeface="Times New Roman"/>
              </a:rPr>
              <a:t>nhơ</a:t>
            </a:r>
            <a:r>
              <a:rPr lang="en-US" sz="2400" dirty="0">
                <a:solidFill>
                  <a:srgbClr val="333399"/>
                </a:solidFill>
                <a:effectLst>
                  <a:outerShdw blurRad="38100" dist="38100" dir="2700000" algn="tl">
                    <a:srgbClr val="000000">
                      <a:alpha val="43137"/>
                    </a:srgbClr>
                  </a:outerShdw>
                </a:effectLst>
                <a:latin typeface="Times New Roman"/>
              </a:rPr>
              <a:t>́ </a:t>
            </a:r>
            <a:r>
              <a:rPr lang="en-US" sz="2400" dirty="0" err="1">
                <a:solidFill>
                  <a:srgbClr val="333399"/>
                </a:solidFill>
                <a:effectLst>
                  <a:outerShdw blurRad="38100" dist="38100" dir="2700000" algn="tl">
                    <a:srgbClr val="000000">
                      <a:alpha val="43137"/>
                    </a:srgbClr>
                  </a:outerShdw>
                </a:effectLst>
                <a:latin typeface="Times New Roman"/>
              </a:rPr>
              <a:t>đến</a:t>
            </a:r>
            <a:r>
              <a:rPr lang="en-US" sz="2400" dirty="0">
                <a:solidFill>
                  <a:srgbClr val="333399"/>
                </a:solidFill>
                <a:effectLst>
                  <a:outerShdw blurRad="38100" dist="38100" dir="2700000" algn="tl">
                    <a:srgbClr val="000000">
                      <a:alpha val="43137"/>
                    </a:srgbClr>
                  </a:outerShdw>
                </a:effectLst>
                <a:latin typeface="Times New Roman"/>
              </a:rPr>
              <a:t> </a:t>
            </a:r>
            <a:r>
              <a:rPr lang="en-US" sz="2400" dirty="0" err="1">
                <a:solidFill>
                  <a:srgbClr val="333399"/>
                </a:solidFill>
                <a:effectLst>
                  <a:outerShdw blurRad="38100" dist="38100" dir="2700000" algn="tl">
                    <a:srgbClr val="000000">
                      <a:alpha val="43137"/>
                    </a:srgbClr>
                  </a:outerShdw>
                </a:effectLst>
                <a:latin typeface="Times New Roman"/>
              </a:rPr>
              <a:t>điều</a:t>
            </a:r>
            <a:r>
              <a:rPr lang="en-US" sz="2400" dirty="0">
                <a:solidFill>
                  <a:srgbClr val="333399"/>
                </a:solidFill>
                <a:effectLst>
                  <a:outerShdw blurRad="38100" dist="38100" dir="2700000" algn="tl">
                    <a:srgbClr val="000000">
                      <a:alpha val="43137"/>
                    </a:srgbClr>
                  </a:outerShdw>
                </a:effectLst>
                <a:latin typeface="Times New Roman"/>
              </a:rPr>
              <a:t> </a:t>
            </a:r>
            <a:r>
              <a:rPr lang="en-US" sz="2400" dirty="0" err="1">
                <a:solidFill>
                  <a:srgbClr val="333399"/>
                </a:solidFill>
                <a:effectLst>
                  <a:outerShdw blurRad="38100" dist="38100" dir="2700000" algn="tl">
                    <a:srgbClr val="000000">
                      <a:alpha val="43137"/>
                    </a:srgbClr>
                  </a:outerShdw>
                </a:effectLst>
                <a:latin typeface="Times New Roman"/>
              </a:rPr>
              <a:t>gi</a:t>
            </a:r>
            <a:r>
              <a:rPr lang="en-US" sz="2400" dirty="0">
                <a:solidFill>
                  <a:srgbClr val="333399"/>
                </a:solidFill>
                <a:effectLst>
                  <a:outerShdw blurRad="38100" dist="38100" dir="2700000" algn="tl">
                    <a:srgbClr val="000000">
                      <a:alpha val="43137"/>
                    </a:srgbClr>
                  </a:outerShdw>
                </a:effectLst>
                <a:latin typeface="Times New Roman"/>
              </a:rPr>
              <a:t>̀?</a:t>
            </a:r>
            <a:endParaRPr lang="en-US" altLang="en-US" sz="2400" b="1" dirty="0">
              <a:solidFill>
                <a:srgbClr val="0B5A8E"/>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C99A334-1D8E-4C3C-AD31-A4BF36E5728D}"/>
              </a:ext>
            </a:extLst>
          </p:cNvPr>
          <p:cNvSpPr txBox="1"/>
          <p:nvPr/>
        </p:nvSpPr>
        <p:spPr>
          <a:xfrm>
            <a:off x="4025240" y="1531980"/>
            <a:ext cx="2563522" cy="400110"/>
          </a:xfrm>
          <a:prstGeom prst="rect">
            <a:avLst/>
          </a:prstGeom>
          <a:noFill/>
        </p:spPr>
        <p:txBody>
          <a:bodyPr wrap="none" rtlCol="0">
            <a:spAutoFit/>
          </a:bodyPr>
          <a:lstStyle/>
          <a:p>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lênh</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khênh</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chắc</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nịch</a:t>
            </a:r>
            <a:endPar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TextBox 16">
            <a:extLst>
              <a:ext uri="{FF2B5EF4-FFF2-40B4-BE49-F238E27FC236}">
                <a16:creationId xmlns:a16="http://schemas.microsoft.com/office/drawing/2014/main" id="{2E55C9B3-BF69-4832-BCA1-EA17C1F91D84}"/>
              </a:ext>
            </a:extLst>
          </p:cNvPr>
          <p:cNvSpPr txBox="1"/>
          <p:nvPr/>
        </p:nvSpPr>
        <p:spPr>
          <a:xfrm>
            <a:off x="3954215" y="1218837"/>
            <a:ext cx="4241867" cy="400110"/>
          </a:xfrm>
          <a:prstGeom prst="rect">
            <a:avLst/>
          </a:prstGeom>
          <a:noFill/>
        </p:spPr>
        <p:txBody>
          <a:bodyPr wrap="none" rtlCol="0">
            <a:spAutoFit/>
          </a:bodyPr>
          <a:lstStyle/>
          <a:p>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Ý 1: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Cảnh</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hai</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cha con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đi</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dạo</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trên</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biển</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3" name="TextBox 2">
            <a:extLst>
              <a:ext uri="{FF2B5EF4-FFF2-40B4-BE49-F238E27FC236}">
                <a16:creationId xmlns:a16="http://schemas.microsoft.com/office/drawing/2014/main" id="{D780829B-18A3-440D-A6F3-01B9BF288D3C}"/>
              </a:ext>
            </a:extLst>
          </p:cNvPr>
          <p:cNvSpPr txBox="1"/>
          <p:nvPr/>
        </p:nvSpPr>
        <p:spPr>
          <a:xfrm>
            <a:off x="3958198" y="2041003"/>
            <a:ext cx="1460656" cy="400110"/>
          </a:xfrm>
          <a:prstGeom prst="rect">
            <a:avLst/>
          </a:prstGeom>
          <a:noFill/>
        </p:spPr>
        <p:txBody>
          <a:bodyPr wrap="none" rtlCol="0">
            <a:spAutoFit/>
          </a:bodyPr>
          <a:lstStyle/>
          <a:p>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cánh</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buồm</a:t>
            </a:r>
            <a:endPar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TextBox 23">
            <a:extLst>
              <a:ext uri="{FF2B5EF4-FFF2-40B4-BE49-F238E27FC236}">
                <a16:creationId xmlns:a16="http://schemas.microsoft.com/office/drawing/2014/main" id="{0513F698-103F-49C9-AF71-1E287D8B80FA}"/>
              </a:ext>
            </a:extLst>
          </p:cNvPr>
          <p:cNvSpPr txBox="1"/>
          <p:nvPr/>
        </p:nvSpPr>
        <p:spPr>
          <a:xfrm>
            <a:off x="3947319" y="1763935"/>
            <a:ext cx="4160113" cy="430887"/>
          </a:xfrm>
          <a:prstGeom prst="rect">
            <a:avLst/>
          </a:prstGeom>
          <a:noFill/>
        </p:spPr>
        <p:txBody>
          <a:bodyPr wrap="none" rtlCol="0">
            <a:spAutoFit/>
          </a:bodyPr>
          <a:lstStyle/>
          <a:p>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Ý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2:Cuộc</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trò</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chuyện</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giữa</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hai</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cha con</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25" name="AutoShape 25">
            <a:extLst>
              <a:ext uri="{FF2B5EF4-FFF2-40B4-BE49-F238E27FC236}">
                <a16:creationId xmlns:a16="http://schemas.microsoft.com/office/drawing/2014/main" id="{E14C5E96-2BDF-4CD5-B398-82345FFB7E36}"/>
              </a:ext>
            </a:extLst>
          </p:cNvPr>
          <p:cNvSpPr>
            <a:spLocks noChangeArrowheads="1"/>
          </p:cNvSpPr>
          <p:nvPr/>
        </p:nvSpPr>
        <p:spPr bwMode="auto">
          <a:xfrm>
            <a:off x="3910517" y="3655047"/>
            <a:ext cx="4664759" cy="914478"/>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a:solidFill>
                  <a:srgbClr val="0B5A8E"/>
                </a:solidFill>
                <a:latin typeface="Times New Roman" panose="02020603050405020304" pitchFamily="18" charset="0"/>
                <a:cs typeface="Times New Roman" panose="02020603050405020304" pitchFamily="18" charset="0"/>
              </a:rPr>
              <a:t>Ý </a:t>
            </a:r>
            <a:r>
              <a:rPr lang="en-US" altLang="en-US" sz="2400" b="1" dirty="0" err="1">
                <a:solidFill>
                  <a:srgbClr val="0B5A8E"/>
                </a:solidFill>
                <a:latin typeface="Times New Roman" panose="02020603050405020304" pitchFamily="18" charset="0"/>
                <a:cs typeface="Times New Roman" panose="02020603050405020304" pitchFamily="18" charset="0"/>
              </a:rPr>
              <a:t>thứ</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ba</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của</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bài</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thơ</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là</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gì</a:t>
            </a:r>
            <a:r>
              <a:rPr lang="en-US" altLang="en-US" sz="2400" b="1" dirty="0">
                <a:solidFill>
                  <a:srgbClr val="0B5A8E"/>
                </a:solidFill>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id="{37AD3801-9825-4709-918F-78BAA4983260}"/>
              </a:ext>
            </a:extLst>
          </p:cNvPr>
          <p:cNvSpPr txBox="1"/>
          <p:nvPr/>
        </p:nvSpPr>
        <p:spPr>
          <a:xfrm>
            <a:off x="3910517" y="2921575"/>
            <a:ext cx="4708340" cy="430887"/>
          </a:xfrm>
          <a:prstGeom prst="rect">
            <a:avLst/>
          </a:prstGeom>
          <a:noFill/>
        </p:spPr>
        <p:txBody>
          <a:bodyPr wrap="none" rtlCol="0">
            <a:spAutoFit/>
          </a:bodyPr>
          <a:lstStyle/>
          <a:p>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Cha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gặp</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lại</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mình</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trong</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những</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ước</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mơ</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con</a:t>
            </a:r>
          </a:p>
        </p:txBody>
      </p:sp>
      <p:sp>
        <p:nvSpPr>
          <p:cNvPr id="27" name="TextBox 26">
            <a:extLst>
              <a:ext uri="{FF2B5EF4-FFF2-40B4-BE49-F238E27FC236}">
                <a16:creationId xmlns:a16="http://schemas.microsoft.com/office/drawing/2014/main" id="{C0E18267-0314-4D4E-AEBB-620A8EF36B85}"/>
              </a:ext>
            </a:extLst>
          </p:cNvPr>
          <p:cNvSpPr txBox="1"/>
          <p:nvPr/>
        </p:nvSpPr>
        <p:spPr>
          <a:xfrm>
            <a:off x="3910517" y="2347274"/>
            <a:ext cx="5053970" cy="707886"/>
          </a:xfrm>
          <a:prstGeom prst="rect">
            <a:avLst/>
          </a:prstGeom>
          <a:noFill/>
        </p:spPr>
        <p:txBody>
          <a:bodyPr wrap="square" rtlCol="0">
            <a:spAutoFit/>
          </a:bodyPr>
          <a:lstStyle/>
          <a:p>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Ý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3:Ước</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mơ</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của</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con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gợi</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cho</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cha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nhớ</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ước</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p>
          <a:p>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mơ</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của</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mình</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khi</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nhỏ</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28" name="AutoShape 25">
            <a:extLst>
              <a:ext uri="{FF2B5EF4-FFF2-40B4-BE49-F238E27FC236}">
                <a16:creationId xmlns:a16="http://schemas.microsoft.com/office/drawing/2014/main" id="{B0ACBB45-5969-4922-91B6-9A74BFBFF791}"/>
              </a:ext>
            </a:extLst>
          </p:cNvPr>
          <p:cNvSpPr>
            <a:spLocks noChangeArrowheads="1"/>
          </p:cNvSpPr>
          <p:nvPr/>
        </p:nvSpPr>
        <p:spPr bwMode="auto">
          <a:xfrm>
            <a:off x="3910516" y="3646004"/>
            <a:ext cx="4664759" cy="914478"/>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err="1">
                <a:solidFill>
                  <a:srgbClr val="0B5A8E"/>
                </a:solidFill>
                <a:latin typeface="Times New Roman" panose="02020603050405020304" pitchFamily="18" charset="0"/>
                <a:cs typeface="Times New Roman" panose="02020603050405020304" pitchFamily="18" charset="0"/>
              </a:rPr>
              <a:t>Hãy</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nêu</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nội</a:t>
            </a:r>
            <a:r>
              <a:rPr lang="en-US" altLang="en-US" sz="2400" b="1" dirty="0">
                <a:solidFill>
                  <a:srgbClr val="0B5A8E"/>
                </a:solidFill>
                <a:latin typeface="Times New Roman" panose="02020603050405020304" pitchFamily="18" charset="0"/>
                <a:cs typeface="Times New Roman" panose="02020603050405020304" pitchFamily="18" charset="0"/>
              </a:rPr>
              <a:t> dung </a:t>
            </a:r>
            <a:r>
              <a:rPr lang="en-US" altLang="en-US" sz="2400" b="1" dirty="0" err="1">
                <a:solidFill>
                  <a:srgbClr val="0B5A8E"/>
                </a:solidFill>
                <a:latin typeface="Times New Roman" panose="02020603050405020304" pitchFamily="18" charset="0"/>
                <a:cs typeface="Times New Roman" panose="02020603050405020304" pitchFamily="18" charset="0"/>
              </a:rPr>
              <a:t>chính</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của</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bài</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thơ</a:t>
            </a:r>
            <a:r>
              <a:rPr lang="en-US" altLang="en-US" sz="2400" b="1" dirty="0">
                <a:solidFill>
                  <a:srgbClr val="0B5A8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68807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14"/>
                                        </p:tgtEl>
                                        <p:attrNameLst>
                                          <p:attrName>ppt_w</p:attrName>
                                        </p:attrNameLst>
                                      </p:cBhvr>
                                      <p:tavLst>
                                        <p:tav tm="0">
                                          <p:val>
                                            <p:strVal val="ppt_w"/>
                                          </p:val>
                                        </p:tav>
                                        <p:tav tm="100000">
                                          <p:val>
                                            <p:fltVal val="0"/>
                                          </p:val>
                                        </p:tav>
                                      </p:tavLst>
                                    </p:anim>
                                    <p:anim calcmode="lin" valueType="num">
                                      <p:cBhvr>
                                        <p:cTn id="14" dur="1000"/>
                                        <p:tgtEl>
                                          <p:spTgt spid="14"/>
                                        </p:tgtEl>
                                        <p:attrNameLst>
                                          <p:attrName>ppt_h</p:attrName>
                                        </p:attrNameLst>
                                      </p:cBhvr>
                                      <p:tavLst>
                                        <p:tav tm="0">
                                          <p:val>
                                            <p:strVal val="ppt_h"/>
                                          </p:val>
                                        </p:tav>
                                        <p:tav tm="100000">
                                          <p:val>
                                            <p:fltVal val="0"/>
                                          </p:val>
                                        </p:tav>
                                      </p:tavLst>
                                    </p:anim>
                                    <p:anim calcmode="lin" valueType="num">
                                      <p:cBhvr>
                                        <p:cTn id="15" dur="1000"/>
                                        <p:tgtEl>
                                          <p:spTgt spid="14"/>
                                        </p:tgtEl>
                                        <p:attrNameLst>
                                          <p:attrName>style.rotation</p:attrName>
                                        </p:attrNameLst>
                                      </p:cBhvr>
                                      <p:tavLst>
                                        <p:tav tm="0">
                                          <p:val>
                                            <p:fltVal val="0"/>
                                          </p:val>
                                        </p:tav>
                                        <p:tav tm="100000">
                                          <p:val>
                                            <p:fltVal val="90"/>
                                          </p:val>
                                        </p:tav>
                                      </p:tavLst>
                                    </p:anim>
                                    <p:animEffect transition="out" filter="fade">
                                      <p:cBhvr>
                                        <p:cTn id="16" dur="1000"/>
                                        <p:tgtEl>
                                          <p:spTgt spid="14"/>
                                        </p:tgtEl>
                                      </p:cBhvr>
                                    </p:animEffect>
                                    <p:set>
                                      <p:cBhvr>
                                        <p:cTn id="17" dur="1" fill="hold">
                                          <p:stCondLst>
                                            <p:cond delay="9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xit" presetSubtype="0" fill="hold" grpId="1" nodeType="clickEffect">
                                  <p:stCondLst>
                                    <p:cond delay="0"/>
                                  </p:stCondLst>
                                  <p:childTnLst>
                                    <p:anim calcmode="lin" valueType="num">
                                      <p:cBhvr>
                                        <p:cTn id="33" dur="1000"/>
                                        <p:tgtEl>
                                          <p:spTgt spid="25"/>
                                        </p:tgtEl>
                                        <p:attrNameLst>
                                          <p:attrName>ppt_w</p:attrName>
                                        </p:attrNameLst>
                                      </p:cBhvr>
                                      <p:tavLst>
                                        <p:tav tm="0">
                                          <p:val>
                                            <p:strVal val="ppt_w"/>
                                          </p:val>
                                        </p:tav>
                                        <p:tav tm="100000">
                                          <p:val>
                                            <p:fltVal val="0"/>
                                          </p:val>
                                        </p:tav>
                                      </p:tavLst>
                                    </p:anim>
                                    <p:anim calcmode="lin" valueType="num">
                                      <p:cBhvr>
                                        <p:cTn id="34" dur="1000"/>
                                        <p:tgtEl>
                                          <p:spTgt spid="25"/>
                                        </p:tgtEl>
                                        <p:attrNameLst>
                                          <p:attrName>ppt_h</p:attrName>
                                        </p:attrNameLst>
                                      </p:cBhvr>
                                      <p:tavLst>
                                        <p:tav tm="0">
                                          <p:val>
                                            <p:strVal val="ppt_h"/>
                                          </p:val>
                                        </p:tav>
                                        <p:tav tm="100000">
                                          <p:val>
                                            <p:fltVal val="0"/>
                                          </p:val>
                                        </p:tav>
                                      </p:tavLst>
                                    </p:anim>
                                    <p:anim calcmode="lin" valueType="num">
                                      <p:cBhvr>
                                        <p:cTn id="35" dur="1000"/>
                                        <p:tgtEl>
                                          <p:spTgt spid="25"/>
                                        </p:tgtEl>
                                        <p:attrNameLst>
                                          <p:attrName>style.rotation</p:attrName>
                                        </p:attrNameLst>
                                      </p:cBhvr>
                                      <p:tavLst>
                                        <p:tav tm="0">
                                          <p:val>
                                            <p:fltVal val="0"/>
                                          </p:val>
                                        </p:tav>
                                        <p:tav tm="100000">
                                          <p:val>
                                            <p:fltVal val="90"/>
                                          </p:val>
                                        </p:tav>
                                      </p:tavLst>
                                    </p:anim>
                                    <p:animEffect transition="out" filter="fade">
                                      <p:cBhvr>
                                        <p:cTn id="36" dur="1000"/>
                                        <p:tgtEl>
                                          <p:spTgt spid="25"/>
                                        </p:tgtEl>
                                      </p:cBhvr>
                                    </p:animEffect>
                                    <p:set>
                                      <p:cBhvr>
                                        <p:cTn id="37" dur="1" fill="hold">
                                          <p:stCondLst>
                                            <p:cond delay="999"/>
                                          </p:stCondLst>
                                        </p:cTn>
                                        <p:tgtEl>
                                          <p:spTgt spid="2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1" presetClass="exit" presetSubtype="0" fill="hold" grpId="1" nodeType="clickEffect">
                                  <p:stCondLst>
                                    <p:cond delay="0"/>
                                  </p:stCondLst>
                                  <p:childTnLst>
                                    <p:anim calcmode="lin" valueType="num">
                                      <p:cBhvr>
                                        <p:cTn id="53" dur="1000"/>
                                        <p:tgtEl>
                                          <p:spTgt spid="28"/>
                                        </p:tgtEl>
                                        <p:attrNameLst>
                                          <p:attrName>ppt_w</p:attrName>
                                        </p:attrNameLst>
                                      </p:cBhvr>
                                      <p:tavLst>
                                        <p:tav tm="0">
                                          <p:val>
                                            <p:strVal val="ppt_w"/>
                                          </p:val>
                                        </p:tav>
                                        <p:tav tm="100000">
                                          <p:val>
                                            <p:fltVal val="0"/>
                                          </p:val>
                                        </p:tav>
                                      </p:tavLst>
                                    </p:anim>
                                    <p:anim calcmode="lin" valueType="num">
                                      <p:cBhvr>
                                        <p:cTn id="54" dur="1000"/>
                                        <p:tgtEl>
                                          <p:spTgt spid="28"/>
                                        </p:tgtEl>
                                        <p:attrNameLst>
                                          <p:attrName>ppt_h</p:attrName>
                                        </p:attrNameLst>
                                      </p:cBhvr>
                                      <p:tavLst>
                                        <p:tav tm="0">
                                          <p:val>
                                            <p:strVal val="ppt_h"/>
                                          </p:val>
                                        </p:tav>
                                        <p:tav tm="100000">
                                          <p:val>
                                            <p:fltVal val="0"/>
                                          </p:val>
                                        </p:tav>
                                      </p:tavLst>
                                    </p:anim>
                                    <p:anim calcmode="lin" valueType="num">
                                      <p:cBhvr>
                                        <p:cTn id="55" dur="1000"/>
                                        <p:tgtEl>
                                          <p:spTgt spid="28"/>
                                        </p:tgtEl>
                                        <p:attrNameLst>
                                          <p:attrName>style.rotation</p:attrName>
                                        </p:attrNameLst>
                                      </p:cBhvr>
                                      <p:tavLst>
                                        <p:tav tm="0">
                                          <p:val>
                                            <p:fltVal val="0"/>
                                          </p:val>
                                        </p:tav>
                                        <p:tav tm="100000">
                                          <p:val>
                                            <p:fltVal val="90"/>
                                          </p:val>
                                        </p:tav>
                                      </p:tavLst>
                                    </p:anim>
                                    <p:animEffect transition="out" filter="fade">
                                      <p:cBhvr>
                                        <p:cTn id="56" dur="1000"/>
                                        <p:tgtEl>
                                          <p:spTgt spid="28"/>
                                        </p:tgtEl>
                                      </p:cBhvr>
                                    </p:animEffect>
                                    <p:set>
                                      <p:cBhvr>
                                        <p:cTn id="57"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4" grpId="1" animBg="1"/>
      <p:bldP spid="25" grpId="0" animBg="1" autoUpdateAnimBg="0"/>
      <p:bldP spid="25" grpId="1" animBg="1"/>
      <p:bldP spid="26" grpId="0"/>
      <p:bldP spid="27" grpId="0"/>
      <p:bldP spid="28" grpId="0" animBg="1" autoUpdateAnimBg="0"/>
      <p:bldP spid="2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1BBA1-CE75-6E99-38AC-BC2C9B5FE0E0}"/>
              </a:ext>
            </a:extLst>
          </p:cNvPr>
          <p:cNvSpPr txBox="1"/>
          <p:nvPr/>
        </p:nvSpPr>
        <p:spPr>
          <a:xfrm>
            <a:off x="179512" y="1131590"/>
            <a:ext cx="8602998" cy="2646878"/>
          </a:xfrm>
          <a:prstGeom prst="rect">
            <a:avLst/>
          </a:prstGeom>
          <a:noFill/>
        </p:spPr>
        <p:txBody>
          <a:bodyPr wrap="square" rtlCol="0">
            <a:spAutoFit/>
          </a:bodyPr>
          <a:lstStyle/>
          <a:p>
            <a:r>
              <a:rPr lang="en-US" sz="3600" i="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Nội</a:t>
            </a:r>
            <a:r>
              <a:rPr lang="en-US" sz="3600" i="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dung </a:t>
            </a:r>
            <a:r>
              <a:rPr lang="en-US" sz="3600" i="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chính</a:t>
            </a:r>
            <a:r>
              <a:rPr lang="en-US" sz="36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thơ</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cho</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thấy</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cảm</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xúc</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của</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p>
          <a:p>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người</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cha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khi</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thấy</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con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cũng</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ấp</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ủ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những</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ước</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mơ</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như</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mình</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hồi</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bé</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Ca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ngợi</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những</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ước</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mơ</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khám</a:t>
            </a:r>
            <a:r>
              <a:rPr lang="en-US" sz="3600" i="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phá</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cuộc</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sống</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của</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trẻ</a:t>
            </a:r>
            <a:r>
              <a:rPr lang="en-US" sz="36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thơ</a:t>
            </a:r>
            <a:r>
              <a:rPr lang="en-US" sz="3600" i="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p>
          <a:p>
            <a:endPar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15429395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7FE089-4FF1-4D6C-B693-111D63596D51}"/>
              </a:ext>
            </a:extLst>
          </p:cNvPr>
          <p:cNvSpPr txBox="1"/>
          <p:nvPr/>
        </p:nvSpPr>
        <p:spPr>
          <a:xfrm>
            <a:off x="2117851" y="1911413"/>
            <a:ext cx="5086350" cy="216982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5800" fontAlgn="base">
              <a:spcBef>
                <a:spcPct val="0"/>
              </a:spcBef>
              <a:spcAft>
                <a:spcPct val="0"/>
              </a:spcAft>
              <a:defRPr/>
            </a:pPr>
            <a:r>
              <a:rPr lang="en-US" sz="4500" b="1" dirty="0">
                <a:ln w="11430"/>
                <a:solidFill>
                  <a:srgbClr val="336600"/>
                </a:solidFill>
                <a:effectLst>
                  <a:outerShdw blurRad="80000" dist="40000" dir="5040000" algn="tl">
                    <a:srgbClr val="000000">
                      <a:alpha val="30000"/>
                    </a:srgbClr>
                  </a:outerShdw>
                </a:effectLst>
                <a:latin typeface="VNI-Thufap2" pitchFamily="2" charset="0"/>
              </a:rPr>
              <a:t>Luyeän  ñoïc dieãn caûm</a:t>
            </a:r>
          </a:p>
          <a:p>
            <a:pPr algn="ctr" defTabSz="685800" fontAlgn="base">
              <a:spcBef>
                <a:spcPct val="0"/>
              </a:spcBef>
              <a:spcAft>
                <a:spcPct val="0"/>
              </a:spcAft>
              <a:defRPr/>
            </a:pPr>
            <a:r>
              <a:rPr lang="en-US" sz="4500" b="1" dirty="0">
                <a:ln w="11430"/>
                <a:solidFill>
                  <a:srgbClr val="336600"/>
                </a:solidFill>
                <a:effectLst>
                  <a:outerShdw blurRad="80000" dist="40000" dir="5040000" algn="tl">
                    <a:srgbClr val="000000">
                      <a:alpha val="30000"/>
                    </a:srgbClr>
                  </a:outerShdw>
                </a:effectLst>
                <a:latin typeface="VNI-Thufap2" pitchFamily="2" charset="0"/>
              </a:rPr>
              <a:t>        vaø hoïc thuoäc loøng</a:t>
            </a:r>
          </a:p>
        </p:txBody>
      </p:sp>
      <p:grpSp>
        <p:nvGrpSpPr>
          <p:cNvPr id="6" name="Group 13">
            <a:extLst>
              <a:ext uri="{FF2B5EF4-FFF2-40B4-BE49-F238E27FC236}">
                <a16:creationId xmlns:a16="http://schemas.microsoft.com/office/drawing/2014/main" id="{3C0FA8E7-883F-460F-8F2F-6FB65081AF56}"/>
              </a:ext>
            </a:extLst>
          </p:cNvPr>
          <p:cNvGrpSpPr>
            <a:grpSpLocks/>
          </p:cNvGrpSpPr>
          <p:nvPr/>
        </p:nvGrpSpPr>
        <p:grpSpPr bwMode="auto">
          <a:xfrm>
            <a:off x="711813" y="915566"/>
            <a:ext cx="3961210" cy="727472"/>
            <a:chOff x="76200" y="1000108"/>
            <a:chExt cx="5281627" cy="969980"/>
          </a:xfrm>
        </p:grpSpPr>
        <p:sp>
          <p:nvSpPr>
            <p:cNvPr id="7" name="TextBox 6">
              <a:extLst>
                <a:ext uri="{FF2B5EF4-FFF2-40B4-BE49-F238E27FC236}">
                  <a16:creationId xmlns:a16="http://schemas.microsoft.com/office/drawing/2014/main" id="{0E10DB3E-E1F2-42BD-AE9B-3EE0157DA3C0}"/>
                </a:ext>
              </a:extLst>
            </p:cNvPr>
            <p:cNvSpPr txBox="1"/>
            <p:nvPr/>
          </p:nvSpPr>
          <p:spPr bwMode="auto">
            <a:xfrm>
              <a:off x="76200" y="1600529"/>
              <a:ext cx="381000" cy="369559"/>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defTabSz="685800" fontAlgn="base">
                <a:spcBef>
                  <a:spcPct val="0"/>
                </a:spcBef>
                <a:spcAft>
                  <a:spcPct val="0"/>
                </a:spcAft>
                <a:defRPr/>
              </a:pPr>
              <a:r>
                <a:rPr lang="en-US" b="1" dirty="0">
                  <a:ln w="11430"/>
                  <a:solidFill>
                    <a:srgbClr val="FFCC00"/>
                  </a:solidFill>
                  <a:effectLst>
                    <a:outerShdw blurRad="80000" dist="40000" dir="5040000" algn="tl">
                      <a:srgbClr val="000000">
                        <a:alpha val="30000"/>
                      </a:srgbClr>
                    </a:outerShdw>
                  </a:effectLst>
                  <a:latin typeface="VNI-Briquet" pitchFamily="34" charset="0"/>
                </a:rPr>
                <a:t>H</a:t>
              </a:r>
            </a:p>
          </p:txBody>
        </p:sp>
        <p:sp>
          <p:nvSpPr>
            <p:cNvPr id="8" name="TextBox 7">
              <a:extLst>
                <a:ext uri="{FF2B5EF4-FFF2-40B4-BE49-F238E27FC236}">
                  <a16:creationId xmlns:a16="http://schemas.microsoft.com/office/drawing/2014/main" id="{0C9CF974-9AF5-4521-93AE-7F9533CA8B4A}"/>
                </a:ext>
              </a:extLst>
            </p:cNvPr>
            <p:cNvSpPr txBox="1"/>
            <p:nvPr/>
          </p:nvSpPr>
          <p:spPr bwMode="auto">
            <a:xfrm>
              <a:off x="609600" y="1583611"/>
              <a:ext cx="381000" cy="369559"/>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defTabSz="685800" fontAlgn="base">
                <a:spcBef>
                  <a:spcPct val="0"/>
                </a:spcBef>
                <a:spcAft>
                  <a:spcPct val="0"/>
                </a:spcAft>
                <a:defRPr/>
              </a:pPr>
              <a:r>
                <a:rPr lang="en-US" b="1" dirty="0">
                  <a:ln w="11430"/>
                  <a:solidFill>
                    <a:srgbClr val="FFCC00"/>
                  </a:solidFill>
                  <a:effectLst>
                    <a:outerShdw blurRad="80000" dist="40000" dir="5040000" algn="tl">
                      <a:srgbClr val="000000">
                        <a:alpha val="30000"/>
                      </a:srgbClr>
                    </a:outerShdw>
                  </a:effectLst>
                  <a:latin typeface="VNI-Briquet" pitchFamily="34" charset="0"/>
                </a:rPr>
                <a:t>O</a:t>
              </a:r>
            </a:p>
          </p:txBody>
        </p:sp>
        <p:sp>
          <p:nvSpPr>
            <p:cNvPr id="9" name="TextBox 8">
              <a:extLst>
                <a:ext uri="{FF2B5EF4-FFF2-40B4-BE49-F238E27FC236}">
                  <a16:creationId xmlns:a16="http://schemas.microsoft.com/office/drawing/2014/main" id="{D4F323C6-48F9-4A41-ADA2-491D73E81AF4}"/>
                </a:ext>
              </a:extLst>
            </p:cNvPr>
            <p:cNvSpPr txBox="1"/>
            <p:nvPr/>
          </p:nvSpPr>
          <p:spPr bwMode="auto">
            <a:xfrm>
              <a:off x="1200150" y="1524282"/>
              <a:ext cx="609600" cy="445806"/>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defTabSz="685800" fontAlgn="base">
                <a:spcBef>
                  <a:spcPct val="0"/>
                </a:spcBef>
                <a:spcAft>
                  <a:spcPct val="0"/>
                </a:spcAft>
                <a:defRPr/>
              </a:pPr>
              <a:r>
                <a:rPr lang="en-US" b="1" dirty="0" err="1">
                  <a:ln w="11430"/>
                  <a:solidFill>
                    <a:srgbClr val="FFCC00"/>
                  </a:solidFill>
                  <a:effectLst>
                    <a:outerShdw blurRad="80000" dist="40000" dir="5040000" algn="tl">
                      <a:srgbClr val="000000">
                        <a:alpha val="30000"/>
                      </a:srgbClr>
                    </a:outerShdw>
                  </a:effectLst>
                  <a:latin typeface="VNI-Briquet" pitchFamily="34" charset="0"/>
                </a:rPr>
                <a:t>AÏ</a:t>
              </a:r>
              <a:endParaRPr lang="en-US" b="1" dirty="0">
                <a:ln w="11430"/>
                <a:solidFill>
                  <a:srgbClr val="FFCC00"/>
                </a:solidFill>
                <a:effectLst>
                  <a:outerShdw blurRad="80000" dist="40000" dir="5040000" algn="tl">
                    <a:srgbClr val="000000">
                      <a:alpha val="30000"/>
                    </a:srgbClr>
                  </a:outerShdw>
                </a:effectLst>
                <a:latin typeface="VNI-Briquet" pitchFamily="34" charset="0"/>
              </a:endParaRPr>
            </a:p>
          </p:txBody>
        </p:sp>
        <p:sp>
          <p:nvSpPr>
            <p:cNvPr id="10" name="TextBox 9">
              <a:extLst>
                <a:ext uri="{FF2B5EF4-FFF2-40B4-BE49-F238E27FC236}">
                  <a16:creationId xmlns:a16="http://schemas.microsoft.com/office/drawing/2014/main" id="{0DBBD70B-C296-4BD7-A492-F2C5DF7660EA}"/>
                </a:ext>
              </a:extLst>
            </p:cNvPr>
            <p:cNvSpPr txBox="1"/>
            <p:nvPr/>
          </p:nvSpPr>
          <p:spPr bwMode="auto">
            <a:xfrm>
              <a:off x="1828800" y="1448035"/>
              <a:ext cx="381000" cy="369559"/>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defTabSz="685800" fontAlgn="base">
                <a:spcBef>
                  <a:spcPct val="0"/>
                </a:spcBef>
                <a:spcAft>
                  <a:spcPct val="0"/>
                </a:spcAft>
                <a:defRPr/>
              </a:pPr>
              <a:r>
                <a:rPr lang="en-US" b="1" dirty="0">
                  <a:ln w="11430"/>
                  <a:solidFill>
                    <a:srgbClr val="FFCC00"/>
                  </a:solidFill>
                  <a:effectLst>
                    <a:outerShdw blurRad="80000" dist="40000" dir="5040000" algn="tl">
                      <a:srgbClr val="000000">
                        <a:alpha val="30000"/>
                      </a:srgbClr>
                    </a:outerShdw>
                  </a:effectLst>
                  <a:latin typeface="VNI-Briquet" pitchFamily="34" charset="0"/>
                </a:rPr>
                <a:t>T</a:t>
              </a:r>
            </a:p>
          </p:txBody>
        </p:sp>
        <p:sp>
          <p:nvSpPr>
            <p:cNvPr id="11" name="TextBox 10">
              <a:extLst>
                <a:ext uri="{FF2B5EF4-FFF2-40B4-BE49-F238E27FC236}">
                  <a16:creationId xmlns:a16="http://schemas.microsoft.com/office/drawing/2014/main" id="{31761328-D9A8-4F1A-ADE3-C2BCB9B96C1D}"/>
                </a:ext>
              </a:extLst>
            </p:cNvPr>
            <p:cNvSpPr txBox="1"/>
            <p:nvPr/>
          </p:nvSpPr>
          <p:spPr bwMode="auto">
            <a:xfrm>
              <a:off x="2438400" y="1371788"/>
              <a:ext cx="381000" cy="369559"/>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defTabSz="685800" fontAlgn="base">
                <a:spcBef>
                  <a:spcPct val="0"/>
                </a:spcBef>
                <a:spcAft>
                  <a:spcPct val="0"/>
                </a:spcAft>
                <a:defRPr/>
              </a:pPr>
              <a:r>
                <a:rPr lang="en-US" b="1" dirty="0">
                  <a:ln w="11430"/>
                  <a:solidFill>
                    <a:srgbClr val="FFCC00"/>
                  </a:solidFill>
                  <a:effectLst>
                    <a:outerShdw blurRad="80000" dist="40000" dir="5040000" algn="tl">
                      <a:srgbClr val="000000">
                        <a:alpha val="30000"/>
                      </a:srgbClr>
                    </a:outerShdw>
                  </a:effectLst>
                  <a:latin typeface="VNI-Briquet" pitchFamily="34" charset="0"/>
                </a:rPr>
                <a:t>Ñ</a:t>
              </a:r>
            </a:p>
          </p:txBody>
        </p:sp>
        <p:sp>
          <p:nvSpPr>
            <p:cNvPr id="12" name="TextBox 11">
              <a:extLst>
                <a:ext uri="{FF2B5EF4-FFF2-40B4-BE49-F238E27FC236}">
                  <a16:creationId xmlns:a16="http://schemas.microsoft.com/office/drawing/2014/main" id="{D1205FB3-86E7-42F3-A3C2-247A7E952991}"/>
                </a:ext>
              </a:extLst>
            </p:cNvPr>
            <p:cNvSpPr txBox="1"/>
            <p:nvPr/>
          </p:nvSpPr>
          <p:spPr bwMode="auto">
            <a:xfrm>
              <a:off x="4857756" y="1000108"/>
              <a:ext cx="500071" cy="500058"/>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defTabSz="685800" fontAlgn="base">
                <a:spcBef>
                  <a:spcPct val="0"/>
                </a:spcBef>
                <a:spcAft>
                  <a:spcPct val="0"/>
                </a:spcAft>
                <a:defRPr/>
              </a:pPr>
              <a:r>
                <a:rPr lang="en-US" b="1" dirty="0">
                  <a:ln w="11430"/>
                  <a:solidFill>
                    <a:srgbClr val="FFCC00"/>
                  </a:solidFill>
                  <a:effectLst>
                    <a:outerShdw blurRad="80000" dist="40000" dir="5040000" algn="tl">
                      <a:srgbClr val="000000">
                        <a:alpha val="30000"/>
                      </a:srgbClr>
                    </a:outerShdw>
                  </a:effectLst>
                  <a:latin typeface="VNI-Ariston" pitchFamily="2" charset="0"/>
                </a:rPr>
                <a:t>4</a:t>
              </a:r>
            </a:p>
          </p:txBody>
        </p:sp>
        <p:sp>
          <p:nvSpPr>
            <p:cNvPr id="13" name="TextBox 12">
              <a:extLst>
                <a:ext uri="{FF2B5EF4-FFF2-40B4-BE49-F238E27FC236}">
                  <a16:creationId xmlns:a16="http://schemas.microsoft.com/office/drawing/2014/main" id="{501F7C68-0120-4825-8426-389377F2EBBB}"/>
                </a:ext>
              </a:extLst>
            </p:cNvPr>
            <p:cNvSpPr txBox="1"/>
            <p:nvPr/>
          </p:nvSpPr>
          <p:spPr bwMode="auto">
            <a:xfrm>
              <a:off x="3733800" y="1219294"/>
              <a:ext cx="381000" cy="369559"/>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defTabSz="685800" fontAlgn="base">
                <a:spcBef>
                  <a:spcPct val="0"/>
                </a:spcBef>
                <a:spcAft>
                  <a:spcPct val="0"/>
                </a:spcAft>
                <a:defRPr/>
              </a:pPr>
              <a:r>
                <a:rPr lang="en-US" b="1" dirty="0">
                  <a:ln w="11430"/>
                  <a:solidFill>
                    <a:srgbClr val="FFCC00"/>
                  </a:solidFill>
                  <a:effectLst>
                    <a:outerShdw blurRad="80000" dist="40000" dir="5040000" algn="tl">
                      <a:srgbClr val="000000">
                        <a:alpha val="30000"/>
                      </a:srgbClr>
                    </a:outerShdw>
                  </a:effectLst>
                  <a:latin typeface="VNI-Briquet" pitchFamily="34" charset="0"/>
                </a:rPr>
                <a:t>N</a:t>
              </a:r>
            </a:p>
          </p:txBody>
        </p:sp>
        <p:sp>
          <p:nvSpPr>
            <p:cNvPr id="14" name="TextBox 13">
              <a:extLst>
                <a:ext uri="{FF2B5EF4-FFF2-40B4-BE49-F238E27FC236}">
                  <a16:creationId xmlns:a16="http://schemas.microsoft.com/office/drawing/2014/main" id="{9509276A-771D-4F30-B144-8F67771252B2}"/>
                </a:ext>
              </a:extLst>
            </p:cNvPr>
            <p:cNvSpPr txBox="1"/>
            <p:nvPr/>
          </p:nvSpPr>
          <p:spPr bwMode="auto">
            <a:xfrm>
              <a:off x="3095624" y="1219295"/>
              <a:ext cx="485775" cy="455337"/>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defTabSz="685800" fontAlgn="base">
                <a:spcBef>
                  <a:spcPct val="0"/>
                </a:spcBef>
                <a:spcAft>
                  <a:spcPct val="0"/>
                </a:spcAft>
                <a:defRPr/>
              </a:pPr>
              <a:r>
                <a:rPr lang="en-US" b="1" dirty="0" err="1">
                  <a:ln w="11430"/>
                  <a:solidFill>
                    <a:srgbClr val="FFCC00"/>
                  </a:solidFill>
                  <a:effectLst>
                    <a:outerShdw blurRad="80000" dist="40000" dir="5040000" algn="tl">
                      <a:srgbClr val="000000">
                        <a:alpha val="30000"/>
                      </a:srgbClr>
                    </a:outerShdw>
                  </a:effectLst>
                  <a:latin typeface="VNI-Briquet" pitchFamily="34" charset="0"/>
                </a:rPr>
                <a:t>OÄ</a:t>
              </a:r>
              <a:endParaRPr lang="en-US" b="1" dirty="0">
                <a:ln w="11430"/>
                <a:solidFill>
                  <a:srgbClr val="FFCC00"/>
                </a:solidFill>
                <a:effectLst>
                  <a:outerShdw blurRad="80000" dist="40000" dir="5040000" algn="tl">
                    <a:srgbClr val="000000">
                      <a:alpha val="30000"/>
                    </a:srgbClr>
                  </a:outerShdw>
                </a:effectLst>
                <a:latin typeface="VNI-Briquet" pitchFamily="34" charset="0"/>
              </a:endParaRPr>
            </a:p>
          </p:txBody>
        </p:sp>
        <p:sp>
          <p:nvSpPr>
            <p:cNvPr id="15" name="TextBox 14">
              <a:extLst>
                <a:ext uri="{FF2B5EF4-FFF2-40B4-BE49-F238E27FC236}">
                  <a16:creationId xmlns:a16="http://schemas.microsoft.com/office/drawing/2014/main" id="{2FAC6C7A-3890-4032-8DAF-71EAAD42AAD7}"/>
                </a:ext>
              </a:extLst>
            </p:cNvPr>
            <p:cNvSpPr txBox="1"/>
            <p:nvPr/>
          </p:nvSpPr>
          <p:spPr bwMode="auto">
            <a:xfrm>
              <a:off x="4267200" y="1143046"/>
              <a:ext cx="381000" cy="369559"/>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defTabSz="685800" fontAlgn="base">
                <a:spcBef>
                  <a:spcPct val="0"/>
                </a:spcBef>
                <a:spcAft>
                  <a:spcPct val="0"/>
                </a:spcAft>
                <a:defRPr/>
              </a:pPr>
              <a:r>
                <a:rPr lang="en-US" b="1" dirty="0">
                  <a:ln w="11430"/>
                  <a:solidFill>
                    <a:srgbClr val="FFCC00"/>
                  </a:solidFill>
                  <a:effectLst>
                    <a:outerShdw blurRad="80000" dist="40000" dir="5040000" algn="tl">
                      <a:srgbClr val="000000">
                        <a:alpha val="30000"/>
                      </a:srgbClr>
                    </a:outerShdw>
                  </a:effectLst>
                  <a:latin typeface="VNI-Briquet" pitchFamily="34" charset="0"/>
                </a:rPr>
                <a:t>G</a:t>
              </a:r>
            </a:p>
          </p:txBody>
        </p:sp>
      </p:grpSp>
    </p:spTree>
    <p:extLst>
      <p:ext uri="{BB962C8B-B14F-4D97-AF65-F5344CB8AC3E}">
        <p14:creationId xmlns:p14="http://schemas.microsoft.com/office/powerpoint/2010/main" val="131498971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0CADE97-F984-441F-9933-D157AF7D4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819" y="2913460"/>
            <a:ext cx="2289572" cy="25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31D0B12A-8E70-4B15-84F6-A68DBDB3A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41704">
            <a:off x="622698" y="2952750"/>
            <a:ext cx="2702719"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5" descr="图片包含 镜子, 汽车, 室内, 反射&#10;&#10;已生成高可信度的说明">
            <a:extLst>
              <a:ext uri="{FF2B5EF4-FFF2-40B4-BE49-F238E27FC236}">
                <a16:creationId xmlns:a16="http://schemas.microsoft.com/office/drawing/2014/main" id="{F18E93A3-4976-4433-BC6E-905C6F9CF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094" y="967978"/>
            <a:ext cx="5695950" cy="25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7C2FF42-28F1-4B7A-AEE1-65B12780485D}"/>
              </a:ext>
            </a:extLst>
          </p:cNvPr>
          <p:cNvSpPr txBox="1"/>
          <p:nvPr/>
        </p:nvSpPr>
        <p:spPr>
          <a:xfrm>
            <a:off x="3143250" y="1885950"/>
            <a:ext cx="2594643" cy="553998"/>
          </a:xfrm>
          <a:prstGeom prst="rect">
            <a:avLst/>
          </a:prstGeom>
          <a:noFill/>
        </p:spPr>
        <p:txBody>
          <a:bodyPr>
            <a:spAutoFit/>
          </a:bodyPr>
          <a:lstStyle/>
          <a:p>
            <a:pPr>
              <a:defRPr/>
            </a:pPr>
            <a:r>
              <a:rPr lang="en-US" sz="3000" b="1" dirty="0" err="1">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KHỞI</a:t>
            </a:r>
            <a:r>
              <a:rPr lang="en-US" sz="30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ĐỘNG</a:t>
            </a:r>
            <a:r>
              <a:rPr lang="en-US" sz="30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E1221F-F845-431F-95E4-054E82D8DBF9}"/>
              </a:ext>
            </a:extLst>
          </p:cNvPr>
          <p:cNvSpPr txBox="1"/>
          <p:nvPr/>
        </p:nvSpPr>
        <p:spPr>
          <a:xfrm>
            <a:off x="611560" y="690265"/>
            <a:ext cx="8136903" cy="3901068"/>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Sau trận mưa đêm rả rích /</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Cát càng mịn, / biển càng trong /</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Cha dắt con đi dưới ánh mai hồng /</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Con </a:t>
            </a:r>
            <a:r>
              <a:rPr lang="en-US" sz="2250" dirty="0" err="1">
                <a:solidFill>
                  <a:srgbClr val="000044">
                    <a:lumMod val="90000"/>
                    <a:lumOff val="10000"/>
                  </a:srgbClr>
                </a:solidFill>
                <a:effectLst>
                  <a:outerShdw blurRad="38100" dist="38100" dir="2700000" algn="tl">
                    <a:srgbClr val="000000">
                      <a:alpha val="43137"/>
                    </a:srgbClr>
                  </a:outerShdw>
                </a:effectLst>
                <a:latin typeface="Times New Roman"/>
              </a:rPr>
              <a:t>bỗng</a:t>
            </a: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a:t>
            </a:r>
            <a:r>
              <a:rPr lang="en-US" sz="2250" dirty="0" err="1">
                <a:solidFill>
                  <a:srgbClr val="000044">
                    <a:lumMod val="90000"/>
                    <a:lumOff val="10000"/>
                  </a:srgbClr>
                </a:solidFill>
                <a:effectLst>
                  <a:outerShdw blurRad="38100" dist="38100" dir="2700000" algn="tl">
                    <a:srgbClr val="000000">
                      <a:alpha val="43137"/>
                    </a:srgbClr>
                  </a:outerShdw>
                </a:effectLst>
                <a:latin typeface="Times New Roman"/>
              </a:rPr>
              <a:t>lắc</a:t>
            </a: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a:t>
            </a:r>
            <a:r>
              <a:rPr lang="en-US" sz="2250" dirty="0" err="1">
                <a:solidFill>
                  <a:srgbClr val="000044">
                    <a:lumMod val="90000"/>
                    <a:lumOff val="10000"/>
                  </a:srgbClr>
                </a:solidFill>
                <a:effectLst>
                  <a:outerShdw blurRad="38100" dist="38100" dir="2700000" algn="tl">
                    <a:srgbClr val="000000">
                      <a:alpha val="43137"/>
                    </a:srgbClr>
                  </a:outerShdw>
                </a:effectLst>
                <a:latin typeface="Times New Roman"/>
              </a:rPr>
              <a:t>tay</a:t>
            </a: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cha/ </a:t>
            </a:r>
            <a:r>
              <a:rPr lang="en-US" sz="2250" dirty="0" err="1">
                <a:solidFill>
                  <a:srgbClr val="000044">
                    <a:lumMod val="90000"/>
                    <a:lumOff val="10000"/>
                  </a:srgbClr>
                </a:solidFill>
                <a:effectLst>
                  <a:outerShdw blurRad="38100" dist="38100" dir="2700000" algn="tl">
                    <a:srgbClr val="000000">
                      <a:alpha val="43137"/>
                    </a:srgbClr>
                  </a:outerShdw>
                </a:effectLst>
                <a:latin typeface="Times New Roman"/>
              </a:rPr>
              <a:t>khe</a:t>
            </a: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a:t>
            </a:r>
            <a:r>
              <a:rPr lang="en-US" sz="2250" dirty="0" err="1">
                <a:solidFill>
                  <a:srgbClr val="000044">
                    <a:lumMod val="90000"/>
                    <a:lumOff val="10000"/>
                  </a:srgbClr>
                </a:solidFill>
                <a:effectLst>
                  <a:outerShdw blurRad="38100" dist="38100" dir="2700000" algn="tl">
                    <a:srgbClr val="000000">
                      <a:alpha val="43137"/>
                    </a:srgbClr>
                  </a:outerShdw>
                </a:effectLst>
                <a:latin typeface="Times New Roman"/>
              </a:rPr>
              <a:t>hỏi</a:t>
            </a: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“Cha ơi! //</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Sao xa kia /chỉ thấy nước / thấy trời /</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Không thấy nhà, / không thấy cây, / không thấy  người ở đó?”//</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Cha mỉm cười / xoa đầu con nhỏ //</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“Theo cánh buồm / đi mãi đến nơi xa /</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Sẽ có cây, /có cửa / có nhà /</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Nhưng nơi đó / cha chưa hề đi đến.”</a:t>
            </a:r>
          </a:p>
        </p:txBody>
      </p:sp>
      <p:sp>
        <p:nvSpPr>
          <p:cNvPr id="3" name="TextBox 2">
            <a:extLst>
              <a:ext uri="{FF2B5EF4-FFF2-40B4-BE49-F238E27FC236}">
                <a16:creationId xmlns:a16="http://schemas.microsoft.com/office/drawing/2014/main" id="{EE0820ED-66C6-4D2C-B39F-0DC2FFE569A2}"/>
              </a:ext>
            </a:extLst>
          </p:cNvPr>
          <p:cNvSpPr txBox="1">
            <a:spLocks noChangeArrowheads="1"/>
          </p:cNvSpPr>
          <p:nvPr/>
        </p:nvSpPr>
        <p:spPr bwMode="auto">
          <a:xfrm>
            <a:off x="2743200" y="228600"/>
            <a:ext cx="3771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685800" eaLnBrk="1" fontAlgn="base" hangingPunct="1">
              <a:spcBef>
                <a:spcPct val="0"/>
              </a:spcBef>
              <a:spcAft>
                <a:spcPct val="0"/>
              </a:spcAft>
            </a:pPr>
            <a:r>
              <a:rPr lang="en-US" altLang="en-US">
                <a:solidFill>
                  <a:srgbClr val="C00000"/>
                </a:solidFill>
                <a:latin typeface="VNI-Briquet" panose="020B7200000000000000" pitchFamily="34" charset="0"/>
              </a:rPr>
              <a:t>Luyeän ñoïc dieãn caûm theo nhoùm 2:</a:t>
            </a:r>
          </a:p>
        </p:txBody>
      </p:sp>
      <p:cxnSp>
        <p:nvCxnSpPr>
          <p:cNvPr id="5" name="Straight Connector 4">
            <a:extLst>
              <a:ext uri="{FF2B5EF4-FFF2-40B4-BE49-F238E27FC236}">
                <a16:creationId xmlns:a16="http://schemas.microsoft.com/office/drawing/2014/main" id="{C77FAF63-2C65-4C8E-8552-3BF5E65E2080}"/>
              </a:ext>
            </a:extLst>
          </p:cNvPr>
          <p:cNvCxnSpPr/>
          <p:nvPr/>
        </p:nvCxnSpPr>
        <p:spPr bwMode="auto">
          <a:xfrm>
            <a:off x="1835696" y="1456730"/>
            <a:ext cx="43204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6CCE5C88-B5CE-49B7-8F5B-E758B5DE1B77}"/>
              </a:ext>
            </a:extLst>
          </p:cNvPr>
          <p:cNvCxnSpPr/>
          <p:nvPr/>
        </p:nvCxnSpPr>
        <p:spPr bwMode="auto">
          <a:xfrm>
            <a:off x="3851920" y="1448627"/>
            <a:ext cx="43204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C8B87667-E070-46E6-BF71-66BD071965C2}"/>
              </a:ext>
            </a:extLst>
          </p:cNvPr>
          <p:cNvCxnSpPr/>
          <p:nvPr/>
        </p:nvCxnSpPr>
        <p:spPr bwMode="auto">
          <a:xfrm>
            <a:off x="3851920" y="3867894"/>
            <a:ext cx="43204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628BEFB1-B216-42BF-A1D7-3BB7E7511FCA}"/>
              </a:ext>
            </a:extLst>
          </p:cNvPr>
          <p:cNvCxnSpPr>
            <a:cxnSpLocks/>
          </p:cNvCxnSpPr>
          <p:nvPr/>
        </p:nvCxnSpPr>
        <p:spPr bwMode="auto">
          <a:xfrm>
            <a:off x="1403648" y="3147814"/>
            <a:ext cx="648072"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30760E31-F3F2-4035-BD08-7A2AC4EB8A7C}"/>
              </a:ext>
            </a:extLst>
          </p:cNvPr>
          <p:cNvCxnSpPr>
            <a:cxnSpLocks/>
          </p:cNvCxnSpPr>
          <p:nvPr/>
        </p:nvCxnSpPr>
        <p:spPr bwMode="auto">
          <a:xfrm>
            <a:off x="5580112" y="3170191"/>
            <a:ext cx="57494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10CEDE15-DB7E-4E9B-B0C0-C4FB272481A1}"/>
              </a:ext>
            </a:extLst>
          </p:cNvPr>
          <p:cNvCxnSpPr>
            <a:cxnSpLocks/>
          </p:cNvCxnSpPr>
          <p:nvPr/>
        </p:nvCxnSpPr>
        <p:spPr bwMode="auto">
          <a:xfrm>
            <a:off x="3568080" y="3147814"/>
            <a:ext cx="56768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9240758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anim calcmode="lin" valueType="num">
                                      <p:cBhvr>
                                        <p:cTn id="20" dur="250" fill="hold"/>
                                        <p:tgtEl>
                                          <p:spTgt spid="6"/>
                                        </p:tgtEl>
                                        <p:attrNameLst>
                                          <p:attrName>ppt_x</p:attrName>
                                        </p:attrNameLst>
                                      </p:cBhvr>
                                      <p:tavLst>
                                        <p:tav tm="0">
                                          <p:val>
                                            <p:strVal val="#ppt_x"/>
                                          </p:val>
                                        </p:tav>
                                        <p:tav tm="100000">
                                          <p:val>
                                            <p:strVal val="#ppt_x"/>
                                          </p:val>
                                        </p:tav>
                                      </p:tavLst>
                                    </p:anim>
                                    <p:anim calcmode="lin" valueType="num">
                                      <p:cBhvr>
                                        <p:cTn id="21"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50"/>
                                        <p:tgtEl>
                                          <p:spTgt spid="8"/>
                                        </p:tgtEl>
                                      </p:cBhvr>
                                    </p:animEffect>
                                    <p:anim calcmode="lin" valueType="num">
                                      <p:cBhvr>
                                        <p:cTn id="27" dur="250" fill="hold"/>
                                        <p:tgtEl>
                                          <p:spTgt spid="8"/>
                                        </p:tgtEl>
                                        <p:attrNameLst>
                                          <p:attrName>ppt_x</p:attrName>
                                        </p:attrNameLst>
                                      </p:cBhvr>
                                      <p:tavLst>
                                        <p:tav tm="0">
                                          <p:val>
                                            <p:strVal val="#ppt_x"/>
                                          </p:val>
                                        </p:tav>
                                        <p:tav tm="100000">
                                          <p:val>
                                            <p:strVal val="#ppt_x"/>
                                          </p:val>
                                        </p:tav>
                                      </p:tavLst>
                                    </p:anim>
                                    <p:anim calcmode="lin" valueType="num">
                                      <p:cBhvr>
                                        <p:cTn id="28"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anim calcmode="lin" valueType="num">
                                      <p:cBhvr>
                                        <p:cTn id="34" dur="250" fill="hold"/>
                                        <p:tgtEl>
                                          <p:spTgt spid="11"/>
                                        </p:tgtEl>
                                        <p:attrNameLst>
                                          <p:attrName>ppt_x</p:attrName>
                                        </p:attrNameLst>
                                      </p:cBhvr>
                                      <p:tavLst>
                                        <p:tav tm="0">
                                          <p:val>
                                            <p:strVal val="#ppt_x"/>
                                          </p:val>
                                        </p:tav>
                                        <p:tav tm="100000">
                                          <p:val>
                                            <p:strVal val="#ppt_x"/>
                                          </p:val>
                                        </p:tav>
                                      </p:tavLst>
                                    </p:anim>
                                    <p:anim calcmode="lin" valueType="num">
                                      <p:cBhvr>
                                        <p:cTn id="35"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50"/>
                                        <p:tgtEl>
                                          <p:spTgt spid="10"/>
                                        </p:tgtEl>
                                      </p:cBhvr>
                                    </p:animEffect>
                                    <p:anim calcmode="lin" valueType="num">
                                      <p:cBhvr>
                                        <p:cTn id="41" dur="250" fill="hold"/>
                                        <p:tgtEl>
                                          <p:spTgt spid="10"/>
                                        </p:tgtEl>
                                        <p:attrNameLst>
                                          <p:attrName>ppt_x</p:attrName>
                                        </p:attrNameLst>
                                      </p:cBhvr>
                                      <p:tavLst>
                                        <p:tav tm="0">
                                          <p:val>
                                            <p:strVal val="#ppt_x"/>
                                          </p:val>
                                        </p:tav>
                                        <p:tav tm="100000">
                                          <p:val>
                                            <p:strVal val="#ppt_x"/>
                                          </p:val>
                                        </p:tav>
                                      </p:tavLst>
                                    </p:anim>
                                    <p:anim calcmode="lin" valueType="num">
                                      <p:cBhvr>
                                        <p:cTn id="42"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250" fill="hold"/>
                                        <p:tgtEl>
                                          <p:spTgt spid="7"/>
                                        </p:tgtEl>
                                        <p:attrNameLst>
                                          <p:attrName>ppt_x</p:attrName>
                                        </p:attrNameLst>
                                      </p:cBhvr>
                                      <p:tavLst>
                                        <p:tav tm="0">
                                          <p:val>
                                            <p:strVal val="#ppt_x"/>
                                          </p:val>
                                        </p:tav>
                                        <p:tav tm="100000">
                                          <p:val>
                                            <p:strVal val="#ppt_x"/>
                                          </p:val>
                                        </p:tav>
                                      </p:tavLst>
                                    </p:anim>
                                    <p:anim calcmode="lin" valueType="num">
                                      <p:cBhvr additive="base">
                                        <p:cTn id="48" dur="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39551" y="-92546"/>
            <a:ext cx="7992888" cy="5044123"/>
          </a:xfrm>
          <a:prstGeom prst="rect">
            <a:avLst/>
          </a:prstGeom>
        </p:spPr>
      </p:pic>
      <p:sp>
        <p:nvSpPr>
          <p:cNvPr id="3" name="TextBox 2">
            <a:extLst>
              <a:ext uri="{FF2B5EF4-FFF2-40B4-BE49-F238E27FC236}">
                <a16:creationId xmlns:a16="http://schemas.microsoft.com/office/drawing/2014/main" id="{99CF52A8-814E-48C1-8ED9-3522A9701B1F}"/>
              </a:ext>
            </a:extLst>
          </p:cNvPr>
          <p:cNvSpPr txBox="1"/>
          <p:nvPr/>
        </p:nvSpPr>
        <p:spPr>
          <a:xfrm>
            <a:off x="1752600" y="1981200"/>
            <a:ext cx="3323456" cy="2514600"/>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6000" b="1" dirty="0">
                <a:ln w="11430"/>
                <a:solidFill>
                  <a:srgbClr val="FF0000"/>
                </a:solidFill>
                <a:effectLst>
                  <a:outerShdw blurRad="80000" dist="40000" dir="5040000" algn="tl">
                    <a:srgbClr val="000000">
                      <a:alpha val="30000"/>
                    </a:srgbClr>
                  </a:outerShdw>
                </a:effectLst>
                <a:latin typeface="VNI-Thufap2" pitchFamily="2" charset="0"/>
              </a:rPr>
              <a:t>Luyeän  ñoïc </a:t>
            </a:r>
          </a:p>
          <a:p>
            <a:pPr algn="ctr">
              <a:defRPr/>
            </a:pPr>
            <a:r>
              <a:rPr lang="en-US" sz="6000" b="1" dirty="0" err="1">
                <a:ln w="11430"/>
                <a:solidFill>
                  <a:srgbClr val="FF0000"/>
                </a:solidFill>
                <a:effectLst>
                  <a:outerShdw blurRad="80000" dist="40000" dir="5040000" algn="tl">
                    <a:srgbClr val="000000">
                      <a:alpha val="30000"/>
                    </a:srgbClr>
                  </a:outerShdw>
                </a:effectLst>
                <a:latin typeface="VNI-Thufap2" pitchFamily="2" charset="0"/>
              </a:rPr>
              <a:t>thuoäc</a:t>
            </a:r>
            <a:r>
              <a:rPr lang="en-US" sz="6000" b="1" dirty="0">
                <a:ln w="11430"/>
                <a:solidFill>
                  <a:srgbClr val="FF0000"/>
                </a:solidFill>
                <a:effectLst>
                  <a:outerShdw blurRad="80000" dist="40000" dir="5040000" algn="tl">
                    <a:srgbClr val="000000">
                      <a:alpha val="30000"/>
                    </a:srgbClr>
                  </a:outerShdw>
                </a:effectLst>
                <a:latin typeface="VNI-Thufap2" pitchFamily="2" charset="0"/>
              </a:rPr>
              <a:t> loøng</a:t>
            </a:r>
          </a:p>
        </p:txBody>
      </p:sp>
    </p:spTree>
    <p:extLst>
      <p:ext uri="{BB962C8B-B14F-4D97-AF65-F5344CB8AC3E}">
        <p14:creationId xmlns:p14="http://schemas.microsoft.com/office/powerpoint/2010/main" val="37759259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8098738-0069-44E9-B9C2-66D579A8A570}"/>
              </a:ext>
            </a:extLst>
          </p:cNvPr>
          <p:cNvSpPr/>
          <p:nvPr/>
        </p:nvSpPr>
        <p:spPr bwMode="auto">
          <a:xfrm>
            <a:off x="4343400" y="114300"/>
            <a:ext cx="4477072" cy="485775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defRPr/>
            </a:pPr>
            <a:endParaRPr lang="en-US" sz="1350">
              <a:solidFill>
                <a:schemeClr val="tx1"/>
              </a:solidFill>
              <a:latin typeface="Times New Roman" pitchFamily="18" charset="0"/>
            </a:endParaRPr>
          </a:p>
        </p:txBody>
      </p:sp>
      <p:sp>
        <p:nvSpPr>
          <p:cNvPr id="12" name="Rectangle 11">
            <a:extLst>
              <a:ext uri="{FF2B5EF4-FFF2-40B4-BE49-F238E27FC236}">
                <a16:creationId xmlns:a16="http://schemas.microsoft.com/office/drawing/2014/main" id="{1A115EF6-FD98-4F8E-8BCB-DFD3B1329373}"/>
              </a:ext>
            </a:extLst>
          </p:cNvPr>
          <p:cNvSpPr/>
          <p:nvPr/>
        </p:nvSpPr>
        <p:spPr bwMode="auto">
          <a:xfrm>
            <a:off x="179512" y="114300"/>
            <a:ext cx="4163888" cy="485775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defRPr/>
            </a:pPr>
            <a:endParaRPr lang="en-US" sz="1350">
              <a:solidFill>
                <a:schemeClr val="tx1"/>
              </a:solidFill>
              <a:latin typeface="Times New Roman" pitchFamily="18" charset="0"/>
            </a:endParaRPr>
          </a:p>
        </p:txBody>
      </p:sp>
      <p:sp>
        <p:nvSpPr>
          <p:cNvPr id="4" name="Rectangle 9">
            <a:extLst>
              <a:ext uri="{FF2B5EF4-FFF2-40B4-BE49-F238E27FC236}">
                <a16:creationId xmlns:a16="http://schemas.microsoft.com/office/drawing/2014/main" id="{AAECFDE8-C066-4192-A871-EA5A3F00D748}"/>
              </a:ext>
            </a:extLst>
          </p:cNvPr>
          <p:cNvSpPr>
            <a:spLocks noChangeArrowheads="1"/>
          </p:cNvSpPr>
          <p:nvPr/>
        </p:nvSpPr>
        <p:spPr bwMode="auto">
          <a:xfrm>
            <a:off x="323528" y="721519"/>
            <a:ext cx="3505522" cy="1015663"/>
          </a:xfrm>
          <a:prstGeom prst="rect">
            <a:avLst/>
          </a:prstGeom>
          <a:noFill/>
          <a:ln w="9525">
            <a:noFill/>
            <a:miter lim="800000"/>
            <a:headEnd/>
            <a:tailEnd/>
          </a:ln>
        </p:spPr>
        <p:txBody>
          <a:bodyPr wrap="square">
            <a:spAutoFit/>
          </a:bodyPr>
          <a:lstStyle/>
          <a:p>
            <a:pPr>
              <a:defRPr/>
            </a:pPr>
            <a:r>
              <a:rPr lang="en-US" sz="1500" dirty="0">
                <a:solidFill>
                  <a:srgbClr val="002060"/>
                </a:solidFill>
                <a:effectLst>
                  <a:outerShdw blurRad="38100" dist="38100" dir="2700000" algn="tl">
                    <a:srgbClr val="000000">
                      <a:alpha val="43137"/>
                    </a:srgbClr>
                  </a:outerShdw>
                </a:effectLst>
              </a:rPr>
              <a:t>Hai cha con b</a:t>
            </a:r>
            <a:r>
              <a:rPr lang="vi-VN" sz="1500" dirty="0">
                <a:solidFill>
                  <a:srgbClr val="002060"/>
                </a:solidFill>
                <a:effectLst>
                  <a:outerShdw blurRad="38100" dist="38100" dir="2700000" algn="tl">
                    <a:srgbClr val="000000">
                      <a:alpha val="43137"/>
                    </a:srgbClr>
                  </a:outerShdw>
                </a:effectLst>
              </a:rPr>
              <a:t>ư</a:t>
            </a:r>
            <a:r>
              <a:rPr lang="en-US" sz="1500" dirty="0">
                <a:solidFill>
                  <a:srgbClr val="002060"/>
                </a:solidFill>
                <a:effectLst>
                  <a:outerShdw blurRad="38100" dist="38100" dir="2700000" algn="tl">
                    <a:srgbClr val="000000">
                      <a:alpha val="43137"/>
                    </a:srgbClr>
                  </a:outerShdw>
                </a:effectLst>
              </a:rPr>
              <a:t>ớc </a:t>
            </a:r>
            <a:r>
              <a:rPr lang="vi-VN" sz="1500" dirty="0">
                <a:solidFill>
                  <a:srgbClr val="002060"/>
                </a:solidFill>
                <a:effectLst>
                  <a:outerShdw blurRad="38100" dist="38100" dir="2700000" algn="tl">
                    <a:srgbClr val="000000">
                      <a:alpha val="43137"/>
                    </a:srgbClr>
                  </a:outerShdw>
                </a:effectLst>
              </a:rPr>
              <a:t>đ</a:t>
            </a:r>
            <a:r>
              <a:rPr lang="en-US" sz="1500" dirty="0">
                <a:solidFill>
                  <a:srgbClr val="002060"/>
                </a:solidFill>
                <a:effectLst>
                  <a:outerShdw blurRad="38100" dist="38100" dir="2700000" algn="tl">
                    <a:srgbClr val="000000">
                      <a:alpha val="43137"/>
                    </a:srgbClr>
                  </a:outerShdw>
                </a:effectLst>
              </a:rPr>
              <a:t>i trên cát</a:t>
            </a:r>
          </a:p>
          <a:p>
            <a:pPr>
              <a:defRPr/>
            </a:pPr>
            <a:r>
              <a:rPr lang="en-US" sz="1500" dirty="0">
                <a:solidFill>
                  <a:srgbClr val="002060"/>
                </a:solidFill>
                <a:effectLst>
                  <a:outerShdw blurRad="38100" dist="38100" dir="2700000" algn="tl">
                    <a:srgbClr val="000000">
                      <a:alpha val="43137"/>
                    </a:srgbClr>
                  </a:outerShdw>
                </a:effectLst>
              </a:rPr>
              <a:t>Ánh mặt trời rực rỡ biển xanh</a:t>
            </a:r>
          </a:p>
          <a:p>
            <a:pPr>
              <a:defRPr/>
            </a:pPr>
            <a:r>
              <a:rPr lang="en-US" sz="1500" dirty="0">
                <a:solidFill>
                  <a:srgbClr val="002060"/>
                </a:solidFill>
                <a:effectLst>
                  <a:outerShdw blurRad="38100" dist="38100" dir="2700000" algn="tl">
                    <a:srgbClr val="000000">
                      <a:alpha val="43137"/>
                    </a:srgbClr>
                  </a:outerShdw>
                </a:effectLst>
              </a:rPr>
              <a:t>Bóng cha dài lênh khênh</a:t>
            </a:r>
          </a:p>
          <a:p>
            <a:pPr>
              <a:defRPr/>
            </a:pPr>
            <a:r>
              <a:rPr lang="en-US" sz="1500" dirty="0">
                <a:solidFill>
                  <a:srgbClr val="002060"/>
                </a:solidFill>
                <a:effectLst>
                  <a:outerShdw blurRad="38100" dist="38100" dir="2700000" algn="tl">
                    <a:srgbClr val="000000">
                      <a:alpha val="43137"/>
                    </a:srgbClr>
                  </a:outerShdw>
                </a:effectLst>
              </a:rPr>
              <a:t>Bóng con tròn chắc nịch.</a:t>
            </a:r>
          </a:p>
        </p:txBody>
      </p:sp>
      <p:sp>
        <p:nvSpPr>
          <p:cNvPr id="5" name="Rectangle 10">
            <a:extLst>
              <a:ext uri="{FF2B5EF4-FFF2-40B4-BE49-F238E27FC236}">
                <a16:creationId xmlns:a16="http://schemas.microsoft.com/office/drawing/2014/main" id="{B23FC289-33AC-4FD9-A412-11BF4A242186}"/>
              </a:ext>
            </a:extLst>
          </p:cNvPr>
          <p:cNvSpPr>
            <a:spLocks noChangeArrowheads="1"/>
          </p:cNvSpPr>
          <p:nvPr/>
        </p:nvSpPr>
        <p:spPr bwMode="auto">
          <a:xfrm>
            <a:off x="323528" y="1684735"/>
            <a:ext cx="4077022" cy="1938992"/>
          </a:xfrm>
          <a:prstGeom prst="rect">
            <a:avLst/>
          </a:prstGeom>
          <a:noFill/>
          <a:ln w="9525">
            <a:noFill/>
            <a:miter lim="800000"/>
            <a:headEnd/>
            <a:tailEnd/>
          </a:ln>
        </p:spPr>
        <p:txBody>
          <a:bodyPr wrap="square">
            <a:spAutoFit/>
          </a:bodyPr>
          <a:lstStyle/>
          <a:p>
            <a:pPr algn="just">
              <a:defRPr/>
            </a:pPr>
            <a:r>
              <a:rPr lang="en-US" sz="1500" dirty="0">
                <a:solidFill>
                  <a:srgbClr val="C00000"/>
                </a:solidFill>
                <a:effectLst>
                  <a:outerShdw blurRad="38100" dist="38100" dir="2700000" algn="tl">
                    <a:srgbClr val="000000">
                      <a:alpha val="43137"/>
                    </a:srgbClr>
                  </a:outerShdw>
                </a:effectLst>
              </a:rPr>
              <a:t>Sau trận m</a:t>
            </a:r>
            <a:r>
              <a:rPr lang="vi-VN" sz="1500" dirty="0">
                <a:solidFill>
                  <a:srgbClr val="C00000"/>
                </a:solidFill>
                <a:effectLst>
                  <a:outerShdw blurRad="38100" dist="38100" dir="2700000" algn="tl">
                    <a:srgbClr val="000000">
                      <a:alpha val="43137"/>
                    </a:srgbClr>
                  </a:outerShdw>
                </a:effectLst>
              </a:rPr>
              <a:t>ư</a:t>
            </a:r>
            <a:r>
              <a:rPr lang="en-US" sz="1500" dirty="0">
                <a:solidFill>
                  <a:srgbClr val="C00000"/>
                </a:solidFill>
                <a:effectLst>
                  <a:outerShdw blurRad="38100" dist="38100" dir="2700000" algn="tl">
                    <a:srgbClr val="000000">
                      <a:alpha val="43137"/>
                    </a:srgbClr>
                  </a:outerShdw>
                </a:effectLst>
              </a:rPr>
              <a:t>a </a:t>
            </a:r>
            <a:r>
              <a:rPr lang="vi-VN" sz="1500" dirty="0">
                <a:solidFill>
                  <a:srgbClr val="C00000"/>
                </a:solidFill>
                <a:effectLst>
                  <a:outerShdw blurRad="38100" dist="38100" dir="2700000" algn="tl">
                    <a:srgbClr val="000000">
                      <a:alpha val="43137"/>
                    </a:srgbClr>
                  </a:outerShdw>
                </a:effectLst>
              </a:rPr>
              <a:t>đ</a:t>
            </a:r>
            <a:r>
              <a:rPr lang="en-US" sz="1500" dirty="0">
                <a:solidFill>
                  <a:srgbClr val="C00000"/>
                </a:solidFill>
                <a:effectLst>
                  <a:outerShdw blurRad="38100" dist="38100" dir="2700000" algn="tl">
                    <a:srgbClr val="000000">
                      <a:alpha val="43137"/>
                    </a:srgbClr>
                  </a:outerShdw>
                </a:effectLst>
              </a:rPr>
              <a:t>êm rả rích</a:t>
            </a:r>
          </a:p>
          <a:p>
            <a:pPr algn="just">
              <a:defRPr/>
            </a:pPr>
            <a:r>
              <a:rPr lang="en-US" sz="1500" dirty="0">
                <a:solidFill>
                  <a:srgbClr val="C00000"/>
                </a:solidFill>
                <a:effectLst>
                  <a:outerShdw blurRad="38100" dist="38100" dir="2700000" algn="tl">
                    <a:srgbClr val="000000">
                      <a:alpha val="43137"/>
                    </a:srgbClr>
                  </a:outerShdw>
                </a:effectLst>
              </a:rPr>
              <a:t>Cát càng mịn, biển càng trong</a:t>
            </a:r>
          </a:p>
          <a:p>
            <a:pPr algn="just">
              <a:defRPr/>
            </a:pPr>
            <a:r>
              <a:rPr lang="en-US" sz="1500" dirty="0">
                <a:solidFill>
                  <a:srgbClr val="C00000"/>
                </a:solidFill>
                <a:effectLst>
                  <a:outerShdw blurRad="38100" dist="38100" dir="2700000" algn="tl">
                    <a:srgbClr val="000000">
                      <a:alpha val="43137"/>
                    </a:srgbClr>
                  </a:outerShdw>
                </a:effectLst>
              </a:rPr>
              <a:t>Cha  dắt con đi dưới ánh mai hồng</a:t>
            </a:r>
          </a:p>
          <a:p>
            <a:pPr algn="just">
              <a:defRPr/>
            </a:pPr>
            <a:r>
              <a:rPr lang="en-US" sz="1500" dirty="0">
                <a:solidFill>
                  <a:srgbClr val="C00000"/>
                </a:solidFill>
                <a:effectLst>
                  <a:outerShdw blurRad="38100" dist="38100" dir="2700000" algn="tl">
                    <a:srgbClr val="000000">
                      <a:alpha val="43137"/>
                    </a:srgbClr>
                  </a:outerShdw>
                </a:effectLst>
              </a:rPr>
              <a:t>Con bỗng lắc tay cha khẽ nói:</a:t>
            </a:r>
          </a:p>
          <a:p>
            <a:pPr algn="just">
              <a:defRPr/>
            </a:pPr>
            <a:r>
              <a:rPr lang="en-US" sz="1500" dirty="0">
                <a:solidFill>
                  <a:srgbClr val="C00000"/>
                </a:solidFill>
                <a:effectLst>
                  <a:outerShdw blurRad="38100" dist="38100" dir="2700000" algn="tl">
                    <a:srgbClr val="000000">
                      <a:alpha val="43137"/>
                    </a:srgbClr>
                  </a:outerShdw>
                </a:effectLst>
              </a:rPr>
              <a:t>“ Cha </a:t>
            </a:r>
            <a:r>
              <a:rPr lang="vi-VN" sz="1500" dirty="0">
                <a:solidFill>
                  <a:srgbClr val="C00000"/>
                </a:solidFill>
                <a:effectLst>
                  <a:outerShdw blurRad="38100" dist="38100" dir="2700000" algn="tl">
                    <a:srgbClr val="000000">
                      <a:alpha val="43137"/>
                    </a:srgbClr>
                  </a:outerShdw>
                </a:effectLst>
              </a:rPr>
              <a:t>ơ</a:t>
            </a:r>
            <a:r>
              <a:rPr lang="en-US" sz="1500" dirty="0">
                <a:solidFill>
                  <a:srgbClr val="C00000"/>
                </a:solidFill>
                <a:effectLst>
                  <a:outerShdw blurRad="38100" dist="38100" dir="2700000" algn="tl">
                    <a:srgbClr val="000000">
                      <a:alpha val="43137"/>
                    </a:srgbClr>
                  </a:outerShdw>
                </a:effectLst>
              </a:rPr>
              <a:t>i! </a:t>
            </a:r>
          </a:p>
          <a:p>
            <a:pPr algn="just">
              <a:defRPr/>
            </a:pPr>
            <a:r>
              <a:rPr lang="en-US" sz="1500" dirty="0">
                <a:solidFill>
                  <a:srgbClr val="C00000"/>
                </a:solidFill>
                <a:effectLst>
                  <a:outerShdw blurRad="38100" dist="38100" dir="2700000" algn="tl">
                    <a:srgbClr val="000000">
                      <a:alpha val="43137"/>
                    </a:srgbClr>
                  </a:outerShdw>
                </a:effectLst>
              </a:rPr>
              <a:t>Sao xa kia chỉ thấy nước, thấy trời</a:t>
            </a:r>
          </a:p>
          <a:p>
            <a:pPr algn="just">
              <a:defRPr/>
            </a:pPr>
            <a:r>
              <a:rPr lang="en-US" sz="1500" dirty="0">
                <a:solidFill>
                  <a:srgbClr val="C00000"/>
                </a:solidFill>
                <a:effectLst>
                  <a:outerShdw blurRad="38100" dist="38100" dir="2700000" algn="tl">
                    <a:srgbClr val="000000">
                      <a:alpha val="43137"/>
                    </a:srgbClr>
                  </a:outerShdw>
                </a:effectLst>
              </a:rPr>
              <a:t>Không thấy nhà, không thấy cây, không thấy người ở đó?’’</a:t>
            </a:r>
          </a:p>
        </p:txBody>
      </p:sp>
      <p:sp>
        <p:nvSpPr>
          <p:cNvPr id="6" name="Rectangle 12">
            <a:extLst>
              <a:ext uri="{FF2B5EF4-FFF2-40B4-BE49-F238E27FC236}">
                <a16:creationId xmlns:a16="http://schemas.microsoft.com/office/drawing/2014/main" id="{23C8FE1D-826E-4C67-AC1F-54E1E9450B71}"/>
              </a:ext>
            </a:extLst>
          </p:cNvPr>
          <p:cNvSpPr>
            <a:spLocks noChangeArrowheads="1"/>
          </p:cNvSpPr>
          <p:nvPr/>
        </p:nvSpPr>
        <p:spPr bwMode="auto">
          <a:xfrm>
            <a:off x="323528" y="3521869"/>
            <a:ext cx="4419922" cy="1015663"/>
          </a:xfrm>
          <a:prstGeom prst="rect">
            <a:avLst/>
          </a:prstGeom>
          <a:noFill/>
          <a:ln w="9525">
            <a:noFill/>
            <a:miter lim="800000"/>
            <a:headEnd/>
            <a:tailEnd/>
          </a:ln>
        </p:spPr>
        <p:txBody>
          <a:bodyPr wrap="square">
            <a:spAutoFit/>
          </a:bodyPr>
          <a:lstStyle/>
          <a:p>
            <a:pPr>
              <a:defRPr/>
            </a:pPr>
            <a:r>
              <a:rPr lang="en-US" sz="1500" dirty="0">
                <a:solidFill>
                  <a:srgbClr val="002060"/>
                </a:solidFill>
                <a:effectLst>
                  <a:outerShdw blurRad="38100" dist="38100" dir="2700000" algn="tl">
                    <a:srgbClr val="000000">
                      <a:alpha val="43137"/>
                    </a:srgbClr>
                  </a:outerShdw>
                </a:effectLst>
              </a:rPr>
              <a:t>Cha mỉm cười xoa đầu con nhỏ :</a:t>
            </a:r>
          </a:p>
          <a:p>
            <a:pPr>
              <a:defRPr/>
            </a:pPr>
            <a:r>
              <a:rPr lang="en-US" sz="1500" dirty="0">
                <a:solidFill>
                  <a:srgbClr val="002060"/>
                </a:solidFill>
                <a:effectLst>
                  <a:outerShdw blurRad="38100" dist="38100" dir="2700000" algn="tl">
                    <a:srgbClr val="000000">
                      <a:alpha val="43137"/>
                    </a:srgbClr>
                  </a:outerShdw>
                </a:effectLst>
              </a:rPr>
              <a:t>“Theo cánh buồm đi mãi </a:t>
            </a:r>
            <a:r>
              <a:rPr lang="vi-VN" sz="1500" dirty="0">
                <a:solidFill>
                  <a:srgbClr val="002060"/>
                </a:solidFill>
                <a:effectLst>
                  <a:outerShdw blurRad="38100" dist="38100" dir="2700000" algn="tl">
                    <a:srgbClr val="000000">
                      <a:alpha val="43137"/>
                    </a:srgbClr>
                  </a:outerShdw>
                </a:effectLst>
              </a:rPr>
              <a:t>đ</a:t>
            </a:r>
            <a:r>
              <a:rPr lang="en-US" sz="1500" dirty="0">
                <a:solidFill>
                  <a:srgbClr val="002060"/>
                </a:solidFill>
                <a:effectLst>
                  <a:outerShdw blurRad="38100" dist="38100" dir="2700000" algn="tl">
                    <a:srgbClr val="000000">
                      <a:alpha val="43137"/>
                    </a:srgbClr>
                  </a:outerShdw>
                </a:effectLst>
              </a:rPr>
              <a:t>ến n</a:t>
            </a:r>
            <a:r>
              <a:rPr lang="vi-VN" sz="1500" dirty="0">
                <a:solidFill>
                  <a:srgbClr val="002060"/>
                </a:solidFill>
                <a:effectLst>
                  <a:outerShdw blurRad="38100" dist="38100" dir="2700000" algn="tl">
                    <a:srgbClr val="000000">
                      <a:alpha val="43137"/>
                    </a:srgbClr>
                  </a:outerShdw>
                </a:effectLst>
              </a:rPr>
              <a:t>ơ</a:t>
            </a:r>
            <a:r>
              <a:rPr lang="en-US" sz="1500" dirty="0">
                <a:solidFill>
                  <a:srgbClr val="002060"/>
                </a:solidFill>
                <a:effectLst>
                  <a:outerShdw blurRad="38100" dist="38100" dir="2700000" algn="tl">
                    <a:srgbClr val="000000">
                      <a:alpha val="43137"/>
                    </a:srgbClr>
                  </a:outerShdw>
                </a:effectLst>
              </a:rPr>
              <a:t>i xa</a:t>
            </a:r>
          </a:p>
          <a:p>
            <a:pPr>
              <a:defRPr/>
            </a:pPr>
            <a:r>
              <a:rPr lang="en-US" sz="1500" dirty="0">
                <a:solidFill>
                  <a:srgbClr val="002060"/>
                </a:solidFill>
                <a:effectLst>
                  <a:outerShdw blurRad="38100" dist="38100" dir="2700000" algn="tl">
                    <a:srgbClr val="000000">
                      <a:alpha val="43137"/>
                    </a:srgbClr>
                  </a:outerShdw>
                </a:effectLst>
              </a:rPr>
              <a:t>Sẽ có cây, có cửa có nhà</a:t>
            </a:r>
          </a:p>
          <a:p>
            <a:pPr>
              <a:defRPr/>
            </a:pPr>
            <a:r>
              <a:rPr lang="en-US" sz="1500" dirty="0">
                <a:solidFill>
                  <a:srgbClr val="002060"/>
                </a:solidFill>
                <a:effectLst>
                  <a:outerShdw blurRad="38100" dist="38100" dir="2700000" algn="tl">
                    <a:srgbClr val="000000">
                      <a:alpha val="43137"/>
                    </a:srgbClr>
                  </a:outerShdw>
                </a:effectLst>
              </a:rPr>
              <a:t>Nh</a:t>
            </a:r>
            <a:r>
              <a:rPr lang="vi-VN" sz="1500" dirty="0">
                <a:solidFill>
                  <a:srgbClr val="002060"/>
                </a:solidFill>
                <a:effectLst>
                  <a:outerShdw blurRad="38100" dist="38100" dir="2700000" algn="tl">
                    <a:srgbClr val="000000">
                      <a:alpha val="43137"/>
                    </a:srgbClr>
                  </a:outerShdw>
                </a:effectLst>
              </a:rPr>
              <a:t>ư</a:t>
            </a:r>
            <a:r>
              <a:rPr lang="en-US" sz="1500" dirty="0">
                <a:solidFill>
                  <a:srgbClr val="002060"/>
                </a:solidFill>
                <a:effectLst>
                  <a:outerShdw blurRad="38100" dist="38100" dir="2700000" algn="tl">
                    <a:srgbClr val="000000">
                      <a:alpha val="43137"/>
                    </a:srgbClr>
                  </a:outerShdw>
                </a:effectLst>
              </a:rPr>
              <a:t>ng nơi đó cha chưa hề </a:t>
            </a:r>
            <a:r>
              <a:rPr lang="en-US" sz="1500" dirty="0" err="1">
                <a:solidFill>
                  <a:srgbClr val="002060"/>
                </a:solidFill>
                <a:effectLst>
                  <a:outerShdw blurRad="38100" dist="38100" dir="2700000" algn="tl">
                    <a:srgbClr val="000000">
                      <a:alpha val="43137"/>
                    </a:srgbClr>
                  </a:outerShdw>
                </a:effectLst>
              </a:rPr>
              <a:t>đi</a:t>
            </a:r>
            <a:r>
              <a:rPr lang="en-US" sz="1500" dirty="0">
                <a:solidFill>
                  <a:srgbClr val="002060"/>
                </a:solidFill>
                <a:effectLst>
                  <a:outerShdw blurRad="38100" dist="38100" dir="2700000" algn="tl">
                    <a:srgbClr val="000000">
                      <a:alpha val="43137"/>
                    </a:srgbClr>
                  </a:outerShdw>
                </a:effectLst>
              </a:rPr>
              <a:t> </a:t>
            </a:r>
            <a:r>
              <a:rPr lang="en-US" sz="1500" dirty="0" err="1">
                <a:solidFill>
                  <a:srgbClr val="002060"/>
                </a:solidFill>
                <a:effectLst>
                  <a:outerShdw blurRad="38100" dist="38100" dir="2700000" algn="tl">
                    <a:srgbClr val="000000">
                      <a:alpha val="43137"/>
                    </a:srgbClr>
                  </a:outerShdw>
                </a:effectLst>
              </a:rPr>
              <a:t>đến</a:t>
            </a:r>
            <a:r>
              <a:rPr lang="en-US" sz="1500" dirty="0">
                <a:solidFill>
                  <a:srgbClr val="002060"/>
                </a:solidFill>
                <a:effectLst>
                  <a:outerShdw blurRad="38100" dist="38100" dir="2700000" algn="tl">
                    <a:srgbClr val="000000">
                      <a:alpha val="43137"/>
                    </a:srgbClr>
                  </a:outerShdw>
                </a:effectLst>
              </a:rPr>
              <a:t>.”</a:t>
            </a:r>
          </a:p>
        </p:txBody>
      </p:sp>
      <p:sp>
        <p:nvSpPr>
          <p:cNvPr id="40965" name="TextBox 6">
            <a:extLst>
              <a:ext uri="{FF2B5EF4-FFF2-40B4-BE49-F238E27FC236}">
                <a16:creationId xmlns:a16="http://schemas.microsoft.com/office/drawing/2014/main" id="{8F6C7091-D325-43D6-95C4-44A0F7D6DEA3}"/>
              </a:ext>
            </a:extLst>
          </p:cNvPr>
          <p:cNvSpPr txBox="1">
            <a:spLocks noChangeArrowheads="1"/>
          </p:cNvSpPr>
          <p:nvPr/>
        </p:nvSpPr>
        <p:spPr bwMode="auto">
          <a:xfrm>
            <a:off x="1600200" y="171450"/>
            <a:ext cx="2514600" cy="415498"/>
          </a:xfrm>
          <a:prstGeom prst="rect">
            <a:avLst/>
          </a:prstGeom>
          <a:noFill/>
          <a:ln w="9525">
            <a:noFill/>
            <a:miter lim="800000"/>
            <a:headEnd/>
            <a:tailEnd/>
          </a:ln>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2100" b="1" dirty="0">
                <a:ln w="11430"/>
                <a:solidFill>
                  <a:srgbClr val="0000FF"/>
                </a:solidFill>
                <a:effectLst>
                  <a:outerShdw blurRad="80000" dist="40000" dir="5040000" algn="tl">
                    <a:srgbClr val="000000">
                      <a:alpha val="30000"/>
                    </a:srgbClr>
                  </a:outerShdw>
                </a:effectLst>
              </a:rPr>
              <a:t>Những cánh buồm</a:t>
            </a:r>
          </a:p>
        </p:txBody>
      </p:sp>
      <p:sp>
        <p:nvSpPr>
          <p:cNvPr id="9" name="TextBox 8">
            <a:extLst>
              <a:ext uri="{FF2B5EF4-FFF2-40B4-BE49-F238E27FC236}">
                <a16:creationId xmlns:a16="http://schemas.microsoft.com/office/drawing/2014/main" id="{B0DDEC92-F192-4A41-8D25-23CFEBB40C29}"/>
              </a:ext>
            </a:extLst>
          </p:cNvPr>
          <p:cNvSpPr txBox="1"/>
          <p:nvPr/>
        </p:nvSpPr>
        <p:spPr>
          <a:xfrm>
            <a:off x="4343400" y="1960960"/>
            <a:ext cx="3756992" cy="1477328"/>
          </a:xfrm>
          <a:prstGeom prst="rect">
            <a:avLst/>
          </a:prstGeom>
          <a:noFill/>
        </p:spPr>
        <p:txBody>
          <a:bodyPr wrap="square">
            <a:spAutoFit/>
          </a:bodyPr>
          <a:lstStyle/>
          <a:p>
            <a:pPr algn="just">
              <a:defRPr/>
            </a:pPr>
            <a:r>
              <a:rPr lang="en-US" sz="1500" dirty="0">
                <a:solidFill>
                  <a:srgbClr val="C00000"/>
                </a:solidFill>
                <a:effectLst>
                  <a:outerShdw blurRad="38100" dist="38100" dir="2700000" algn="tl">
                    <a:srgbClr val="000000">
                      <a:alpha val="43137"/>
                    </a:srgbClr>
                  </a:outerShdw>
                </a:effectLst>
              </a:rPr>
              <a:t>Cha lại dắt con đi trên cát mịn</a:t>
            </a:r>
          </a:p>
          <a:p>
            <a:pPr algn="just">
              <a:defRPr/>
            </a:pPr>
            <a:r>
              <a:rPr lang="en-US" sz="1500" dirty="0">
                <a:solidFill>
                  <a:srgbClr val="C00000"/>
                </a:solidFill>
                <a:effectLst>
                  <a:outerShdw blurRad="38100" dist="38100" dir="2700000" algn="tl">
                    <a:srgbClr val="000000">
                      <a:alpha val="43137"/>
                    </a:srgbClr>
                  </a:outerShdw>
                </a:effectLst>
              </a:rPr>
              <a:t>Ánh nắng chảy đầy vai,</a:t>
            </a:r>
          </a:p>
          <a:p>
            <a:pPr algn="just">
              <a:defRPr/>
            </a:pPr>
            <a:r>
              <a:rPr lang="en-US" sz="1500" dirty="0">
                <a:solidFill>
                  <a:srgbClr val="C00000"/>
                </a:solidFill>
                <a:effectLst>
                  <a:outerShdw blurRad="38100" dist="38100" dir="2700000" algn="tl">
                    <a:srgbClr val="000000">
                      <a:alpha val="43137"/>
                    </a:srgbClr>
                  </a:outerShdw>
                </a:effectLst>
              </a:rPr>
              <a:t>Cha trầm ngâm nhìn cuối mãi chân trời.</a:t>
            </a:r>
          </a:p>
          <a:p>
            <a:pPr algn="just">
              <a:defRPr/>
            </a:pPr>
            <a:r>
              <a:rPr lang="en-US" sz="1500" dirty="0">
                <a:solidFill>
                  <a:srgbClr val="C00000"/>
                </a:solidFill>
                <a:effectLst>
                  <a:outerShdw blurRad="38100" dist="38100" dir="2700000" algn="tl">
                    <a:srgbClr val="000000">
                      <a:alpha val="43137"/>
                    </a:srgbClr>
                  </a:outerShdw>
                </a:effectLst>
              </a:rPr>
              <a:t>Con lại trỏ cánh buồm nói khẽ:</a:t>
            </a:r>
          </a:p>
          <a:p>
            <a:pPr algn="just">
              <a:defRPr/>
            </a:pPr>
            <a:r>
              <a:rPr lang="en-US" sz="1500" dirty="0">
                <a:solidFill>
                  <a:srgbClr val="C00000"/>
                </a:solidFill>
                <a:effectLst>
                  <a:outerShdw blurRad="38100" dist="38100" dir="2700000" algn="tl">
                    <a:srgbClr val="000000">
                      <a:alpha val="43137"/>
                    </a:srgbClr>
                  </a:outerShdw>
                </a:effectLst>
              </a:rPr>
              <a:t>“Cha mượn cho con cánh buồm trắng nhé , </a:t>
            </a:r>
          </a:p>
          <a:p>
            <a:pPr algn="just">
              <a:defRPr/>
            </a:pPr>
            <a:r>
              <a:rPr lang="en-US" sz="1500" dirty="0">
                <a:solidFill>
                  <a:srgbClr val="C00000"/>
                </a:solidFill>
                <a:effectLst>
                  <a:outerShdw blurRad="38100" dist="38100" dir="2700000" algn="tl">
                    <a:srgbClr val="000000">
                      <a:alpha val="43137"/>
                    </a:srgbClr>
                  </a:outerShdw>
                </a:effectLst>
              </a:rPr>
              <a:t>Để con đi...” </a:t>
            </a:r>
          </a:p>
        </p:txBody>
      </p:sp>
      <p:sp>
        <p:nvSpPr>
          <p:cNvPr id="10" name="TextBox 9">
            <a:extLst>
              <a:ext uri="{FF2B5EF4-FFF2-40B4-BE49-F238E27FC236}">
                <a16:creationId xmlns:a16="http://schemas.microsoft.com/office/drawing/2014/main" id="{A6E1FA7C-DB98-4B7A-9F5F-EDF46F76ECDF}"/>
              </a:ext>
            </a:extLst>
          </p:cNvPr>
          <p:cNvSpPr txBox="1"/>
          <p:nvPr/>
        </p:nvSpPr>
        <p:spPr>
          <a:xfrm>
            <a:off x="4351468" y="3544968"/>
            <a:ext cx="3657600" cy="1015663"/>
          </a:xfrm>
          <a:prstGeom prst="rect">
            <a:avLst/>
          </a:prstGeom>
          <a:noFill/>
        </p:spPr>
        <p:txBody>
          <a:bodyPr>
            <a:spAutoFit/>
          </a:bodyPr>
          <a:lstStyle/>
          <a:p>
            <a:pPr>
              <a:defRPr/>
            </a:pPr>
            <a:r>
              <a:rPr lang="en-US" sz="1500" dirty="0">
                <a:solidFill>
                  <a:srgbClr val="002060"/>
                </a:solidFill>
                <a:effectLst>
                  <a:outerShdw blurRad="38100" dist="38100" dir="2700000" algn="tl">
                    <a:srgbClr val="000000">
                      <a:alpha val="43137"/>
                    </a:srgbClr>
                  </a:outerShdw>
                </a:effectLst>
              </a:rPr>
              <a:t>Lời của con hay tiếng sóng thầm thì</a:t>
            </a:r>
          </a:p>
          <a:p>
            <a:pPr>
              <a:defRPr/>
            </a:pPr>
            <a:r>
              <a:rPr lang="en-US" sz="1500" dirty="0">
                <a:solidFill>
                  <a:srgbClr val="002060"/>
                </a:solidFill>
                <a:effectLst>
                  <a:outerShdw blurRad="38100" dist="38100" dir="2700000" algn="tl">
                    <a:srgbClr val="000000">
                      <a:alpha val="43137"/>
                    </a:srgbClr>
                  </a:outerShdw>
                </a:effectLst>
              </a:rPr>
              <a:t>Hay tiếng của lòng cha từ một thời xa thẳm?</a:t>
            </a:r>
          </a:p>
          <a:p>
            <a:pPr>
              <a:defRPr/>
            </a:pPr>
            <a:r>
              <a:rPr lang="en-US" sz="1500" dirty="0">
                <a:solidFill>
                  <a:srgbClr val="002060"/>
                </a:solidFill>
                <a:effectLst>
                  <a:outerShdw blurRad="38100" dist="38100" dir="2700000" algn="tl">
                    <a:srgbClr val="000000">
                      <a:alpha val="43137"/>
                    </a:srgbClr>
                  </a:outerShdw>
                </a:effectLst>
              </a:rPr>
              <a:t>Lần đầu tiên trước biển khơi vô tận</a:t>
            </a:r>
          </a:p>
          <a:p>
            <a:pPr>
              <a:defRPr/>
            </a:pPr>
            <a:r>
              <a:rPr lang="en-US" sz="1500" dirty="0">
                <a:solidFill>
                  <a:srgbClr val="002060"/>
                </a:solidFill>
                <a:effectLst>
                  <a:outerShdw blurRad="38100" dist="38100" dir="2700000" algn="tl">
                    <a:srgbClr val="000000">
                      <a:alpha val="43137"/>
                    </a:srgbClr>
                  </a:outerShdw>
                </a:effectLst>
              </a:rPr>
              <a:t>Cha gặp lại mình trong những ước mơ con.</a:t>
            </a:r>
          </a:p>
        </p:txBody>
      </p:sp>
      <p:sp>
        <p:nvSpPr>
          <p:cNvPr id="11" name="TextBox 10">
            <a:extLst>
              <a:ext uri="{FF2B5EF4-FFF2-40B4-BE49-F238E27FC236}">
                <a16:creationId xmlns:a16="http://schemas.microsoft.com/office/drawing/2014/main" id="{4040D648-6570-4AB2-8722-B959829DAD85}"/>
              </a:ext>
            </a:extLst>
          </p:cNvPr>
          <p:cNvSpPr txBox="1"/>
          <p:nvPr/>
        </p:nvSpPr>
        <p:spPr>
          <a:xfrm>
            <a:off x="6564188" y="4502218"/>
            <a:ext cx="1943100" cy="323165"/>
          </a:xfrm>
          <a:prstGeom prst="rect">
            <a:avLst/>
          </a:prstGeom>
          <a:noFill/>
        </p:spPr>
        <p:txBody>
          <a:bodyPr>
            <a:spAutoFit/>
          </a:bodyPr>
          <a:lstStyle/>
          <a:p>
            <a:pPr>
              <a:defRPr/>
            </a:pPr>
            <a:r>
              <a:rPr lang="en-US" sz="1500" i="1" dirty="0">
                <a:solidFill>
                  <a:srgbClr val="C00000"/>
                </a:solidFill>
                <a:effectLst>
                  <a:outerShdw blurRad="38100" dist="38100" dir="2700000" algn="tl">
                    <a:srgbClr val="000000">
                      <a:alpha val="43137"/>
                    </a:srgbClr>
                  </a:outerShdw>
                </a:effectLst>
              </a:rPr>
              <a:t>Hoàng Trung Thông</a:t>
            </a:r>
          </a:p>
        </p:txBody>
      </p:sp>
      <p:pic>
        <p:nvPicPr>
          <p:cNvPr id="40971" name="Picture 11" descr="E:\1277012185_chacon.jpg">
            <a:extLst>
              <a:ext uri="{FF2B5EF4-FFF2-40B4-BE49-F238E27FC236}">
                <a16:creationId xmlns:a16="http://schemas.microsoft.com/office/drawing/2014/main" id="{BC2C43B3-4619-4430-B46E-7F0293F4C902}"/>
              </a:ext>
            </a:extLst>
          </p:cNvPr>
          <p:cNvPicPr>
            <a:picLocks noChangeAspect="1" noChangeArrowheads="1"/>
          </p:cNvPicPr>
          <p:nvPr/>
        </p:nvPicPr>
        <p:blipFill>
          <a:blip r:embed="rId2"/>
          <a:srcRect/>
          <a:stretch>
            <a:fillRect/>
          </a:stretch>
        </p:blipFill>
        <p:spPr bwMode="auto">
          <a:xfrm>
            <a:off x="5029200" y="285750"/>
            <a:ext cx="2300975" cy="1532449"/>
          </a:xfrm>
          <a:prstGeom prst="rect">
            <a:avLst/>
          </a:prstGeom>
          <a:solidFill>
            <a:srgbClr val="FFFFFF">
              <a:shade val="85000"/>
            </a:srgbClr>
          </a:solidFill>
          <a:ln w="57150" cap="sq">
            <a:solidFill>
              <a:srgbClr val="FFC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4702E08-62AE-4D3F-BAA7-CF7B872F79DA}"/>
              </a:ext>
            </a:extLst>
          </p:cNvPr>
          <p:cNvSpPr>
            <a:spLocks noChangeArrowheads="1"/>
          </p:cNvSpPr>
          <p:nvPr/>
        </p:nvSpPr>
        <p:spPr bwMode="auto">
          <a:xfrm>
            <a:off x="323528" y="479823"/>
            <a:ext cx="4056782" cy="1200329"/>
          </a:xfrm>
          <a:prstGeom prst="rect">
            <a:avLst/>
          </a:prstGeom>
          <a:noFill/>
          <a:ln w="9525">
            <a:noFill/>
            <a:miter lim="800000"/>
            <a:headEnd/>
            <a:tailEnd/>
          </a:ln>
        </p:spPr>
        <p:txBody>
          <a:bodyPr wrap="square">
            <a:spAutoFit/>
          </a:bodyPr>
          <a:lstStyle/>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Hai cha con b</a:t>
            </a:r>
            <a:r>
              <a:rPr lang="vi-VN"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ư</a:t>
            </a: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ớc </a:t>
            </a:r>
            <a:r>
              <a:rPr lang="vi-VN"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đ</a:t>
            </a: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i …….</a:t>
            </a:r>
          </a:p>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Ánh mặt trời …….. biển xanh</a:t>
            </a:r>
          </a:p>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Bóng cha dài ……….</a:t>
            </a:r>
          </a:p>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 chắc nịch.</a:t>
            </a:r>
            <a:endParaRPr lang="en-US" sz="1050"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endParaRPr>
          </a:p>
        </p:txBody>
      </p:sp>
      <p:sp>
        <p:nvSpPr>
          <p:cNvPr id="5" name="Rectangle 10">
            <a:extLst>
              <a:ext uri="{FF2B5EF4-FFF2-40B4-BE49-F238E27FC236}">
                <a16:creationId xmlns:a16="http://schemas.microsoft.com/office/drawing/2014/main" id="{8C4862A3-5BB0-4760-9AED-9D8BBDE0DB4D}"/>
              </a:ext>
            </a:extLst>
          </p:cNvPr>
          <p:cNvSpPr>
            <a:spLocks noChangeArrowheads="1"/>
          </p:cNvSpPr>
          <p:nvPr/>
        </p:nvSpPr>
        <p:spPr bwMode="auto">
          <a:xfrm>
            <a:off x="323528" y="1649016"/>
            <a:ext cx="4191322" cy="2031325"/>
          </a:xfrm>
          <a:prstGeom prst="rect">
            <a:avLst/>
          </a:prstGeom>
          <a:noFill/>
          <a:ln w="9525">
            <a:noFill/>
            <a:miter lim="800000"/>
            <a:headEnd/>
            <a:tailEnd/>
          </a:ln>
        </p:spPr>
        <p:txBody>
          <a:bodyPr wrap="square">
            <a:spAutoFit/>
          </a:bodyPr>
          <a:lstStyle/>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Sau trận m</a:t>
            </a:r>
            <a:r>
              <a:rPr lang="vi-VN" dirty="0">
                <a:solidFill>
                  <a:srgbClr val="C00000"/>
                </a:solidFill>
                <a:effectLst>
                  <a:outerShdw blurRad="38100" dist="38100" dir="2700000" algn="tl">
                    <a:srgbClr val="000000">
                      <a:alpha val="43137"/>
                    </a:srgbClr>
                  </a:outerShdw>
                </a:effectLst>
                <a:latin typeface="Times New Roman" panose="02020603050405020304" pitchFamily="18" charset="0"/>
              </a:rPr>
              <a:t>ư</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a </a:t>
            </a:r>
            <a:r>
              <a:rPr lang="vi-VN" dirty="0">
                <a:solidFill>
                  <a:srgbClr val="C00000"/>
                </a:solidFill>
                <a:effectLst>
                  <a:outerShdw blurRad="38100" dist="38100" dir="2700000" algn="tl">
                    <a:srgbClr val="000000">
                      <a:alpha val="43137"/>
                    </a:srgbClr>
                  </a:outerShdw>
                </a:effectLst>
                <a:latin typeface="Times New Roman" panose="02020603050405020304" pitchFamily="18" charset="0"/>
              </a:rPr>
              <a:t>đ</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êm ……..</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 biển càng trong</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Cha  ……….. ánh mai hồng</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Con bỗng lắc tay cha ……….:</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 Cha </a:t>
            </a:r>
            <a:r>
              <a:rPr lang="vi-VN" dirty="0">
                <a:solidFill>
                  <a:srgbClr val="C00000"/>
                </a:solidFill>
                <a:effectLst>
                  <a:outerShdw blurRad="38100" dist="38100" dir="2700000" algn="tl">
                    <a:srgbClr val="000000">
                      <a:alpha val="43137"/>
                    </a:srgbClr>
                  </a:outerShdw>
                </a:effectLst>
                <a:latin typeface="Times New Roman" panose="02020603050405020304" pitchFamily="18" charset="0"/>
              </a:rPr>
              <a:t>ơ</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i! </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Sao…………...............thấy trời</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Không thấy nhà…………... ?’’</a:t>
            </a:r>
          </a:p>
        </p:txBody>
      </p:sp>
      <p:sp>
        <p:nvSpPr>
          <p:cNvPr id="6" name="Rectangle 12">
            <a:extLst>
              <a:ext uri="{FF2B5EF4-FFF2-40B4-BE49-F238E27FC236}">
                <a16:creationId xmlns:a16="http://schemas.microsoft.com/office/drawing/2014/main" id="{C8AF197E-0ED7-4486-8812-4485D1597A4C}"/>
              </a:ext>
            </a:extLst>
          </p:cNvPr>
          <p:cNvSpPr>
            <a:spLocks noChangeArrowheads="1"/>
          </p:cNvSpPr>
          <p:nvPr/>
        </p:nvSpPr>
        <p:spPr bwMode="auto">
          <a:xfrm>
            <a:off x="380678" y="3657600"/>
            <a:ext cx="4191322" cy="1200329"/>
          </a:xfrm>
          <a:prstGeom prst="rect">
            <a:avLst/>
          </a:prstGeom>
          <a:noFill/>
          <a:ln w="9525">
            <a:noFill/>
            <a:miter lim="800000"/>
            <a:headEnd/>
            <a:tailEnd/>
          </a:ln>
        </p:spPr>
        <p:txBody>
          <a:bodyPr wrap="square">
            <a:spAutoFit/>
          </a:bodyPr>
          <a:lstStyle/>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Cha ………….. con nhỏ :</a:t>
            </a:r>
          </a:p>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 mãi </a:t>
            </a:r>
            <a:r>
              <a:rPr lang="vi-VN"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đ</a:t>
            </a: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ến n</a:t>
            </a:r>
            <a:r>
              <a:rPr lang="vi-VN"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ơ</a:t>
            </a: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i xa</a:t>
            </a:r>
          </a:p>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Sẽ có cây, ………................., </a:t>
            </a:r>
          </a:p>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Nh</a:t>
            </a:r>
            <a:r>
              <a:rPr lang="vi-VN"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ư</a:t>
            </a: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ng nơi đó………………. ”</a:t>
            </a:r>
          </a:p>
        </p:txBody>
      </p:sp>
      <p:sp>
        <p:nvSpPr>
          <p:cNvPr id="40965" name="TextBox 6">
            <a:extLst>
              <a:ext uri="{FF2B5EF4-FFF2-40B4-BE49-F238E27FC236}">
                <a16:creationId xmlns:a16="http://schemas.microsoft.com/office/drawing/2014/main" id="{6882D86E-CB82-4957-A890-822D152118C4}"/>
              </a:ext>
            </a:extLst>
          </p:cNvPr>
          <p:cNvSpPr txBox="1">
            <a:spLocks noChangeArrowheads="1"/>
          </p:cNvSpPr>
          <p:nvPr/>
        </p:nvSpPr>
        <p:spPr bwMode="auto">
          <a:xfrm>
            <a:off x="3429000" y="46759"/>
            <a:ext cx="2514600" cy="415498"/>
          </a:xfrm>
          <a:prstGeom prst="rect">
            <a:avLst/>
          </a:prstGeom>
          <a:noFill/>
          <a:ln w="9525">
            <a:noFill/>
            <a:miter lim="800000"/>
            <a:headEnd/>
            <a:tailEnd/>
          </a:ln>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defTabSz="685800" fontAlgn="base">
              <a:spcBef>
                <a:spcPct val="0"/>
              </a:spcBef>
              <a:spcAft>
                <a:spcPct val="0"/>
              </a:spcAft>
              <a:defRPr/>
            </a:pPr>
            <a:r>
              <a:rPr lang="en-US" sz="2100" b="1" dirty="0">
                <a:ln w="11430"/>
                <a:solidFill>
                  <a:srgbClr val="0000FF"/>
                </a:solidFill>
                <a:effectLst>
                  <a:outerShdw blurRad="80000" dist="40000" dir="5040000" algn="tl">
                    <a:srgbClr val="000000">
                      <a:alpha val="30000"/>
                    </a:srgbClr>
                  </a:outerShdw>
                </a:effectLst>
                <a:latin typeface="Times New Roman" panose="02020603050405020304" pitchFamily="18" charset="0"/>
              </a:rPr>
              <a:t>Những cánh buồm</a:t>
            </a:r>
          </a:p>
        </p:txBody>
      </p:sp>
      <p:sp>
        <p:nvSpPr>
          <p:cNvPr id="9" name="TextBox 8">
            <a:extLst>
              <a:ext uri="{FF2B5EF4-FFF2-40B4-BE49-F238E27FC236}">
                <a16:creationId xmlns:a16="http://schemas.microsoft.com/office/drawing/2014/main" id="{5911B245-ECF2-4EBC-A2B6-6F9E28C64E2E}"/>
              </a:ext>
            </a:extLst>
          </p:cNvPr>
          <p:cNvSpPr txBox="1"/>
          <p:nvPr/>
        </p:nvSpPr>
        <p:spPr>
          <a:xfrm>
            <a:off x="4732735" y="497681"/>
            <a:ext cx="3971056" cy="1754326"/>
          </a:xfrm>
          <a:prstGeom prst="rect">
            <a:avLst/>
          </a:prstGeom>
          <a:noFill/>
        </p:spPr>
        <p:txBody>
          <a:bodyPr wrap="square">
            <a:spAutoFit/>
          </a:bodyPr>
          <a:lstStyle/>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Cha ...............đi trên cát mịn</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Ánh nắng..............................</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Cha trầm ngâm......................</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Con.........................nói khẽ:</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“Cha mượn...................nhé, </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Để...................” </a:t>
            </a:r>
          </a:p>
        </p:txBody>
      </p:sp>
      <p:sp>
        <p:nvSpPr>
          <p:cNvPr id="10" name="TextBox 9">
            <a:extLst>
              <a:ext uri="{FF2B5EF4-FFF2-40B4-BE49-F238E27FC236}">
                <a16:creationId xmlns:a16="http://schemas.microsoft.com/office/drawing/2014/main" id="{418D8E32-4EE3-4970-B225-8770F281A4C0}"/>
              </a:ext>
            </a:extLst>
          </p:cNvPr>
          <p:cNvSpPr txBox="1"/>
          <p:nvPr/>
        </p:nvSpPr>
        <p:spPr>
          <a:xfrm>
            <a:off x="4728180" y="2206997"/>
            <a:ext cx="3486100" cy="1200329"/>
          </a:xfrm>
          <a:prstGeom prst="rect">
            <a:avLst/>
          </a:prstGeom>
          <a:noFill/>
        </p:spPr>
        <p:txBody>
          <a:bodyPr wrap="square">
            <a:spAutoFit/>
          </a:bodyPr>
          <a:lstStyle/>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Lời của con............................</a:t>
            </a:r>
          </a:p>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Hay.............................xa thẳm?</a:t>
            </a:r>
          </a:p>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........................biển khơi vô tận</a:t>
            </a:r>
          </a:p>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Cha........................ước mơ con.</a:t>
            </a:r>
          </a:p>
        </p:txBody>
      </p:sp>
      <p:sp>
        <p:nvSpPr>
          <p:cNvPr id="11" name="TextBox 10">
            <a:extLst>
              <a:ext uri="{FF2B5EF4-FFF2-40B4-BE49-F238E27FC236}">
                <a16:creationId xmlns:a16="http://schemas.microsoft.com/office/drawing/2014/main" id="{73CF742C-EA4C-47D6-84D8-CD6D15652939}"/>
              </a:ext>
            </a:extLst>
          </p:cNvPr>
          <p:cNvSpPr txBox="1"/>
          <p:nvPr/>
        </p:nvSpPr>
        <p:spPr>
          <a:xfrm>
            <a:off x="5829300" y="3657600"/>
            <a:ext cx="1943100" cy="323165"/>
          </a:xfrm>
          <a:prstGeom prst="rect">
            <a:avLst/>
          </a:prstGeom>
          <a:noFill/>
        </p:spPr>
        <p:txBody>
          <a:bodyPr>
            <a:spAutoFit/>
          </a:bodyPr>
          <a:lstStyle/>
          <a:p>
            <a:pPr defTabSz="685800" fontAlgn="base">
              <a:spcBef>
                <a:spcPct val="0"/>
              </a:spcBef>
              <a:spcAft>
                <a:spcPct val="0"/>
              </a:spcAft>
              <a:defRPr/>
            </a:pPr>
            <a:r>
              <a:rPr lang="en-US" sz="1500" i="1" dirty="0">
                <a:solidFill>
                  <a:srgbClr val="C00000"/>
                </a:solidFill>
                <a:effectLst>
                  <a:outerShdw blurRad="38100" dist="38100" dir="2700000" algn="tl">
                    <a:srgbClr val="000000">
                      <a:alpha val="43137"/>
                    </a:srgbClr>
                  </a:outerShdw>
                </a:effectLst>
                <a:latin typeface="Times New Roman" panose="02020603050405020304" pitchFamily="18" charset="0"/>
              </a:rPr>
              <a:t>Hoàng Trung Thông</a:t>
            </a:r>
          </a:p>
        </p:txBody>
      </p:sp>
      <p:cxnSp>
        <p:nvCxnSpPr>
          <p:cNvPr id="41993" name="Straight Connector 14">
            <a:extLst>
              <a:ext uri="{FF2B5EF4-FFF2-40B4-BE49-F238E27FC236}">
                <a16:creationId xmlns:a16="http://schemas.microsoft.com/office/drawing/2014/main" id="{85B738BF-800A-4789-97A5-BA2388BF1407}"/>
              </a:ext>
            </a:extLst>
          </p:cNvPr>
          <p:cNvCxnSpPr>
            <a:cxnSpLocks noChangeShapeType="1"/>
          </p:cNvCxnSpPr>
          <p:nvPr/>
        </p:nvCxnSpPr>
        <p:spPr bwMode="auto">
          <a:xfrm rot="5400000">
            <a:off x="2342555" y="2686646"/>
            <a:ext cx="4457700" cy="1190"/>
          </a:xfrm>
          <a:prstGeom prst="line">
            <a:avLst/>
          </a:prstGeom>
          <a:noFill/>
          <a:ln w="38100" algn="ctr">
            <a:solidFill>
              <a:srgbClr val="0070C0"/>
            </a:solidFill>
            <a:prstDash val="sysDot"/>
            <a:round/>
            <a:headEnd/>
            <a:tailEnd/>
          </a:ln>
          <a:extLst>
            <a:ext uri="{909E8E84-426E-40DD-AFC4-6F175D3DCCD1}">
              <a14:hiddenFill xmlns:a14="http://schemas.microsoft.com/office/drawing/2010/main">
                <a:noFill/>
              </a14:hiddenFill>
            </a:ext>
          </a:extLst>
        </p:spPr>
      </p:cxnSp>
      <p:pic>
        <p:nvPicPr>
          <p:cNvPr id="58370" name="Picture 2" descr="E:\65204225-vnm_2010_296849.jpg">
            <a:extLst>
              <a:ext uri="{FF2B5EF4-FFF2-40B4-BE49-F238E27FC236}">
                <a16:creationId xmlns:a16="http://schemas.microsoft.com/office/drawing/2014/main" id="{2C76F2D3-B8D9-4D85-96DE-C0D886A710BE}"/>
              </a:ext>
            </a:extLst>
          </p:cNvPr>
          <p:cNvPicPr>
            <a:picLocks noChangeAspect="1" noChangeArrowheads="1"/>
          </p:cNvPicPr>
          <p:nvPr/>
        </p:nvPicPr>
        <p:blipFill>
          <a:blip r:embed="rId3"/>
          <a:srcRect/>
          <a:stretch>
            <a:fillRect/>
          </a:stretch>
        </p:blipFill>
        <p:spPr bwMode="auto">
          <a:xfrm>
            <a:off x="5257800" y="3543301"/>
            <a:ext cx="2350294" cy="1410176"/>
          </a:xfrm>
          <a:prstGeom prst="rect">
            <a:avLst/>
          </a:prstGeom>
          <a:solidFill>
            <a:srgbClr val="FFFFFF">
              <a:shade val="85000"/>
            </a:srgbClr>
          </a:solidFill>
          <a:ln w="57150" cap="sq">
            <a:solidFill>
              <a:srgbClr val="00B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nodeType="afterGroup">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89B72BB6-52F6-47A8-BEA0-AC906A53ED3C}"/>
              </a:ext>
            </a:extLst>
          </p:cNvPr>
          <p:cNvSpPr txBox="1"/>
          <p:nvPr/>
        </p:nvSpPr>
        <p:spPr>
          <a:xfrm>
            <a:off x="1835696" y="915566"/>
            <a:ext cx="5857916" cy="3143272"/>
          </a:xfrm>
          <a:prstGeom prst="rect">
            <a:avLst/>
          </a:prstGeom>
          <a:noFill/>
        </p:spPr>
        <p:txBody>
          <a:bodyPr>
            <a:prstTxWarp prst="textCan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n-US" sz="2800" b="1" spc="50" dirty="0">
                <a:ln w="11430">
                  <a:solidFill>
                    <a:srgbClr val="C00000"/>
                  </a:solidFill>
                </a:ln>
                <a:solidFill>
                  <a:srgbClr val="660066"/>
                </a:solidFill>
                <a:effectLst>
                  <a:outerShdw blurRad="76200" dist="50800" dir="5400000" algn="tl" rotWithShape="0">
                    <a:srgbClr val="000000">
                      <a:alpha val="65000"/>
                    </a:srgbClr>
                  </a:outerShdw>
                </a:effectLst>
                <a:latin typeface="VNI-Thufap2" pitchFamily="2" charset="0"/>
              </a:rPr>
              <a:t>Thi</a:t>
            </a:r>
          </a:p>
          <a:p>
            <a:pPr algn="ctr" fontAlgn="base">
              <a:spcBef>
                <a:spcPct val="0"/>
              </a:spcBef>
              <a:spcAft>
                <a:spcPct val="0"/>
              </a:spcAft>
              <a:defRPr/>
            </a:pPr>
            <a:r>
              <a:rPr lang="en-US" sz="2800" b="1" spc="50" dirty="0">
                <a:ln w="11430">
                  <a:solidFill>
                    <a:srgbClr val="C00000"/>
                  </a:solidFill>
                </a:ln>
                <a:solidFill>
                  <a:srgbClr val="660066"/>
                </a:solidFill>
                <a:effectLst>
                  <a:outerShdw blurRad="76200" dist="50800" dir="5400000" algn="tl" rotWithShape="0">
                    <a:srgbClr val="000000">
                      <a:alpha val="65000"/>
                    </a:srgbClr>
                  </a:outerShdw>
                </a:effectLst>
                <a:latin typeface="VNI-Thufap2" pitchFamily="2" charset="0"/>
              </a:rPr>
              <a:t> ñoïc thuoäc loøng </a:t>
            </a:r>
          </a:p>
        </p:txBody>
      </p:sp>
    </p:spTree>
    <p:extLst>
      <p:ext uri="{BB962C8B-B14F-4D97-AF65-F5344CB8AC3E}">
        <p14:creationId xmlns:p14="http://schemas.microsoft.com/office/powerpoint/2010/main" val="3195311961"/>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id="{420CFA7E-C96B-4E8D-8C8D-87E6722E7D1A}"/>
              </a:ext>
            </a:extLst>
          </p:cNvPr>
          <p:cNvGrpSpPr>
            <a:grpSpLocks/>
          </p:cNvGrpSpPr>
          <p:nvPr/>
        </p:nvGrpSpPr>
        <p:grpSpPr bwMode="auto">
          <a:xfrm>
            <a:off x="323528" y="32127"/>
            <a:ext cx="5138738" cy="969963"/>
            <a:chOff x="76200" y="1000108"/>
            <a:chExt cx="5138742" cy="969980"/>
          </a:xfrm>
        </p:grpSpPr>
        <p:sp>
          <p:nvSpPr>
            <p:cNvPr id="3" name="TextBox 2">
              <a:extLst>
                <a:ext uri="{FF2B5EF4-FFF2-40B4-BE49-F238E27FC236}">
                  <a16:creationId xmlns:a16="http://schemas.microsoft.com/office/drawing/2014/main" id="{1AC938B0-BE7C-44D4-97C1-1980C3341FB7}"/>
                </a:ext>
              </a:extLst>
            </p:cNvPr>
            <p:cNvSpPr txBox="1"/>
            <p:nvPr/>
          </p:nvSpPr>
          <p:spPr bwMode="auto">
            <a:xfrm>
              <a:off x="76200" y="1600529"/>
              <a:ext cx="381000" cy="369559"/>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a:ln w="11430"/>
                  <a:solidFill>
                    <a:srgbClr val="FF9933"/>
                  </a:solidFill>
                  <a:effectLst>
                    <a:outerShdw blurRad="80000" dist="40000" dir="5040000" algn="tl">
                      <a:srgbClr val="000000">
                        <a:alpha val="30000"/>
                      </a:srgbClr>
                    </a:outerShdw>
                  </a:effectLst>
                  <a:latin typeface="VNI-Briquet" pitchFamily="34" charset="0"/>
                  <a:cs typeface="Arial" charset="0"/>
                </a:rPr>
                <a:t>H</a:t>
              </a:r>
            </a:p>
          </p:txBody>
        </p:sp>
        <p:sp>
          <p:nvSpPr>
            <p:cNvPr id="4" name="TextBox 3">
              <a:extLst>
                <a:ext uri="{FF2B5EF4-FFF2-40B4-BE49-F238E27FC236}">
                  <a16:creationId xmlns:a16="http://schemas.microsoft.com/office/drawing/2014/main" id="{25439508-1811-491D-94E0-7CDB8207EE5D}"/>
                </a:ext>
              </a:extLst>
            </p:cNvPr>
            <p:cNvSpPr txBox="1"/>
            <p:nvPr/>
          </p:nvSpPr>
          <p:spPr bwMode="auto">
            <a:xfrm>
              <a:off x="609600" y="1583611"/>
              <a:ext cx="381000" cy="369559"/>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a:ln w="11430"/>
                  <a:solidFill>
                    <a:srgbClr val="FF9933"/>
                  </a:solidFill>
                  <a:effectLst>
                    <a:outerShdw blurRad="80000" dist="40000" dir="5040000" algn="tl">
                      <a:srgbClr val="000000">
                        <a:alpha val="30000"/>
                      </a:srgbClr>
                    </a:outerShdw>
                  </a:effectLst>
                  <a:latin typeface="VNI-Briquet" pitchFamily="34" charset="0"/>
                  <a:cs typeface="Arial" charset="0"/>
                </a:rPr>
                <a:t>O</a:t>
              </a:r>
            </a:p>
          </p:txBody>
        </p:sp>
        <p:sp>
          <p:nvSpPr>
            <p:cNvPr id="5" name="TextBox 4">
              <a:extLst>
                <a:ext uri="{FF2B5EF4-FFF2-40B4-BE49-F238E27FC236}">
                  <a16:creationId xmlns:a16="http://schemas.microsoft.com/office/drawing/2014/main" id="{D8E0E724-7870-4CEC-A193-944A5E49ACDB}"/>
                </a:ext>
              </a:extLst>
            </p:cNvPr>
            <p:cNvSpPr txBox="1"/>
            <p:nvPr/>
          </p:nvSpPr>
          <p:spPr bwMode="auto">
            <a:xfrm>
              <a:off x="1200150" y="1524282"/>
              <a:ext cx="609600" cy="445806"/>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err="1">
                  <a:ln w="11430"/>
                  <a:solidFill>
                    <a:srgbClr val="FF9933"/>
                  </a:solidFill>
                  <a:effectLst>
                    <a:outerShdw blurRad="80000" dist="40000" dir="5040000" algn="tl">
                      <a:srgbClr val="000000">
                        <a:alpha val="30000"/>
                      </a:srgbClr>
                    </a:outerShdw>
                  </a:effectLst>
                  <a:latin typeface="VNI-Briquet" pitchFamily="34" charset="0"/>
                  <a:cs typeface="Arial" charset="0"/>
                </a:rPr>
                <a:t>AÏ</a:t>
              </a:r>
              <a:endParaRPr lang="en-US" b="1" dirty="0">
                <a:ln w="11430"/>
                <a:solidFill>
                  <a:srgbClr val="FF9933"/>
                </a:solidFill>
                <a:effectLst>
                  <a:outerShdw blurRad="80000" dist="40000" dir="5040000" algn="tl">
                    <a:srgbClr val="000000">
                      <a:alpha val="30000"/>
                    </a:srgbClr>
                  </a:outerShdw>
                </a:effectLst>
                <a:latin typeface="VNI-Briquet" pitchFamily="34" charset="0"/>
                <a:cs typeface="Arial" charset="0"/>
              </a:endParaRPr>
            </a:p>
          </p:txBody>
        </p:sp>
        <p:sp>
          <p:nvSpPr>
            <p:cNvPr id="6" name="TextBox 5">
              <a:extLst>
                <a:ext uri="{FF2B5EF4-FFF2-40B4-BE49-F238E27FC236}">
                  <a16:creationId xmlns:a16="http://schemas.microsoft.com/office/drawing/2014/main" id="{A32BD73D-9133-455B-99EC-F0D6F8F021C4}"/>
                </a:ext>
              </a:extLst>
            </p:cNvPr>
            <p:cNvSpPr txBox="1"/>
            <p:nvPr/>
          </p:nvSpPr>
          <p:spPr bwMode="auto">
            <a:xfrm>
              <a:off x="1828800" y="1448035"/>
              <a:ext cx="381000" cy="369559"/>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a:ln w="11430"/>
                  <a:solidFill>
                    <a:srgbClr val="FF9933"/>
                  </a:solidFill>
                  <a:effectLst>
                    <a:outerShdw blurRad="80000" dist="40000" dir="5040000" algn="tl">
                      <a:srgbClr val="000000">
                        <a:alpha val="30000"/>
                      </a:srgbClr>
                    </a:outerShdw>
                  </a:effectLst>
                  <a:latin typeface="VNI-Briquet" pitchFamily="34" charset="0"/>
                  <a:cs typeface="Arial" charset="0"/>
                </a:rPr>
                <a:t>T</a:t>
              </a:r>
            </a:p>
          </p:txBody>
        </p:sp>
        <p:sp>
          <p:nvSpPr>
            <p:cNvPr id="7" name="TextBox 6">
              <a:extLst>
                <a:ext uri="{FF2B5EF4-FFF2-40B4-BE49-F238E27FC236}">
                  <a16:creationId xmlns:a16="http://schemas.microsoft.com/office/drawing/2014/main" id="{38587EE2-4395-44B7-9A7D-692F5982A0F5}"/>
                </a:ext>
              </a:extLst>
            </p:cNvPr>
            <p:cNvSpPr txBox="1"/>
            <p:nvPr/>
          </p:nvSpPr>
          <p:spPr bwMode="auto">
            <a:xfrm>
              <a:off x="2438400" y="1371788"/>
              <a:ext cx="381000" cy="369559"/>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a:ln w="11430"/>
                  <a:solidFill>
                    <a:srgbClr val="FF9933"/>
                  </a:solidFill>
                  <a:effectLst>
                    <a:outerShdw blurRad="80000" dist="40000" dir="5040000" algn="tl">
                      <a:srgbClr val="000000">
                        <a:alpha val="30000"/>
                      </a:srgbClr>
                    </a:outerShdw>
                  </a:effectLst>
                  <a:latin typeface="VNI-Briquet" pitchFamily="34" charset="0"/>
                  <a:cs typeface="Arial" charset="0"/>
                </a:rPr>
                <a:t>Ñ</a:t>
              </a:r>
            </a:p>
          </p:txBody>
        </p:sp>
        <p:sp>
          <p:nvSpPr>
            <p:cNvPr id="8" name="TextBox 7">
              <a:extLst>
                <a:ext uri="{FF2B5EF4-FFF2-40B4-BE49-F238E27FC236}">
                  <a16:creationId xmlns:a16="http://schemas.microsoft.com/office/drawing/2014/main" id="{9737FB04-3C1A-437C-8D93-9D320E57DBC6}"/>
                </a:ext>
              </a:extLst>
            </p:cNvPr>
            <p:cNvSpPr txBox="1"/>
            <p:nvPr/>
          </p:nvSpPr>
          <p:spPr bwMode="auto">
            <a:xfrm>
              <a:off x="5000628" y="1000108"/>
              <a:ext cx="214314" cy="500066"/>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a:ln w="11430"/>
                  <a:solidFill>
                    <a:srgbClr val="FF9933"/>
                  </a:solidFill>
                  <a:effectLst>
                    <a:outerShdw blurRad="80000" dist="40000" dir="5040000" algn="tl">
                      <a:srgbClr val="000000">
                        <a:alpha val="30000"/>
                      </a:srgbClr>
                    </a:outerShdw>
                  </a:effectLst>
                  <a:latin typeface="VNI-Ariston" pitchFamily="2" charset="0"/>
                  <a:cs typeface="Arial" charset="0"/>
                </a:rPr>
                <a:t>4</a:t>
              </a:r>
            </a:p>
          </p:txBody>
        </p:sp>
        <p:sp>
          <p:nvSpPr>
            <p:cNvPr id="9" name="TextBox 8">
              <a:extLst>
                <a:ext uri="{FF2B5EF4-FFF2-40B4-BE49-F238E27FC236}">
                  <a16:creationId xmlns:a16="http://schemas.microsoft.com/office/drawing/2014/main" id="{55FC2B38-E572-4971-86A6-FFBDF2084144}"/>
                </a:ext>
              </a:extLst>
            </p:cNvPr>
            <p:cNvSpPr txBox="1"/>
            <p:nvPr/>
          </p:nvSpPr>
          <p:spPr bwMode="auto">
            <a:xfrm>
              <a:off x="3733800" y="1219294"/>
              <a:ext cx="381000" cy="369559"/>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a:ln w="11430"/>
                  <a:solidFill>
                    <a:srgbClr val="FF9933"/>
                  </a:solidFill>
                  <a:effectLst>
                    <a:outerShdw blurRad="80000" dist="40000" dir="5040000" algn="tl">
                      <a:srgbClr val="000000">
                        <a:alpha val="30000"/>
                      </a:srgbClr>
                    </a:outerShdw>
                  </a:effectLst>
                  <a:latin typeface="VNI-Briquet" pitchFamily="34" charset="0"/>
                  <a:cs typeface="Arial" charset="0"/>
                </a:rPr>
                <a:t>N</a:t>
              </a:r>
            </a:p>
          </p:txBody>
        </p:sp>
        <p:sp>
          <p:nvSpPr>
            <p:cNvPr id="11" name="TextBox 10">
              <a:extLst>
                <a:ext uri="{FF2B5EF4-FFF2-40B4-BE49-F238E27FC236}">
                  <a16:creationId xmlns:a16="http://schemas.microsoft.com/office/drawing/2014/main" id="{0A6C82E3-326C-4E3D-A5C8-D1B6D6D457B5}"/>
                </a:ext>
              </a:extLst>
            </p:cNvPr>
            <p:cNvSpPr txBox="1"/>
            <p:nvPr/>
          </p:nvSpPr>
          <p:spPr bwMode="auto">
            <a:xfrm>
              <a:off x="4267200" y="1143046"/>
              <a:ext cx="381000" cy="369559"/>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a:ln w="11430"/>
                  <a:solidFill>
                    <a:srgbClr val="FF9933"/>
                  </a:solidFill>
                  <a:effectLst>
                    <a:outerShdw blurRad="80000" dist="40000" dir="5040000" algn="tl">
                      <a:srgbClr val="000000">
                        <a:alpha val="30000"/>
                      </a:srgbClr>
                    </a:outerShdw>
                  </a:effectLst>
                  <a:latin typeface="VNI-Briquet" pitchFamily="34" charset="0"/>
                  <a:cs typeface="Arial" charset="0"/>
                </a:rPr>
                <a:t>G</a:t>
              </a:r>
            </a:p>
          </p:txBody>
        </p:sp>
        <p:sp>
          <p:nvSpPr>
            <p:cNvPr id="10" name="TextBox 9">
              <a:extLst>
                <a:ext uri="{FF2B5EF4-FFF2-40B4-BE49-F238E27FC236}">
                  <a16:creationId xmlns:a16="http://schemas.microsoft.com/office/drawing/2014/main" id="{82322403-F7A2-48A1-9729-C5FBF9A590FA}"/>
                </a:ext>
              </a:extLst>
            </p:cNvPr>
            <p:cNvSpPr txBox="1"/>
            <p:nvPr/>
          </p:nvSpPr>
          <p:spPr bwMode="auto">
            <a:xfrm>
              <a:off x="3095624" y="1219295"/>
              <a:ext cx="485775" cy="455337"/>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err="1">
                  <a:ln w="11430"/>
                  <a:solidFill>
                    <a:srgbClr val="FF9933"/>
                  </a:solidFill>
                  <a:effectLst>
                    <a:outerShdw blurRad="80000" dist="40000" dir="5040000" algn="tl">
                      <a:srgbClr val="000000">
                        <a:alpha val="30000"/>
                      </a:srgbClr>
                    </a:outerShdw>
                  </a:effectLst>
                  <a:latin typeface="VNI-Briquet" pitchFamily="34" charset="0"/>
                  <a:cs typeface="Arial" charset="0"/>
                </a:rPr>
                <a:t>OÄ</a:t>
              </a:r>
              <a:endParaRPr lang="en-US" b="1" dirty="0">
                <a:ln w="11430"/>
                <a:solidFill>
                  <a:srgbClr val="FF9933"/>
                </a:solidFill>
                <a:effectLst>
                  <a:outerShdw blurRad="80000" dist="40000" dir="5040000" algn="tl">
                    <a:srgbClr val="000000">
                      <a:alpha val="30000"/>
                    </a:srgbClr>
                  </a:outerShdw>
                </a:effectLst>
                <a:latin typeface="VNI-Briquet" pitchFamily="34" charset="0"/>
                <a:cs typeface="Arial" charset="0"/>
              </a:endParaRPr>
            </a:p>
          </p:txBody>
        </p:sp>
      </p:grpSp>
      <p:sp>
        <p:nvSpPr>
          <p:cNvPr id="22" name="TextBox 21">
            <a:extLst>
              <a:ext uri="{FF2B5EF4-FFF2-40B4-BE49-F238E27FC236}">
                <a16:creationId xmlns:a16="http://schemas.microsoft.com/office/drawing/2014/main" id="{BF9C1A3C-2310-4BAC-B906-D03D8E6D4A12}"/>
              </a:ext>
            </a:extLst>
          </p:cNvPr>
          <p:cNvSpPr txBox="1"/>
          <p:nvPr/>
        </p:nvSpPr>
        <p:spPr>
          <a:xfrm>
            <a:off x="3131840" y="789668"/>
            <a:ext cx="5448202" cy="1512167"/>
          </a:xfrm>
          <a:prstGeom prst="rect">
            <a:avLst/>
          </a:prstGeom>
          <a:noFill/>
        </p:spPr>
        <p:txBody>
          <a:bodyPr>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6000" b="1" dirty="0" err="1">
                <a:ln w="11430"/>
                <a:solidFill>
                  <a:srgbClr val="336600"/>
                </a:solidFill>
                <a:effectLst>
                  <a:outerShdw blurRad="80000" dist="40000" dir="5040000" algn="tl">
                    <a:srgbClr val="000000">
                      <a:alpha val="30000"/>
                    </a:srgbClr>
                  </a:outerShdw>
                </a:effectLst>
                <a:latin typeface="VNI-Thufap2" pitchFamily="2" charset="0"/>
              </a:rPr>
              <a:t>Vận</a:t>
            </a:r>
            <a:r>
              <a:rPr lang="en-US" sz="6000" b="1" dirty="0">
                <a:ln w="11430"/>
                <a:solidFill>
                  <a:srgbClr val="336600"/>
                </a:solidFill>
                <a:effectLst>
                  <a:outerShdw blurRad="80000" dist="40000" dir="5040000" algn="tl">
                    <a:srgbClr val="000000">
                      <a:alpha val="30000"/>
                    </a:srgbClr>
                  </a:outerShdw>
                </a:effectLst>
                <a:latin typeface="VNI-Thufap2" pitchFamily="2" charset="0"/>
              </a:rPr>
              <a:t> </a:t>
            </a:r>
            <a:r>
              <a:rPr lang="en-US" sz="6000" b="1" dirty="0" err="1">
                <a:ln w="11430"/>
                <a:solidFill>
                  <a:srgbClr val="336600"/>
                </a:solidFill>
                <a:effectLst>
                  <a:outerShdw blurRad="80000" dist="40000" dir="5040000" algn="tl">
                    <a:srgbClr val="000000">
                      <a:alpha val="30000"/>
                    </a:srgbClr>
                  </a:outerShdw>
                </a:effectLst>
                <a:latin typeface="VNI-Thufap2" pitchFamily="2" charset="0"/>
              </a:rPr>
              <a:t>dụng</a:t>
            </a:r>
            <a:r>
              <a:rPr lang="en-US" sz="6000" b="1" dirty="0">
                <a:ln w="11430"/>
                <a:solidFill>
                  <a:srgbClr val="336600"/>
                </a:solidFill>
                <a:effectLst>
                  <a:outerShdw blurRad="80000" dist="40000" dir="5040000" algn="tl">
                    <a:srgbClr val="000000">
                      <a:alpha val="30000"/>
                    </a:srgbClr>
                  </a:outerShdw>
                </a:effectLst>
                <a:latin typeface="VNI-Thufap2" pitchFamily="2" charset="0"/>
              </a:rPr>
              <a:t>, </a:t>
            </a:r>
            <a:r>
              <a:rPr lang="en-US" sz="6000" b="1" dirty="0" err="1">
                <a:ln w="11430"/>
                <a:solidFill>
                  <a:srgbClr val="336600"/>
                </a:solidFill>
                <a:effectLst>
                  <a:outerShdw blurRad="80000" dist="40000" dir="5040000" algn="tl">
                    <a:srgbClr val="000000">
                      <a:alpha val="30000"/>
                    </a:srgbClr>
                  </a:outerShdw>
                </a:effectLst>
                <a:latin typeface="VNI-Thufap2" pitchFamily="2" charset="0"/>
              </a:rPr>
              <a:t>trải</a:t>
            </a:r>
            <a:r>
              <a:rPr lang="en-US" sz="6000" b="1" dirty="0">
                <a:ln w="11430"/>
                <a:solidFill>
                  <a:srgbClr val="336600"/>
                </a:solidFill>
                <a:effectLst>
                  <a:outerShdw blurRad="80000" dist="40000" dir="5040000" algn="tl">
                    <a:srgbClr val="000000">
                      <a:alpha val="30000"/>
                    </a:srgbClr>
                  </a:outerShdw>
                </a:effectLst>
                <a:latin typeface="VNI-Thufap2" pitchFamily="2" charset="0"/>
              </a:rPr>
              <a:t> </a:t>
            </a:r>
            <a:r>
              <a:rPr lang="en-US" sz="6000" b="1" dirty="0" err="1">
                <a:ln w="11430"/>
                <a:solidFill>
                  <a:srgbClr val="336600"/>
                </a:solidFill>
                <a:effectLst>
                  <a:outerShdw blurRad="80000" dist="40000" dir="5040000" algn="tl">
                    <a:srgbClr val="000000">
                      <a:alpha val="30000"/>
                    </a:srgbClr>
                  </a:outerShdw>
                </a:effectLst>
                <a:latin typeface="VNI-Thufap2" pitchFamily="2" charset="0"/>
              </a:rPr>
              <a:t>nghiệm</a:t>
            </a:r>
            <a:endParaRPr lang="en-US" sz="6000" b="1" dirty="0">
              <a:ln w="11430"/>
              <a:solidFill>
                <a:srgbClr val="336600"/>
              </a:solidFill>
              <a:effectLst>
                <a:outerShdw blurRad="80000" dist="40000" dir="5040000" algn="tl">
                  <a:srgbClr val="000000">
                    <a:alpha val="30000"/>
                  </a:srgbClr>
                </a:outerShdw>
              </a:effectLst>
              <a:latin typeface="VNI-Thufap2" pitchFamily="2" charset="0"/>
            </a:endParaRPr>
          </a:p>
        </p:txBody>
      </p:sp>
      <p:sp>
        <p:nvSpPr>
          <p:cNvPr id="13" name="TextBox 2">
            <a:extLst>
              <a:ext uri="{FF2B5EF4-FFF2-40B4-BE49-F238E27FC236}">
                <a16:creationId xmlns:a16="http://schemas.microsoft.com/office/drawing/2014/main" id="{2BA7715E-2905-4047-9426-A0B56462A29B}"/>
              </a:ext>
            </a:extLst>
          </p:cNvPr>
          <p:cNvSpPr txBox="1">
            <a:spLocks noChangeArrowheads="1"/>
          </p:cNvSpPr>
          <p:nvPr/>
        </p:nvSpPr>
        <p:spPr bwMode="auto">
          <a:xfrm>
            <a:off x="295820" y="2168185"/>
            <a:ext cx="84969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dirty="0">
                <a:solidFill>
                  <a:srgbClr val="0033CC"/>
                </a:solidFill>
              </a:rPr>
              <a:t>    *</a:t>
            </a:r>
            <a:r>
              <a:rPr lang="en-US" altLang="en-US" b="1" dirty="0" err="1">
                <a:solidFill>
                  <a:srgbClr val="0033CC"/>
                </a:solidFill>
              </a:rPr>
              <a:t>Nếu</a:t>
            </a:r>
            <a:r>
              <a:rPr lang="en-US" altLang="en-US" b="1" dirty="0">
                <a:solidFill>
                  <a:srgbClr val="0033CC"/>
                </a:solidFill>
              </a:rPr>
              <a:t> </a:t>
            </a:r>
            <a:r>
              <a:rPr lang="en-US" altLang="en-US" b="1" dirty="0" err="1">
                <a:solidFill>
                  <a:srgbClr val="0033CC"/>
                </a:solidFill>
              </a:rPr>
              <a:t>em</a:t>
            </a:r>
            <a:r>
              <a:rPr lang="en-US" altLang="en-US" b="1" dirty="0">
                <a:solidFill>
                  <a:srgbClr val="0033CC"/>
                </a:solidFill>
              </a:rPr>
              <a:t> </a:t>
            </a:r>
            <a:r>
              <a:rPr lang="en-US" altLang="en-US" b="1" dirty="0" err="1">
                <a:solidFill>
                  <a:srgbClr val="0033CC"/>
                </a:solidFill>
              </a:rPr>
              <a:t>là</a:t>
            </a:r>
            <a:r>
              <a:rPr lang="en-US" altLang="en-US" b="1" dirty="0">
                <a:solidFill>
                  <a:srgbClr val="0033CC"/>
                </a:solidFill>
              </a:rPr>
              <a:t> </a:t>
            </a:r>
            <a:r>
              <a:rPr lang="en-US" altLang="en-US" b="1" dirty="0" err="1">
                <a:solidFill>
                  <a:srgbClr val="0033CC"/>
                </a:solidFill>
              </a:rPr>
              <a:t>cậu</a:t>
            </a:r>
            <a:r>
              <a:rPr lang="en-US" altLang="en-US" b="1" dirty="0">
                <a:solidFill>
                  <a:srgbClr val="0033CC"/>
                </a:solidFill>
              </a:rPr>
              <a:t> </a:t>
            </a:r>
            <a:r>
              <a:rPr lang="en-US" altLang="en-US" b="1" dirty="0" err="1">
                <a:solidFill>
                  <a:srgbClr val="0033CC"/>
                </a:solidFill>
              </a:rPr>
              <a:t>bé</a:t>
            </a:r>
            <a:r>
              <a:rPr lang="en-US" altLang="en-US" b="1" dirty="0">
                <a:solidFill>
                  <a:srgbClr val="0033CC"/>
                </a:solidFill>
              </a:rPr>
              <a:t> </a:t>
            </a:r>
            <a:r>
              <a:rPr lang="en-US" altLang="en-US" b="1" dirty="0" err="1">
                <a:solidFill>
                  <a:srgbClr val="0033CC"/>
                </a:solidFill>
              </a:rPr>
              <a:t>trong</a:t>
            </a:r>
            <a:r>
              <a:rPr lang="en-US" altLang="en-US" b="1" dirty="0">
                <a:solidFill>
                  <a:srgbClr val="0033CC"/>
                </a:solidFill>
              </a:rPr>
              <a:t> </a:t>
            </a:r>
            <a:r>
              <a:rPr lang="en-US" altLang="en-US" b="1" dirty="0" err="1">
                <a:solidFill>
                  <a:srgbClr val="0033CC"/>
                </a:solidFill>
              </a:rPr>
              <a:t>bài</a:t>
            </a:r>
            <a:r>
              <a:rPr lang="en-US" altLang="en-US" b="1" dirty="0">
                <a:solidFill>
                  <a:srgbClr val="0033CC"/>
                </a:solidFill>
              </a:rPr>
              <a:t> </a:t>
            </a:r>
            <a:r>
              <a:rPr lang="en-US" altLang="en-US" b="1" dirty="0" err="1">
                <a:solidFill>
                  <a:srgbClr val="0033CC"/>
                </a:solidFill>
              </a:rPr>
              <a:t>thơ</a:t>
            </a:r>
            <a:r>
              <a:rPr lang="en-US" altLang="en-US" b="1" dirty="0">
                <a:solidFill>
                  <a:srgbClr val="0033CC"/>
                </a:solidFill>
              </a:rPr>
              <a:t>, </a:t>
            </a:r>
            <a:r>
              <a:rPr lang="en-US" altLang="en-US" b="1" dirty="0" err="1">
                <a:solidFill>
                  <a:srgbClr val="0033CC"/>
                </a:solidFill>
              </a:rPr>
              <a:t>em</a:t>
            </a:r>
            <a:r>
              <a:rPr lang="en-US" altLang="en-US" b="1" dirty="0">
                <a:solidFill>
                  <a:srgbClr val="0033CC"/>
                </a:solidFill>
              </a:rPr>
              <a:t> </a:t>
            </a:r>
            <a:r>
              <a:rPr lang="en-US" altLang="en-US" b="1" dirty="0" err="1">
                <a:solidFill>
                  <a:srgbClr val="0033CC"/>
                </a:solidFill>
              </a:rPr>
              <a:t>sẽ</a:t>
            </a:r>
            <a:r>
              <a:rPr lang="en-US" altLang="en-US" b="1" dirty="0">
                <a:solidFill>
                  <a:srgbClr val="0033CC"/>
                </a:solidFill>
              </a:rPr>
              <a:t> </a:t>
            </a:r>
            <a:r>
              <a:rPr lang="en-US" altLang="en-US" b="1" dirty="0" err="1">
                <a:solidFill>
                  <a:srgbClr val="0033CC"/>
                </a:solidFill>
              </a:rPr>
              <a:t>nói</a:t>
            </a:r>
            <a:r>
              <a:rPr lang="en-US" altLang="en-US" b="1" dirty="0">
                <a:solidFill>
                  <a:srgbClr val="0033CC"/>
                </a:solidFill>
              </a:rPr>
              <a:t> </a:t>
            </a:r>
            <a:r>
              <a:rPr lang="en-US" altLang="en-US" b="1" dirty="0" err="1">
                <a:solidFill>
                  <a:srgbClr val="0033CC"/>
                </a:solidFill>
              </a:rPr>
              <a:t>thêm</a:t>
            </a:r>
            <a:r>
              <a:rPr lang="en-US" altLang="en-US" b="1" dirty="0">
                <a:solidFill>
                  <a:srgbClr val="0033CC"/>
                </a:solidFill>
              </a:rPr>
              <a:t> </a:t>
            </a:r>
            <a:r>
              <a:rPr lang="en-US" altLang="en-US" b="1" dirty="0" err="1">
                <a:solidFill>
                  <a:srgbClr val="0033CC"/>
                </a:solidFill>
              </a:rPr>
              <a:t>câu</a:t>
            </a:r>
            <a:r>
              <a:rPr lang="en-US" altLang="en-US" b="1" dirty="0">
                <a:solidFill>
                  <a:srgbClr val="0033CC"/>
                </a:solidFill>
              </a:rPr>
              <a:t> </a:t>
            </a:r>
            <a:r>
              <a:rPr lang="en-US" altLang="en-US" b="1" dirty="0" err="1">
                <a:solidFill>
                  <a:srgbClr val="0033CC"/>
                </a:solidFill>
              </a:rPr>
              <a:t>gì</a:t>
            </a:r>
            <a:r>
              <a:rPr lang="en-US" altLang="en-US" b="1" dirty="0">
                <a:solidFill>
                  <a:srgbClr val="0033CC"/>
                </a:solidFill>
              </a:rPr>
              <a:t> </a:t>
            </a:r>
            <a:r>
              <a:rPr lang="en-US" altLang="en-US" b="1" dirty="0" err="1">
                <a:solidFill>
                  <a:srgbClr val="0033CC"/>
                </a:solidFill>
              </a:rPr>
              <a:t>với</a:t>
            </a:r>
            <a:r>
              <a:rPr lang="en-US" altLang="en-US" b="1" dirty="0">
                <a:solidFill>
                  <a:srgbClr val="0033CC"/>
                </a:solidFill>
              </a:rPr>
              <a:t> cha?</a:t>
            </a:r>
          </a:p>
        </p:txBody>
      </p:sp>
      <p:sp>
        <p:nvSpPr>
          <p:cNvPr id="14" name="TextBox 2">
            <a:extLst>
              <a:ext uri="{FF2B5EF4-FFF2-40B4-BE49-F238E27FC236}">
                <a16:creationId xmlns:a16="http://schemas.microsoft.com/office/drawing/2014/main" id="{C2DD5856-AB8A-48E3-AA00-B3EA19267256}"/>
              </a:ext>
            </a:extLst>
          </p:cNvPr>
          <p:cNvSpPr txBox="1">
            <a:spLocks noChangeArrowheads="1"/>
          </p:cNvSpPr>
          <p:nvPr/>
        </p:nvSpPr>
        <p:spPr bwMode="auto">
          <a:xfrm>
            <a:off x="310355" y="2865670"/>
            <a:ext cx="84083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dirty="0">
                <a:solidFill>
                  <a:srgbClr val="0033CC"/>
                </a:solidFill>
              </a:rPr>
              <a:t>    *</a:t>
            </a:r>
            <a:r>
              <a:rPr lang="en-US" altLang="en-US" b="1" dirty="0" err="1">
                <a:solidFill>
                  <a:srgbClr val="0033CC"/>
                </a:solidFill>
              </a:rPr>
              <a:t>Trong</a:t>
            </a:r>
            <a:r>
              <a:rPr lang="en-US" altLang="en-US" b="1" dirty="0">
                <a:solidFill>
                  <a:srgbClr val="0033CC"/>
                </a:solidFill>
              </a:rPr>
              <a:t> </a:t>
            </a:r>
            <a:r>
              <a:rPr lang="en-US" altLang="en-US" b="1" dirty="0" err="1">
                <a:solidFill>
                  <a:srgbClr val="0033CC"/>
                </a:solidFill>
              </a:rPr>
              <a:t>bài</a:t>
            </a:r>
            <a:r>
              <a:rPr lang="en-US" altLang="en-US" b="1" dirty="0">
                <a:solidFill>
                  <a:srgbClr val="0033CC"/>
                </a:solidFill>
              </a:rPr>
              <a:t> </a:t>
            </a:r>
            <a:r>
              <a:rPr lang="en-US" altLang="en-US" b="1" dirty="0" err="1">
                <a:solidFill>
                  <a:srgbClr val="0033CC"/>
                </a:solidFill>
              </a:rPr>
              <a:t>thơ</a:t>
            </a:r>
            <a:r>
              <a:rPr lang="en-US" altLang="en-US" b="1" dirty="0">
                <a:solidFill>
                  <a:srgbClr val="0033CC"/>
                </a:solidFill>
              </a:rPr>
              <a:t> </a:t>
            </a:r>
            <a:r>
              <a:rPr lang="en-US" altLang="en-US" b="1" dirty="0" err="1">
                <a:solidFill>
                  <a:srgbClr val="0033CC"/>
                </a:solidFill>
              </a:rPr>
              <a:t>có</a:t>
            </a:r>
            <a:r>
              <a:rPr lang="en-US" altLang="en-US" b="1" dirty="0">
                <a:solidFill>
                  <a:srgbClr val="0033CC"/>
                </a:solidFill>
              </a:rPr>
              <a:t> </a:t>
            </a:r>
            <a:r>
              <a:rPr lang="en-US" altLang="en-US" b="1" dirty="0" err="1">
                <a:solidFill>
                  <a:srgbClr val="0033CC"/>
                </a:solidFill>
              </a:rPr>
              <a:t>nhiều</a:t>
            </a:r>
            <a:r>
              <a:rPr lang="en-US" altLang="en-US" b="1" dirty="0">
                <a:solidFill>
                  <a:srgbClr val="0033CC"/>
                </a:solidFill>
              </a:rPr>
              <a:t> </a:t>
            </a:r>
            <a:r>
              <a:rPr lang="en-US" altLang="en-US" b="1" dirty="0" err="1">
                <a:solidFill>
                  <a:srgbClr val="0033CC"/>
                </a:solidFill>
              </a:rPr>
              <a:t>hình</a:t>
            </a:r>
            <a:r>
              <a:rPr lang="en-US" altLang="en-US" b="1" dirty="0">
                <a:solidFill>
                  <a:srgbClr val="0033CC"/>
                </a:solidFill>
              </a:rPr>
              <a:t> </a:t>
            </a:r>
            <a:r>
              <a:rPr lang="en-US" altLang="en-US" b="1" dirty="0" err="1">
                <a:solidFill>
                  <a:srgbClr val="0033CC"/>
                </a:solidFill>
              </a:rPr>
              <a:t>ảnh</a:t>
            </a:r>
            <a:r>
              <a:rPr lang="en-US" altLang="en-US" b="1" dirty="0">
                <a:solidFill>
                  <a:srgbClr val="0033CC"/>
                </a:solidFill>
              </a:rPr>
              <a:t> </a:t>
            </a:r>
            <a:r>
              <a:rPr lang="en-US" altLang="en-US" b="1" dirty="0" err="1">
                <a:solidFill>
                  <a:srgbClr val="0033CC"/>
                </a:solidFill>
              </a:rPr>
              <a:t>đẹp</a:t>
            </a:r>
            <a:r>
              <a:rPr lang="en-US" altLang="en-US" b="1" dirty="0">
                <a:solidFill>
                  <a:srgbClr val="0033CC"/>
                </a:solidFill>
              </a:rPr>
              <a:t>. </a:t>
            </a:r>
            <a:r>
              <a:rPr lang="en-US" altLang="en-US" b="1" dirty="0" err="1">
                <a:solidFill>
                  <a:srgbClr val="0033CC"/>
                </a:solidFill>
              </a:rPr>
              <a:t>Em</a:t>
            </a:r>
            <a:r>
              <a:rPr lang="en-US" altLang="en-US" b="1" dirty="0">
                <a:solidFill>
                  <a:srgbClr val="0033CC"/>
                </a:solidFill>
              </a:rPr>
              <a:t> </a:t>
            </a:r>
            <a:r>
              <a:rPr lang="en-US" altLang="en-US" b="1" dirty="0" err="1">
                <a:solidFill>
                  <a:srgbClr val="0033CC"/>
                </a:solidFill>
              </a:rPr>
              <a:t>thích</a:t>
            </a:r>
            <a:r>
              <a:rPr lang="en-US" altLang="en-US" b="1" dirty="0">
                <a:solidFill>
                  <a:srgbClr val="0033CC"/>
                </a:solidFill>
              </a:rPr>
              <a:t> </a:t>
            </a:r>
            <a:r>
              <a:rPr lang="en-US" altLang="en-US" b="1" dirty="0" err="1">
                <a:solidFill>
                  <a:srgbClr val="0033CC"/>
                </a:solidFill>
              </a:rPr>
              <a:t>nhất</a:t>
            </a:r>
            <a:r>
              <a:rPr lang="en-US" altLang="en-US" b="1" dirty="0">
                <a:solidFill>
                  <a:srgbClr val="0033CC"/>
                </a:solidFill>
              </a:rPr>
              <a:t> </a:t>
            </a:r>
            <a:r>
              <a:rPr lang="en-US" altLang="en-US" b="1" dirty="0" err="1">
                <a:solidFill>
                  <a:srgbClr val="0033CC"/>
                </a:solidFill>
              </a:rPr>
              <a:t>hình</a:t>
            </a:r>
            <a:r>
              <a:rPr lang="en-US" altLang="en-US" b="1" dirty="0">
                <a:solidFill>
                  <a:srgbClr val="0033CC"/>
                </a:solidFill>
              </a:rPr>
              <a:t> </a:t>
            </a:r>
            <a:r>
              <a:rPr lang="en-US" altLang="en-US" b="1" dirty="0" err="1">
                <a:solidFill>
                  <a:srgbClr val="0033CC"/>
                </a:solidFill>
              </a:rPr>
              <a:t>ảnh</a:t>
            </a:r>
            <a:r>
              <a:rPr lang="en-US" altLang="en-US" b="1" dirty="0">
                <a:solidFill>
                  <a:srgbClr val="0033CC"/>
                </a:solidFill>
              </a:rPr>
              <a:t> </a:t>
            </a:r>
            <a:r>
              <a:rPr lang="en-US" altLang="en-US" b="1" dirty="0" err="1">
                <a:solidFill>
                  <a:srgbClr val="0033CC"/>
                </a:solidFill>
              </a:rPr>
              <a:t>nào</a:t>
            </a:r>
            <a:r>
              <a:rPr lang="en-US" altLang="en-US" b="1" dirty="0">
                <a:solidFill>
                  <a:srgbClr val="0033CC"/>
                </a:solidFill>
              </a:rPr>
              <a:t>? </a:t>
            </a:r>
            <a:r>
              <a:rPr lang="en-US" altLang="en-US" b="1" dirty="0" err="1">
                <a:solidFill>
                  <a:srgbClr val="0033CC"/>
                </a:solidFill>
              </a:rPr>
              <a:t>Vì</a:t>
            </a:r>
            <a:r>
              <a:rPr lang="en-US" altLang="en-US" b="1" dirty="0">
                <a:solidFill>
                  <a:srgbClr val="0033CC"/>
                </a:solidFill>
              </a:rPr>
              <a:t> </a:t>
            </a:r>
            <a:r>
              <a:rPr lang="en-US" altLang="en-US" b="1" dirty="0" err="1">
                <a:solidFill>
                  <a:srgbClr val="0033CC"/>
                </a:solidFill>
              </a:rPr>
              <a:t>sao</a:t>
            </a:r>
            <a:r>
              <a:rPr lang="en-US" altLang="en-US" b="1" dirty="0">
                <a:solidFill>
                  <a:srgbClr val="0033CC"/>
                </a:solidFill>
              </a:rPr>
              <a:t>?</a:t>
            </a:r>
          </a:p>
        </p:txBody>
      </p:sp>
    </p:spTree>
    <p:extLst>
      <p:ext uri="{BB962C8B-B14F-4D97-AF65-F5344CB8AC3E}">
        <p14:creationId xmlns:p14="http://schemas.microsoft.com/office/powerpoint/2010/main" val="14097482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2">
            <a:hlinkClick r:id="rId2" action="ppaction://hlinksldjump" tooltip="PHAN II"/>
            <a:extLst>
              <a:ext uri="{FF2B5EF4-FFF2-40B4-BE49-F238E27FC236}">
                <a16:creationId xmlns:a16="http://schemas.microsoft.com/office/drawing/2014/main" id="{A8846B17-A599-47C7-9A0A-E22CA7FF40C3}"/>
              </a:ext>
            </a:extLst>
          </p:cNvPr>
          <p:cNvSpPr txBox="1">
            <a:spLocks noChangeArrowheads="1"/>
          </p:cNvSpPr>
          <p:nvPr/>
        </p:nvSpPr>
        <p:spPr bwMode="auto">
          <a:xfrm>
            <a:off x="7143750" y="3028951"/>
            <a:ext cx="457200" cy="43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latin typeface="VNI-Times" pitchFamily="2" charset="0"/>
            </a:endParaRPr>
          </a:p>
        </p:txBody>
      </p:sp>
      <p:sp>
        <p:nvSpPr>
          <p:cNvPr id="2053" name="Text Box 3">
            <a:hlinkClick r:id="rId3" action="ppaction://hlinksldjump" tooltip="PHAN III"/>
            <a:extLst>
              <a:ext uri="{FF2B5EF4-FFF2-40B4-BE49-F238E27FC236}">
                <a16:creationId xmlns:a16="http://schemas.microsoft.com/office/drawing/2014/main" id="{D97D593F-CDD2-40F2-AE50-744D3A75D14A}"/>
              </a:ext>
            </a:extLst>
          </p:cNvPr>
          <p:cNvSpPr txBox="1">
            <a:spLocks noChangeArrowheads="1"/>
          </p:cNvSpPr>
          <p:nvPr/>
        </p:nvSpPr>
        <p:spPr bwMode="auto">
          <a:xfrm>
            <a:off x="4057650" y="3600451"/>
            <a:ext cx="742950" cy="43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latin typeface="VNI-Times" pitchFamily="2" charset="0"/>
            </a:endParaRPr>
          </a:p>
        </p:txBody>
      </p:sp>
      <p:sp>
        <p:nvSpPr>
          <p:cNvPr id="2054" name="Text Box 4">
            <a:hlinkClick r:id="rId4" action="ppaction://hlinksldjump" tooltip="PHAN I"/>
            <a:extLst>
              <a:ext uri="{FF2B5EF4-FFF2-40B4-BE49-F238E27FC236}">
                <a16:creationId xmlns:a16="http://schemas.microsoft.com/office/drawing/2014/main" id="{06038205-313B-414C-A499-A1522863F66D}"/>
              </a:ext>
            </a:extLst>
          </p:cNvPr>
          <p:cNvSpPr txBox="1">
            <a:spLocks noChangeArrowheads="1"/>
          </p:cNvSpPr>
          <p:nvPr/>
        </p:nvSpPr>
        <p:spPr bwMode="auto">
          <a:xfrm>
            <a:off x="3486150" y="2571751"/>
            <a:ext cx="685800" cy="43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latin typeface="VNI-Times" pitchFamily="2" charset="0"/>
            </a:endParaRPr>
          </a:p>
        </p:txBody>
      </p:sp>
      <p:sp>
        <p:nvSpPr>
          <p:cNvPr id="2055" name="Text Box 5">
            <a:extLst>
              <a:ext uri="{FF2B5EF4-FFF2-40B4-BE49-F238E27FC236}">
                <a16:creationId xmlns:a16="http://schemas.microsoft.com/office/drawing/2014/main" id="{EA6721EF-A43E-49D7-967F-CC107666975E}"/>
              </a:ext>
            </a:extLst>
          </p:cNvPr>
          <p:cNvSpPr txBox="1">
            <a:spLocks noChangeArrowheads="1"/>
          </p:cNvSpPr>
          <p:nvPr/>
        </p:nvSpPr>
        <p:spPr bwMode="auto">
          <a:xfrm>
            <a:off x="1428750" y="400050"/>
            <a:ext cx="6172200"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1350">
              <a:latin typeface="Arial" panose="020B0604020202020204" pitchFamily="34" charset="0"/>
            </a:endParaRPr>
          </a:p>
        </p:txBody>
      </p:sp>
      <p:grpSp>
        <p:nvGrpSpPr>
          <p:cNvPr id="2056" name="Group 7">
            <a:extLst>
              <a:ext uri="{FF2B5EF4-FFF2-40B4-BE49-F238E27FC236}">
                <a16:creationId xmlns:a16="http://schemas.microsoft.com/office/drawing/2014/main" id="{5FA34597-34D7-42D0-8731-851714A850BB}"/>
              </a:ext>
            </a:extLst>
          </p:cNvPr>
          <p:cNvGrpSpPr>
            <a:grpSpLocks/>
          </p:cNvGrpSpPr>
          <p:nvPr/>
        </p:nvGrpSpPr>
        <p:grpSpPr bwMode="auto">
          <a:xfrm>
            <a:off x="871810" y="628650"/>
            <a:ext cx="7776864" cy="3886200"/>
            <a:chOff x="1104" y="1056"/>
            <a:chExt cx="4656" cy="3264"/>
          </a:xfrm>
        </p:grpSpPr>
        <p:pic>
          <p:nvPicPr>
            <p:cNvPr id="2119" name="Picture 8" descr="FLOW04">
              <a:extLst>
                <a:ext uri="{FF2B5EF4-FFF2-40B4-BE49-F238E27FC236}">
                  <a16:creationId xmlns:a16="http://schemas.microsoft.com/office/drawing/2014/main" id="{C9B54B78-0A57-4CD8-8EB2-BE42BE12D2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 y="2592"/>
              <a:ext cx="432"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0" name="Picture 9" descr="FLOW04">
              <a:extLst>
                <a:ext uri="{FF2B5EF4-FFF2-40B4-BE49-F238E27FC236}">
                  <a16:creationId xmlns:a16="http://schemas.microsoft.com/office/drawing/2014/main" id="{67A22B88-197A-443F-8DA8-B7A3391640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 y="1824"/>
              <a:ext cx="432"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1" name="Picture 10" descr="FLOW04">
              <a:extLst>
                <a:ext uri="{FF2B5EF4-FFF2-40B4-BE49-F238E27FC236}">
                  <a16:creationId xmlns:a16="http://schemas.microsoft.com/office/drawing/2014/main" id="{4F99BC05-EA5F-4097-A489-84FC5E68C3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 y="1056"/>
              <a:ext cx="432"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2" name="Picture 11" descr="FLOW04">
              <a:extLst>
                <a:ext uri="{FF2B5EF4-FFF2-40B4-BE49-F238E27FC236}">
                  <a16:creationId xmlns:a16="http://schemas.microsoft.com/office/drawing/2014/main" id="{BD326D66-C8F8-4010-9034-EAC610F84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 y="3408"/>
              <a:ext cx="432"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3" name="Picture 12" descr="FLOW01">
              <a:extLst>
                <a:ext uri="{FF2B5EF4-FFF2-40B4-BE49-F238E27FC236}">
                  <a16:creationId xmlns:a16="http://schemas.microsoft.com/office/drawing/2014/main" id="{69DFFE5C-46C1-4223-9A22-4FC9FDDA68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 y="3888"/>
              <a:ext cx="216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4" name="Picture 13" descr="FLOW01">
              <a:extLst>
                <a:ext uri="{FF2B5EF4-FFF2-40B4-BE49-F238E27FC236}">
                  <a16:creationId xmlns:a16="http://schemas.microsoft.com/office/drawing/2014/main" id="{F6F8E739-D76D-45FA-8D21-7C2FA7BC3A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 y="3888"/>
              <a:ext cx="216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7" name="Group 15">
            <a:extLst>
              <a:ext uri="{FF2B5EF4-FFF2-40B4-BE49-F238E27FC236}">
                <a16:creationId xmlns:a16="http://schemas.microsoft.com/office/drawing/2014/main" id="{986B9F14-4853-45FF-9DC2-0A2001AB336C}"/>
              </a:ext>
            </a:extLst>
          </p:cNvPr>
          <p:cNvGrpSpPr>
            <a:grpSpLocks/>
          </p:cNvGrpSpPr>
          <p:nvPr/>
        </p:nvGrpSpPr>
        <p:grpSpPr bwMode="auto">
          <a:xfrm>
            <a:off x="4686300" y="2628900"/>
            <a:ext cx="2628900" cy="1771650"/>
            <a:chOff x="912" y="672"/>
            <a:chExt cx="3982" cy="2863"/>
          </a:xfrm>
        </p:grpSpPr>
        <p:sp>
          <p:nvSpPr>
            <p:cNvPr id="2060" name="Freeform 16">
              <a:extLst>
                <a:ext uri="{FF2B5EF4-FFF2-40B4-BE49-F238E27FC236}">
                  <a16:creationId xmlns:a16="http://schemas.microsoft.com/office/drawing/2014/main" id="{F02E2BC5-3DAE-40C3-9E39-FB0258FB08B8}"/>
                </a:ext>
              </a:extLst>
            </p:cNvPr>
            <p:cNvSpPr>
              <a:spLocks/>
            </p:cNvSpPr>
            <p:nvPr/>
          </p:nvSpPr>
          <p:spPr bwMode="auto">
            <a:xfrm>
              <a:off x="1999" y="1619"/>
              <a:ext cx="2622" cy="1759"/>
            </a:xfrm>
            <a:custGeom>
              <a:avLst/>
              <a:gdLst>
                <a:gd name="T0" fmla="*/ 1308 w 2622"/>
                <a:gd name="T1" fmla="*/ 0 h 1759"/>
                <a:gd name="T2" fmla="*/ 2622 w 2622"/>
                <a:gd name="T3" fmla="*/ 624 h 1759"/>
                <a:gd name="T4" fmla="*/ 2622 w 2622"/>
                <a:gd name="T5" fmla="*/ 1759 h 1759"/>
                <a:gd name="T6" fmla="*/ 1760 w 2622"/>
                <a:gd name="T7" fmla="*/ 1759 h 1759"/>
                <a:gd name="T8" fmla="*/ 871 w 2622"/>
                <a:gd name="T9" fmla="*/ 1759 h 1759"/>
                <a:gd name="T10" fmla="*/ 0 w 2622"/>
                <a:gd name="T11" fmla="*/ 1759 h 1759"/>
                <a:gd name="T12" fmla="*/ 0 w 2622"/>
                <a:gd name="T13" fmla="*/ 624 h 1759"/>
                <a:gd name="T14" fmla="*/ 1308 w 2622"/>
                <a:gd name="T15" fmla="*/ 0 h 1759"/>
                <a:gd name="T16" fmla="*/ 0 60000 65536"/>
                <a:gd name="T17" fmla="*/ 0 60000 65536"/>
                <a:gd name="T18" fmla="*/ 0 60000 65536"/>
                <a:gd name="T19" fmla="*/ 0 60000 65536"/>
                <a:gd name="T20" fmla="*/ 0 60000 65536"/>
                <a:gd name="T21" fmla="*/ 0 60000 65536"/>
                <a:gd name="T22" fmla="*/ 0 60000 65536"/>
                <a:gd name="T23" fmla="*/ 0 60000 65536"/>
                <a:gd name="T24" fmla="*/ 0 w 2622"/>
                <a:gd name="T25" fmla="*/ 0 h 1759"/>
                <a:gd name="T26" fmla="*/ 2622 w 2622"/>
                <a:gd name="T27" fmla="*/ 1759 h 17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2" h="1759">
                  <a:moveTo>
                    <a:pt x="1308" y="0"/>
                  </a:moveTo>
                  <a:lnTo>
                    <a:pt x="2622" y="624"/>
                  </a:lnTo>
                  <a:lnTo>
                    <a:pt x="2622" y="1759"/>
                  </a:lnTo>
                  <a:lnTo>
                    <a:pt x="1760" y="1759"/>
                  </a:lnTo>
                  <a:lnTo>
                    <a:pt x="871" y="1759"/>
                  </a:lnTo>
                  <a:lnTo>
                    <a:pt x="0" y="1759"/>
                  </a:lnTo>
                  <a:lnTo>
                    <a:pt x="0" y="624"/>
                  </a:lnTo>
                  <a:lnTo>
                    <a:pt x="1308"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1" name="Freeform 17">
              <a:extLst>
                <a:ext uri="{FF2B5EF4-FFF2-40B4-BE49-F238E27FC236}">
                  <a16:creationId xmlns:a16="http://schemas.microsoft.com/office/drawing/2014/main" id="{AD6123F7-3489-4C2E-A08C-3958F84BC21F}"/>
                </a:ext>
              </a:extLst>
            </p:cNvPr>
            <p:cNvSpPr>
              <a:spLocks/>
            </p:cNvSpPr>
            <p:nvPr/>
          </p:nvSpPr>
          <p:spPr bwMode="auto">
            <a:xfrm>
              <a:off x="2964" y="1002"/>
              <a:ext cx="707" cy="702"/>
            </a:xfrm>
            <a:custGeom>
              <a:avLst/>
              <a:gdLst>
                <a:gd name="T0" fmla="*/ 707 w 707"/>
                <a:gd name="T1" fmla="*/ 702 h 702"/>
                <a:gd name="T2" fmla="*/ 707 w 707"/>
                <a:gd name="T3" fmla="*/ 0 h 702"/>
                <a:gd name="T4" fmla="*/ 0 w 707"/>
                <a:gd name="T5" fmla="*/ 0 h 702"/>
                <a:gd name="T6" fmla="*/ 0 w 707"/>
                <a:gd name="T7" fmla="*/ 688 h 702"/>
                <a:gd name="T8" fmla="*/ 343 w 707"/>
                <a:gd name="T9" fmla="*/ 512 h 702"/>
                <a:gd name="T10" fmla="*/ 707 w 707"/>
                <a:gd name="T11" fmla="*/ 702 h 702"/>
                <a:gd name="T12" fmla="*/ 0 60000 65536"/>
                <a:gd name="T13" fmla="*/ 0 60000 65536"/>
                <a:gd name="T14" fmla="*/ 0 60000 65536"/>
                <a:gd name="T15" fmla="*/ 0 60000 65536"/>
                <a:gd name="T16" fmla="*/ 0 60000 65536"/>
                <a:gd name="T17" fmla="*/ 0 60000 65536"/>
                <a:gd name="T18" fmla="*/ 0 w 707"/>
                <a:gd name="T19" fmla="*/ 0 h 702"/>
                <a:gd name="T20" fmla="*/ 707 w 707"/>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707" h="702">
                  <a:moveTo>
                    <a:pt x="707" y="702"/>
                  </a:moveTo>
                  <a:lnTo>
                    <a:pt x="707" y="0"/>
                  </a:lnTo>
                  <a:lnTo>
                    <a:pt x="0" y="0"/>
                  </a:lnTo>
                  <a:lnTo>
                    <a:pt x="0" y="688"/>
                  </a:lnTo>
                  <a:lnTo>
                    <a:pt x="343" y="512"/>
                  </a:lnTo>
                  <a:lnTo>
                    <a:pt x="707" y="702"/>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2" name="Freeform 18">
              <a:extLst>
                <a:ext uri="{FF2B5EF4-FFF2-40B4-BE49-F238E27FC236}">
                  <a16:creationId xmlns:a16="http://schemas.microsoft.com/office/drawing/2014/main" id="{71B76D92-ED34-428D-B262-53C09BC5A29B}"/>
                </a:ext>
              </a:extLst>
            </p:cNvPr>
            <p:cNvSpPr>
              <a:spLocks/>
            </p:cNvSpPr>
            <p:nvPr/>
          </p:nvSpPr>
          <p:spPr bwMode="auto">
            <a:xfrm>
              <a:off x="1743" y="1622"/>
              <a:ext cx="1221" cy="615"/>
            </a:xfrm>
            <a:custGeom>
              <a:avLst/>
              <a:gdLst>
                <a:gd name="T0" fmla="*/ 0 w 1221"/>
                <a:gd name="T1" fmla="*/ 615 h 615"/>
                <a:gd name="T2" fmla="*/ 1221 w 1221"/>
                <a:gd name="T3" fmla="*/ 72 h 615"/>
                <a:gd name="T4" fmla="*/ 1221 w 1221"/>
                <a:gd name="T5" fmla="*/ 61 h 615"/>
                <a:gd name="T6" fmla="*/ 1221 w 1221"/>
                <a:gd name="T7" fmla="*/ 43 h 615"/>
                <a:gd name="T8" fmla="*/ 1221 w 1221"/>
                <a:gd name="T9" fmla="*/ 22 h 615"/>
                <a:gd name="T10" fmla="*/ 1221 w 1221"/>
                <a:gd name="T11" fmla="*/ 0 h 615"/>
                <a:gd name="T12" fmla="*/ 0 w 1221"/>
                <a:gd name="T13" fmla="*/ 544 h 615"/>
                <a:gd name="T14" fmla="*/ 0 w 1221"/>
                <a:gd name="T15" fmla="*/ 615 h 615"/>
                <a:gd name="T16" fmla="*/ 0 60000 65536"/>
                <a:gd name="T17" fmla="*/ 0 60000 65536"/>
                <a:gd name="T18" fmla="*/ 0 60000 65536"/>
                <a:gd name="T19" fmla="*/ 0 60000 65536"/>
                <a:gd name="T20" fmla="*/ 0 60000 65536"/>
                <a:gd name="T21" fmla="*/ 0 60000 65536"/>
                <a:gd name="T22" fmla="*/ 0 60000 65536"/>
                <a:gd name="T23" fmla="*/ 0 60000 65536"/>
                <a:gd name="T24" fmla="*/ 0 w 1221"/>
                <a:gd name="T25" fmla="*/ 0 h 615"/>
                <a:gd name="T26" fmla="*/ 1221 w 1221"/>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1" h="615">
                  <a:moveTo>
                    <a:pt x="0" y="615"/>
                  </a:moveTo>
                  <a:lnTo>
                    <a:pt x="1221" y="72"/>
                  </a:lnTo>
                  <a:lnTo>
                    <a:pt x="1221" y="61"/>
                  </a:lnTo>
                  <a:lnTo>
                    <a:pt x="1221" y="43"/>
                  </a:lnTo>
                  <a:lnTo>
                    <a:pt x="1221" y="22"/>
                  </a:lnTo>
                  <a:lnTo>
                    <a:pt x="1221" y="0"/>
                  </a:lnTo>
                  <a:lnTo>
                    <a:pt x="0" y="544"/>
                  </a:lnTo>
                  <a:lnTo>
                    <a:pt x="0" y="615"/>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3" name="Rectangle 19">
              <a:extLst>
                <a:ext uri="{FF2B5EF4-FFF2-40B4-BE49-F238E27FC236}">
                  <a16:creationId xmlns:a16="http://schemas.microsoft.com/office/drawing/2014/main" id="{4D30D457-6C8F-4738-8B52-D01F901D9B3A}"/>
                </a:ext>
              </a:extLst>
            </p:cNvPr>
            <p:cNvSpPr>
              <a:spLocks noChangeArrowheads="1"/>
            </p:cNvSpPr>
            <p:nvPr/>
          </p:nvSpPr>
          <p:spPr bwMode="auto">
            <a:xfrm>
              <a:off x="1999" y="3469"/>
              <a:ext cx="2622" cy="66"/>
            </a:xfrm>
            <a:prstGeom prst="rect">
              <a:avLst/>
            </a:prstGeom>
            <a:solidFill>
              <a:srgbClr val="7A11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4" name="Freeform 20">
              <a:extLst>
                <a:ext uri="{FF2B5EF4-FFF2-40B4-BE49-F238E27FC236}">
                  <a16:creationId xmlns:a16="http://schemas.microsoft.com/office/drawing/2014/main" id="{C872C8D2-CCE5-4B3F-B0CE-89CD67A5E3C4}"/>
                </a:ext>
              </a:extLst>
            </p:cNvPr>
            <p:cNvSpPr>
              <a:spLocks/>
            </p:cNvSpPr>
            <p:nvPr/>
          </p:nvSpPr>
          <p:spPr bwMode="auto">
            <a:xfrm>
              <a:off x="2777" y="672"/>
              <a:ext cx="1053" cy="266"/>
            </a:xfrm>
            <a:custGeom>
              <a:avLst/>
              <a:gdLst>
                <a:gd name="T0" fmla="*/ 530 w 1053"/>
                <a:gd name="T1" fmla="*/ 0 h 266"/>
                <a:gd name="T2" fmla="*/ 0 w 1053"/>
                <a:gd name="T3" fmla="*/ 266 h 266"/>
                <a:gd name="T4" fmla="*/ 1053 w 1053"/>
                <a:gd name="T5" fmla="*/ 266 h 266"/>
                <a:gd name="T6" fmla="*/ 530 w 1053"/>
                <a:gd name="T7" fmla="*/ 0 h 266"/>
                <a:gd name="T8" fmla="*/ 0 60000 65536"/>
                <a:gd name="T9" fmla="*/ 0 60000 65536"/>
                <a:gd name="T10" fmla="*/ 0 60000 65536"/>
                <a:gd name="T11" fmla="*/ 0 60000 65536"/>
                <a:gd name="T12" fmla="*/ 0 w 1053"/>
                <a:gd name="T13" fmla="*/ 0 h 266"/>
                <a:gd name="T14" fmla="*/ 1053 w 1053"/>
                <a:gd name="T15" fmla="*/ 266 h 266"/>
              </a:gdLst>
              <a:ahLst/>
              <a:cxnLst>
                <a:cxn ang="T8">
                  <a:pos x="T0" y="T1"/>
                </a:cxn>
                <a:cxn ang="T9">
                  <a:pos x="T2" y="T3"/>
                </a:cxn>
                <a:cxn ang="T10">
                  <a:pos x="T4" y="T5"/>
                </a:cxn>
                <a:cxn ang="T11">
                  <a:pos x="T6" y="T7"/>
                </a:cxn>
              </a:cxnLst>
              <a:rect l="T12" t="T13" r="T14" b="T15"/>
              <a:pathLst>
                <a:path w="1053" h="266">
                  <a:moveTo>
                    <a:pt x="530" y="0"/>
                  </a:moveTo>
                  <a:lnTo>
                    <a:pt x="0" y="266"/>
                  </a:lnTo>
                  <a:lnTo>
                    <a:pt x="1053" y="266"/>
                  </a:lnTo>
                  <a:lnTo>
                    <a:pt x="530"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5" name="Freeform 21">
              <a:extLst>
                <a:ext uri="{FF2B5EF4-FFF2-40B4-BE49-F238E27FC236}">
                  <a16:creationId xmlns:a16="http://schemas.microsoft.com/office/drawing/2014/main" id="{3C746FC3-2BCF-49B5-8D7A-FE77A1AD5B3E}"/>
                </a:ext>
              </a:extLst>
            </p:cNvPr>
            <p:cNvSpPr>
              <a:spLocks/>
            </p:cNvSpPr>
            <p:nvPr/>
          </p:nvSpPr>
          <p:spPr bwMode="auto">
            <a:xfrm>
              <a:off x="3668" y="1632"/>
              <a:ext cx="1206" cy="611"/>
            </a:xfrm>
            <a:custGeom>
              <a:avLst/>
              <a:gdLst>
                <a:gd name="T0" fmla="*/ 1206 w 1206"/>
                <a:gd name="T1" fmla="*/ 611 h 611"/>
                <a:gd name="T2" fmla="*/ 0 w 1206"/>
                <a:gd name="T3" fmla="*/ 68 h 611"/>
                <a:gd name="T4" fmla="*/ 0 w 1206"/>
                <a:gd name="T5" fmla="*/ 58 h 611"/>
                <a:gd name="T6" fmla="*/ 0 w 1206"/>
                <a:gd name="T7" fmla="*/ 41 h 611"/>
                <a:gd name="T8" fmla="*/ 0 w 1206"/>
                <a:gd name="T9" fmla="*/ 23 h 611"/>
                <a:gd name="T10" fmla="*/ 0 w 1206"/>
                <a:gd name="T11" fmla="*/ 0 h 611"/>
                <a:gd name="T12" fmla="*/ 1206 w 1206"/>
                <a:gd name="T13" fmla="*/ 541 h 611"/>
                <a:gd name="T14" fmla="*/ 1206 w 1206"/>
                <a:gd name="T15" fmla="*/ 611 h 611"/>
                <a:gd name="T16" fmla="*/ 0 60000 65536"/>
                <a:gd name="T17" fmla="*/ 0 60000 65536"/>
                <a:gd name="T18" fmla="*/ 0 60000 65536"/>
                <a:gd name="T19" fmla="*/ 0 60000 65536"/>
                <a:gd name="T20" fmla="*/ 0 60000 65536"/>
                <a:gd name="T21" fmla="*/ 0 60000 65536"/>
                <a:gd name="T22" fmla="*/ 0 60000 65536"/>
                <a:gd name="T23" fmla="*/ 0 60000 65536"/>
                <a:gd name="T24" fmla="*/ 0 w 1206"/>
                <a:gd name="T25" fmla="*/ 0 h 611"/>
                <a:gd name="T26" fmla="*/ 1206 w 1206"/>
                <a:gd name="T27" fmla="*/ 611 h 6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6" h="611">
                  <a:moveTo>
                    <a:pt x="1206" y="611"/>
                  </a:moveTo>
                  <a:lnTo>
                    <a:pt x="0" y="68"/>
                  </a:lnTo>
                  <a:lnTo>
                    <a:pt x="0" y="58"/>
                  </a:lnTo>
                  <a:lnTo>
                    <a:pt x="0" y="41"/>
                  </a:lnTo>
                  <a:lnTo>
                    <a:pt x="0" y="23"/>
                  </a:lnTo>
                  <a:lnTo>
                    <a:pt x="0" y="0"/>
                  </a:lnTo>
                  <a:lnTo>
                    <a:pt x="1206" y="541"/>
                  </a:lnTo>
                  <a:lnTo>
                    <a:pt x="1206" y="611"/>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6" name="Rectangle 22">
              <a:extLst>
                <a:ext uri="{FF2B5EF4-FFF2-40B4-BE49-F238E27FC236}">
                  <a16:creationId xmlns:a16="http://schemas.microsoft.com/office/drawing/2014/main" id="{54A97CE7-DE2A-4C29-AE74-B00E4FEFB4B2}"/>
                </a:ext>
              </a:extLst>
            </p:cNvPr>
            <p:cNvSpPr>
              <a:spLocks noChangeArrowheads="1"/>
            </p:cNvSpPr>
            <p:nvPr/>
          </p:nvSpPr>
          <p:spPr bwMode="auto">
            <a:xfrm>
              <a:off x="3023" y="2555"/>
              <a:ext cx="594" cy="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7" name="Freeform 23">
              <a:extLst>
                <a:ext uri="{FF2B5EF4-FFF2-40B4-BE49-F238E27FC236}">
                  <a16:creationId xmlns:a16="http://schemas.microsoft.com/office/drawing/2014/main" id="{766CE44F-9705-402D-BC28-3CAE1BE3FD87}"/>
                </a:ext>
              </a:extLst>
            </p:cNvPr>
            <p:cNvSpPr>
              <a:spLocks/>
            </p:cNvSpPr>
            <p:nvPr/>
          </p:nvSpPr>
          <p:spPr bwMode="auto">
            <a:xfrm>
              <a:off x="3126" y="1079"/>
              <a:ext cx="366" cy="355"/>
            </a:xfrm>
            <a:custGeom>
              <a:avLst/>
              <a:gdLst>
                <a:gd name="T0" fmla="*/ 190 w 366"/>
                <a:gd name="T1" fmla="*/ 0 h 355"/>
                <a:gd name="T2" fmla="*/ 147 w 366"/>
                <a:gd name="T3" fmla="*/ 4 h 355"/>
                <a:gd name="T4" fmla="*/ 110 w 366"/>
                <a:gd name="T5" fmla="*/ 12 h 355"/>
                <a:gd name="T6" fmla="*/ 79 w 366"/>
                <a:gd name="T7" fmla="*/ 26 h 355"/>
                <a:gd name="T8" fmla="*/ 51 w 366"/>
                <a:gd name="T9" fmla="*/ 47 h 355"/>
                <a:gd name="T10" fmla="*/ 28 w 366"/>
                <a:gd name="T11" fmla="*/ 72 h 355"/>
                <a:gd name="T12" fmla="*/ 14 w 366"/>
                <a:gd name="T13" fmla="*/ 99 h 355"/>
                <a:gd name="T14" fmla="*/ 2 w 366"/>
                <a:gd name="T15" fmla="*/ 130 h 355"/>
                <a:gd name="T16" fmla="*/ 0 w 366"/>
                <a:gd name="T17" fmla="*/ 163 h 355"/>
                <a:gd name="T18" fmla="*/ 0 w 366"/>
                <a:gd name="T19" fmla="*/ 223 h 355"/>
                <a:gd name="T20" fmla="*/ 0 w 366"/>
                <a:gd name="T21" fmla="*/ 272 h 355"/>
                <a:gd name="T22" fmla="*/ 0 w 366"/>
                <a:gd name="T23" fmla="*/ 315 h 355"/>
                <a:gd name="T24" fmla="*/ 0 w 366"/>
                <a:gd name="T25" fmla="*/ 355 h 355"/>
                <a:gd name="T26" fmla="*/ 79 w 366"/>
                <a:gd name="T27" fmla="*/ 355 h 355"/>
                <a:gd name="T28" fmla="*/ 130 w 366"/>
                <a:gd name="T29" fmla="*/ 355 h 355"/>
                <a:gd name="T30" fmla="*/ 161 w 366"/>
                <a:gd name="T31" fmla="*/ 355 h 355"/>
                <a:gd name="T32" fmla="*/ 187 w 366"/>
                <a:gd name="T33" fmla="*/ 355 h 355"/>
                <a:gd name="T34" fmla="*/ 210 w 366"/>
                <a:gd name="T35" fmla="*/ 355 h 355"/>
                <a:gd name="T36" fmla="*/ 241 w 366"/>
                <a:gd name="T37" fmla="*/ 355 h 355"/>
                <a:gd name="T38" fmla="*/ 289 w 366"/>
                <a:gd name="T39" fmla="*/ 355 h 355"/>
                <a:gd name="T40" fmla="*/ 366 w 366"/>
                <a:gd name="T41" fmla="*/ 355 h 355"/>
                <a:gd name="T42" fmla="*/ 366 w 366"/>
                <a:gd name="T43" fmla="*/ 297 h 355"/>
                <a:gd name="T44" fmla="*/ 366 w 366"/>
                <a:gd name="T45" fmla="*/ 245 h 355"/>
                <a:gd name="T46" fmla="*/ 366 w 366"/>
                <a:gd name="T47" fmla="*/ 198 h 355"/>
                <a:gd name="T48" fmla="*/ 366 w 366"/>
                <a:gd name="T49" fmla="*/ 157 h 355"/>
                <a:gd name="T50" fmla="*/ 363 w 366"/>
                <a:gd name="T51" fmla="*/ 136 h 355"/>
                <a:gd name="T52" fmla="*/ 357 w 366"/>
                <a:gd name="T53" fmla="*/ 111 h 355"/>
                <a:gd name="T54" fmla="*/ 343 w 366"/>
                <a:gd name="T55" fmla="*/ 84 h 355"/>
                <a:gd name="T56" fmla="*/ 326 w 366"/>
                <a:gd name="T57" fmla="*/ 60 h 355"/>
                <a:gd name="T58" fmla="*/ 300 w 366"/>
                <a:gd name="T59" fmla="*/ 35 h 355"/>
                <a:gd name="T60" fmla="*/ 269 w 366"/>
                <a:gd name="T61" fmla="*/ 16 h 355"/>
                <a:gd name="T62" fmla="*/ 232 w 366"/>
                <a:gd name="T63" fmla="*/ 4 h 355"/>
                <a:gd name="T64" fmla="*/ 190 w 366"/>
                <a:gd name="T65" fmla="*/ 0 h 3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6"/>
                <a:gd name="T100" fmla="*/ 0 h 355"/>
                <a:gd name="T101" fmla="*/ 366 w 366"/>
                <a:gd name="T102" fmla="*/ 355 h 3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6" h="355">
                  <a:moveTo>
                    <a:pt x="190" y="0"/>
                  </a:moveTo>
                  <a:lnTo>
                    <a:pt x="147" y="4"/>
                  </a:lnTo>
                  <a:lnTo>
                    <a:pt x="110" y="12"/>
                  </a:lnTo>
                  <a:lnTo>
                    <a:pt x="79" y="26"/>
                  </a:lnTo>
                  <a:lnTo>
                    <a:pt x="51" y="47"/>
                  </a:lnTo>
                  <a:lnTo>
                    <a:pt x="28" y="72"/>
                  </a:lnTo>
                  <a:lnTo>
                    <a:pt x="14" y="99"/>
                  </a:lnTo>
                  <a:lnTo>
                    <a:pt x="2" y="130"/>
                  </a:lnTo>
                  <a:lnTo>
                    <a:pt x="0" y="163"/>
                  </a:lnTo>
                  <a:lnTo>
                    <a:pt x="0" y="223"/>
                  </a:lnTo>
                  <a:lnTo>
                    <a:pt x="0" y="272"/>
                  </a:lnTo>
                  <a:lnTo>
                    <a:pt x="0" y="315"/>
                  </a:lnTo>
                  <a:lnTo>
                    <a:pt x="0" y="355"/>
                  </a:lnTo>
                  <a:lnTo>
                    <a:pt x="79" y="355"/>
                  </a:lnTo>
                  <a:lnTo>
                    <a:pt x="130" y="355"/>
                  </a:lnTo>
                  <a:lnTo>
                    <a:pt x="161" y="355"/>
                  </a:lnTo>
                  <a:lnTo>
                    <a:pt x="187" y="355"/>
                  </a:lnTo>
                  <a:lnTo>
                    <a:pt x="210" y="355"/>
                  </a:lnTo>
                  <a:lnTo>
                    <a:pt x="241" y="355"/>
                  </a:lnTo>
                  <a:lnTo>
                    <a:pt x="289" y="355"/>
                  </a:lnTo>
                  <a:lnTo>
                    <a:pt x="366" y="355"/>
                  </a:lnTo>
                  <a:lnTo>
                    <a:pt x="366" y="297"/>
                  </a:lnTo>
                  <a:lnTo>
                    <a:pt x="366" y="245"/>
                  </a:lnTo>
                  <a:lnTo>
                    <a:pt x="366" y="198"/>
                  </a:lnTo>
                  <a:lnTo>
                    <a:pt x="366" y="157"/>
                  </a:lnTo>
                  <a:lnTo>
                    <a:pt x="363" y="136"/>
                  </a:lnTo>
                  <a:lnTo>
                    <a:pt x="357" y="111"/>
                  </a:lnTo>
                  <a:lnTo>
                    <a:pt x="343" y="84"/>
                  </a:lnTo>
                  <a:lnTo>
                    <a:pt x="326" y="60"/>
                  </a:lnTo>
                  <a:lnTo>
                    <a:pt x="300" y="35"/>
                  </a:lnTo>
                  <a:lnTo>
                    <a:pt x="269" y="16"/>
                  </a:lnTo>
                  <a:lnTo>
                    <a:pt x="232" y="4"/>
                  </a:lnTo>
                  <a:lnTo>
                    <a:pt x="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8" name="Freeform 24">
              <a:extLst>
                <a:ext uri="{FF2B5EF4-FFF2-40B4-BE49-F238E27FC236}">
                  <a16:creationId xmlns:a16="http://schemas.microsoft.com/office/drawing/2014/main" id="{E86C5E51-0082-4B9B-AF3A-9CF56810F37F}"/>
                </a:ext>
              </a:extLst>
            </p:cNvPr>
            <p:cNvSpPr>
              <a:spLocks/>
            </p:cNvSpPr>
            <p:nvPr/>
          </p:nvSpPr>
          <p:spPr bwMode="auto">
            <a:xfrm>
              <a:off x="2828" y="2398"/>
              <a:ext cx="28" cy="666"/>
            </a:xfrm>
            <a:custGeom>
              <a:avLst/>
              <a:gdLst>
                <a:gd name="T0" fmla="*/ 14 w 28"/>
                <a:gd name="T1" fmla="*/ 20 h 666"/>
                <a:gd name="T2" fmla="*/ 0 w 28"/>
                <a:gd name="T3" fmla="*/ 10 h 666"/>
                <a:gd name="T4" fmla="*/ 0 w 28"/>
                <a:gd name="T5" fmla="*/ 666 h 666"/>
                <a:gd name="T6" fmla="*/ 28 w 28"/>
                <a:gd name="T7" fmla="*/ 666 h 666"/>
                <a:gd name="T8" fmla="*/ 28 w 28"/>
                <a:gd name="T9" fmla="*/ 10 h 666"/>
                <a:gd name="T10" fmla="*/ 14 w 28"/>
                <a:gd name="T11" fmla="*/ 0 h 666"/>
                <a:gd name="T12" fmla="*/ 28 w 28"/>
                <a:gd name="T13" fmla="*/ 10 h 666"/>
                <a:gd name="T14" fmla="*/ 28 w 28"/>
                <a:gd name="T15" fmla="*/ 0 h 666"/>
                <a:gd name="T16" fmla="*/ 14 w 28"/>
                <a:gd name="T17" fmla="*/ 0 h 666"/>
                <a:gd name="T18" fmla="*/ 14 w 28"/>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6"/>
                <a:gd name="T32" fmla="*/ 28 w 28"/>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6">
                  <a:moveTo>
                    <a:pt x="14" y="20"/>
                  </a:moveTo>
                  <a:lnTo>
                    <a:pt x="0" y="10"/>
                  </a:lnTo>
                  <a:lnTo>
                    <a:pt x="0" y="666"/>
                  </a:lnTo>
                  <a:lnTo>
                    <a:pt x="28" y="666"/>
                  </a:lnTo>
                  <a:lnTo>
                    <a:pt x="28" y="10"/>
                  </a:lnTo>
                  <a:lnTo>
                    <a:pt x="14" y="0"/>
                  </a:lnTo>
                  <a:lnTo>
                    <a:pt x="28" y="10"/>
                  </a:lnTo>
                  <a:lnTo>
                    <a:pt x="28" y="0"/>
                  </a:lnTo>
                  <a:lnTo>
                    <a:pt x="14" y="0"/>
                  </a:ln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9" name="Freeform 25">
              <a:extLst>
                <a:ext uri="{FF2B5EF4-FFF2-40B4-BE49-F238E27FC236}">
                  <a16:creationId xmlns:a16="http://schemas.microsoft.com/office/drawing/2014/main" id="{B4218AA2-339E-482E-B1B5-185845438126}"/>
                </a:ext>
              </a:extLst>
            </p:cNvPr>
            <p:cNvSpPr>
              <a:spLocks/>
            </p:cNvSpPr>
            <p:nvPr/>
          </p:nvSpPr>
          <p:spPr bwMode="auto">
            <a:xfrm>
              <a:off x="2305" y="2398"/>
              <a:ext cx="537" cy="20"/>
            </a:xfrm>
            <a:custGeom>
              <a:avLst/>
              <a:gdLst>
                <a:gd name="T0" fmla="*/ 29 w 537"/>
                <a:gd name="T1" fmla="*/ 10 h 20"/>
                <a:gd name="T2" fmla="*/ 15 w 537"/>
                <a:gd name="T3" fmla="*/ 20 h 20"/>
                <a:gd name="T4" fmla="*/ 537 w 537"/>
                <a:gd name="T5" fmla="*/ 20 h 20"/>
                <a:gd name="T6" fmla="*/ 537 w 537"/>
                <a:gd name="T7" fmla="*/ 0 h 20"/>
                <a:gd name="T8" fmla="*/ 15 w 537"/>
                <a:gd name="T9" fmla="*/ 0 h 20"/>
                <a:gd name="T10" fmla="*/ 0 w 537"/>
                <a:gd name="T11" fmla="*/ 10 h 20"/>
                <a:gd name="T12" fmla="*/ 15 w 537"/>
                <a:gd name="T13" fmla="*/ 0 h 20"/>
                <a:gd name="T14" fmla="*/ 0 w 537"/>
                <a:gd name="T15" fmla="*/ 0 h 20"/>
                <a:gd name="T16" fmla="*/ 0 w 537"/>
                <a:gd name="T17" fmla="*/ 10 h 20"/>
                <a:gd name="T18" fmla="*/ 29 w 537"/>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7"/>
                <a:gd name="T31" fmla="*/ 0 h 20"/>
                <a:gd name="T32" fmla="*/ 537 w 537"/>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7" h="20">
                  <a:moveTo>
                    <a:pt x="29" y="10"/>
                  </a:moveTo>
                  <a:lnTo>
                    <a:pt x="15" y="20"/>
                  </a:lnTo>
                  <a:lnTo>
                    <a:pt x="537" y="20"/>
                  </a:lnTo>
                  <a:lnTo>
                    <a:pt x="537" y="0"/>
                  </a:lnTo>
                  <a:lnTo>
                    <a:pt x="15" y="0"/>
                  </a:lnTo>
                  <a:lnTo>
                    <a:pt x="0" y="10"/>
                  </a:lnTo>
                  <a:lnTo>
                    <a:pt x="15" y="0"/>
                  </a:lnTo>
                  <a:lnTo>
                    <a:pt x="0" y="0"/>
                  </a:lnTo>
                  <a:lnTo>
                    <a:pt x="0" y="10"/>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0" name="Freeform 26">
              <a:extLst>
                <a:ext uri="{FF2B5EF4-FFF2-40B4-BE49-F238E27FC236}">
                  <a16:creationId xmlns:a16="http://schemas.microsoft.com/office/drawing/2014/main" id="{15190482-2C22-4E90-9949-78924559FADA}"/>
                </a:ext>
              </a:extLst>
            </p:cNvPr>
            <p:cNvSpPr>
              <a:spLocks/>
            </p:cNvSpPr>
            <p:nvPr/>
          </p:nvSpPr>
          <p:spPr bwMode="auto">
            <a:xfrm>
              <a:off x="2305" y="2408"/>
              <a:ext cx="29" cy="667"/>
            </a:xfrm>
            <a:custGeom>
              <a:avLst/>
              <a:gdLst>
                <a:gd name="T0" fmla="*/ 15 w 29"/>
                <a:gd name="T1" fmla="*/ 646 h 667"/>
                <a:gd name="T2" fmla="*/ 29 w 29"/>
                <a:gd name="T3" fmla="*/ 656 h 667"/>
                <a:gd name="T4" fmla="*/ 29 w 29"/>
                <a:gd name="T5" fmla="*/ 0 h 667"/>
                <a:gd name="T6" fmla="*/ 0 w 29"/>
                <a:gd name="T7" fmla="*/ 0 h 667"/>
                <a:gd name="T8" fmla="*/ 0 w 29"/>
                <a:gd name="T9" fmla="*/ 656 h 667"/>
                <a:gd name="T10" fmla="*/ 15 w 29"/>
                <a:gd name="T11" fmla="*/ 667 h 667"/>
                <a:gd name="T12" fmla="*/ 0 w 29"/>
                <a:gd name="T13" fmla="*/ 656 h 667"/>
                <a:gd name="T14" fmla="*/ 0 w 29"/>
                <a:gd name="T15" fmla="*/ 667 h 667"/>
                <a:gd name="T16" fmla="*/ 15 w 29"/>
                <a:gd name="T17" fmla="*/ 667 h 667"/>
                <a:gd name="T18" fmla="*/ 15 w 29"/>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7"/>
                <a:gd name="T32" fmla="*/ 29 w 29"/>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7">
                  <a:moveTo>
                    <a:pt x="15" y="646"/>
                  </a:moveTo>
                  <a:lnTo>
                    <a:pt x="29" y="656"/>
                  </a:lnTo>
                  <a:lnTo>
                    <a:pt x="29" y="0"/>
                  </a:lnTo>
                  <a:lnTo>
                    <a:pt x="0" y="0"/>
                  </a:lnTo>
                  <a:lnTo>
                    <a:pt x="0" y="656"/>
                  </a:lnTo>
                  <a:lnTo>
                    <a:pt x="15" y="667"/>
                  </a:lnTo>
                  <a:lnTo>
                    <a:pt x="0" y="656"/>
                  </a:lnTo>
                  <a:lnTo>
                    <a:pt x="0" y="667"/>
                  </a:lnTo>
                  <a:lnTo>
                    <a:pt x="15" y="667"/>
                  </a:lnTo>
                  <a:lnTo>
                    <a:pt x="15"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1" name="Freeform 27">
              <a:extLst>
                <a:ext uri="{FF2B5EF4-FFF2-40B4-BE49-F238E27FC236}">
                  <a16:creationId xmlns:a16="http://schemas.microsoft.com/office/drawing/2014/main" id="{F0989F2A-FDF9-487B-95BC-3B0472EDD95F}"/>
                </a:ext>
              </a:extLst>
            </p:cNvPr>
            <p:cNvSpPr>
              <a:spLocks/>
            </p:cNvSpPr>
            <p:nvPr/>
          </p:nvSpPr>
          <p:spPr bwMode="auto">
            <a:xfrm>
              <a:off x="2320" y="3054"/>
              <a:ext cx="536" cy="21"/>
            </a:xfrm>
            <a:custGeom>
              <a:avLst/>
              <a:gdLst>
                <a:gd name="T0" fmla="*/ 508 w 536"/>
                <a:gd name="T1" fmla="*/ 10 h 21"/>
                <a:gd name="T2" fmla="*/ 522 w 536"/>
                <a:gd name="T3" fmla="*/ 0 h 21"/>
                <a:gd name="T4" fmla="*/ 0 w 536"/>
                <a:gd name="T5" fmla="*/ 0 h 21"/>
                <a:gd name="T6" fmla="*/ 0 w 536"/>
                <a:gd name="T7" fmla="*/ 21 h 21"/>
                <a:gd name="T8" fmla="*/ 522 w 536"/>
                <a:gd name="T9" fmla="*/ 21 h 21"/>
                <a:gd name="T10" fmla="*/ 536 w 536"/>
                <a:gd name="T11" fmla="*/ 10 h 21"/>
                <a:gd name="T12" fmla="*/ 522 w 536"/>
                <a:gd name="T13" fmla="*/ 21 h 21"/>
                <a:gd name="T14" fmla="*/ 536 w 536"/>
                <a:gd name="T15" fmla="*/ 21 h 21"/>
                <a:gd name="T16" fmla="*/ 536 w 536"/>
                <a:gd name="T17" fmla="*/ 10 h 21"/>
                <a:gd name="T18" fmla="*/ 508 w 536"/>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6"/>
                <a:gd name="T31" fmla="*/ 0 h 21"/>
                <a:gd name="T32" fmla="*/ 536 w 53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6" h="21">
                  <a:moveTo>
                    <a:pt x="508" y="10"/>
                  </a:moveTo>
                  <a:lnTo>
                    <a:pt x="522" y="0"/>
                  </a:lnTo>
                  <a:lnTo>
                    <a:pt x="0" y="0"/>
                  </a:lnTo>
                  <a:lnTo>
                    <a:pt x="0" y="21"/>
                  </a:lnTo>
                  <a:lnTo>
                    <a:pt x="522" y="21"/>
                  </a:lnTo>
                  <a:lnTo>
                    <a:pt x="536" y="10"/>
                  </a:lnTo>
                  <a:lnTo>
                    <a:pt x="522" y="21"/>
                  </a:lnTo>
                  <a:lnTo>
                    <a:pt x="536" y="21"/>
                  </a:lnTo>
                  <a:lnTo>
                    <a:pt x="536" y="10"/>
                  </a:lnTo>
                  <a:lnTo>
                    <a:pt x="50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2" name="Freeform 28">
              <a:extLst>
                <a:ext uri="{FF2B5EF4-FFF2-40B4-BE49-F238E27FC236}">
                  <a16:creationId xmlns:a16="http://schemas.microsoft.com/office/drawing/2014/main" id="{16CBBE1C-900F-41D9-A2AB-71D526D2F92A}"/>
                </a:ext>
              </a:extLst>
            </p:cNvPr>
            <p:cNvSpPr>
              <a:spLocks/>
            </p:cNvSpPr>
            <p:nvPr/>
          </p:nvSpPr>
          <p:spPr bwMode="auto">
            <a:xfrm>
              <a:off x="2322" y="2590"/>
              <a:ext cx="517" cy="20"/>
            </a:xfrm>
            <a:custGeom>
              <a:avLst/>
              <a:gdLst>
                <a:gd name="T0" fmla="*/ 517 w 517"/>
                <a:gd name="T1" fmla="*/ 10 h 20"/>
                <a:gd name="T2" fmla="*/ 517 w 517"/>
                <a:gd name="T3" fmla="*/ 0 h 20"/>
                <a:gd name="T4" fmla="*/ 0 w 517"/>
                <a:gd name="T5" fmla="*/ 0 h 20"/>
                <a:gd name="T6" fmla="*/ 0 w 517"/>
                <a:gd name="T7" fmla="*/ 20 h 20"/>
                <a:gd name="T8" fmla="*/ 517 w 517"/>
                <a:gd name="T9" fmla="*/ 20 h 20"/>
                <a:gd name="T10" fmla="*/ 517 w 517"/>
                <a:gd name="T11" fmla="*/ 10 h 20"/>
                <a:gd name="T12" fmla="*/ 0 60000 65536"/>
                <a:gd name="T13" fmla="*/ 0 60000 65536"/>
                <a:gd name="T14" fmla="*/ 0 60000 65536"/>
                <a:gd name="T15" fmla="*/ 0 60000 65536"/>
                <a:gd name="T16" fmla="*/ 0 60000 65536"/>
                <a:gd name="T17" fmla="*/ 0 60000 65536"/>
                <a:gd name="T18" fmla="*/ 0 w 517"/>
                <a:gd name="T19" fmla="*/ 0 h 20"/>
                <a:gd name="T20" fmla="*/ 517 w 5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17" h="20">
                  <a:moveTo>
                    <a:pt x="517" y="10"/>
                  </a:moveTo>
                  <a:lnTo>
                    <a:pt x="517" y="0"/>
                  </a:lnTo>
                  <a:lnTo>
                    <a:pt x="0" y="0"/>
                  </a:lnTo>
                  <a:lnTo>
                    <a:pt x="0" y="20"/>
                  </a:lnTo>
                  <a:lnTo>
                    <a:pt x="517" y="20"/>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3" name="Freeform 29">
              <a:extLst>
                <a:ext uri="{FF2B5EF4-FFF2-40B4-BE49-F238E27FC236}">
                  <a16:creationId xmlns:a16="http://schemas.microsoft.com/office/drawing/2014/main" id="{0CD1F233-FF41-43AB-9B51-4485A0A9430E}"/>
                </a:ext>
              </a:extLst>
            </p:cNvPr>
            <p:cNvSpPr>
              <a:spLocks/>
            </p:cNvSpPr>
            <p:nvPr/>
          </p:nvSpPr>
          <p:spPr bwMode="auto">
            <a:xfrm>
              <a:off x="2322" y="2829"/>
              <a:ext cx="517" cy="21"/>
            </a:xfrm>
            <a:custGeom>
              <a:avLst/>
              <a:gdLst>
                <a:gd name="T0" fmla="*/ 517 w 517"/>
                <a:gd name="T1" fmla="*/ 10 h 21"/>
                <a:gd name="T2" fmla="*/ 517 w 517"/>
                <a:gd name="T3" fmla="*/ 0 h 21"/>
                <a:gd name="T4" fmla="*/ 0 w 517"/>
                <a:gd name="T5" fmla="*/ 0 h 21"/>
                <a:gd name="T6" fmla="*/ 0 w 517"/>
                <a:gd name="T7" fmla="*/ 21 h 21"/>
                <a:gd name="T8" fmla="*/ 517 w 517"/>
                <a:gd name="T9" fmla="*/ 21 h 21"/>
                <a:gd name="T10" fmla="*/ 517 w 517"/>
                <a:gd name="T11" fmla="*/ 10 h 21"/>
                <a:gd name="T12" fmla="*/ 0 60000 65536"/>
                <a:gd name="T13" fmla="*/ 0 60000 65536"/>
                <a:gd name="T14" fmla="*/ 0 60000 65536"/>
                <a:gd name="T15" fmla="*/ 0 60000 65536"/>
                <a:gd name="T16" fmla="*/ 0 60000 65536"/>
                <a:gd name="T17" fmla="*/ 0 60000 65536"/>
                <a:gd name="T18" fmla="*/ 0 w 517"/>
                <a:gd name="T19" fmla="*/ 0 h 21"/>
                <a:gd name="T20" fmla="*/ 517 w 5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17" h="21">
                  <a:moveTo>
                    <a:pt x="517" y="10"/>
                  </a:moveTo>
                  <a:lnTo>
                    <a:pt x="517" y="0"/>
                  </a:lnTo>
                  <a:lnTo>
                    <a:pt x="0" y="0"/>
                  </a:lnTo>
                  <a:lnTo>
                    <a:pt x="0" y="21"/>
                  </a:lnTo>
                  <a:lnTo>
                    <a:pt x="517" y="21"/>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4" name="Freeform 30">
              <a:extLst>
                <a:ext uri="{FF2B5EF4-FFF2-40B4-BE49-F238E27FC236}">
                  <a16:creationId xmlns:a16="http://schemas.microsoft.com/office/drawing/2014/main" id="{D5100560-EBFA-4908-9184-3C227433018A}"/>
                </a:ext>
              </a:extLst>
            </p:cNvPr>
            <p:cNvSpPr>
              <a:spLocks/>
            </p:cNvSpPr>
            <p:nvPr/>
          </p:nvSpPr>
          <p:spPr bwMode="auto">
            <a:xfrm>
              <a:off x="2558"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5" name="Freeform 31">
              <a:extLst>
                <a:ext uri="{FF2B5EF4-FFF2-40B4-BE49-F238E27FC236}">
                  <a16:creationId xmlns:a16="http://schemas.microsoft.com/office/drawing/2014/main" id="{496887FE-7FCE-4BAF-827D-6D4BB082B266}"/>
                </a:ext>
              </a:extLst>
            </p:cNvPr>
            <p:cNvSpPr>
              <a:spLocks/>
            </p:cNvSpPr>
            <p:nvPr/>
          </p:nvSpPr>
          <p:spPr bwMode="auto">
            <a:xfrm>
              <a:off x="4289" y="2398"/>
              <a:ext cx="29" cy="666"/>
            </a:xfrm>
            <a:custGeom>
              <a:avLst/>
              <a:gdLst>
                <a:gd name="T0" fmla="*/ 15 w 29"/>
                <a:gd name="T1" fmla="*/ 20 h 666"/>
                <a:gd name="T2" fmla="*/ 0 w 29"/>
                <a:gd name="T3" fmla="*/ 10 h 666"/>
                <a:gd name="T4" fmla="*/ 0 w 29"/>
                <a:gd name="T5" fmla="*/ 666 h 666"/>
                <a:gd name="T6" fmla="*/ 29 w 29"/>
                <a:gd name="T7" fmla="*/ 666 h 666"/>
                <a:gd name="T8" fmla="*/ 29 w 29"/>
                <a:gd name="T9" fmla="*/ 10 h 666"/>
                <a:gd name="T10" fmla="*/ 15 w 29"/>
                <a:gd name="T11" fmla="*/ 0 h 666"/>
                <a:gd name="T12" fmla="*/ 29 w 29"/>
                <a:gd name="T13" fmla="*/ 10 h 666"/>
                <a:gd name="T14" fmla="*/ 29 w 29"/>
                <a:gd name="T15" fmla="*/ 0 h 666"/>
                <a:gd name="T16" fmla="*/ 15 w 29"/>
                <a:gd name="T17" fmla="*/ 0 h 666"/>
                <a:gd name="T18" fmla="*/ 15 w 29"/>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6"/>
                <a:gd name="T32" fmla="*/ 29 w 29"/>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6">
                  <a:moveTo>
                    <a:pt x="15" y="20"/>
                  </a:moveTo>
                  <a:lnTo>
                    <a:pt x="0" y="10"/>
                  </a:lnTo>
                  <a:lnTo>
                    <a:pt x="0" y="666"/>
                  </a:lnTo>
                  <a:lnTo>
                    <a:pt x="29" y="666"/>
                  </a:lnTo>
                  <a:lnTo>
                    <a:pt x="29" y="10"/>
                  </a:lnTo>
                  <a:lnTo>
                    <a:pt x="15" y="0"/>
                  </a:lnTo>
                  <a:lnTo>
                    <a:pt x="29" y="10"/>
                  </a:lnTo>
                  <a:lnTo>
                    <a:pt x="29" y="0"/>
                  </a:lnTo>
                  <a:lnTo>
                    <a:pt x="15" y="0"/>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6" name="Freeform 32">
              <a:extLst>
                <a:ext uri="{FF2B5EF4-FFF2-40B4-BE49-F238E27FC236}">
                  <a16:creationId xmlns:a16="http://schemas.microsoft.com/office/drawing/2014/main" id="{9111A102-58E9-40DD-9F28-25463B77F0EF}"/>
                </a:ext>
              </a:extLst>
            </p:cNvPr>
            <p:cNvSpPr>
              <a:spLocks/>
            </p:cNvSpPr>
            <p:nvPr/>
          </p:nvSpPr>
          <p:spPr bwMode="auto">
            <a:xfrm>
              <a:off x="3770" y="2398"/>
              <a:ext cx="534" cy="20"/>
            </a:xfrm>
            <a:custGeom>
              <a:avLst/>
              <a:gdLst>
                <a:gd name="T0" fmla="*/ 28 w 534"/>
                <a:gd name="T1" fmla="*/ 10 h 20"/>
                <a:gd name="T2" fmla="*/ 14 w 534"/>
                <a:gd name="T3" fmla="*/ 20 h 20"/>
                <a:gd name="T4" fmla="*/ 534 w 534"/>
                <a:gd name="T5" fmla="*/ 20 h 20"/>
                <a:gd name="T6" fmla="*/ 534 w 534"/>
                <a:gd name="T7" fmla="*/ 0 h 20"/>
                <a:gd name="T8" fmla="*/ 14 w 534"/>
                <a:gd name="T9" fmla="*/ 0 h 20"/>
                <a:gd name="T10" fmla="*/ 0 w 534"/>
                <a:gd name="T11" fmla="*/ 10 h 20"/>
                <a:gd name="T12" fmla="*/ 14 w 534"/>
                <a:gd name="T13" fmla="*/ 0 h 20"/>
                <a:gd name="T14" fmla="*/ 0 w 534"/>
                <a:gd name="T15" fmla="*/ 0 h 20"/>
                <a:gd name="T16" fmla="*/ 0 w 534"/>
                <a:gd name="T17" fmla="*/ 10 h 20"/>
                <a:gd name="T18" fmla="*/ 28 w 534"/>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0"/>
                <a:gd name="T32" fmla="*/ 534 w 53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0">
                  <a:moveTo>
                    <a:pt x="28" y="10"/>
                  </a:moveTo>
                  <a:lnTo>
                    <a:pt x="14" y="20"/>
                  </a:lnTo>
                  <a:lnTo>
                    <a:pt x="534" y="20"/>
                  </a:lnTo>
                  <a:lnTo>
                    <a:pt x="534" y="0"/>
                  </a:lnTo>
                  <a:lnTo>
                    <a:pt x="14" y="0"/>
                  </a:lnTo>
                  <a:lnTo>
                    <a:pt x="0" y="10"/>
                  </a:lnTo>
                  <a:lnTo>
                    <a:pt x="14" y="0"/>
                  </a:lnTo>
                  <a:lnTo>
                    <a:pt x="0" y="0"/>
                  </a:lnTo>
                  <a:lnTo>
                    <a:pt x="0" y="10"/>
                  </a:lnTo>
                  <a:lnTo>
                    <a:pt x="2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7" name="Freeform 33">
              <a:extLst>
                <a:ext uri="{FF2B5EF4-FFF2-40B4-BE49-F238E27FC236}">
                  <a16:creationId xmlns:a16="http://schemas.microsoft.com/office/drawing/2014/main" id="{9551E879-703E-4B7E-80BA-C4AA6B4E2500}"/>
                </a:ext>
              </a:extLst>
            </p:cNvPr>
            <p:cNvSpPr>
              <a:spLocks/>
            </p:cNvSpPr>
            <p:nvPr/>
          </p:nvSpPr>
          <p:spPr bwMode="auto">
            <a:xfrm>
              <a:off x="3770" y="2408"/>
              <a:ext cx="28" cy="667"/>
            </a:xfrm>
            <a:custGeom>
              <a:avLst/>
              <a:gdLst>
                <a:gd name="T0" fmla="*/ 14 w 28"/>
                <a:gd name="T1" fmla="*/ 646 h 667"/>
                <a:gd name="T2" fmla="*/ 28 w 28"/>
                <a:gd name="T3" fmla="*/ 656 h 667"/>
                <a:gd name="T4" fmla="*/ 28 w 28"/>
                <a:gd name="T5" fmla="*/ 0 h 667"/>
                <a:gd name="T6" fmla="*/ 0 w 28"/>
                <a:gd name="T7" fmla="*/ 0 h 667"/>
                <a:gd name="T8" fmla="*/ 0 w 28"/>
                <a:gd name="T9" fmla="*/ 656 h 667"/>
                <a:gd name="T10" fmla="*/ 14 w 28"/>
                <a:gd name="T11" fmla="*/ 667 h 667"/>
                <a:gd name="T12" fmla="*/ 0 w 28"/>
                <a:gd name="T13" fmla="*/ 656 h 667"/>
                <a:gd name="T14" fmla="*/ 0 w 28"/>
                <a:gd name="T15" fmla="*/ 667 h 667"/>
                <a:gd name="T16" fmla="*/ 14 w 28"/>
                <a:gd name="T17" fmla="*/ 667 h 667"/>
                <a:gd name="T18" fmla="*/ 14 w 28"/>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7"/>
                <a:gd name="T32" fmla="*/ 28 w 28"/>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7">
                  <a:moveTo>
                    <a:pt x="14" y="646"/>
                  </a:moveTo>
                  <a:lnTo>
                    <a:pt x="28" y="656"/>
                  </a:lnTo>
                  <a:lnTo>
                    <a:pt x="28" y="0"/>
                  </a:lnTo>
                  <a:lnTo>
                    <a:pt x="0" y="0"/>
                  </a:lnTo>
                  <a:lnTo>
                    <a:pt x="0" y="656"/>
                  </a:lnTo>
                  <a:lnTo>
                    <a:pt x="14" y="667"/>
                  </a:lnTo>
                  <a:lnTo>
                    <a:pt x="0" y="656"/>
                  </a:lnTo>
                  <a:lnTo>
                    <a:pt x="0" y="667"/>
                  </a:lnTo>
                  <a:lnTo>
                    <a:pt x="14" y="667"/>
                  </a:lnTo>
                  <a:lnTo>
                    <a:pt x="14"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8" name="Freeform 34">
              <a:extLst>
                <a:ext uri="{FF2B5EF4-FFF2-40B4-BE49-F238E27FC236}">
                  <a16:creationId xmlns:a16="http://schemas.microsoft.com/office/drawing/2014/main" id="{DA44F749-0AB5-4F54-9BEB-B97CC864DD80}"/>
                </a:ext>
              </a:extLst>
            </p:cNvPr>
            <p:cNvSpPr>
              <a:spLocks/>
            </p:cNvSpPr>
            <p:nvPr/>
          </p:nvSpPr>
          <p:spPr bwMode="auto">
            <a:xfrm>
              <a:off x="3784" y="3054"/>
              <a:ext cx="534" cy="21"/>
            </a:xfrm>
            <a:custGeom>
              <a:avLst/>
              <a:gdLst>
                <a:gd name="T0" fmla="*/ 505 w 534"/>
                <a:gd name="T1" fmla="*/ 10 h 21"/>
                <a:gd name="T2" fmla="*/ 520 w 534"/>
                <a:gd name="T3" fmla="*/ 0 h 21"/>
                <a:gd name="T4" fmla="*/ 0 w 534"/>
                <a:gd name="T5" fmla="*/ 0 h 21"/>
                <a:gd name="T6" fmla="*/ 0 w 534"/>
                <a:gd name="T7" fmla="*/ 21 h 21"/>
                <a:gd name="T8" fmla="*/ 520 w 534"/>
                <a:gd name="T9" fmla="*/ 21 h 21"/>
                <a:gd name="T10" fmla="*/ 534 w 534"/>
                <a:gd name="T11" fmla="*/ 10 h 21"/>
                <a:gd name="T12" fmla="*/ 520 w 534"/>
                <a:gd name="T13" fmla="*/ 21 h 21"/>
                <a:gd name="T14" fmla="*/ 534 w 534"/>
                <a:gd name="T15" fmla="*/ 21 h 21"/>
                <a:gd name="T16" fmla="*/ 534 w 534"/>
                <a:gd name="T17" fmla="*/ 10 h 21"/>
                <a:gd name="T18" fmla="*/ 505 w 534"/>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1"/>
                <a:gd name="T32" fmla="*/ 534 w 534"/>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1">
                  <a:moveTo>
                    <a:pt x="505" y="10"/>
                  </a:moveTo>
                  <a:lnTo>
                    <a:pt x="520" y="0"/>
                  </a:lnTo>
                  <a:lnTo>
                    <a:pt x="0" y="0"/>
                  </a:lnTo>
                  <a:lnTo>
                    <a:pt x="0" y="21"/>
                  </a:lnTo>
                  <a:lnTo>
                    <a:pt x="520" y="21"/>
                  </a:lnTo>
                  <a:lnTo>
                    <a:pt x="534" y="10"/>
                  </a:lnTo>
                  <a:lnTo>
                    <a:pt x="520" y="21"/>
                  </a:lnTo>
                  <a:lnTo>
                    <a:pt x="534" y="21"/>
                  </a:lnTo>
                  <a:lnTo>
                    <a:pt x="534" y="1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9" name="Freeform 35">
              <a:extLst>
                <a:ext uri="{FF2B5EF4-FFF2-40B4-BE49-F238E27FC236}">
                  <a16:creationId xmlns:a16="http://schemas.microsoft.com/office/drawing/2014/main" id="{E34E577B-00B1-43E3-BCCD-B1559C99DA7A}"/>
                </a:ext>
              </a:extLst>
            </p:cNvPr>
            <p:cNvSpPr>
              <a:spLocks/>
            </p:cNvSpPr>
            <p:nvPr/>
          </p:nvSpPr>
          <p:spPr bwMode="auto">
            <a:xfrm>
              <a:off x="3793" y="2590"/>
              <a:ext cx="505" cy="20"/>
            </a:xfrm>
            <a:custGeom>
              <a:avLst/>
              <a:gdLst>
                <a:gd name="T0" fmla="*/ 505 w 505"/>
                <a:gd name="T1" fmla="*/ 10 h 20"/>
                <a:gd name="T2" fmla="*/ 505 w 505"/>
                <a:gd name="T3" fmla="*/ 0 h 20"/>
                <a:gd name="T4" fmla="*/ 0 w 505"/>
                <a:gd name="T5" fmla="*/ 0 h 20"/>
                <a:gd name="T6" fmla="*/ 0 w 505"/>
                <a:gd name="T7" fmla="*/ 20 h 20"/>
                <a:gd name="T8" fmla="*/ 505 w 505"/>
                <a:gd name="T9" fmla="*/ 20 h 20"/>
                <a:gd name="T10" fmla="*/ 505 w 505"/>
                <a:gd name="T11" fmla="*/ 10 h 20"/>
                <a:gd name="T12" fmla="*/ 0 60000 65536"/>
                <a:gd name="T13" fmla="*/ 0 60000 65536"/>
                <a:gd name="T14" fmla="*/ 0 60000 65536"/>
                <a:gd name="T15" fmla="*/ 0 60000 65536"/>
                <a:gd name="T16" fmla="*/ 0 60000 65536"/>
                <a:gd name="T17" fmla="*/ 0 60000 65536"/>
                <a:gd name="T18" fmla="*/ 0 w 505"/>
                <a:gd name="T19" fmla="*/ 0 h 20"/>
                <a:gd name="T20" fmla="*/ 505 w 50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05" h="20">
                  <a:moveTo>
                    <a:pt x="505" y="10"/>
                  </a:moveTo>
                  <a:lnTo>
                    <a:pt x="505" y="0"/>
                  </a:lnTo>
                  <a:lnTo>
                    <a:pt x="0" y="0"/>
                  </a:lnTo>
                  <a:lnTo>
                    <a:pt x="0" y="20"/>
                  </a:lnTo>
                  <a:lnTo>
                    <a:pt x="505" y="2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0" name="Freeform 36">
              <a:extLst>
                <a:ext uri="{FF2B5EF4-FFF2-40B4-BE49-F238E27FC236}">
                  <a16:creationId xmlns:a16="http://schemas.microsoft.com/office/drawing/2014/main" id="{662FA3E5-2BFA-421D-9A10-B54E24F5025C}"/>
                </a:ext>
              </a:extLst>
            </p:cNvPr>
            <p:cNvSpPr>
              <a:spLocks/>
            </p:cNvSpPr>
            <p:nvPr/>
          </p:nvSpPr>
          <p:spPr bwMode="auto">
            <a:xfrm>
              <a:off x="3793" y="2829"/>
              <a:ext cx="505" cy="21"/>
            </a:xfrm>
            <a:custGeom>
              <a:avLst/>
              <a:gdLst>
                <a:gd name="T0" fmla="*/ 505 w 505"/>
                <a:gd name="T1" fmla="*/ 10 h 21"/>
                <a:gd name="T2" fmla="*/ 505 w 505"/>
                <a:gd name="T3" fmla="*/ 0 h 21"/>
                <a:gd name="T4" fmla="*/ 0 w 505"/>
                <a:gd name="T5" fmla="*/ 0 h 21"/>
                <a:gd name="T6" fmla="*/ 0 w 505"/>
                <a:gd name="T7" fmla="*/ 21 h 21"/>
                <a:gd name="T8" fmla="*/ 505 w 505"/>
                <a:gd name="T9" fmla="*/ 21 h 21"/>
                <a:gd name="T10" fmla="*/ 505 w 505"/>
                <a:gd name="T11" fmla="*/ 10 h 21"/>
                <a:gd name="T12" fmla="*/ 0 60000 65536"/>
                <a:gd name="T13" fmla="*/ 0 60000 65536"/>
                <a:gd name="T14" fmla="*/ 0 60000 65536"/>
                <a:gd name="T15" fmla="*/ 0 60000 65536"/>
                <a:gd name="T16" fmla="*/ 0 60000 65536"/>
                <a:gd name="T17" fmla="*/ 0 60000 65536"/>
                <a:gd name="T18" fmla="*/ 0 w 505"/>
                <a:gd name="T19" fmla="*/ 0 h 21"/>
                <a:gd name="T20" fmla="*/ 505 w 50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05" h="21">
                  <a:moveTo>
                    <a:pt x="505" y="10"/>
                  </a:moveTo>
                  <a:lnTo>
                    <a:pt x="505" y="0"/>
                  </a:lnTo>
                  <a:lnTo>
                    <a:pt x="0" y="0"/>
                  </a:lnTo>
                  <a:lnTo>
                    <a:pt x="0" y="21"/>
                  </a:lnTo>
                  <a:lnTo>
                    <a:pt x="505" y="21"/>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1" name="Freeform 37">
              <a:extLst>
                <a:ext uri="{FF2B5EF4-FFF2-40B4-BE49-F238E27FC236}">
                  <a16:creationId xmlns:a16="http://schemas.microsoft.com/office/drawing/2014/main" id="{3DDDA203-BA6B-4F20-B253-CDA93CF3892C}"/>
                </a:ext>
              </a:extLst>
            </p:cNvPr>
            <p:cNvSpPr>
              <a:spLocks/>
            </p:cNvSpPr>
            <p:nvPr/>
          </p:nvSpPr>
          <p:spPr bwMode="auto">
            <a:xfrm>
              <a:off x="4023"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2" name="Freeform 38">
              <a:extLst>
                <a:ext uri="{FF2B5EF4-FFF2-40B4-BE49-F238E27FC236}">
                  <a16:creationId xmlns:a16="http://schemas.microsoft.com/office/drawing/2014/main" id="{A065F369-810E-4443-B792-9254625A074D}"/>
                </a:ext>
              </a:extLst>
            </p:cNvPr>
            <p:cNvSpPr>
              <a:spLocks/>
            </p:cNvSpPr>
            <p:nvPr/>
          </p:nvSpPr>
          <p:spPr bwMode="auto">
            <a:xfrm>
              <a:off x="3148" y="1139"/>
              <a:ext cx="301" cy="241"/>
            </a:xfrm>
            <a:custGeom>
              <a:avLst/>
              <a:gdLst>
                <a:gd name="T0" fmla="*/ 176 w 301"/>
                <a:gd name="T1" fmla="*/ 239 h 241"/>
                <a:gd name="T2" fmla="*/ 227 w 301"/>
                <a:gd name="T3" fmla="*/ 239 h 241"/>
                <a:gd name="T4" fmla="*/ 264 w 301"/>
                <a:gd name="T5" fmla="*/ 235 h 241"/>
                <a:gd name="T6" fmla="*/ 287 w 301"/>
                <a:gd name="T7" fmla="*/ 227 h 241"/>
                <a:gd name="T8" fmla="*/ 296 w 301"/>
                <a:gd name="T9" fmla="*/ 224 h 241"/>
                <a:gd name="T10" fmla="*/ 298 w 301"/>
                <a:gd name="T11" fmla="*/ 218 h 241"/>
                <a:gd name="T12" fmla="*/ 301 w 301"/>
                <a:gd name="T13" fmla="*/ 208 h 241"/>
                <a:gd name="T14" fmla="*/ 293 w 301"/>
                <a:gd name="T15" fmla="*/ 187 h 241"/>
                <a:gd name="T16" fmla="*/ 284 w 301"/>
                <a:gd name="T17" fmla="*/ 167 h 241"/>
                <a:gd name="T18" fmla="*/ 278 w 301"/>
                <a:gd name="T19" fmla="*/ 156 h 241"/>
                <a:gd name="T20" fmla="*/ 276 w 301"/>
                <a:gd name="T21" fmla="*/ 148 h 241"/>
                <a:gd name="T22" fmla="*/ 273 w 301"/>
                <a:gd name="T23" fmla="*/ 142 h 241"/>
                <a:gd name="T24" fmla="*/ 270 w 301"/>
                <a:gd name="T25" fmla="*/ 130 h 241"/>
                <a:gd name="T26" fmla="*/ 264 w 301"/>
                <a:gd name="T27" fmla="*/ 107 h 241"/>
                <a:gd name="T28" fmla="*/ 264 w 301"/>
                <a:gd name="T29" fmla="*/ 94 h 241"/>
                <a:gd name="T30" fmla="*/ 264 w 301"/>
                <a:gd name="T31" fmla="*/ 88 h 241"/>
                <a:gd name="T32" fmla="*/ 261 w 301"/>
                <a:gd name="T33" fmla="*/ 72 h 241"/>
                <a:gd name="T34" fmla="*/ 259 w 301"/>
                <a:gd name="T35" fmla="*/ 47 h 241"/>
                <a:gd name="T36" fmla="*/ 253 w 301"/>
                <a:gd name="T37" fmla="*/ 22 h 241"/>
                <a:gd name="T38" fmla="*/ 225 w 301"/>
                <a:gd name="T39" fmla="*/ 4 h 241"/>
                <a:gd name="T40" fmla="*/ 176 w 301"/>
                <a:gd name="T41" fmla="*/ 0 h 241"/>
                <a:gd name="T42" fmla="*/ 134 w 301"/>
                <a:gd name="T43" fmla="*/ 8 h 241"/>
                <a:gd name="T44" fmla="*/ 117 w 301"/>
                <a:gd name="T45" fmla="*/ 30 h 241"/>
                <a:gd name="T46" fmla="*/ 103 w 301"/>
                <a:gd name="T47" fmla="*/ 53 h 241"/>
                <a:gd name="T48" fmla="*/ 94 w 301"/>
                <a:gd name="T49" fmla="*/ 68 h 241"/>
                <a:gd name="T50" fmla="*/ 91 w 301"/>
                <a:gd name="T51" fmla="*/ 72 h 241"/>
                <a:gd name="T52" fmla="*/ 85 w 301"/>
                <a:gd name="T53" fmla="*/ 84 h 241"/>
                <a:gd name="T54" fmla="*/ 68 w 301"/>
                <a:gd name="T55" fmla="*/ 105 h 241"/>
                <a:gd name="T56" fmla="*/ 60 w 301"/>
                <a:gd name="T57" fmla="*/ 115 h 241"/>
                <a:gd name="T58" fmla="*/ 57 w 301"/>
                <a:gd name="T59" fmla="*/ 119 h 241"/>
                <a:gd name="T60" fmla="*/ 51 w 301"/>
                <a:gd name="T61" fmla="*/ 125 h 241"/>
                <a:gd name="T62" fmla="*/ 40 w 301"/>
                <a:gd name="T63" fmla="*/ 138 h 241"/>
                <a:gd name="T64" fmla="*/ 20 w 301"/>
                <a:gd name="T65" fmla="*/ 154 h 241"/>
                <a:gd name="T66" fmla="*/ 3 w 301"/>
                <a:gd name="T67" fmla="*/ 175 h 241"/>
                <a:gd name="T68" fmla="*/ 0 w 301"/>
                <a:gd name="T69" fmla="*/ 185 h 241"/>
                <a:gd name="T70" fmla="*/ 6 w 301"/>
                <a:gd name="T71" fmla="*/ 187 h 241"/>
                <a:gd name="T72" fmla="*/ 12 w 301"/>
                <a:gd name="T73" fmla="*/ 194 h 241"/>
                <a:gd name="T74" fmla="*/ 32 w 301"/>
                <a:gd name="T75" fmla="*/ 206 h 241"/>
                <a:gd name="T76" fmla="*/ 66 w 301"/>
                <a:gd name="T77" fmla="*/ 220 h 241"/>
                <a:gd name="T78" fmla="*/ 114 w 301"/>
                <a:gd name="T79" fmla="*/ 233 h 2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1"/>
                <a:gd name="T121" fmla="*/ 0 h 241"/>
                <a:gd name="T122" fmla="*/ 301 w 301"/>
                <a:gd name="T123" fmla="*/ 241 h 2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1" h="241">
                  <a:moveTo>
                    <a:pt x="145" y="237"/>
                  </a:moveTo>
                  <a:lnTo>
                    <a:pt x="176" y="239"/>
                  </a:lnTo>
                  <a:lnTo>
                    <a:pt x="205" y="241"/>
                  </a:lnTo>
                  <a:lnTo>
                    <a:pt x="227" y="239"/>
                  </a:lnTo>
                  <a:lnTo>
                    <a:pt x="247" y="237"/>
                  </a:lnTo>
                  <a:lnTo>
                    <a:pt x="264" y="235"/>
                  </a:lnTo>
                  <a:lnTo>
                    <a:pt x="276" y="231"/>
                  </a:lnTo>
                  <a:lnTo>
                    <a:pt x="287" y="227"/>
                  </a:lnTo>
                  <a:lnTo>
                    <a:pt x="293" y="224"/>
                  </a:lnTo>
                  <a:lnTo>
                    <a:pt x="296" y="224"/>
                  </a:lnTo>
                  <a:lnTo>
                    <a:pt x="296" y="222"/>
                  </a:lnTo>
                  <a:lnTo>
                    <a:pt x="298" y="218"/>
                  </a:lnTo>
                  <a:lnTo>
                    <a:pt x="301" y="216"/>
                  </a:lnTo>
                  <a:lnTo>
                    <a:pt x="301" y="208"/>
                  </a:lnTo>
                  <a:lnTo>
                    <a:pt x="298" y="200"/>
                  </a:lnTo>
                  <a:lnTo>
                    <a:pt x="293" y="187"/>
                  </a:lnTo>
                  <a:lnTo>
                    <a:pt x="287" y="173"/>
                  </a:lnTo>
                  <a:lnTo>
                    <a:pt x="284" y="167"/>
                  </a:lnTo>
                  <a:lnTo>
                    <a:pt x="281" y="161"/>
                  </a:lnTo>
                  <a:lnTo>
                    <a:pt x="278" y="156"/>
                  </a:lnTo>
                  <a:lnTo>
                    <a:pt x="278" y="150"/>
                  </a:lnTo>
                  <a:lnTo>
                    <a:pt x="276" y="148"/>
                  </a:lnTo>
                  <a:lnTo>
                    <a:pt x="273" y="144"/>
                  </a:lnTo>
                  <a:lnTo>
                    <a:pt x="273" y="142"/>
                  </a:lnTo>
                  <a:lnTo>
                    <a:pt x="273" y="140"/>
                  </a:lnTo>
                  <a:lnTo>
                    <a:pt x="270" y="130"/>
                  </a:lnTo>
                  <a:lnTo>
                    <a:pt x="267" y="117"/>
                  </a:lnTo>
                  <a:lnTo>
                    <a:pt x="264" y="107"/>
                  </a:lnTo>
                  <a:lnTo>
                    <a:pt x="264" y="97"/>
                  </a:lnTo>
                  <a:lnTo>
                    <a:pt x="264" y="94"/>
                  </a:lnTo>
                  <a:lnTo>
                    <a:pt x="264" y="90"/>
                  </a:lnTo>
                  <a:lnTo>
                    <a:pt x="264" y="88"/>
                  </a:lnTo>
                  <a:lnTo>
                    <a:pt x="264" y="86"/>
                  </a:lnTo>
                  <a:lnTo>
                    <a:pt x="261" y="72"/>
                  </a:lnTo>
                  <a:lnTo>
                    <a:pt x="259" y="59"/>
                  </a:lnTo>
                  <a:lnTo>
                    <a:pt x="259" y="47"/>
                  </a:lnTo>
                  <a:lnTo>
                    <a:pt x="256" y="39"/>
                  </a:lnTo>
                  <a:lnTo>
                    <a:pt x="253" y="22"/>
                  </a:lnTo>
                  <a:lnTo>
                    <a:pt x="242" y="10"/>
                  </a:lnTo>
                  <a:lnTo>
                    <a:pt x="225" y="4"/>
                  </a:lnTo>
                  <a:lnTo>
                    <a:pt x="199" y="2"/>
                  </a:lnTo>
                  <a:lnTo>
                    <a:pt x="176" y="0"/>
                  </a:lnTo>
                  <a:lnTo>
                    <a:pt x="154" y="0"/>
                  </a:lnTo>
                  <a:lnTo>
                    <a:pt x="134" y="8"/>
                  </a:lnTo>
                  <a:lnTo>
                    <a:pt x="122" y="22"/>
                  </a:lnTo>
                  <a:lnTo>
                    <a:pt x="117" y="30"/>
                  </a:lnTo>
                  <a:lnTo>
                    <a:pt x="111" y="41"/>
                  </a:lnTo>
                  <a:lnTo>
                    <a:pt x="103" y="53"/>
                  </a:lnTo>
                  <a:lnTo>
                    <a:pt x="94" y="66"/>
                  </a:lnTo>
                  <a:lnTo>
                    <a:pt x="94" y="68"/>
                  </a:lnTo>
                  <a:lnTo>
                    <a:pt x="94" y="70"/>
                  </a:lnTo>
                  <a:lnTo>
                    <a:pt x="91" y="72"/>
                  </a:lnTo>
                  <a:lnTo>
                    <a:pt x="88" y="72"/>
                  </a:lnTo>
                  <a:lnTo>
                    <a:pt x="85" y="84"/>
                  </a:lnTo>
                  <a:lnTo>
                    <a:pt x="77" y="94"/>
                  </a:lnTo>
                  <a:lnTo>
                    <a:pt x="68" y="105"/>
                  </a:lnTo>
                  <a:lnTo>
                    <a:pt x="60" y="115"/>
                  </a:lnTo>
                  <a:lnTo>
                    <a:pt x="60" y="117"/>
                  </a:lnTo>
                  <a:lnTo>
                    <a:pt x="57" y="119"/>
                  </a:lnTo>
                  <a:lnTo>
                    <a:pt x="51" y="125"/>
                  </a:lnTo>
                  <a:lnTo>
                    <a:pt x="46" y="132"/>
                  </a:lnTo>
                  <a:lnTo>
                    <a:pt x="40" y="138"/>
                  </a:lnTo>
                  <a:lnTo>
                    <a:pt x="34" y="142"/>
                  </a:lnTo>
                  <a:lnTo>
                    <a:pt x="20" y="154"/>
                  </a:lnTo>
                  <a:lnTo>
                    <a:pt x="9" y="165"/>
                  </a:lnTo>
                  <a:lnTo>
                    <a:pt x="3" y="175"/>
                  </a:lnTo>
                  <a:lnTo>
                    <a:pt x="0" y="183"/>
                  </a:lnTo>
                  <a:lnTo>
                    <a:pt x="0" y="185"/>
                  </a:lnTo>
                  <a:lnTo>
                    <a:pt x="3" y="187"/>
                  </a:lnTo>
                  <a:lnTo>
                    <a:pt x="6" y="187"/>
                  </a:lnTo>
                  <a:lnTo>
                    <a:pt x="6" y="189"/>
                  </a:lnTo>
                  <a:lnTo>
                    <a:pt x="12" y="194"/>
                  </a:lnTo>
                  <a:lnTo>
                    <a:pt x="20" y="200"/>
                  </a:lnTo>
                  <a:lnTo>
                    <a:pt x="32" y="206"/>
                  </a:lnTo>
                  <a:lnTo>
                    <a:pt x="46" y="212"/>
                  </a:lnTo>
                  <a:lnTo>
                    <a:pt x="66" y="220"/>
                  </a:lnTo>
                  <a:lnTo>
                    <a:pt x="88" y="227"/>
                  </a:lnTo>
                  <a:lnTo>
                    <a:pt x="114" y="233"/>
                  </a:lnTo>
                  <a:lnTo>
                    <a:pt x="145" y="237"/>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3" name="Freeform 39">
              <a:extLst>
                <a:ext uri="{FF2B5EF4-FFF2-40B4-BE49-F238E27FC236}">
                  <a16:creationId xmlns:a16="http://schemas.microsoft.com/office/drawing/2014/main" id="{66DDFA82-AD55-4269-93CF-AEEFE0978954}"/>
                </a:ext>
              </a:extLst>
            </p:cNvPr>
            <p:cNvSpPr>
              <a:spLocks/>
            </p:cNvSpPr>
            <p:nvPr/>
          </p:nvSpPr>
          <p:spPr bwMode="auto">
            <a:xfrm>
              <a:off x="3148" y="1306"/>
              <a:ext cx="301" cy="64"/>
            </a:xfrm>
            <a:custGeom>
              <a:avLst/>
              <a:gdLst>
                <a:gd name="T0" fmla="*/ 151 w 301"/>
                <a:gd name="T1" fmla="*/ 12 h 64"/>
                <a:gd name="T2" fmla="*/ 199 w 301"/>
                <a:gd name="T3" fmla="*/ 20 h 64"/>
                <a:gd name="T4" fmla="*/ 244 w 301"/>
                <a:gd name="T5" fmla="*/ 33 h 64"/>
                <a:gd name="T6" fmla="*/ 278 w 301"/>
                <a:gd name="T7" fmla="*/ 49 h 64"/>
                <a:gd name="T8" fmla="*/ 296 w 301"/>
                <a:gd name="T9" fmla="*/ 57 h 64"/>
                <a:gd name="T10" fmla="*/ 298 w 301"/>
                <a:gd name="T11" fmla="*/ 51 h 64"/>
                <a:gd name="T12" fmla="*/ 276 w 301"/>
                <a:gd name="T13" fmla="*/ 33 h 64"/>
                <a:gd name="T14" fmla="*/ 202 w 301"/>
                <a:gd name="T15" fmla="*/ 10 h 64"/>
                <a:gd name="T16" fmla="*/ 117 w 301"/>
                <a:gd name="T17" fmla="*/ 0 h 64"/>
                <a:gd name="T18" fmla="*/ 34 w 301"/>
                <a:gd name="T19" fmla="*/ 6 h 64"/>
                <a:gd name="T20" fmla="*/ 0 w 301"/>
                <a:gd name="T21" fmla="*/ 18 h 64"/>
                <a:gd name="T22" fmla="*/ 6 w 301"/>
                <a:gd name="T23" fmla="*/ 20 h 64"/>
                <a:gd name="T24" fmla="*/ 17 w 301"/>
                <a:gd name="T25" fmla="*/ 18 h 64"/>
                <a:gd name="T26" fmla="*/ 43 w 301"/>
                <a:gd name="T27" fmla="*/ 14 h 64"/>
                <a:gd name="T28" fmla="*/ 68 w 301"/>
                <a:gd name="T29" fmla="*/ 12 h 64"/>
                <a:gd name="T30" fmla="*/ 97 w 301"/>
                <a:gd name="T31" fmla="*/ 10 h 64"/>
                <a:gd name="T32" fmla="*/ 108 w 301"/>
                <a:gd name="T33" fmla="*/ 12 h 64"/>
                <a:gd name="T34" fmla="*/ 103 w 301"/>
                <a:gd name="T35" fmla="*/ 20 h 64"/>
                <a:gd name="T36" fmla="*/ 94 w 301"/>
                <a:gd name="T37" fmla="*/ 24 h 64"/>
                <a:gd name="T38" fmla="*/ 80 w 301"/>
                <a:gd name="T39" fmla="*/ 31 h 64"/>
                <a:gd name="T40" fmla="*/ 74 w 301"/>
                <a:gd name="T41" fmla="*/ 37 h 64"/>
                <a:gd name="T42" fmla="*/ 77 w 301"/>
                <a:gd name="T43" fmla="*/ 51 h 64"/>
                <a:gd name="T44" fmla="*/ 85 w 301"/>
                <a:gd name="T45" fmla="*/ 60 h 64"/>
                <a:gd name="T46" fmla="*/ 85 w 301"/>
                <a:gd name="T47" fmla="*/ 60 h 64"/>
                <a:gd name="T48" fmla="*/ 88 w 301"/>
                <a:gd name="T49" fmla="*/ 60 h 64"/>
                <a:gd name="T50" fmla="*/ 94 w 301"/>
                <a:gd name="T51" fmla="*/ 64 h 64"/>
                <a:gd name="T52" fmla="*/ 105 w 301"/>
                <a:gd name="T53" fmla="*/ 62 h 64"/>
                <a:gd name="T54" fmla="*/ 117 w 301"/>
                <a:gd name="T55" fmla="*/ 53 h 64"/>
                <a:gd name="T56" fmla="*/ 122 w 301"/>
                <a:gd name="T57" fmla="*/ 43 h 64"/>
                <a:gd name="T58" fmla="*/ 120 w 301"/>
                <a:gd name="T59" fmla="*/ 29 h 64"/>
                <a:gd name="T60" fmla="*/ 111 w 301"/>
                <a:gd name="T61" fmla="*/ 20 h 64"/>
                <a:gd name="T62" fmla="*/ 120 w 301"/>
                <a:gd name="T63" fmla="*/ 12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64"/>
                <a:gd name="T98" fmla="*/ 301 w 301"/>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64">
                  <a:moveTo>
                    <a:pt x="122" y="10"/>
                  </a:moveTo>
                  <a:lnTo>
                    <a:pt x="151" y="12"/>
                  </a:lnTo>
                  <a:lnTo>
                    <a:pt x="176" y="14"/>
                  </a:lnTo>
                  <a:lnTo>
                    <a:pt x="199" y="20"/>
                  </a:lnTo>
                  <a:lnTo>
                    <a:pt x="222" y="24"/>
                  </a:lnTo>
                  <a:lnTo>
                    <a:pt x="244" y="33"/>
                  </a:lnTo>
                  <a:lnTo>
                    <a:pt x="261" y="39"/>
                  </a:lnTo>
                  <a:lnTo>
                    <a:pt x="278" y="49"/>
                  </a:lnTo>
                  <a:lnTo>
                    <a:pt x="293" y="57"/>
                  </a:lnTo>
                  <a:lnTo>
                    <a:pt x="296" y="57"/>
                  </a:lnTo>
                  <a:lnTo>
                    <a:pt x="296" y="55"/>
                  </a:lnTo>
                  <a:lnTo>
                    <a:pt x="298" y="51"/>
                  </a:lnTo>
                  <a:lnTo>
                    <a:pt x="301" y="49"/>
                  </a:lnTo>
                  <a:lnTo>
                    <a:pt x="276" y="33"/>
                  </a:lnTo>
                  <a:lnTo>
                    <a:pt x="242" y="20"/>
                  </a:lnTo>
                  <a:lnTo>
                    <a:pt x="202" y="10"/>
                  </a:lnTo>
                  <a:lnTo>
                    <a:pt x="159" y="4"/>
                  </a:lnTo>
                  <a:lnTo>
                    <a:pt x="117" y="0"/>
                  </a:lnTo>
                  <a:lnTo>
                    <a:pt x="74" y="2"/>
                  </a:lnTo>
                  <a:lnTo>
                    <a:pt x="34" y="6"/>
                  </a:lnTo>
                  <a:lnTo>
                    <a:pt x="0" y="16"/>
                  </a:lnTo>
                  <a:lnTo>
                    <a:pt x="0" y="18"/>
                  </a:lnTo>
                  <a:lnTo>
                    <a:pt x="3" y="20"/>
                  </a:lnTo>
                  <a:lnTo>
                    <a:pt x="6" y="20"/>
                  </a:lnTo>
                  <a:lnTo>
                    <a:pt x="6" y="22"/>
                  </a:lnTo>
                  <a:lnTo>
                    <a:pt x="17" y="18"/>
                  </a:lnTo>
                  <a:lnTo>
                    <a:pt x="32" y="16"/>
                  </a:lnTo>
                  <a:lnTo>
                    <a:pt x="43" y="14"/>
                  </a:lnTo>
                  <a:lnTo>
                    <a:pt x="57" y="12"/>
                  </a:lnTo>
                  <a:lnTo>
                    <a:pt x="68" y="12"/>
                  </a:lnTo>
                  <a:lnTo>
                    <a:pt x="83" y="10"/>
                  </a:lnTo>
                  <a:lnTo>
                    <a:pt x="97" y="10"/>
                  </a:lnTo>
                  <a:lnTo>
                    <a:pt x="111" y="10"/>
                  </a:lnTo>
                  <a:lnTo>
                    <a:pt x="108" y="12"/>
                  </a:lnTo>
                  <a:lnTo>
                    <a:pt x="105" y="16"/>
                  </a:lnTo>
                  <a:lnTo>
                    <a:pt x="103" y="20"/>
                  </a:lnTo>
                  <a:lnTo>
                    <a:pt x="103" y="22"/>
                  </a:lnTo>
                  <a:lnTo>
                    <a:pt x="94" y="24"/>
                  </a:lnTo>
                  <a:lnTo>
                    <a:pt x="85" y="27"/>
                  </a:lnTo>
                  <a:lnTo>
                    <a:pt x="80" y="31"/>
                  </a:lnTo>
                  <a:lnTo>
                    <a:pt x="74" y="33"/>
                  </a:lnTo>
                  <a:lnTo>
                    <a:pt x="74" y="37"/>
                  </a:lnTo>
                  <a:lnTo>
                    <a:pt x="74" y="43"/>
                  </a:lnTo>
                  <a:lnTo>
                    <a:pt x="77" y="51"/>
                  </a:lnTo>
                  <a:lnTo>
                    <a:pt x="83" y="57"/>
                  </a:lnTo>
                  <a:lnTo>
                    <a:pt x="85" y="60"/>
                  </a:lnTo>
                  <a:lnTo>
                    <a:pt x="88" y="60"/>
                  </a:lnTo>
                  <a:lnTo>
                    <a:pt x="91" y="62"/>
                  </a:lnTo>
                  <a:lnTo>
                    <a:pt x="94" y="64"/>
                  </a:lnTo>
                  <a:lnTo>
                    <a:pt x="105" y="62"/>
                  </a:lnTo>
                  <a:lnTo>
                    <a:pt x="114" y="57"/>
                  </a:lnTo>
                  <a:lnTo>
                    <a:pt x="117" y="53"/>
                  </a:lnTo>
                  <a:lnTo>
                    <a:pt x="122" y="47"/>
                  </a:lnTo>
                  <a:lnTo>
                    <a:pt x="122" y="43"/>
                  </a:lnTo>
                  <a:lnTo>
                    <a:pt x="122" y="37"/>
                  </a:lnTo>
                  <a:lnTo>
                    <a:pt x="120" y="29"/>
                  </a:lnTo>
                  <a:lnTo>
                    <a:pt x="111" y="22"/>
                  </a:lnTo>
                  <a:lnTo>
                    <a:pt x="111" y="20"/>
                  </a:lnTo>
                  <a:lnTo>
                    <a:pt x="114" y="16"/>
                  </a:lnTo>
                  <a:lnTo>
                    <a:pt x="120" y="12"/>
                  </a:lnTo>
                  <a:lnTo>
                    <a:pt x="1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4" name="Freeform 40">
              <a:extLst>
                <a:ext uri="{FF2B5EF4-FFF2-40B4-BE49-F238E27FC236}">
                  <a16:creationId xmlns:a16="http://schemas.microsoft.com/office/drawing/2014/main" id="{758B4459-4CED-41D0-9972-3D46E9C5C1AF}"/>
                </a:ext>
              </a:extLst>
            </p:cNvPr>
            <p:cNvSpPr>
              <a:spLocks/>
            </p:cNvSpPr>
            <p:nvPr/>
          </p:nvSpPr>
          <p:spPr bwMode="auto">
            <a:xfrm>
              <a:off x="3225" y="1363"/>
              <a:ext cx="17" cy="17"/>
            </a:xfrm>
            <a:custGeom>
              <a:avLst/>
              <a:gdLst>
                <a:gd name="T0" fmla="*/ 6 w 17"/>
                <a:gd name="T1" fmla="*/ 0 h 17"/>
                <a:gd name="T2" fmla="*/ 8 w 17"/>
                <a:gd name="T3" fmla="*/ 3 h 17"/>
                <a:gd name="T4" fmla="*/ 8 w 17"/>
                <a:gd name="T5" fmla="*/ 3 h 17"/>
                <a:gd name="T6" fmla="*/ 8 w 17"/>
                <a:gd name="T7" fmla="*/ 3 h 17"/>
                <a:gd name="T8" fmla="*/ 11 w 17"/>
                <a:gd name="T9" fmla="*/ 3 h 17"/>
                <a:gd name="T10" fmla="*/ 11 w 17"/>
                <a:gd name="T11" fmla="*/ 3 h 17"/>
                <a:gd name="T12" fmla="*/ 14 w 17"/>
                <a:gd name="T13" fmla="*/ 5 h 17"/>
                <a:gd name="T14" fmla="*/ 17 w 17"/>
                <a:gd name="T15" fmla="*/ 7 h 17"/>
                <a:gd name="T16" fmla="*/ 17 w 17"/>
                <a:gd name="T17" fmla="*/ 7 h 17"/>
                <a:gd name="T18" fmla="*/ 17 w 17"/>
                <a:gd name="T19" fmla="*/ 9 h 17"/>
                <a:gd name="T20" fmla="*/ 17 w 17"/>
                <a:gd name="T21" fmla="*/ 11 h 17"/>
                <a:gd name="T22" fmla="*/ 14 w 17"/>
                <a:gd name="T23" fmla="*/ 13 h 17"/>
                <a:gd name="T24" fmla="*/ 8 w 17"/>
                <a:gd name="T25" fmla="*/ 13 h 17"/>
                <a:gd name="T26" fmla="*/ 8 w 17"/>
                <a:gd name="T27" fmla="*/ 17 h 17"/>
                <a:gd name="T28" fmla="*/ 6 w 17"/>
                <a:gd name="T29" fmla="*/ 17 h 17"/>
                <a:gd name="T30" fmla="*/ 6 w 17"/>
                <a:gd name="T31" fmla="*/ 13 h 17"/>
                <a:gd name="T32" fmla="*/ 0 w 17"/>
                <a:gd name="T33" fmla="*/ 11 h 17"/>
                <a:gd name="T34" fmla="*/ 0 w 17"/>
                <a:gd name="T35" fmla="*/ 9 h 17"/>
                <a:gd name="T36" fmla="*/ 0 w 17"/>
                <a:gd name="T37" fmla="*/ 5 h 17"/>
                <a:gd name="T38" fmla="*/ 6 w 17"/>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6" y="0"/>
                  </a:moveTo>
                  <a:lnTo>
                    <a:pt x="8" y="3"/>
                  </a:lnTo>
                  <a:lnTo>
                    <a:pt x="11" y="3"/>
                  </a:lnTo>
                  <a:lnTo>
                    <a:pt x="14" y="5"/>
                  </a:lnTo>
                  <a:lnTo>
                    <a:pt x="17" y="7"/>
                  </a:lnTo>
                  <a:lnTo>
                    <a:pt x="17" y="9"/>
                  </a:lnTo>
                  <a:lnTo>
                    <a:pt x="17" y="11"/>
                  </a:lnTo>
                  <a:lnTo>
                    <a:pt x="14" y="13"/>
                  </a:lnTo>
                  <a:lnTo>
                    <a:pt x="8" y="13"/>
                  </a:lnTo>
                  <a:lnTo>
                    <a:pt x="8" y="17"/>
                  </a:lnTo>
                  <a:lnTo>
                    <a:pt x="6" y="17"/>
                  </a:lnTo>
                  <a:lnTo>
                    <a:pt x="6" y="13"/>
                  </a:lnTo>
                  <a:lnTo>
                    <a:pt x="0" y="11"/>
                  </a:lnTo>
                  <a:lnTo>
                    <a:pt x="0" y="9"/>
                  </a:lnTo>
                  <a:lnTo>
                    <a:pt x="0" y="5"/>
                  </a:lnTo>
                  <a:lnTo>
                    <a:pt x="6"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5" name="Freeform 41">
              <a:extLst>
                <a:ext uri="{FF2B5EF4-FFF2-40B4-BE49-F238E27FC236}">
                  <a16:creationId xmlns:a16="http://schemas.microsoft.com/office/drawing/2014/main" id="{0342AFEF-DF73-4DD1-8C5C-8C4FD0F2A208}"/>
                </a:ext>
              </a:extLst>
            </p:cNvPr>
            <p:cNvSpPr>
              <a:spLocks/>
            </p:cNvSpPr>
            <p:nvPr/>
          </p:nvSpPr>
          <p:spPr bwMode="auto">
            <a:xfrm>
              <a:off x="3591" y="2377"/>
              <a:ext cx="28" cy="37"/>
            </a:xfrm>
            <a:custGeom>
              <a:avLst/>
              <a:gdLst>
                <a:gd name="T0" fmla="*/ 0 w 28"/>
                <a:gd name="T1" fmla="*/ 0 h 37"/>
                <a:gd name="T2" fmla="*/ 0 w 28"/>
                <a:gd name="T3" fmla="*/ 0 h 37"/>
                <a:gd name="T4" fmla="*/ 0 w 28"/>
                <a:gd name="T5" fmla="*/ 21 h 37"/>
                <a:gd name="T6" fmla="*/ 0 w 28"/>
                <a:gd name="T7" fmla="*/ 33 h 37"/>
                <a:gd name="T8" fmla="*/ 0 w 28"/>
                <a:gd name="T9" fmla="*/ 37 h 37"/>
                <a:gd name="T10" fmla="*/ 14 w 28"/>
                <a:gd name="T11" fmla="*/ 37 h 37"/>
                <a:gd name="T12" fmla="*/ 14 w 28"/>
                <a:gd name="T13" fmla="*/ 37 h 37"/>
                <a:gd name="T14" fmla="*/ 28 w 28"/>
                <a:gd name="T15" fmla="*/ 37 h 37"/>
                <a:gd name="T16" fmla="*/ 28 w 28"/>
                <a:gd name="T17" fmla="*/ 33 h 37"/>
                <a:gd name="T18" fmla="*/ 28 w 28"/>
                <a:gd name="T19" fmla="*/ 21 h 37"/>
                <a:gd name="T20" fmla="*/ 28 w 28"/>
                <a:gd name="T21" fmla="*/ 0 h 37"/>
                <a:gd name="T22" fmla="*/ 28 w 28"/>
                <a:gd name="T23" fmla="*/ 0 h 37"/>
                <a:gd name="T24" fmla="*/ 0 w 28"/>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37"/>
                <a:gd name="T41" fmla="*/ 28 w 2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37">
                  <a:moveTo>
                    <a:pt x="0" y="0"/>
                  </a:moveTo>
                  <a:lnTo>
                    <a:pt x="0" y="0"/>
                  </a:lnTo>
                  <a:lnTo>
                    <a:pt x="0" y="21"/>
                  </a:lnTo>
                  <a:lnTo>
                    <a:pt x="0" y="33"/>
                  </a:lnTo>
                  <a:lnTo>
                    <a:pt x="0" y="37"/>
                  </a:lnTo>
                  <a:lnTo>
                    <a:pt x="14" y="37"/>
                  </a:lnTo>
                  <a:lnTo>
                    <a:pt x="28" y="37"/>
                  </a:lnTo>
                  <a:lnTo>
                    <a:pt x="28" y="33"/>
                  </a:lnTo>
                  <a:lnTo>
                    <a:pt x="28" y="21"/>
                  </a:lnTo>
                  <a:lnTo>
                    <a:pt x="2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6" name="Freeform 42">
              <a:extLst>
                <a:ext uri="{FF2B5EF4-FFF2-40B4-BE49-F238E27FC236}">
                  <a16:creationId xmlns:a16="http://schemas.microsoft.com/office/drawing/2014/main" id="{76F569BA-4A56-4CE8-91FE-CDE4E9866319}"/>
                </a:ext>
              </a:extLst>
            </p:cNvPr>
            <p:cNvSpPr>
              <a:spLocks/>
            </p:cNvSpPr>
            <p:nvPr/>
          </p:nvSpPr>
          <p:spPr bwMode="auto">
            <a:xfrm>
              <a:off x="3023" y="2187"/>
              <a:ext cx="596" cy="190"/>
            </a:xfrm>
            <a:custGeom>
              <a:avLst/>
              <a:gdLst>
                <a:gd name="T0" fmla="*/ 29 w 596"/>
                <a:gd name="T1" fmla="*/ 190 h 190"/>
                <a:gd name="T2" fmla="*/ 29 w 596"/>
                <a:gd name="T3" fmla="*/ 190 h 190"/>
                <a:gd name="T4" fmla="*/ 35 w 596"/>
                <a:gd name="T5" fmla="*/ 149 h 190"/>
                <a:gd name="T6" fmla="*/ 52 w 596"/>
                <a:gd name="T7" fmla="*/ 114 h 190"/>
                <a:gd name="T8" fmla="*/ 77 w 596"/>
                <a:gd name="T9" fmla="*/ 85 h 190"/>
                <a:gd name="T10" fmla="*/ 111 w 596"/>
                <a:gd name="T11" fmla="*/ 62 h 190"/>
                <a:gd name="T12" fmla="*/ 151 w 596"/>
                <a:gd name="T13" fmla="*/ 41 h 190"/>
                <a:gd name="T14" fmla="*/ 196 w 596"/>
                <a:gd name="T15" fmla="*/ 31 h 190"/>
                <a:gd name="T16" fmla="*/ 245 w 596"/>
                <a:gd name="T17" fmla="*/ 23 h 190"/>
                <a:gd name="T18" fmla="*/ 298 w 596"/>
                <a:gd name="T19" fmla="*/ 21 h 190"/>
                <a:gd name="T20" fmla="*/ 352 w 596"/>
                <a:gd name="T21" fmla="*/ 25 h 190"/>
                <a:gd name="T22" fmla="*/ 401 w 596"/>
                <a:gd name="T23" fmla="*/ 33 h 190"/>
                <a:gd name="T24" fmla="*/ 446 w 596"/>
                <a:gd name="T25" fmla="*/ 46 h 190"/>
                <a:gd name="T26" fmla="*/ 486 w 596"/>
                <a:gd name="T27" fmla="*/ 66 h 190"/>
                <a:gd name="T28" fmla="*/ 520 w 596"/>
                <a:gd name="T29" fmla="*/ 89 h 190"/>
                <a:gd name="T30" fmla="*/ 545 w 596"/>
                <a:gd name="T31" fmla="*/ 118 h 190"/>
                <a:gd name="T32" fmla="*/ 562 w 596"/>
                <a:gd name="T33" fmla="*/ 151 h 190"/>
                <a:gd name="T34" fmla="*/ 568 w 596"/>
                <a:gd name="T35" fmla="*/ 190 h 190"/>
                <a:gd name="T36" fmla="*/ 596 w 596"/>
                <a:gd name="T37" fmla="*/ 190 h 190"/>
                <a:gd name="T38" fmla="*/ 591 w 596"/>
                <a:gd name="T39" fmla="*/ 147 h 190"/>
                <a:gd name="T40" fmla="*/ 568 w 596"/>
                <a:gd name="T41" fmla="*/ 109 h 190"/>
                <a:gd name="T42" fmla="*/ 543 w 596"/>
                <a:gd name="T43" fmla="*/ 76 h 190"/>
                <a:gd name="T44" fmla="*/ 503 w 596"/>
                <a:gd name="T45" fmla="*/ 50 h 190"/>
                <a:gd name="T46" fmla="*/ 457 w 596"/>
                <a:gd name="T47" fmla="*/ 29 h 190"/>
                <a:gd name="T48" fmla="*/ 406 w 596"/>
                <a:gd name="T49" fmla="*/ 12 h 190"/>
                <a:gd name="T50" fmla="*/ 352 w 596"/>
                <a:gd name="T51" fmla="*/ 4 h 190"/>
                <a:gd name="T52" fmla="*/ 298 w 596"/>
                <a:gd name="T53" fmla="*/ 0 h 190"/>
                <a:gd name="T54" fmla="*/ 245 w 596"/>
                <a:gd name="T55" fmla="*/ 2 h 190"/>
                <a:gd name="T56" fmla="*/ 191 w 596"/>
                <a:gd name="T57" fmla="*/ 10 h 190"/>
                <a:gd name="T58" fmla="*/ 140 w 596"/>
                <a:gd name="T59" fmla="*/ 25 h 190"/>
                <a:gd name="T60" fmla="*/ 94 w 596"/>
                <a:gd name="T61" fmla="*/ 46 h 190"/>
                <a:gd name="T62" fmla="*/ 54 w 596"/>
                <a:gd name="T63" fmla="*/ 72 h 190"/>
                <a:gd name="T64" fmla="*/ 29 w 596"/>
                <a:gd name="T65" fmla="*/ 105 h 190"/>
                <a:gd name="T66" fmla="*/ 6 w 596"/>
                <a:gd name="T67" fmla="*/ 145 h 190"/>
                <a:gd name="T68" fmla="*/ 0 w 596"/>
                <a:gd name="T69" fmla="*/ 190 h 190"/>
                <a:gd name="T70" fmla="*/ 0 w 596"/>
                <a:gd name="T71" fmla="*/ 190 h 190"/>
                <a:gd name="T72" fmla="*/ 29 w 596"/>
                <a:gd name="T73" fmla="*/ 190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6"/>
                <a:gd name="T112" fmla="*/ 0 h 190"/>
                <a:gd name="T113" fmla="*/ 596 w 596"/>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6" h="190">
                  <a:moveTo>
                    <a:pt x="29" y="190"/>
                  </a:moveTo>
                  <a:lnTo>
                    <a:pt x="29" y="190"/>
                  </a:lnTo>
                  <a:lnTo>
                    <a:pt x="35" y="149"/>
                  </a:lnTo>
                  <a:lnTo>
                    <a:pt x="52" y="114"/>
                  </a:lnTo>
                  <a:lnTo>
                    <a:pt x="77" y="85"/>
                  </a:lnTo>
                  <a:lnTo>
                    <a:pt x="111" y="62"/>
                  </a:lnTo>
                  <a:lnTo>
                    <a:pt x="151" y="41"/>
                  </a:lnTo>
                  <a:lnTo>
                    <a:pt x="196" y="31"/>
                  </a:lnTo>
                  <a:lnTo>
                    <a:pt x="245" y="23"/>
                  </a:lnTo>
                  <a:lnTo>
                    <a:pt x="298" y="21"/>
                  </a:lnTo>
                  <a:lnTo>
                    <a:pt x="352" y="25"/>
                  </a:lnTo>
                  <a:lnTo>
                    <a:pt x="401" y="33"/>
                  </a:lnTo>
                  <a:lnTo>
                    <a:pt x="446" y="46"/>
                  </a:lnTo>
                  <a:lnTo>
                    <a:pt x="486" y="66"/>
                  </a:lnTo>
                  <a:lnTo>
                    <a:pt x="520" y="89"/>
                  </a:lnTo>
                  <a:lnTo>
                    <a:pt x="545" y="118"/>
                  </a:lnTo>
                  <a:lnTo>
                    <a:pt x="562" y="151"/>
                  </a:lnTo>
                  <a:lnTo>
                    <a:pt x="568" y="190"/>
                  </a:lnTo>
                  <a:lnTo>
                    <a:pt x="596" y="190"/>
                  </a:lnTo>
                  <a:lnTo>
                    <a:pt x="591" y="147"/>
                  </a:lnTo>
                  <a:lnTo>
                    <a:pt x="568" y="109"/>
                  </a:lnTo>
                  <a:lnTo>
                    <a:pt x="543" y="76"/>
                  </a:lnTo>
                  <a:lnTo>
                    <a:pt x="503" y="50"/>
                  </a:lnTo>
                  <a:lnTo>
                    <a:pt x="457" y="29"/>
                  </a:lnTo>
                  <a:lnTo>
                    <a:pt x="406" y="12"/>
                  </a:lnTo>
                  <a:lnTo>
                    <a:pt x="352" y="4"/>
                  </a:lnTo>
                  <a:lnTo>
                    <a:pt x="298" y="0"/>
                  </a:lnTo>
                  <a:lnTo>
                    <a:pt x="245" y="2"/>
                  </a:lnTo>
                  <a:lnTo>
                    <a:pt x="191" y="10"/>
                  </a:lnTo>
                  <a:lnTo>
                    <a:pt x="140" y="25"/>
                  </a:lnTo>
                  <a:lnTo>
                    <a:pt x="94" y="46"/>
                  </a:lnTo>
                  <a:lnTo>
                    <a:pt x="54" y="72"/>
                  </a:lnTo>
                  <a:lnTo>
                    <a:pt x="29" y="105"/>
                  </a:lnTo>
                  <a:lnTo>
                    <a:pt x="6" y="145"/>
                  </a:lnTo>
                  <a:lnTo>
                    <a:pt x="0" y="190"/>
                  </a:lnTo>
                  <a:lnTo>
                    <a:pt x="29"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7" name="Freeform 43">
              <a:extLst>
                <a:ext uri="{FF2B5EF4-FFF2-40B4-BE49-F238E27FC236}">
                  <a16:creationId xmlns:a16="http://schemas.microsoft.com/office/drawing/2014/main" id="{D1944788-DDBB-4E56-99F3-A878FA0CE1B4}"/>
                </a:ext>
              </a:extLst>
            </p:cNvPr>
            <p:cNvSpPr>
              <a:spLocks/>
            </p:cNvSpPr>
            <p:nvPr/>
          </p:nvSpPr>
          <p:spPr bwMode="auto">
            <a:xfrm>
              <a:off x="3023" y="2377"/>
              <a:ext cx="29" cy="47"/>
            </a:xfrm>
            <a:custGeom>
              <a:avLst/>
              <a:gdLst>
                <a:gd name="T0" fmla="*/ 15 w 29"/>
                <a:gd name="T1" fmla="*/ 27 h 47"/>
                <a:gd name="T2" fmla="*/ 15 w 29"/>
                <a:gd name="T3" fmla="*/ 37 h 47"/>
                <a:gd name="T4" fmla="*/ 29 w 29"/>
                <a:gd name="T5" fmla="*/ 37 h 47"/>
                <a:gd name="T6" fmla="*/ 29 w 29"/>
                <a:gd name="T7" fmla="*/ 33 h 47"/>
                <a:gd name="T8" fmla="*/ 29 w 29"/>
                <a:gd name="T9" fmla="*/ 21 h 47"/>
                <a:gd name="T10" fmla="*/ 29 w 29"/>
                <a:gd name="T11" fmla="*/ 0 h 47"/>
                <a:gd name="T12" fmla="*/ 0 w 29"/>
                <a:gd name="T13" fmla="*/ 0 h 47"/>
                <a:gd name="T14" fmla="*/ 0 w 29"/>
                <a:gd name="T15" fmla="*/ 21 h 47"/>
                <a:gd name="T16" fmla="*/ 0 w 29"/>
                <a:gd name="T17" fmla="*/ 33 h 47"/>
                <a:gd name="T18" fmla="*/ 0 w 29"/>
                <a:gd name="T19" fmla="*/ 37 h 47"/>
                <a:gd name="T20" fmla="*/ 15 w 29"/>
                <a:gd name="T21" fmla="*/ 37 h 47"/>
                <a:gd name="T22" fmla="*/ 15 w 29"/>
                <a:gd name="T23" fmla="*/ 47 h 47"/>
                <a:gd name="T24" fmla="*/ 0 w 29"/>
                <a:gd name="T25" fmla="*/ 37 h 47"/>
                <a:gd name="T26" fmla="*/ 0 w 29"/>
                <a:gd name="T27" fmla="*/ 47 h 47"/>
                <a:gd name="T28" fmla="*/ 15 w 29"/>
                <a:gd name="T29" fmla="*/ 47 h 47"/>
                <a:gd name="T30" fmla="*/ 15 w 29"/>
                <a:gd name="T31" fmla="*/ 2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7"/>
                <a:gd name="T50" fmla="*/ 29 w 2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7">
                  <a:moveTo>
                    <a:pt x="15" y="27"/>
                  </a:moveTo>
                  <a:lnTo>
                    <a:pt x="15" y="37"/>
                  </a:lnTo>
                  <a:lnTo>
                    <a:pt x="29" y="37"/>
                  </a:lnTo>
                  <a:lnTo>
                    <a:pt x="29" y="33"/>
                  </a:lnTo>
                  <a:lnTo>
                    <a:pt x="29" y="21"/>
                  </a:lnTo>
                  <a:lnTo>
                    <a:pt x="29" y="0"/>
                  </a:lnTo>
                  <a:lnTo>
                    <a:pt x="0" y="0"/>
                  </a:lnTo>
                  <a:lnTo>
                    <a:pt x="0" y="21"/>
                  </a:lnTo>
                  <a:lnTo>
                    <a:pt x="0" y="33"/>
                  </a:lnTo>
                  <a:lnTo>
                    <a:pt x="0" y="37"/>
                  </a:lnTo>
                  <a:lnTo>
                    <a:pt x="15" y="37"/>
                  </a:lnTo>
                  <a:lnTo>
                    <a:pt x="15" y="47"/>
                  </a:lnTo>
                  <a:lnTo>
                    <a:pt x="0" y="37"/>
                  </a:lnTo>
                  <a:lnTo>
                    <a:pt x="0" y="47"/>
                  </a:lnTo>
                  <a:lnTo>
                    <a:pt x="15" y="47"/>
                  </a:ln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8" name="Freeform 44">
              <a:extLst>
                <a:ext uri="{FF2B5EF4-FFF2-40B4-BE49-F238E27FC236}">
                  <a16:creationId xmlns:a16="http://schemas.microsoft.com/office/drawing/2014/main" id="{F9768974-8BAD-42DB-8B12-EEB44C922855}"/>
                </a:ext>
              </a:extLst>
            </p:cNvPr>
            <p:cNvSpPr>
              <a:spLocks/>
            </p:cNvSpPr>
            <p:nvPr/>
          </p:nvSpPr>
          <p:spPr bwMode="auto">
            <a:xfrm>
              <a:off x="3038" y="2404"/>
              <a:ext cx="581" cy="20"/>
            </a:xfrm>
            <a:custGeom>
              <a:avLst/>
              <a:gdLst>
                <a:gd name="T0" fmla="*/ 553 w 581"/>
                <a:gd name="T1" fmla="*/ 10 h 20"/>
                <a:gd name="T2" fmla="*/ 567 w 581"/>
                <a:gd name="T3" fmla="*/ 0 h 20"/>
                <a:gd name="T4" fmla="*/ 0 w 581"/>
                <a:gd name="T5" fmla="*/ 0 h 20"/>
                <a:gd name="T6" fmla="*/ 0 w 581"/>
                <a:gd name="T7" fmla="*/ 20 h 20"/>
                <a:gd name="T8" fmla="*/ 567 w 581"/>
                <a:gd name="T9" fmla="*/ 20 h 20"/>
                <a:gd name="T10" fmla="*/ 581 w 581"/>
                <a:gd name="T11" fmla="*/ 10 h 20"/>
                <a:gd name="T12" fmla="*/ 567 w 581"/>
                <a:gd name="T13" fmla="*/ 20 h 20"/>
                <a:gd name="T14" fmla="*/ 581 w 581"/>
                <a:gd name="T15" fmla="*/ 20 h 20"/>
                <a:gd name="T16" fmla="*/ 581 w 581"/>
                <a:gd name="T17" fmla="*/ 10 h 20"/>
                <a:gd name="T18" fmla="*/ 553 w 581"/>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
                <a:gd name="T31" fmla="*/ 0 h 20"/>
                <a:gd name="T32" fmla="*/ 581 w 58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 h="20">
                  <a:moveTo>
                    <a:pt x="553" y="10"/>
                  </a:moveTo>
                  <a:lnTo>
                    <a:pt x="567" y="0"/>
                  </a:lnTo>
                  <a:lnTo>
                    <a:pt x="0" y="0"/>
                  </a:lnTo>
                  <a:lnTo>
                    <a:pt x="0" y="20"/>
                  </a:lnTo>
                  <a:lnTo>
                    <a:pt x="567" y="20"/>
                  </a:lnTo>
                  <a:lnTo>
                    <a:pt x="581" y="10"/>
                  </a:lnTo>
                  <a:lnTo>
                    <a:pt x="567" y="20"/>
                  </a:lnTo>
                  <a:lnTo>
                    <a:pt x="581" y="20"/>
                  </a:lnTo>
                  <a:lnTo>
                    <a:pt x="581" y="10"/>
                  </a:lnTo>
                  <a:lnTo>
                    <a:pt x="5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9" name="Freeform 45">
              <a:extLst>
                <a:ext uri="{FF2B5EF4-FFF2-40B4-BE49-F238E27FC236}">
                  <a16:creationId xmlns:a16="http://schemas.microsoft.com/office/drawing/2014/main" id="{0336959B-BC08-4A46-8557-ECED3CAA7BD5}"/>
                </a:ext>
              </a:extLst>
            </p:cNvPr>
            <p:cNvSpPr>
              <a:spLocks/>
            </p:cNvSpPr>
            <p:nvPr/>
          </p:nvSpPr>
          <p:spPr bwMode="auto">
            <a:xfrm>
              <a:off x="3310" y="2199"/>
              <a:ext cx="29" cy="213"/>
            </a:xfrm>
            <a:custGeom>
              <a:avLst/>
              <a:gdLst>
                <a:gd name="T0" fmla="*/ 14 w 29"/>
                <a:gd name="T1" fmla="*/ 213 h 213"/>
                <a:gd name="T2" fmla="*/ 29 w 29"/>
                <a:gd name="T3" fmla="*/ 213 h 213"/>
                <a:gd name="T4" fmla="*/ 29 w 29"/>
                <a:gd name="T5" fmla="*/ 0 h 213"/>
                <a:gd name="T6" fmla="*/ 0 w 29"/>
                <a:gd name="T7" fmla="*/ 0 h 213"/>
                <a:gd name="T8" fmla="*/ 0 w 29"/>
                <a:gd name="T9" fmla="*/ 213 h 213"/>
                <a:gd name="T10" fmla="*/ 14 w 29"/>
                <a:gd name="T11" fmla="*/ 213 h 213"/>
                <a:gd name="T12" fmla="*/ 0 60000 65536"/>
                <a:gd name="T13" fmla="*/ 0 60000 65536"/>
                <a:gd name="T14" fmla="*/ 0 60000 65536"/>
                <a:gd name="T15" fmla="*/ 0 60000 65536"/>
                <a:gd name="T16" fmla="*/ 0 60000 65536"/>
                <a:gd name="T17" fmla="*/ 0 60000 65536"/>
                <a:gd name="T18" fmla="*/ 0 w 29"/>
                <a:gd name="T19" fmla="*/ 0 h 213"/>
                <a:gd name="T20" fmla="*/ 29 w 29"/>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29" h="213">
                  <a:moveTo>
                    <a:pt x="14" y="213"/>
                  </a:moveTo>
                  <a:lnTo>
                    <a:pt x="29" y="213"/>
                  </a:lnTo>
                  <a:lnTo>
                    <a:pt x="29" y="0"/>
                  </a:lnTo>
                  <a:lnTo>
                    <a:pt x="0" y="0"/>
                  </a:lnTo>
                  <a:lnTo>
                    <a:pt x="0" y="213"/>
                  </a:lnTo>
                  <a:lnTo>
                    <a:pt x="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0" name="Freeform 46">
              <a:extLst>
                <a:ext uri="{FF2B5EF4-FFF2-40B4-BE49-F238E27FC236}">
                  <a16:creationId xmlns:a16="http://schemas.microsoft.com/office/drawing/2014/main" id="{F077475E-7E98-4751-BFA0-9A0D2C7E90F1}"/>
                </a:ext>
              </a:extLst>
            </p:cNvPr>
            <p:cNvSpPr>
              <a:spLocks/>
            </p:cNvSpPr>
            <p:nvPr/>
          </p:nvSpPr>
          <p:spPr bwMode="auto">
            <a:xfrm>
              <a:off x="3316" y="2251"/>
              <a:ext cx="235" cy="167"/>
            </a:xfrm>
            <a:custGeom>
              <a:avLst/>
              <a:gdLst>
                <a:gd name="T0" fmla="*/ 8 w 235"/>
                <a:gd name="T1" fmla="*/ 161 h 167"/>
                <a:gd name="T2" fmla="*/ 17 w 235"/>
                <a:gd name="T3" fmla="*/ 167 h 167"/>
                <a:gd name="T4" fmla="*/ 235 w 235"/>
                <a:gd name="T5" fmla="*/ 12 h 167"/>
                <a:gd name="T6" fmla="*/ 218 w 235"/>
                <a:gd name="T7" fmla="*/ 0 h 167"/>
                <a:gd name="T8" fmla="*/ 0 w 235"/>
                <a:gd name="T9" fmla="*/ 155 h 167"/>
                <a:gd name="T10" fmla="*/ 8 w 235"/>
                <a:gd name="T11" fmla="*/ 161 h 167"/>
                <a:gd name="T12" fmla="*/ 0 60000 65536"/>
                <a:gd name="T13" fmla="*/ 0 60000 65536"/>
                <a:gd name="T14" fmla="*/ 0 60000 65536"/>
                <a:gd name="T15" fmla="*/ 0 60000 65536"/>
                <a:gd name="T16" fmla="*/ 0 60000 65536"/>
                <a:gd name="T17" fmla="*/ 0 60000 65536"/>
                <a:gd name="T18" fmla="*/ 0 w 235"/>
                <a:gd name="T19" fmla="*/ 0 h 167"/>
                <a:gd name="T20" fmla="*/ 235 w 235"/>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235" h="167">
                  <a:moveTo>
                    <a:pt x="8" y="161"/>
                  </a:moveTo>
                  <a:lnTo>
                    <a:pt x="17" y="167"/>
                  </a:lnTo>
                  <a:lnTo>
                    <a:pt x="235" y="12"/>
                  </a:lnTo>
                  <a:lnTo>
                    <a:pt x="218" y="0"/>
                  </a:lnTo>
                  <a:lnTo>
                    <a:pt x="0" y="155"/>
                  </a:lnTo>
                  <a:lnTo>
                    <a:pt x="8"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1" name="Freeform 47">
              <a:extLst>
                <a:ext uri="{FF2B5EF4-FFF2-40B4-BE49-F238E27FC236}">
                  <a16:creationId xmlns:a16="http://schemas.microsoft.com/office/drawing/2014/main" id="{7F9070A2-C9F4-4BFA-B2A6-9EF27723A344}"/>
                </a:ext>
              </a:extLst>
            </p:cNvPr>
            <p:cNvSpPr>
              <a:spLocks/>
            </p:cNvSpPr>
            <p:nvPr/>
          </p:nvSpPr>
          <p:spPr bwMode="auto">
            <a:xfrm>
              <a:off x="3106" y="2247"/>
              <a:ext cx="227" cy="171"/>
            </a:xfrm>
            <a:custGeom>
              <a:avLst/>
              <a:gdLst>
                <a:gd name="T0" fmla="*/ 218 w 227"/>
                <a:gd name="T1" fmla="*/ 165 h 171"/>
                <a:gd name="T2" fmla="*/ 227 w 227"/>
                <a:gd name="T3" fmla="*/ 159 h 171"/>
                <a:gd name="T4" fmla="*/ 17 w 227"/>
                <a:gd name="T5" fmla="*/ 0 h 171"/>
                <a:gd name="T6" fmla="*/ 0 w 227"/>
                <a:gd name="T7" fmla="*/ 12 h 171"/>
                <a:gd name="T8" fmla="*/ 210 w 227"/>
                <a:gd name="T9" fmla="*/ 171 h 171"/>
                <a:gd name="T10" fmla="*/ 218 w 227"/>
                <a:gd name="T11" fmla="*/ 165 h 171"/>
                <a:gd name="T12" fmla="*/ 0 60000 65536"/>
                <a:gd name="T13" fmla="*/ 0 60000 65536"/>
                <a:gd name="T14" fmla="*/ 0 60000 65536"/>
                <a:gd name="T15" fmla="*/ 0 60000 65536"/>
                <a:gd name="T16" fmla="*/ 0 60000 65536"/>
                <a:gd name="T17" fmla="*/ 0 60000 65536"/>
                <a:gd name="T18" fmla="*/ 0 w 227"/>
                <a:gd name="T19" fmla="*/ 0 h 171"/>
                <a:gd name="T20" fmla="*/ 227 w 227"/>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227" h="171">
                  <a:moveTo>
                    <a:pt x="218" y="165"/>
                  </a:moveTo>
                  <a:lnTo>
                    <a:pt x="227" y="159"/>
                  </a:lnTo>
                  <a:lnTo>
                    <a:pt x="17" y="0"/>
                  </a:lnTo>
                  <a:lnTo>
                    <a:pt x="0" y="12"/>
                  </a:lnTo>
                  <a:lnTo>
                    <a:pt x="210" y="171"/>
                  </a:lnTo>
                  <a:lnTo>
                    <a:pt x="218"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2" name="Freeform 48">
              <a:extLst>
                <a:ext uri="{FF2B5EF4-FFF2-40B4-BE49-F238E27FC236}">
                  <a16:creationId xmlns:a16="http://schemas.microsoft.com/office/drawing/2014/main" id="{EA8B5DD3-0960-45CF-8D47-13A867774E2C}"/>
                </a:ext>
              </a:extLst>
            </p:cNvPr>
            <p:cNvSpPr>
              <a:spLocks/>
            </p:cNvSpPr>
            <p:nvPr/>
          </p:nvSpPr>
          <p:spPr bwMode="auto">
            <a:xfrm>
              <a:off x="1749" y="1719"/>
              <a:ext cx="321" cy="270"/>
            </a:xfrm>
            <a:custGeom>
              <a:avLst/>
              <a:gdLst>
                <a:gd name="T0" fmla="*/ 134 w 321"/>
                <a:gd name="T1" fmla="*/ 6 h 270"/>
                <a:gd name="T2" fmla="*/ 136 w 321"/>
                <a:gd name="T3" fmla="*/ 20 h 270"/>
                <a:gd name="T4" fmla="*/ 136 w 321"/>
                <a:gd name="T5" fmla="*/ 37 h 270"/>
                <a:gd name="T6" fmla="*/ 139 w 321"/>
                <a:gd name="T7" fmla="*/ 61 h 270"/>
                <a:gd name="T8" fmla="*/ 159 w 321"/>
                <a:gd name="T9" fmla="*/ 70 h 270"/>
                <a:gd name="T10" fmla="*/ 202 w 321"/>
                <a:gd name="T11" fmla="*/ 68 h 270"/>
                <a:gd name="T12" fmla="*/ 233 w 321"/>
                <a:gd name="T13" fmla="*/ 72 h 270"/>
                <a:gd name="T14" fmla="*/ 261 w 321"/>
                <a:gd name="T15" fmla="*/ 82 h 270"/>
                <a:gd name="T16" fmla="*/ 290 w 321"/>
                <a:gd name="T17" fmla="*/ 92 h 270"/>
                <a:gd name="T18" fmla="*/ 315 w 321"/>
                <a:gd name="T19" fmla="*/ 99 h 270"/>
                <a:gd name="T20" fmla="*/ 298 w 321"/>
                <a:gd name="T21" fmla="*/ 101 h 270"/>
                <a:gd name="T22" fmla="*/ 256 w 321"/>
                <a:gd name="T23" fmla="*/ 105 h 270"/>
                <a:gd name="T24" fmla="*/ 239 w 321"/>
                <a:gd name="T25" fmla="*/ 101 h 270"/>
                <a:gd name="T26" fmla="*/ 227 w 321"/>
                <a:gd name="T27" fmla="*/ 101 h 270"/>
                <a:gd name="T28" fmla="*/ 241 w 321"/>
                <a:gd name="T29" fmla="*/ 113 h 270"/>
                <a:gd name="T30" fmla="*/ 281 w 321"/>
                <a:gd name="T31" fmla="*/ 144 h 270"/>
                <a:gd name="T32" fmla="*/ 301 w 321"/>
                <a:gd name="T33" fmla="*/ 175 h 270"/>
                <a:gd name="T34" fmla="*/ 315 w 321"/>
                <a:gd name="T35" fmla="*/ 194 h 270"/>
                <a:gd name="T36" fmla="*/ 309 w 321"/>
                <a:gd name="T37" fmla="*/ 194 h 270"/>
                <a:gd name="T38" fmla="*/ 292 w 321"/>
                <a:gd name="T39" fmla="*/ 181 h 270"/>
                <a:gd name="T40" fmla="*/ 264 w 321"/>
                <a:gd name="T41" fmla="*/ 171 h 270"/>
                <a:gd name="T42" fmla="*/ 216 w 321"/>
                <a:gd name="T43" fmla="*/ 150 h 270"/>
                <a:gd name="T44" fmla="*/ 216 w 321"/>
                <a:gd name="T45" fmla="*/ 177 h 270"/>
                <a:gd name="T46" fmla="*/ 213 w 321"/>
                <a:gd name="T47" fmla="*/ 243 h 270"/>
                <a:gd name="T48" fmla="*/ 199 w 321"/>
                <a:gd name="T49" fmla="*/ 245 h 270"/>
                <a:gd name="T50" fmla="*/ 153 w 321"/>
                <a:gd name="T51" fmla="*/ 185 h 270"/>
                <a:gd name="T52" fmla="*/ 142 w 321"/>
                <a:gd name="T53" fmla="*/ 146 h 270"/>
                <a:gd name="T54" fmla="*/ 136 w 321"/>
                <a:gd name="T55" fmla="*/ 156 h 270"/>
                <a:gd name="T56" fmla="*/ 125 w 321"/>
                <a:gd name="T57" fmla="*/ 187 h 270"/>
                <a:gd name="T58" fmla="*/ 77 w 321"/>
                <a:gd name="T59" fmla="*/ 231 h 270"/>
                <a:gd name="T60" fmla="*/ 74 w 321"/>
                <a:gd name="T61" fmla="*/ 210 h 270"/>
                <a:gd name="T62" fmla="*/ 82 w 321"/>
                <a:gd name="T63" fmla="*/ 140 h 270"/>
                <a:gd name="T64" fmla="*/ 102 w 321"/>
                <a:gd name="T65" fmla="*/ 117 h 270"/>
                <a:gd name="T66" fmla="*/ 97 w 321"/>
                <a:gd name="T67" fmla="*/ 115 h 270"/>
                <a:gd name="T68" fmla="*/ 82 w 321"/>
                <a:gd name="T69" fmla="*/ 125 h 270"/>
                <a:gd name="T70" fmla="*/ 68 w 321"/>
                <a:gd name="T71" fmla="*/ 130 h 270"/>
                <a:gd name="T72" fmla="*/ 48 w 321"/>
                <a:gd name="T73" fmla="*/ 130 h 270"/>
                <a:gd name="T74" fmla="*/ 20 w 321"/>
                <a:gd name="T75" fmla="*/ 132 h 270"/>
                <a:gd name="T76" fmla="*/ 17 w 321"/>
                <a:gd name="T77" fmla="*/ 128 h 270"/>
                <a:gd name="T78" fmla="*/ 40 w 321"/>
                <a:gd name="T79" fmla="*/ 109 h 270"/>
                <a:gd name="T80" fmla="*/ 74 w 321"/>
                <a:gd name="T81" fmla="*/ 88 h 270"/>
                <a:gd name="T82" fmla="*/ 119 w 321"/>
                <a:gd name="T83" fmla="*/ 76 h 270"/>
                <a:gd name="T84" fmla="*/ 136 w 321"/>
                <a:gd name="T85" fmla="*/ 66 h 270"/>
                <a:gd name="T86" fmla="*/ 131 w 321"/>
                <a:gd name="T87" fmla="*/ 39 h 270"/>
                <a:gd name="T88" fmla="*/ 131 w 321"/>
                <a:gd name="T89" fmla="*/ 20 h 270"/>
                <a:gd name="T90" fmla="*/ 131 w 321"/>
                <a:gd name="T91" fmla="*/ 6 h 270"/>
                <a:gd name="T92" fmla="*/ 134 w 321"/>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270"/>
                <a:gd name="T143" fmla="*/ 321 w 321"/>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270">
                  <a:moveTo>
                    <a:pt x="134" y="0"/>
                  </a:moveTo>
                  <a:lnTo>
                    <a:pt x="134" y="6"/>
                  </a:lnTo>
                  <a:lnTo>
                    <a:pt x="136" y="12"/>
                  </a:lnTo>
                  <a:lnTo>
                    <a:pt x="136" y="20"/>
                  </a:lnTo>
                  <a:lnTo>
                    <a:pt x="136" y="26"/>
                  </a:lnTo>
                  <a:lnTo>
                    <a:pt x="136" y="37"/>
                  </a:lnTo>
                  <a:lnTo>
                    <a:pt x="136" y="49"/>
                  </a:lnTo>
                  <a:lnTo>
                    <a:pt x="139" y="61"/>
                  </a:lnTo>
                  <a:lnTo>
                    <a:pt x="145" y="72"/>
                  </a:lnTo>
                  <a:lnTo>
                    <a:pt x="159" y="70"/>
                  </a:lnTo>
                  <a:lnTo>
                    <a:pt x="179" y="68"/>
                  </a:lnTo>
                  <a:lnTo>
                    <a:pt x="202" y="68"/>
                  </a:lnTo>
                  <a:lnTo>
                    <a:pt x="224" y="70"/>
                  </a:lnTo>
                  <a:lnTo>
                    <a:pt x="233" y="72"/>
                  </a:lnTo>
                  <a:lnTo>
                    <a:pt x="247" y="76"/>
                  </a:lnTo>
                  <a:lnTo>
                    <a:pt x="261" y="82"/>
                  </a:lnTo>
                  <a:lnTo>
                    <a:pt x="275" y="86"/>
                  </a:lnTo>
                  <a:lnTo>
                    <a:pt x="290" y="92"/>
                  </a:lnTo>
                  <a:lnTo>
                    <a:pt x="304" y="97"/>
                  </a:lnTo>
                  <a:lnTo>
                    <a:pt x="315" y="99"/>
                  </a:lnTo>
                  <a:lnTo>
                    <a:pt x="321" y="99"/>
                  </a:lnTo>
                  <a:lnTo>
                    <a:pt x="298" y="101"/>
                  </a:lnTo>
                  <a:lnTo>
                    <a:pt x="275" y="103"/>
                  </a:lnTo>
                  <a:lnTo>
                    <a:pt x="256" y="105"/>
                  </a:lnTo>
                  <a:lnTo>
                    <a:pt x="244" y="103"/>
                  </a:lnTo>
                  <a:lnTo>
                    <a:pt x="239" y="101"/>
                  </a:lnTo>
                  <a:lnTo>
                    <a:pt x="233" y="101"/>
                  </a:lnTo>
                  <a:lnTo>
                    <a:pt x="227" y="101"/>
                  </a:lnTo>
                  <a:lnTo>
                    <a:pt x="221" y="101"/>
                  </a:lnTo>
                  <a:lnTo>
                    <a:pt x="241" y="113"/>
                  </a:lnTo>
                  <a:lnTo>
                    <a:pt x="261" y="128"/>
                  </a:lnTo>
                  <a:lnTo>
                    <a:pt x="281" y="144"/>
                  </a:lnTo>
                  <a:lnTo>
                    <a:pt x="292" y="167"/>
                  </a:lnTo>
                  <a:lnTo>
                    <a:pt x="301" y="175"/>
                  </a:lnTo>
                  <a:lnTo>
                    <a:pt x="309" y="183"/>
                  </a:lnTo>
                  <a:lnTo>
                    <a:pt x="315" y="194"/>
                  </a:lnTo>
                  <a:lnTo>
                    <a:pt x="315" y="202"/>
                  </a:lnTo>
                  <a:lnTo>
                    <a:pt x="309" y="194"/>
                  </a:lnTo>
                  <a:lnTo>
                    <a:pt x="301" y="185"/>
                  </a:lnTo>
                  <a:lnTo>
                    <a:pt x="292" y="181"/>
                  </a:lnTo>
                  <a:lnTo>
                    <a:pt x="281" y="177"/>
                  </a:lnTo>
                  <a:lnTo>
                    <a:pt x="264" y="171"/>
                  </a:lnTo>
                  <a:lnTo>
                    <a:pt x="241" y="163"/>
                  </a:lnTo>
                  <a:lnTo>
                    <a:pt x="216" y="150"/>
                  </a:lnTo>
                  <a:lnTo>
                    <a:pt x="202" y="138"/>
                  </a:lnTo>
                  <a:lnTo>
                    <a:pt x="216" y="177"/>
                  </a:lnTo>
                  <a:lnTo>
                    <a:pt x="216" y="212"/>
                  </a:lnTo>
                  <a:lnTo>
                    <a:pt x="213" y="243"/>
                  </a:lnTo>
                  <a:lnTo>
                    <a:pt x="219" y="270"/>
                  </a:lnTo>
                  <a:lnTo>
                    <a:pt x="199" y="245"/>
                  </a:lnTo>
                  <a:lnTo>
                    <a:pt x="173" y="218"/>
                  </a:lnTo>
                  <a:lnTo>
                    <a:pt x="153" y="185"/>
                  </a:lnTo>
                  <a:lnTo>
                    <a:pt x="148" y="144"/>
                  </a:lnTo>
                  <a:lnTo>
                    <a:pt x="142" y="146"/>
                  </a:lnTo>
                  <a:lnTo>
                    <a:pt x="139" y="150"/>
                  </a:lnTo>
                  <a:lnTo>
                    <a:pt x="136" y="156"/>
                  </a:lnTo>
                  <a:lnTo>
                    <a:pt x="136" y="165"/>
                  </a:lnTo>
                  <a:lnTo>
                    <a:pt x="125" y="187"/>
                  </a:lnTo>
                  <a:lnTo>
                    <a:pt x="102" y="210"/>
                  </a:lnTo>
                  <a:lnTo>
                    <a:pt x="77" y="231"/>
                  </a:lnTo>
                  <a:lnTo>
                    <a:pt x="57" y="253"/>
                  </a:lnTo>
                  <a:lnTo>
                    <a:pt x="74" y="210"/>
                  </a:lnTo>
                  <a:lnTo>
                    <a:pt x="77" y="171"/>
                  </a:lnTo>
                  <a:lnTo>
                    <a:pt x="82" y="140"/>
                  </a:lnTo>
                  <a:lnTo>
                    <a:pt x="102" y="121"/>
                  </a:lnTo>
                  <a:lnTo>
                    <a:pt x="102" y="117"/>
                  </a:lnTo>
                  <a:lnTo>
                    <a:pt x="99" y="115"/>
                  </a:lnTo>
                  <a:lnTo>
                    <a:pt x="97" y="115"/>
                  </a:lnTo>
                  <a:lnTo>
                    <a:pt x="91" y="119"/>
                  </a:lnTo>
                  <a:lnTo>
                    <a:pt x="82" y="125"/>
                  </a:lnTo>
                  <a:lnTo>
                    <a:pt x="77" y="130"/>
                  </a:lnTo>
                  <a:lnTo>
                    <a:pt x="68" y="130"/>
                  </a:lnTo>
                  <a:lnTo>
                    <a:pt x="60" y="130"/>
                  </a:lnTo>
                  <a:lnTo>
                    <a:pt x="48" y="130"/>
                  </a:lnTo>
                  <a:lnTo>
                    <a:pt x="34" y="130"/>
                  </a:lnTo>
                  <a:lnTo>
                    <a:pt x="20" y="132"/>
                  </a:lnTo>
                  <a:lnTo>
                    <a:pt x="0" y="134"/>
                  </a:lnTo>
                  <a:lnTo>
                    <a:pt x="17" y="128"/>
                  </a:lnTo>
                  <a:lnTo>
                    <a:pt x="28" y="119"/>
                  </a:lnTo>
                  <a:lnTo>
                    <a:pt x="40" y="109"/>
                  </a:lnTo>
                  <a:lnTo>
                    <a:pt x="54" y="99"/>
                  </a:lnTo>
                  <a:lnTo>
                    <a:pt x="74" y="88"/>
                  </a:lnTo>
                  <a:lnTo>
                    <a:pt x="97" y="80"/>
                  </a:lnTo>
                  <a:lnTo>
                    <a:pt x="119" y="76"/>
                  </a:lnTo>
                  <a:lnTo>
                    <a:pt x="136" y="76"/>
                  </a:lnTo>
                  <a:lnTo>
                    <a:pt x="136" y="66"/>
                  </a:lnTo>
                  <a:lnTo>
                    <a:pt x="134" y="53"/>
                  </a:lnTo>
                  <a:lnTo>
                    <a:pt x="131" y="39"/>
                  </a:lnTo>
                  <a:lnTo>
                    <a:pt x="131" y="28"/>
                  </a:lnTo>
                  <a:lnTo>
                    <a:pt x="131" y="20"/>
                  </a:lnTo>
                  <a:lnTo>
                    <a:pt x="131" y="12"/>
                  </a:lnTo>
                  <a:lnTo>
                    <a:pt x="131" y="6"/>
                  </a:lnTo>
                  <a:lnTo>
                    <a:pt x="128" y="2"/>
                  </a:lnTo>
                  <a:lnTo>
                    <a:pt x="13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3" name="Freeform 49">
              <a:extLst>
                <a:ext uri="{FF2B5EF4-FFF2-40B4-BE49-F238E27FC236}">
                  <a16:creationId xmlns:a16="http://schemas.microsoft.com/office/drawing/2014/main" id="{3AC32494-A9D3-48CF-8A44-B0CF9A40711D}"/>
                </a:ext>
              </a:extLst>
            </p:cNvPr>
            <p:cNvSpPr>
              <a:spLocks/>
            </p:cNvSpPr>
            <p:nvPr/>
          </p:nvSpPr>
          <p:spPr bwMode="auto">
            <a:xfrm>
              <a:off x="3094" y="1481"/>
              <a:ext cx="250" cy="145"/>
            </a:xfrm>
            <a:custGeom>
              <a:avLst/>
              <a:gdLst>
                <a:gd name="T0" fmla="*/ 52 w 250"/>
                <a:gd name="T1" fmla="*/ 4 h 145"/>
                <a:gd name="T2" fmla="*/ 71 w 250"/>
                <a:gd name="T3" fmla="*/ 23 h 145"/>
                <a:gd name="T4" fmla="*/ 63 w 250"/>
                <a:gd name="T5" fmla="*/ 25 h 145"/>
                <a:gd name="T6" fmla="*/ 15 w 250"/>
                <a:gd name="T7" fmla="*/ 15 h 145"/>
                <a:gd name="T8" fmla="*/ 6 w 250"/>
                <a:gd name="T9" fmla="*/ 23 h 145"/>
                <a:gd name="T10" fmla="*/ 20 w 250"/>
                <a:gd name="T11" fmla="*/ 31 h 145"/>
                <a:gd name="T12" fmla="*/ 15 w 250"/>
                <a:gd name="T13" fmla="*/ 37 h 145"/>
                <a:gd name="T14" fmla="*/ 0 w 250"/>
                <a:gd name="T15" fmla="*/ 52 h 145"/>
                <a:gd name="T16" fmla="*/ 12 w 250"/>
                <a:gd name="T17" fmla="*/ 68 h 145"/>
                <a:gd name="T18" fmla="*/ 43 w 250"/>
                <a:gd name="T19" fmla="*/ 74 h 145"/>
                <a:gd name="T20" fmla="*/ 57 w 250"/>
                <a:gd name="T21" fmla="*/ 87 h 145"/>
                <a:gd name="T22" fmla="*/ 86 w 250"/>
                <a:gd name="T23" fmla="*/ 116 h 145"/>
                <a:gd name="T24" fmla="*/ 108 w 250"/>
                <a:gd name="T25" fmla="*/ 122 h 145"/>
                <a:gd name="T26" fmla="*/ 128 w 250"/>
                <a:gd name="T27" fmla="*/ 112 h 145"/>
                <a:gd name="T28" fmla="*/ 142 w 250"/>
                <a:gd name="T29" fmla="*/ 116 h 145"/>
                <a:gd name="T30" fmla="*/ 191 w 250"/>
                <a:gd name="T31" fmla="*/ 138 h 145"/>
                <a:gd name="T32" fmla="*/ 205 w 250"/>
                <a:gd name="T33" fmla="*/ 134 h 145"/>
                <a:gd name="T34" fmla="*/ 199 w 250"/>
                <a:gd name="T35" fmla="*/ 110 h 145"/>
                <a:gd name="T36" fmla="*/ 208 w 250"/>
                <a:gd name="T37" fmla="*/ 105 h 145"/>
                <a:gd name="T38" fmla="*/ 239 w 250"/>
                <a:gd name="T39" fmla="*/ 107 h 145"/>
                <a:gd name="T40" fmla="*/ 236 w 250"/>
                <a:gd name="T41" fmla="*/ 95 h 145"/>
                <a:gd name="T42" fmla="*/ 202 w 250"/>
                <a:gd name="T43" fmla="*/ 70 h 145"/>
                <a:gd name="T44" fmla="*/ 196 w 250"/>
                <a:gd name="T45" fmla="*/ 64 h 145"/>
                <a:gd name="T46" fmla="*/ 205 w 250"/>
                <a:gd name="T47" fmla="*/ 56 h 145"/>
                <a:gd name="T48" fmla="*/ 196 w 250"/>
                <a:gd name="T49" fmla="*/ 48 h 145"/>
                <a:gd name="T50" fmla="*/ 154 w 250"/>
                <a:gd name="T51" fmla="*/ 31 h 145"/>
                <a:gd name="T52" fmla="*/ 137 w 250"/>
                <a:gd name="T53" fmla="*/ 27 h 145"/>
                <a:gd name="T54" fmla="*/ 128 w 250"/>
                <a:gd name="T55" fmla="*/ 19 h 145"/>
                <a:gd name="T56" fmla="*/ 114 w 250"/>
                <a:gd name="T57" fmla="*/ 17 h 145"/>
                <a:gd name="T58" fmla="*/ 88 w 250"/>
                <a:gd name="T59" fmla="*/ 25 h 145"/>
                <a:gd name="T60" fmla="*/ 80 w 250"/>
                <a:gd name="T61" fmla="*/ 25 h 145"/>
                <a:gd name="T62" fmla="*/ 60 w 250"/>
                <a:gd name="T63" fmla="*/ 8 h 145"/>
                <a:gd name="T64" fmla="*/ 52 w 250"/>
                <a:gd name="T65" fmla="*/ 2 h 145"/>
                <a:gd name="T66" fmla="*/ 46 w 250"/>
                <a:gd name="T67" fmla="*/ 0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
                <a:gd name="T103" fmla="*/ 0 h 145"/>
                <a:gd name="T104" fmla="*/ 250 w 250"/>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 h="145">
                  <a:moveTo>
                    <a:pt x="46" y="0"/>
                  </a:moveTo>
                  <a:lnTo>
                    <a:pt x="52" y="4"/>
                  </a:lnTo>
                  <a:lnTo>
                    <a:pt x="63" y="15"/>
                  </a:lnTo>
                  <a:lnTo>
                    <a:pt x="71" y="23"/>
                  </a:lnTo>
                  <a:lnTo>
                    <a:pt x="80" y="29"/>
                  </a:lnTo>
                  <a:lnTo>
                    <a:pt x="63" y="25"/>
                  </a:lnTo>
                  <a:lnTo>
                    <a:pt x="37" y="19"/>
                  </a:lnTo>
                  <a:lnTo>
                    <a:pt x="15" y="15"/>
                  </a:lnTo>
                  <a:lnTo>
                    <a:pt x="0" y="19"/>
                  </a:lnTo>
                  <a:lnTo>
                    <a:pt x="6" y="23"/>
                  </a:lnTo>
                  <a:lnTo>
                    <a:pt x="15" y="27"/>
                  </a:lnTo>
                  <a:lnTo>
                    <a:pt x="20" y="31"/>
                  </a:lnTo>
                  <a:lnTo>
                    <a:pt x="29" y="35"/>
                  </a:lnTo>
                  <a:lnTo>
                    <a:pt x="15" y="37"/>
                  </a:lnTo>
                  <a:lnTo>
                    <a:pt x="6" y="41"/>
                  </a:lnTo>
                  <a:lnTo>
                    <a:pt x="0" y="52"/>
                  </a:lnTo>
                  <a:lnTo>
                    <a:pt x="0" y="66"/>
                  </a:lnTo>
                  <a:lnTo>
                    <a:pt x="12" y="68"/>
                  </a:lnTo>
                  <a:lnTo>
                    <a:pt x="29" y="70"/>
                  </a:lnTo>
                  <a:lnTo>
                    <a:pt x="43" y="74"/>
                  </a:lnTo>
                  <a:lnTo>
                    <a:pt x="54" y="74"/>
                  </a:lnTo>
                  <a:lnTo>
                    <a:pt x="57" y="87"/>
                  </a:lnTo>
                  <a:lnTo>
                    <a:pt x="71" y="101"/>
                  </a:lnTo>
                  <a:lnTo>
                    <a:pt x="86" y="116"/>
                  </a:lnTo>
                  <a:lnTo>
                    <a:pt x="97" y="126"/>
                  </a:lnTo>
                  <a:lnTo>
                    <a:pt x="108" y="122"/>
                  </a:lnTo>
                  <a:lnTo>
                    <a:pt x="120" y="116"/>
                  </a:lnTo>
                  <a:lnTo>
                    <a:pt x="128" y="112"/>
                  </a:lnTo>
                  <a:lnTo>
                    <a:pt x="125" y="105"/>
                  </a:lnTo>
                  <a:lnTo>
                    <a:pt x="142" y="116"/>
                  </a:lnTo>
                  <a:lnTo>
                    <a:pt x="168" y="128"/>
                  </a:lnTo>
                  <a:lnTo>
                    <a:pt x="191" y="138"/>
                  </a:lnTo>
                  <a:lnTo>
                    <a:pt x="208" y="145"/>
                  </a:lnTo>
                  <a:lnTo>
                    <a:pt x="205" y="134"/>
                  </a:lnTo>
                  <a:lnTo>
                    <a:pt x="205" y="122"/>
                  </a:lnTo>
                  <a:lnTo>
                    <a:pt x="199" y="110"/>
                  </a:lnTo>
                  <a:lnTo>
                    <a:pt x="188" y="99"/>
                  </a:lnTo>
                  <a:lnTo>
                    <a:pt x="208" y="105"/>
                  </a:lnTo>
                  <a:lnTo>
                    <a:pt x="225" y="105"/>
                  </a:lnTo>
                  <a:lnTo>
                    <a:pt x="239" y="107"/>
                  </a:lnTo>
                  <a:lnTo>
                    <a:pt x="250" y="107"/>
                  </a:lnTo>
                  <a:lnTo>
                    <a:pt x="236" y="95"/>
                  </a:lnTo>
                  <a:lnTo>
                    <a:pt x="219" y="83"/>
                  </a:lnTo>
                  <a:lnTo>
                    <a:pt x="202" y="70"/>
                  </a:lnTo>
                  <a:lnTo>
                    <a:pt x="188" y="66"/>
                  </a:lnTo>
                  <a:lnTo>
                    <a:pt x="196" y="64"/>
                  </a:lnTo>
                  <a:lnTo>
                    <a:pt x="202" y="60"/>
                  </a:lnTo>
                  <a:lnTo>
                    <a:pt x="205" y="56"/>
                  </a:lnTo>
                  <a:lnTo>
                    <a:pt x="210" y="54"/>
                  </a:lnTo>
                  <a:lnTo>
                    <a:pt x="196" y="48"/>
                  </a:lnTo>
                  <a:lnTo>
                    <a:pt x="176" y="39"/>
                  </a:lnTo>
                  <a:lnTo>
                    <a:pt x="154" y="31"/>
                  </a:lnTo>
                  <a:lnTo>
                    <a:pt x="137" y="31"/>
                  </a:lnTo>
                  <a:lnTo>
                    <a:pt x="137" y="27"/>
                  </a:lnTo>
                  <a:lnTo>
                    <a:pt x="134" y="23"/>
                  </a:lnTo>
                  <a:lnTo>
                    <a:pt x="128" y="19"/>
                  </a:lnTo>
                  <a:lnTo>
                    <a:pt x="125" y="15"/>
                  </a:lnTo>
                  <a:lnTo>
                    <a:pt x="114" y="17"/>
                  </a:lnTo>
                  <a:lnTo>
                    <a:pt x="100" y="19"/>
                  </a:lnTo>
                  <a:lnTo>
                    <a:pt x="88" y="25"/>
                  </a:lnTo>
                  <a:lnTo>
                    <a:pt x="86" y="31"/>
                  </a:lnTo>
                  <a:lnTo>
                    <a:pt x="80" y="25"/>
                  </a:lnTo>
                  <a:lnTo>
                    <a:pt x="69" y="17"/>
                  </a:lnTo>
                  <a:lnTo>
                    <a:pt x="60" y="8"/>
                  </a:lnTo>
                  <a:lnTo>
                    <a:pt x="54" y="4"/>
                  </a:lnTo>
                  <a:lnTo>
                    <a:pt x="52" y="2"/>
                  </a:lnTo>
                  <a:lnTo>
                    <a:pt x="49" y="2"/>
                  </a:lnTo>
                  <a:lnTo>
                    <a:pt x="4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4" name="Freeform 50">
              <a:extLst>
                <a:ext uri="{FF2B5EF4-FFF2-40B4-BE49-F238E27FC236}">
                  <a16:creationId xmlns:a16="http://schemas.microsoft.com/office/drawing/2014/main" id="{EE7CA554-2DE8-4C66-AE49-CD9EB631F8AF}"/>
                </a:ext>
              </a:extLst>
            </p:cNvPr>
            <p:cNvSpPr>
              <a:spLocks/>
            </p:cNvSpPr>
            <p:nvPr/>
          </p:nvSpPr>
          <p:spPr bwMode="auto">
            <a:xfrm>
              <a:off x="4181" y="2228"/>
              <a:ext cx="352" cy="304"/>
            </a:xfrm>
            <a:custGeom>
              <a:avLst/>
              <a:gdLst>
                <a:gd name="T0" fmla="*/ 148 w 352"/>
                <a:gd name="T1" fmla="*/ 15 h 304"/>
                <a:gd name="T2" fmla="*/ 157 w 352"/>
                <a:gd name="T3" fmla="*/ 46 h 304"/>
                <a:gd name="T4" fmla="*/ 148 w 352"/>
                <a:gd name="T5" fmla="*/ 50 h 304"/>
                <a:gd name="T6" fmla="*/ 123 w 352"/>
                <a:gd name="T7" fmla="*/ 38 h 304"/>
                <a:gd name="T8" fmla="*/ 97 w 352"/>
                <a:gd name="T9" fmla="*/ 25 h 304"/>
                <a:gd name="T10" fmla="*/ 71 w 352"/>
                <a:gd name="T11" fmla="*/ 11 h 304"/>
                <a:gd name="T12" fmla="*/ 60 w 352"/>
                <a:gd name="T13" fmla="*/ 9 h 304"/>
                <a:gd name="T14" fmla="*/ 32 w 352"/>
                <a:gd name="T15" fmla="*/ 5 h 304"/>
                <a:gd name="T16" fmla="*/ 29 w 352"/>
                <a:gd name="T17" fmla="*/ 13 h 304"/>
                <a:gd name="T18" fmla="*/ 15 w 352"/>
                <a:gd name="T19" fmla="*/ 35 h 304"/>
                <a:gd name="T20" fmla="*/ 15 w 352"/>
                <a:gd name="T21" fmla="*/ 46 h 304"/>
                <a:gd name="T22" fmla="*/ 46 w 352"/>
                <a:gd name="T23" fmla="*/ 60 h 304"/>
                <a:gd name="T24" fmla="*/ 60 w 352"/>
                <a:gd name="T25" fmla="*/ 79 h 304"/>
                <a:gd name="T26" fmla="*/ 52 w 352"/>
                <a:gd name="T27" fmla="*/ 97 h 304"/>
                <a:gd name="T28" fmla="*/ 52 w 352"/>
                <a:gd name="T29" fmla="*/ 120 h 304"/>
                <a:gd name="T30" fmla="*/ 60 w 352"/>
                <a:gd name="T31" fmla="*/ 147 h 304"/>
                <a:gd name="T32" fmla="*/ 83 w 352"/>
                <a:gd name="T33" fmla="*/ 157 h 304"/>
                <a:gd name="T34" fmla="*/ 120 w 352"/>
                <a:gd name="T35" fmla="*/ 151 h 304"/>
                <a:gd name="T36" fmla="*/ 142 w 352"/>
                <a:gd name="T37" fmla="*/ 166 h 304"/>
                <a:gd name="T38" fmla="*/ 159 w 352"/>
                <a:gd name="T39" fmla="*/ 205 h 304"/>
                <a:gd name="T40" fmla="*/ 174 w 352"/>
                <a:gd name="T41" fmla="*/ 223 h 304"/>
                <a:gd name="T42" fmla="*/ 196 w 352"/>
                <a:gd name="T43" fmla="*/ 240 h 304"/>
                <a:gd name="T44" fmla="*/ 219 w 352"/>
                <a:gd name="T45" fmla="*/ 265 h 304"/>
                <a:gd name="T46" fmla="*/ 242 w 352"/>
                <a:gd name="T47" fmla="*/ 291 h 304"/>
                <a:gd name="T48" fmla="*/ 253 w 352"/>
                <a:gd name="T49" fmla="*/ 279 h 304"/>
                <a:gd name="T50" fmla="*/ 267 w 352"/>
                <a:gd name="T51" fmla="*/ 246 h 304"/>
                <a:gd name="T52" fmla="*/ 281 w 352"/>
                <a:gd name="T53" fmla="*/ 232 h 304"/>
                <a:gd name="T54" fmla="*/ 256 w 352"/>
                <a:gd name="T55" fmla="*/ 188 h 304"/>
                <a:gd name="T56" fmla="*/ 262 w 352"/>
                <a:gd name="T57" fmla="*/ 180 h 304"/>
                <a:gd name="T58" fmla="*/ 287 w 352"/>
                <a:gd name="T59" fmla="*/ 203 h 304"/>
                <a:gd name="T60" fmla="*/ 304 w 352"/>
                <a:gd name="T61" fmla="*/ 209 h 304"/>
                <a:gd name="T62" fmla="*/ 335 w 352"/>
                <a:gd name="T63" fmla="*/ 217 h 304"/>
                <a:gd name="T64" fmla="*/ 338 w 352"/>
                <a:gd name="T65" fmla="*/ 205 h 304"/>
                <a:gd name="T66" fmla="*/ 324 w 352"/>
                <a:gd name="T67" fmla="*/ 176 h 304"/>
                <a:gd name="T68" fmla="*/ 313 w 352"/>
                <a:gd name="T69" fmla="*/ 159 h 304"/>
                <a:gd name="T70" fmla="*/ 293 w 352"/>
                <a:gd name="T71" fmla="*/ 135 h 304"/>
                <a:gd name="T72" fmla="*/ 293 w 352"/>
                <a:gd name="T73" fmla="*/ 122 h 304"/>
                <a:gd name="T74" fmla="*/ 315 w 352"/>
                <a:gd name="T75" fmla="*/ 112 h 304"/>
                <a:gd name="T76" fmla="*/ 307 w 352"/>
                <a:gd name="T77" fmla="*/ 99 h 304"/>
                <a:gd name="T78" fmla="*/ 270 w 352"/>
                <a:gd name="T79" fmla="*/ 79 h 304"/>
                <a:gd name="T80" fmla="*/ 259 w 352"/>
                <a:gd name="T81" fmla="*/ 64 h 304"/>
                <a:gd name="T82" fmla="*/ 262 w 352"/>
                <a:gd name="T83" fmla="*/ 58 h 304"/>
                <a:gd name="T84" fmla="*/ 256 w 352"/>
                <a:gd name="T85" fmla="*/ 54 h 304"/>
                <a:gd name="T86" fmla="*/ 230 w 352"/>
                <a:gd name="T87" fmla="*/ 52 h 304"/>
                <a:gd name="T88" fmla="*/ 205 w 352"/>
                <a:gd name="T89" fmla="*/ 54 h 304"/>
                <a:gd name="T90" fmla="*/ 182 w 352"/>
                <a:gd name="T91" fmla="*/ 56 h 304"/>
                <a:gd name="T92" fmla="*/ 168 w 352"/>
                <a:gd name="T93" fmla="*/ 50 h 304"/>
                <a:gd name="T94" fmla="*/ 154 w 352"/>
                <a:gd name="T95" fmla="*/ 19 h 304"/>
                <a:gd name="T96" fmla="*/ 142 w 352"/>
                <a:gd name="T97" fmla="*/ 2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304"/>
                <a:gd name="T149" fmla="*/ 352 w 352"/>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304">
                  <a:moveTo>
                    <a:pt x="142" y="2"/>
                  </a:moveTo>
                  <a:lnTo>
                    <a:pt x="148" y="15"/>
                  </a:lnTo>
                  <a:lnTo>
                    <a:pt x="154" y="31"/>
                  </a:lnTo>
                  <a:lnTo>
                    <a:pt x="157" y="46"/>
                  </a:lnTo>
                  <a:lnTo>
                    <a:pt x="154" y="52"/>
                  </a:lnTo>
                  <a:lnTo>
                    <a:pt x="148" y="50"/>
                  </a:lnTo>
                  <a:lnTo>
                    <a:pt x="137" y="44"/>
                  </a:lnTo>
                  <a:lnTo>
                    <a:pt x="123" y="38"/>
                  </a:lnTo>
                  <a:lnTo>
                    <a:pt x="111" y="31"/>
                  </a:lnTo>
                  <a:lnTo>
                    <a:pt x="97" y="25"/>
                  </a:lnTo>
                  <a:lnTo>
                    <a:pt x="83" y="17"/>
                  </a:lnTo>
                  <a:lnTo>
                    <a:pt x="71" y="11"/>
                  </a:lnTo>
                  <a:lnTo>
                    <a:pt x="66" y="7"/>
                  </a:lnTo>
                  <a:lnTo>
                    <a:pt x="60" y="9"/>
                  </a:lnTo>
                  <a:lnTo>
                    <a:pt x="46" y="9"/>
                  </a:lnTo>
                  <a:lnTo>
                    <a:pt x="32" y="5"/>
                  </a:lnTo>
                  <a:lnTo>
                    <a:pt x="20" y="0"/>
                  </a:lnTo>
                  <a:lnTo>
                    <a:pt x="29" y="13"/>
                  </a:lnTo>
                  <a:lnTo>
                    <a:pt x="26" y="25"/>
                  </a:lnTo>
                  <a:lnTo>
                    <a:pt x="15" y="35"/>
                  </a:lnTo>
                  <a:lnTo>
                    <a:pt x="0" y="40"/>
                  </a:lnTo>
                  <a:lnTo>
                    <a:pt x="15" y="46"/>
                  </a:lnTo>
                  <a:lnTo>
                    <a:pt x="32" y="52"/>
                  </a:lnTo>
                  <a:lnTo>
                    <a:pt x="46" y="60"/>
                  </a:lnTo>
                  <a:lnTo>
                    <a:pt x="57" y="68"/>
                  </a:lnTo>
                  <a:lnTo>
                    <a:pt x="60" y="79"/>
                  </a:lnTo>
                  <a:lnTo>
                    <a:pt x="57" y="87"/>
                  </a:lnTo>
                  <a:lnTo>
                    <a:pt x="52" y="97"/>
                  </a:lnTo>
                  <a:lnTo>
                    <a:pt x="49" y="108"/>
                  </a:lnTo>
                  <a:lnTo>
                    <a:pt x="52" y="120"/>
                  </a:lnTo>
                  <a:lnTo>
                    <a:pt x="57" y="132"/>
                  </a:lnTo>
                  <a:lnTo>
                    <a:pt x="60" y="147"/>
                  </a:lnTo>
                  <a:lnTo>
                    <a:pt x="63" y="159"/>
                  </a:lnTo>
                  <a:lnTo>
                    <a:pt x="83" y="157"/>
                  </a:lnTo>
                  <a:lnTo>
                    <a:pt x="103" y="153"/>
                  </a:lnTo>
                  <a:lnTo>
                    <a:pt x="120" y="151"/>
                  </a:lnTo>
                  <a:lnTo>
                    <a:pt x="134" y="153"/>
                  </a:lnTo>
                  <a:lnTo>
                    <a:pt x="142" y="166"/>
                  </a:lnTo>
                  <a:lnTo>
                    <a:pt x="154" y="184"/>
                  </a:lnTo>
                  <a:lnTo>
                    <a:pt x="159" y="205"/>
                  </a:lnTo>
                  <a:lnTo>
                    <a:pt x="165" y="221"/>
                  </a:lnTo>
                  <a:lnTo>
                    <a:pt x="174" y="223"/>
                  </a:lnTo>
                  <a:lnTo>
                    <a:pt x="185" y="230"/>
                  </a:lnTo>
                  <a:lnTo>
                    <a:pt x="196" y="240"/>
                  </a:lnTo>
                  <a:lnTo>
                    <a:pt x="208" y="250"/>
                  </a:lnTo>
                  <a:lnTo>
                    <a:pt x="219" y="265"/>
                  </a:lnTo>
                  <a:lnTo>
                    <a:pt x="230" y="277"/>
                  </a:lnTo>
                  <a:lnTo>
                    <a:pt x="242" y="291"/>
                  </a:lnTo>
                  <a:lnTo>
                    <a:pt x="250" y="304"/>
                  </a:lnTo>
                  <a:lnTo>
                    <a:pt x="253" y="279"/>
                  </a:lnTo>
                  <a:lnTo>
                    <a:pt x="256" y="258"/>
                  </a:lnTo>
                  <a:lnTo>
                    <a:pt x="267" y="246"/>
                  </a:lnTo>
                  <a:lnTo>
                    <a:pt x="287" y="250"/>
                  </a:lnTo>
                  <a:lnTo>
                    <a:pt x="281" y="232"/>
                  </a:lnTo>
                  <a:lnTo>
                    <a:pt x="267" y="207"/>
                  </a:lnTo>
                  <a:lnTo>
                    <a:pt x="256" y="188"/>
                  </a:lnTo>
                  <a:lnTo>
                    <a:pt x="253" y="178"/>
                  </a:lnTo>
                  <a:lnTo>
                    <a:pt x="262" y="180"/>
                  </a:lnTo>
                  <a:lnTo>
                    <a:pt x="276" y="190"/>
                  </a:lnTo>
                  <a:lnTo>
                    <a:pt x="287" y="203"/>
                  </a:lnTo>
                  <a:lnTo>
                    <a:pt x="296" y="213"/>
                  </a:lnTo>
                  <a:lnTo>
                    <a:pt x="304" y="209"/>
                  </a:lnTo>
                  <a:lnTo>
                    <a:pt x="321" y="211"/>
                  </a:lnTo>
                  <a:lnTo>
                    <a:pt x="335" y="217"/>
                  </a:lnTo>
                  <a:lnTo>
                    <a:pt x="352" y="227"/>
                  </a:lnTo>
                  <a:lnTo>
                    <a:pt x="338" y="205"/>
                  </a:lnTo>
                  <a:lnTo>
                    <a:pt x="327" y="186"/>
                  </a:lnTo>
                  <a:lnTo>
                    <a:pt x="324" y="176"/>
                  </a:lnTo>
                  <a:lnTo>
                    <a:pt x="327" y="174"/>
                  </a:lnTo>
                  <a:lnTo>
                    <a:pt x="313" y="159"/>
                  </a:lnTo>
                  <a:lnTo>
                    <a:pt x="301" y="147"/>
                  </a:lnTo>
                  <a:lnTo>
                    <a:pt x="293" y="135"/>
                  </a:lnTo>
                  <a:lnTo>
                    <a:pt x="290" y="128"/>
                  </a:lnTo>
                  <a:lnTo>
                    <a:pt x="293" y="122"/>
                  </a:lnTo>
                  <a:lnTo>
                    <a:pt x="304" y="116"/>
                  </a:lnTo>
                  <a:lnTo>
                    <a:pt x="315" y="112"/>
                  </a:lnTo>
                  <a:lnTo>
                    <a:pt x="327" y="112"/>
                  </a:lnTo>
                  <a:lnTo>
                    <a:pt x="307" y="99"/>
                  </a:lnTo>
                  <a:lnTo>
                    <a:pt x="287" y="89"/>
                  </a:lnTo>
                  <a:lnTo>
                    <a:pt x="270" y="79"/>
                  </a:lnTo>
                  <a:lnTo>
                    <a:pt x="262" y="71"/>
                  </a:lnTo>
                  <a:lnTo>
                    <a:pt x="259" y="64"/>
                  </a:lnTo>
                  <a:lnTo>
                    <a:pt x="259" y="60"/>
                  </a:lnTo>
                  <a:lnTo>
                    <a:pt x="262" y="58"/>
                  </a:lnTo>
                  <a:lnTo>
                    <a:pt x="264" y="56"/>
                  </a:lnTo>
                  <a:lnTo>
                    <a:pt x="256" y="54"/>
                  </a:lnTo>
                  <a:lnTo>
                    <a:pt x="242" y="52"/>
                  </a:lnTo>
                  <a:lnTo>
                    <a:pt x="230" y="52"/>
                  </a:lnTo>
                  <a:lnTo>
                    <a:pt x="216" y="52"/>
                  </a:lnTo>
                  <a:lnTo>
                    <a:pt x="205" y="54"/>
                  </a:lnTo>
                  <a:lnTo>
                    <a:pt x="191" y="54"/>
                  </a:lnTo>
                  <a:lnTo>
                    <a:pt x="182" y="56"/>
                  </a:lnTo>
                  <a:lnTo>
                    <a:pt x="174" y="58"/>
                  </a:lnTo>
                  <a:lnTo>
                    <a:pt x="168" y="50"/>
                  </a:lnTo>
                  <a:lnTo>
                    <a:pt x="162" y="33"/>
                  </a:lnTo>
                  <a:lnTo>
                    <a:pt x="154" y="19"/>
                  </a:lnTo>
                  <a:lnTo>
                    <a:pt x="151" y="9"/>
                  </a:lnTo>
                  <a:lnTo>
                    <a:pt x="142"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5" name="Freeform 51">
              <a:extLst>
                <a:ext uri="{FF2B5EF4-FFF2-40B4-BE49-F238E27FC236}">
                  <a16:creationId xmlns:a16="http://schemas.microsoft.com/office/drawing/2014/main" id="{C2508E3E-9C14-4B65-B752-958EBC70F494}"/>
                </a:ext>
              </a:extLst>
            </p:cNvPr>
            <p:cNvSpPr>
              <a:spLocks/>
            </p:cNvSpPr>
            <p:nvPr/>
          </p:nvSpPr>
          <p:spPr bwMode="auto">
            <a:xfrm>
              <a:off x="2161" y="1349"/>
              <a:ext cx="247" cy="209"/>
            </a:xfrm>
            <a:custGeom>
              <a:avLst/>
              <a:gdLst>
                <a:gd name="T0" fmla="*/ 8 w 247"/>
                <a:gd name="T1" fmla="*/ 41 h 209"/>
                <a:gd name="T2" fmla="*/ 22 w 247"/>
                <a:gd name="T3" fmla="*/ 43 h 209"/>
                <a:gd name="T4" fmla="*/ 28 w 247"/>
                <a:gd name="T5" fmla="*/ 56 h 209"/>
                <a:gd name="T6" fmla="*/ 22 w 247"/>
                <a:gd name="T7" fmla="*/ 87 h 209"/>
                <a:gd name="T8" fmla="*/ 31 w 247"/>
                <a:gd name="T9" fmla="*/ 97 h 209"/>
                <a:gd name="T10" fmla="*/ 39 w 247"/>
                <a:gd name="T11" fmla="*/ 95 h 209"/>
                <a:gd name="T12" fmla="*/ 48 w 247"/>
                <a:gd name="T13" fmla="*/ 109 h 209"/>
                <a:gd name="T14" fmla="*/ 65 w 247"/>
                <a:gd name="T15" fmla="*/ 153 h 209"/>
                <a:gd name="T16" fmla="*/ 79 w 247"/>
                <a:gd name="T17" fmla="*/ 157 h 209"/>
                <a:gd name="T18" fmla="*/ 88 w 247"/>
                <a:gd name="T19" fmla="*/ 145 h 209"/>
                <a:gd name="T20" fmla="*/ 105 w 247"/>
                <a:gd name="T21" fmla="*/ 157 h 209"/>
                <a:gd name="T22" fmla="*/ 142 w 247"/>
                <a:gd name="T23" fmla="*/ 200 h 209"/>
                <a:gd name="T24" fmla="*/ 156 w 247"/>
                <a:gd name="T25" fmla="*/ 202 h 209"/>
                <a:gd name="T26" fmla="*/ 159 w 247"/>
                <a:gd name="T27" fmla="*/ 190 h 209"/>
                <a:gd name="T28" fmla="*/ 167 w 247"/>
                <a:gd name="T29" fmla="*/ 188 h 209"/>
                <a:gd name="T30" fmla="*/ 187 w 247"/>
                <a:gd name="T31" fmla="*/ 200 h 209"/>
                <a:gd name="T32" fmla="*/ 198 w 247"/>
                <a:gd name="T33" fmla="*/ 196 h 209"/>
                <a:gd name="T34" fmla="*/ 198 w 247"/>
                <a:gd name="T35" fmla="*/ 186 h 209"/>
                <a:gd name="T36" fmla="*/ 204 w 247"/>
                <a:gd name="T37" fmla="*/ 182 h 209"/>
                <a:gd name="T38" fmla="*/ 215 w 247"/>
                <a:gd name="T39" fmla="*/ 194 h 209"/>
                <a:gd name="T40" fmla="*/ 224 w 247"/>
                <a:gd name="T41" fmla="*/ 190 h 209"/>
                <a:gd name="T42" fmla="*/ 224 w 247"/>
                <a:gd name="T43" fmla="*/ 180 h 209"/>
                <a:gd name="T44" fmla="*/ 230 w 247"/>
                <a:gd name="T45" fmla="*/ 173 h 209"/>
                <a:gd name="T46" fmla="*/ 244 w 247"/>
                <a:gd name="T47" fmla="*/ 173 h 209"/>
                <a:gd name="T48" fmla="*/ 247 w 247"/>
                <a:gd name="T49" fmla="*/ 163 h 209"/>
                <a:gd name="T50" fmla="*/ 235 w 247"/>
                <a:gd name="T51" fmla="*/ 151 h 209"/>
                <a:gd name="T52" fmla="*/ 235 w 247"/>
                <a:gd name="T53" fmla="*/ 140 h 209"/>
                <a:gd name="T54" fmla="*/ 244 w 247"/>
                <a:gd name="T55" fmla="*/ 132 h 209"/>
                <a:gd name="T56" fmla="*/ 238 w 247"/>
                <a:gd name="T57" fmla="*/ 120 h 209"/>
                <a:gd name="T58" fmla="*/ 218 w 247"/>
                <a:gd name="T59" fmla="*/ 116 h 209"/>
                <a:gd name="T60" fmla="*/ 215 w 247"/>
                <a:gd name="T61" fmla="*/ 105 h 209"/>
                <a:gd name="T62" fmla="*/ 227 w 247"/>
                <a:gd name="T63" fmla="*/ 91 h 209"/>
                <a:gd name="T64" fmla="*/ 215 w 247"/>
                <a:gd name="T65" fmla="*/ 76 h 209"/>
                <a:gd name="T66" fmla="*/ 170 w 247"/>
                <a:gd name="T67" fmla="*/ 68 h 209"/>
                <a:gd name="T68" fmla="*/ 161 w 247"/>
                <a:gd name="T69" fmla="*/ 50 h 209"/>
                <a:gd name="T70" fmla="*/ 178 w 247"/>
                <a:gd name="T71" fmla="*/ 33 h 209"/>
                <a:gd name="T72" fmla="*/ 167 w 247"/>
                <a:gd name="T73" fmla="*/ 23 h 209"/>
                <a:gd name="T74" fmla="*/ 125 w 247"/>
                <a:gd name="T75" fmla="*/ 35 h 209"/>
                <a:gd name="T76" fmla="*/ 116 w 247"/>
                <a:gd name="T77" fmla="*/ 31 h 209"/>
                <a:gd name="T78" fmla="*/ 127 w 247"/>
                <a:gd name="T79" fmla="*/ 12 h 209"/>
                <a:gd name="T80" fmla="*/ 113 w 247"/>
                <a:gd name="T81" fmla="*/ 0 h 209"/>
                <a:gd name="T82" fmla="*/ 82 w 247"/>
                <a:gd name="T83" fmla="*/ 27 h 209"/>
                <a:gd name="T84" fmla="*/ 71 w 247"/>
                <a:gd name="T85" fmla="*/ 27 h 209"/>
                <a:gd name="T86" fmla="*/ 68 w 247"/>
                <a:gd name="T87" fmla="*/ 14 h 209"/>
                <a:gd name="T88" fmla="*/ 59 w 247"/>
                <a:gd name="T89" fmla="*/ 12 h 209"/>
                <a:gd name="T90" fmla="*/ 39 w 247"/>
                <a:gd name="T91" fmla="*/ 33 h 209"/>
                <a:gd name="T92" fmla="*/ 20 w 247"/>
                <a:gd name="T93" fmla="*/ 37 h 209"/>
                <a:gd name="T94" fmla="*/ 11 w 247"/>
                <a:gd name="T95" fmla="*/ 37 h 209"/>
                <a:gd name="T96" fmla="*/ 5 w 247"/>
                <a:gd name="T97" fmla="*/ 37 h 209"/>
                <a:gd name="T98" fmla="*/ 0 w 247"/>
                <a:gd name="T99" fmla="*/ 39 h 2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
                <a:gd name="T151" fmla="*/ 0 h 209"/>
                <a:gd name="T152" fmla="*/ 247 w 247"/>
                <a:gd name="T153" fmla="*/ 209 h 2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 h="209">
                  <a:moveTo>
                    <a:pt x="0" y="39"/>
                  </a:moveTo>
                  <a:lnTo>
                    <a:pt x="8" y="41"/>
                  </a:lnTo>
                  <a:lnTo>
                    <a:pt x="17" y="41"/>
                  </a:lnTo>
                  <a:lnTo>
                    <a:pt x="22" y="43"/>
                  </a:lnTo>
                  <a:lnTo>
                    <a:pt x="28" y="48"/>
                  </a:lnTo>
                  <a:lnTo>
                    <a:pt x="28" y="56"/>
                  </a:lnTo>
                  <a:lnTo>
                    <a:pt x="25" y="70"/>
                  </a:lnTo>
                  <a:lnTo>
                    <a:pt x="22" y="87"/>
                  </a:lnTo>
                  <a:lnTo>
                    <a:pt x="25" y="95"/>
                  </a:lnTo>
                  <a:lnTo>
                    <a:pt x="31" y="97"/>
                  </a:lnTo>
                  <a:lnTo>
                    <a:pt x="34" y="97"/>
                  </a:lnTo>
                  <a:lnTo>
                    <a:pt x="39" y="95"/>
                  </a:lnTo>
                  <a:lnTo>
                    <a:pt x="42" y="97"/>
                  </a:lnTo>
                  <a:lnTo>
                    <a:pt x="48" y="109"/>
                  </a:lnTo>
                  <a:lnTo>
                    <a:pt x="56" y="132"/>
                  </a:lnTo>
                  <a:lnTo>
                    <a:pt x="65" y="153"/>
                  </a:lnTo>
                  <a:lnTo>
                    <a:pt x="73" y="161"/>
                  </a:lnTo>
                  <a:lnTo>
                    <a:pt x="79" y="157"/>
                  </a:lnTo>
                  <a:lnTo>
                    <a:pt x="85" y="149"/>
                  </a:lnTo>
                  <a:lnTo>
                    <a:pt x="88" y="145"/>
                  </a:lnTo>
                  <a:lnTo>
                    <a:pt x="93" y="145"/>
                  </a:lnTo>
                  <a:lnTo>
                    <a:pt x="105" y="157"/>
                  </a:lnTo>
                  <a:lnTo>
                    <a:pt x="122" y="180"/>
                  </a:lnTo>
                  <a:lnTo>
                    <a:pt x="142" y="200"/>
                  </a:lnTo>
                  <a:lnTo>
                    <a:pt x="153" y="209"/>
                  </a:lnTo>
                  <a:lnTo>
                    <a:pt x="156" y="202"/>
                  </a:lnTo>
                  <a:lnTo>
                    <a:pt x="159" y="196"/>
                  </a:lnTo>
                  <a:lnTo>
                    <a:pt x="159" y="190"/>
                  </a:lnTo>
                  <a:lnTo>
                    <a:pt x="161" y="186"/>
                  </a:lnTo>
                  <a:lnTo>
                    <a:pt x="167" y="188"/>
                  </a:lnTo>
                  <a:lnTo>
                    <a:pt x="178" y="194"/>
                  </a:lnTo>
                  <a:lnTo>
                    <a:pt x="187" y="200"/>
                  </a:lnTo>
                  <a:lnTo>
                    <a:pt x="195" y="202"/>
                  </a:lnTo>
                  <a:lnTo>
                    <a:pt x="198" y="196"/>
                  </a:lnTo>
                  <a:lnTo>
                    <a:pt x="198" y="192"/>
                  </a:lnTo>
                  <a:lnTo>
                    <a:pt x="198" y="186"/>
                  </a:lnTo>
                  <a:lnTo>
                    <a:pt x="201" y="182"/>
                  </a:lnTo>
                  <a:lnTo>
                    <a:pt x="204" y="182"/>
                  </a:lnTo>
                  <a:lnTo>
                    <a:pt x="210" y="188"/>
                  </a:lnTo>
                  <a:lnTo>
                    <a:pt x="215" y="194"/>
                  </a:lnTo>
                  <a:lnTo>
                    <a:pt x="221" y="194"/>
                  </a:lnTo>
                  <a:lnTo>
                    <a:pt x="224" y="190"/>
                  </a:lnTo>
                  <a:lnTo>
                    <a:pt x="224" y="186"/>
                  </a:lnTo>
                  <a:lnTo>
                    <a:pt x="224" y="180"/>
                  </a:lnTo>
                  <a:lnTo>
                    <a:pt x="227" y="176"/>
                  </a:lnTo>
                  <a:lnTo>
                    <a:pt x="230" y="173"/>
                  </a:lnTo>
                  <a:lnTo>
                    <a:pt x="238" y="173"/>
                  </a:lnTo>
                  <a:lnTo>
                    <a:pt x="244" y="173"/>
                  </a:lnTo>
                  <a:lnTo>
                    <a:pt x="247" y="169"/>
                  </a:lnTo>
                  <a:lnTo>
                    <a:pt x="247" y="163"/>
                  </a:lnTo>
                  <a:lnTo>
                    <a:pt x="244" y="157"/>
                  </a:lnTo>
                  <a:lnTo>
                    <a:pt x="235" y="151"/>
                  </a:lnTo>
                  <a:lnTo>
                    <a:pt x="232" y="145"/>
                  </a:lnTo>
                  <a:lnTo>
                    <a:pt x="235" y="140"/>
                  </a:lnTo>
                  <a:lnTo>
                    <a:pt x="238" y="136"/>
                  </a:lnTo>
                  <a:lnTo>
                    <a:pt x="244" y="132"/>
                  </a:lnTo>
                  <a:lnTo>
                    <a:pt x="244" y="126"/>
                  </a:lnTo>
                  <a:lnTo>
                    <a:pt x="238" y="120"/>
                  </a:lnTo>
                  <a:lnTo>
                    <a:pt x="227" y="118"/>
                  </a:lnTo>
                  <a:lnTo>
                    <a:pt x="218" y="116"/>
                  </a:lnTo>
                  <a:lnTo>
                    <a:pt x="213" y="112"/>
                  </a:lnTo>
                  <a:lnTo>
                    <a:pt x="215" y="105"/>
                  </a:lnTo>
                  <a:lnTo>
                    <a:pt x="221" y="97"/>
                  </a:lnTo>
                  <a:lnTo>
                    <a:pt x="227" y="91"/>
                  </a:lnTo>
                  <a:lnTo>
                    <a:pt x="227" y="83"/>
                  </a:lnTo>
                  <a:lnTo>
                    <a:pt x="215" y="76"/>
                  </a:lnTo>
                  <a:lnTo>
                    <a:pt x="193" y="72"/>
                  </a:lnTo>
                  <a:lnTo>
                    <a:pt x="170" y="68"/>
                  </a:lnTo>
                  <a:lnTo>
                    <a:pt x="159" y="60"/>
                  </a:lnTo>
                  <a:lnTo>
                    <a:pt x="161" y="50"/>
                  </a:lnTo>
                  <a:lnTo>
                    <a:pt x="170" y="41"/>
                  </a:lnTo>
                  <a:lnTo>
                    <a:pt x="178" y="33"/>
                  </a:lnTo>
                  <a:lnTo>
                    <a:pt x="181" y="25"/>
                  </a:lnTo>
                  <a:lnTo>
                    <a:pt x="167" y="23"/>
                  </a:lnTo>
                  <a:lnTo>
                    <a:pt x="144" y="29"/>
                  </a:lnTo>
                  <a:lnTo>
                    <a:pt x="125" y="35"/>
                  </a:lnTo>
                  <a:lnTo>
                    <a:pt x="113" y="37"/>
                  </a:lnTo>
                  <a:lnTo>
                    <a:pt x="116" y="31"/>
                  </a:lnTo>
                  <a:lnTo>
                    <a:pt x="122" y="23"/>
                  </a:lnTo>
                  <a:lnTo>
                    <a:pt x="127" y="12"/>
                  </a:lnTo>
                  <a:lnTo>
                    <a:pt x="125" y="2"/>
                  </a:lnTo>
                  <a:lnTo>
                    <a:pt x="113" y="0"/>
                  </a:lnTo>
                  <a:lnTo>
                    <a:pt x="96" y="12"/>
                  </a:lnTo>
                  <a:lnTo>
                    <a:pt x="82" y="27"/>
                  </a:lnTo>
                  <a:lnTo>
                    <a:pt x="73" y="31"/>
                  </a:lnTo>
                  <a:lnTo>
                    <a:pt x="71" y="27"/>
                  </a:lnTo>
                  <a:lnTo>
                    <a:pt x="71" y="21"/>
                  </a:lnTo>
                  <a:lnTo>
                    <a:pt x="68" y="14"/>
                  </a:lnTo>
                  <a:lnTo>
                    <a:pt x="65" y="10"/>
                  </a:lnTo>
                  <a:lnTo>
                    <a:pt x="59" y="12"/>
                  </a:lnTo>
                  <a:lnTo>
                    <a:pt x="51" y="23"/>
                  </a:lnTo>
                  <a:lnTo>
                    <a:pt x="39" y="33"/>
                  </a:lnTo>
                  <a:lnTo>
                    <a:pt x="25" y="37"/>
                  </a:lnTo>
                  <a:lnTo>
                    <a:pt x="20" y="37"/>
                  </a:lnTo>
                  <a:lnTo>
                    <a:pt x="14" y="37"/>
                  </a:lnTo>
                  <a:lnTo>
                    <a:pt x="11" y="37"/>
                  </a:lnTo>
                  <a:lnTo>
                    <a:pt x="8" y="37"/>
                  </a:lnTo>
                  <a:lnTo>
                    <a:pt x="5" y="37"/>
                  </a:lnTo>
                  <a:lnTo>
                    <a:pt x="2" y="37"/>
                  </a:lnTo>
                  <a:lnTo>
                    <a:pt x="0" y="39"/>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6" name="Freeform 52">
              <a:extLst>
                <a:ext uri="{FF2B5EF4-FFF2-40B4-BE49-F238E27FC236}">
                  <a16:creationId xmlns:a16="http://schemas.microsoft.com/office/drawing/2014/main" id="{CB55A631-80FA-4BC2-9B5F-1DC1E0FB53B9}"/>
                </a:ext>
              </a:extLst>
            </p:cNvPr>
            <p:cNvSpPr>
              <a:spLocks/>
            </p:cNvSpPr>
            <p:nvPr/>
          </p:nvSpPr>
          <p:spPr bwMode="auto">
            <a:xfrm>
              <a:off x="4499" y="1716"/>
              <a:ext cx="313" cy="201"/>
            </a:xfrm>
            <a:custGeom>
              <a:avLst/>
              <a:gdLst>
                <a:gd name="T0" fmla="*/ 244 w 313"/>
                <a:gd name="T1" fmla="*/ 5 h 201"/>
                <a:gd name="T2" fmla="*/ 233 w 313"/>
                <a:gd name="T3" fmla="*/ 17 h 201"/>
                <a:gd name="T4" fmla="*/ 222 w 313"/>
                <a:gd name="T5" fmla="*/ 27 h 201"/>
                <a:gd name="T6" fmla="*/ 205 w 313"/>
                <a:gd name="T7" fmla="*/ 48 h 201"/>
                <a:gd name="T8" fmla="*/ 213 w 313"/>
                <a:gd name="T9" fmla="*/ 54 h 201"/>
                <a:gd name="T10" fmla="*/ 247 w 313"/>
                <a:gd name="T11" fmla="*/ 52 h 201"/>
                <a:gd name="T12" fmla="*/ 273 w 313"/>
                <a:gd name="T13" fmla="*/ 58 h 201"/>
                <a:gd name="T14" fmla="*/ 301 w 313"/>
                <a:gd name="T15" fmla="*/ 73 h 201"/>
                <a:gd name="T16" fmla="*/ 293 w 313"/>
                <a:gd name="T17" fmla="*/ 75 h 201"/>
                <a:gd name="T18" fmla="*/ 261 w 313"/>
                <a:gd name="T19" fmla="*/ 79 h 201"/>
                <a:gd name="T20" fmla="*/ 250 w 313"/>
                <a:gd name="T21" fmla="*/ 77 h 201"/>
                <a:gd name="T22" fmla="*/ 242 w 313"/>
                <a:gd name="T23" fmla="*/ 75 h 201"/>
                <a:gd name="T24" fmla="*/ 244 w 313"/>
                <a:gd name="T25" fmla="*/ 83 h 201"/>
                <a:gd name="T26" fmla="*/ 250 w 313"/>
                <a:gd name="T27" fmla="*/ 108 h 201"/>
                <a:gd name="T28" fmla="*/ 242 w 313"/>
                <a:gd name="T29" fmla="*/ 131 h 201"/>
                <a:gd name="T30" fmla="*/ 236 w 313"/>
                <a:gd name="T31" fmla="*/ 145 h 201"/>
                <a:gd name="T32" fmla="*/ 233 w 313"/>
                <a:gd name="T33" fmla="*/ 145 h 201"/>
                <a:gd name="T34" fmla="*/ 230 w 313"/>
                <a:gd name="T35" fmla="*/ 135 h 201"/>
                <a:gd name="T36" fmla="*/ 216 w 313"/>
                <a:gd name="T37" fmla="*/ 128 h 201"/>
                <a:gd name="T38" fmla="*/ 193 w 313"/>
                <a:gd name="T39" fmla="*/ 114 h 201"/>
                <a:gd name="T40" fmla="*/ 176 w 313"/>
                <a:gd name="T41" fmla="*/ 133 h 201"/>
                <a:gd name="T42" fmla="*/ 128 w 313"/>
                <a:gd name="T43" fmla="*/ 182 h 201"/>
                <a:gd name="T44" fmla="*/ 114 w 313"/>
                <a:gd name="T45" fmla="*/ 184 h 201"/>
                <a:gd name="T46" fmla="*/ 122 w 313"/>
                <a:gd name="T47" fmla="*/ 139 h 201"/>
                <a:gd name="T48" fmla="*/ 145 w 313"/>
                <a:gd name="T49" fmla="*/ 110 h 201"/>
                <a:gd name="T50" fmla="*/ 134 w 313"/>
                <a:gd name="T51" fmla="*/ 116 h 201"/>
                <a:gd name="T52" fmla="*/ 117 w 313"/>
                <a:gd name="T53" fmla="*/ 133 h 201"/>
                <a:gd name="T54" fmla="*/ 85 w 313"/>
                <a:gd name="T55" fmla="*/ 149 h 201"/>
                <a:gd name="T56" fmla="*/ 51 w 313"/>
                <a:gd name="T57" fmla="*/ 166 h 201"/>
                <a:gd name="T58" fmla="*/ 15 w 313"/>
                <a:gd name="T59" fmla="*/ 182 h 201"/>
                <a:gd name="T60" fmla="*/ 23 w 313"/>
                <a:gd name="T61" fmla="*/ 174 h 201"/>
                <a:gd name="T62" fmla="*/ 60 w 313"/>
                <a:gd name="T63" fmla="*/ 143 h 201"/>
                <a:gd name="T64" fmla="*/ 91 w 313"/>
                <a:gd name="T65" fmla="*/ 116 h 201"/>
                <a:gd name="T66" fmla="*/ 120 w 313"/>
                <a:gd name="T67" fmla="*/ 97 h 201"/>
                <a:gd name="T68" fmla="*/ 137 w 313"/>
                <a:gd name="T69" fmla="*/ 87 h 201"/>
                <a:gd name="T70" fmla="*/ 134 w 313"/>
                <a:gd name="T71" fmla="*/ 87 h 201"/>
                <a:gd name="T72" fmla="*/ 108 w 313"/>
                <a:gd name="T73" fmla="*/ 95 h 201"/>
                <a:gd name="T74" fmla="*/ 77 w 313"/>
                <a:gd name="T75" fmla="*/ 97 h 201"/>
                <a:gd name="T76" fmla="*/ 66 w 313"/>
                <a:gd name="T77" fmla="*/ 95 h 201"/>
                <a:gd name="T78" fmla="*/ 100 w 313"/>
                <a:gd name="T79" fmla="*/ 81 h 201"/>
                <a:gd name="T80" fmla="*/ 137 w 313"/>
                <a:gd name="T81" fmla="*/ 67 h 201"/>
                <a:gd name="T82" fmla="*/ 179 w 313"/>
                <a:gd name="T83" fmla="*/ 58 h 201"/>
                <a:gd name="T84" fmla="*/ 199 w 313"/>
                <a:gd name="T85" fmla="*/ 52 h 201"/>
                <a:gd name="T86" fmla="*/ 216 w 313"/>
                <a:gd name="T87" fmla="*/ 31 h 201"/>
                <a:gd name="T88" fmla="*/ 230 w 313"/>
                <a:gd name="T89" fmla="*/ 17 h 201"/>
                <a:gd name="T90" fmla="*/ 239 w 313"/>
                <a:gd name="T91" fmla="*/ 5 h 201"/>
                <a:gd name="T92" fmla="*/ 247 w 313"/>
                <a:gd name="T93" fmla="*/ 0 h 2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01"/>
                <a:gd name="T143" fmla="*/ 313 w 313"/>
                <a:gd name="T144" fmla="*/ 201 h 2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01">
                  <a:moveTo>
                    <a:pt x="247" y="0"/>
                  </a:moveTo>
                  <a:lnTo>
                    <a:pt x="244" y="5"/>
                  </a:lnTo>
                  <a:lnTo>
                    <a:pt x="239" y="11"/>
                  </a:lnTo>
                  <a:lnTo>
                    <a:pt x="233" y="17"/>
                  </a:lnTo>
                  <a:lnTo>
                    <a:pt x="230" y="21"/>
                  </a:lnTo>
                  <a:lnTo>
                    <a:pt x="222" y="27"/>
                  </a:lnTo>
                  <a:lnTo>
                    <a:pt x="213" y="38"/>
                  </a:lnTo>
                  <a:lnTo>
                    <a:pt x="205" y="48"/>
                  </a:lnTo>
                  <a:lnTo>
                    <a:pt x="202" y="54"/>
                  </a:lnTo>
                  <a:lnTo>
                    <a:pt x="213" y="54"/>
                  </a:lnTo>
                  <a:lnTo>
                    <a:pt x="230" y="52"/>
                  </a:lnTo>
                  <a:lnTo>
                    <a:pt x="247" y="52"/>
                  </a:lnTo>
                  <a:lnTo>
                    <a:pt x="261" y="54"/>
                  </a:lnTo>
                  <a:lnTo>
                    <a:pt x="273" y="58"/>
                  </a:lnTo>
                  <a:lnTo>
                    <a:pt x="287" y="64"/>
                  </a:lnTo>
                  <a:lnTo>
                    <a:pt x="301" y="73"/>
                  </a:lnTo>
                  <a:lnTo>
                    <a:pt x="313" y="75"/>
                  </a:lnTo>
                  <a:lnTo>
                    <a:pt x="293" y="75"/>
                  </a:lnTo>
                  <a:lnTo>
                    <a:pt x="276" y="77"/>
                  </a:lnTo>
                  <a:lnTo>
                    <a:pt x="261" y="79"/>
                  </a:lnTo>
                  <a:lnTo>
                    <a:pt x="253" y="79"/>
                  </a:lnTo>
                  <a:lnTo>
                    <a:pt x="250" y="77"/>
                  </a:lnTo>
                  <a:lnTo>
                    <a:pt x="247" y="77"/>
                  </a:lnTo>
                  <a:lnTo>
                    <a:pt x="242" y="75"/>
                  </a:lnTo>
                  <a:lnTo>
                    <a:pt x="239" y="75"/>
                  </a:lnTo>
                  <a:lnTo>
                    <a:pt x="244" y="83"/>
                  </a:lnTo>
                  <a:lnTo>
                    <a:pt x="250" y="93"/>
                  </a:lnTo>
                  <a:lnTo>
                    <a:pt x="250" y="108"/>
                  </a:lnTo>
                  <a:lnTo>
                    <a:pt x="242" y="124"/>
                  </a:lnTo>
                  <a:lnTo>
                    <a:pt x="242" y="131"/>
                  </a:lnTo>
                  <a:lnTo>
                    <a:pt x="242" y="137"/>
                  </a:lnTo>
                  <a:lnTo>
                    <a:pt x="236" y="145"/>
                  </a:lnTo>
                  <a:lnTo>
                    <a:pt x="233" y="151"/>
                  </a:lnTo>
                  <a:lnTo>
                    <a:pt x="233" y="145"/>
                  </a:lnTo>
                  <a:lnTo>
                    <a:pt x="233" y="139"/>
                  </a:lnTo>
                  <a:lnTo>
                    <a:pt x="230" y="135"/>
                  </a:lnTo>
                  <a:lnTo>
                    <a:pt x="225" y="133"/>
                  </a:lnTo>
                  <a:lnTo>
                    <a:pt x="216" y="128"/>
                  </a:lnTo>
                  <a:lnTo>
                    <a:pt x="205" y="122"/>
                  </a:lnTo>
                  <a:lnTo>
                    <a:pt x="193" y="114"/>
                  </a:lnTo>
                  <a:lnTo>
                    <a:pt x="193" y="104"/>
                  </a:lnTo>
                  <a:lnTo>
                    <a:pt x="176" y="133"/>
                  </a:lnTo>
                  <a:lnTo>
                    <a:pt x="151" y="159"/>
                  </a:lnTo>
                  <a:lnTo>
                    <a:pt x="128" y="182"/>
                  </a:lnTo>
                  <a:lnTo>
                    <a:pt x="111" y="201"/>
                  </a:lnTo>
                  <a:lnTo>
                    <a:pt x="114" y="184"/>
                  </a:lnTo>
                  <a:lnTo>
                    <a:pt x="114" y="164"/>
                  </a:lnTo>
                  <a:lnTo>
                    <a:pt x="122" y="139"/>
                  </a:lnTo>
                  <a:lnTo>
                    <a:pt x="151" y="108"/>
                  </a:lnTo>
                  <a:lnTo>
                    <a:pt x="145" y="110"/>
                  </a:lnTo>
                  <a:lnTo>
                    <a:pt x="139" y="112"/>
                  </a:lnTo>
                  <a:lnTo>
                    <a:pt x="134" y="116"/>
                  </a:lnTo>
                  <a:lnTo>
                    <a:pt x="128" y="122"/>
                  </a:lnTo>
                  <a:lnTo>
                    <a:pt x="117" y="133"/>
                  </a:lnTo>
                  <a:lnTo>
                    <a:pt x="103" y="141"/>
                  </a:lnTo>
                  <a:lnTo>
                    <a:pt x="85" y="149"/>
                  </a:lnTo>
                  <a:lnTo>
                    <a:pt x="68" y="157"/>
                  </a:lnTo>
                  <a:lnTo>
                    <a:pt x="51" y="166"/>
                  </a:lnTo>
                  <a:lnTo>
                    <a:pt x="32" y="174"/>
                  </a:lnTo>
                  <a:lnTo>
                    <a:pt x="15" y="182"/>
                  </a:lnTo>
                  <a:lnTo>
                    <a:pt x="0" y="190"/>
                  </a:lnTo>
                  <a:lnTo>
                    <a:pt x="23" y="174"/>
                  </a:lnTo>
                  <a:lnTo>
                    <a:pt x="43" y="157"/>
                  </a:lnTo>
                  <a:lnTo>
                    <a:pt x="60" y="143"/>
                  </a:lnTo>
                  <a:lnTo>
                    <a:pt x="77" y="128"/>
                  </a:lnTo>
                  <a:lnTo>
                    <a:pt x="91" y="116"/>
                  </a:lnTo>
                  <a:lnTo>
                    <a:pt x="105" y="106"/>
                  </a:lnTo>
                  <a:lnTo>
                    <a:pt x="120" y="97"/>
                  </a:lnTo>
                  <a:lnTo>
                    <a:pt x="134" y="91"/>
                  </a:lnTo>
                  <a:lnTo>
                    <a:pt x="137" y="87"/>
                  </a:lnTo>
                  <a:lnTo>
                    <a:pt x="134" y="87"/>
                  </a:lnTo>
                  <a:lnTo>
                    <a:pt x="128" y="89"/>
                  </a:lnTo>
                  <a:lnTo>
                    <a:pt x="108" y="95"/>
                  </a:lnTo>
                  <a:lnTo>
                    <a:pt x="94" y="97"/>
                  </a:lnTo>
                  <a:lnTo>
                    <a:pt x="77" y="97"/>
                  </a:lnTo>
                  <a:lnTo>
                    <a:pt x="49" y="100"/>
                  </a:lnTo>
                  <a:lnTo>
                    <a:pt x="66" y="95"/>
                  </a:lnTo>
                  <a:lnTo>
                    <a:pt x="83" y="89"/>
                  </a:lnTo>
                  <a:lnTo>
                    <a:pt x="100" y="81"/>
                  </a:lnTo>
                  <a:lnTo>
                    <a:pt x="117" y="73"/>
                  </a:lnTo>
                  <a:lnTo>
                    <a:pt x="137" y="67"/>
                  </a:lnTo>
                  <a:lnTo>
                    <a:pt x="159" y="60"/>
                  </a:lnTo>
                  <a:lnTo>
                    <a:pt x="179" y="58"/>
                  </a:lnTo>
                  <a:lnTo>
                    <a:pt x="193" y="58"/>
                  </a:lnTo>
                  <a:lnTo>
                    <a:pt x="199" y="52"/>
                  </a:lnTo>
                  <a:lnTo>
                    <a:pt x="208" y="42"/>
                  </a:lnTo>
                  <a:lnTo>
                    <a:pt x="216" y="31"/>
                  </a:lnTo>
                  <a:lnTo>
                    <a:pt x="225" y="23"/>
                  </a:lnTo>
                  <a:lnTo>
                    <a:pt x="230" y="17"/>
                  </a:lnTo>
                  <a:lnTo>
                    <a:pt x="236" y="11"/>
                  </a:lnTo>
                  <a:lnTo>
                    <a:pt x="239" y="5"/>
                  </a:lnTo>
                  <a:lnTo>
                    <a:pt x="242" y="3"/>
                  </a:lnTo>
                  <a:lnTo>
                    <a:pt x="247" y="0"/>
                  </a:lnTo>
                  <a:close/>
                </a:path>
              </a:pathLst>
            </a:custGeom>
            <a:solidFill>
              <a:srgbClr val="FF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7" name="Freeform 53">
              <a:extLst>
                <a:ext uri="{FF2B5EF4-FFF2-40B4-BE49-F238E27FC236}">
                  <a16:creationId xmlns:a16="http://schemas.microsoft.com/office/drawing/2014/main" id="{A395E9D8-B46E-422F-814A-74A2FF4E0615}"/>
                </a:ext>
              </a:extLst>
            </p:cNvPr>
            <p:cNvSpPr>
              <a:spLocks/>
            </p:cNvSpPr>
            <p:nvPr/>
          </p:nvSpPr>
          <p:spPr bwMode="auto">
            <a:xfrm>
              <a:off x="3855" y="1434"/>
              <a:ext cx="284" cy="159"/>
            </a:xfrm>
            <a:custGeom>
              <a:avLst/>
              <a:gdLst>
                <a:gd name="T0" fmla="*/ 202 w 284"/>
                <a:gd name="T1" fmla="*/ 6 h 159"/>
                <a:gd name="T2" fmla="*/ 185 w 284"/>
                <a:gd name="T3" fmla="*/ 22 h 159"/>
                <a:gd name="T4" fmla="*/ 196 w 284"/>
                <a:gd name="T5" fmla="*/ 27 h 159"/>
                <a:gd name="T6" fmla="*/ 241 w 284"/>
                <a:gd name="T7" fmla="*/ 20 h 159"/>
                <a:gd name="T8" fmla="*/ 258 w 284"/>
                <a:gd name="T9" fmla="*/ 20 h 159"/>
                <a:gd name="T10" fmla="*/ 275 w 284"/>
                <a:gd name="T11" fmla="*/ 24 h 159"/>
                <a:gd name="T12" fmla="*/ 275 w 284"/>
                <a:gd name="T13" fmla="*/ 31 h 159"/>
                <a:gd name="T14" fmla="*/ 275 w 284"/>
                <a:gd name="T15" fmla="*/ 45 h 159"/>
                <a:gd name="T16" fmla="*/ 273 w 284"/>
                <a:gd name="T17" fmla="*/ 51 h 159"/>
                <a:gd name="T18" fmla="*/ 247 w 284"/>
                <a:gd name="T19" fmla="*/ 53 h 159"/>
                <a:gd name="T20" fmla="*/ 230 w 284"/>
                <a:gd name="T21" fmla="*/ 62 h 159"/>
                <a:gd name="T22" fmla="*/ 230 w 284"/>
                <a:gd name="T23" fmla="*/ 76 h 159"/>
                <a:gd name="T24" fmla="*/ 219 w 284"/>
                <a:gd name="T25" fmla="*/ 88 h 159"/>
                <a:gd name="T26" fmla="*/ 204 w 284"/>
                <a:gd name="T27" fmla="*/ 103 h 159"/>
                <a:gd name="T28" fmla="*/ 187 w 284"/>
                <a:gd name="T29" fmla="*/ 105 h 159"/>
                <a:gd name="T30" fmla="*/ 168 w 284"/>
                <a:gd name="T31" fmla="*/ 95 h 159"/>
                <a:gd name="T32" fmla="*/ 148 w 284"/>
                <a:gd name="T33" fmla="*/ 97 h 159"/>
                <a:gd name="T34" fmla="*/ 122 w 284"/>
                <a:gd name="T35" fmla="*/ 117 h 159"/>
                <a:gd name="T36" fmla="*/ 99 w 284"/>
                <a:gd name="T37" fmla="*/ 130 h 159"/>
                <a:gd name="T38" fmla="*/ 54 w 284"/>
                <a:gd name="T39" fmla="*/ 146 h 159"/>
                <a:gd name="T40" fmla="*/ 40 w 284"/>
                <a:gd name="T41" fmla="*/ 144 h 159"/>
                <a:gd name="T42" fmla="*/ 45 w 284"/>
                <a:gd name="T43" fmla="*/ 121 h 159"/>
                <a:gd name="T44" fmla="*/ 43 w 284"/>
                <a:gd name="T45" fmla="*/ 111 h 159"/>
                <a:gd name="T46" fmla="*/ 77 w 284"/>
                <a:gd name="T47" fmla="*/ 91 h 159"/>
                <a:gd name="T48" fmla="*/ 77 w 284"/>
                <a:gd name="T49" fmla="*/ 84 h 159"/>
                <a:gd name="T50" fmla="*/ 48 w 284"/>
                <a:gd name="T51" fmla="*/ 91 h 159"/>
                <a:gd name="T52" fmla="*/ 37 w 284"/>
                <a:gd name="T53" fmla="*/ 91 h 159"/>
                <a:gd name="T54" fmla="*/ 14 w 284"/>
                <a:gd name="T55" fmla="*/ 91 h 159"/>
                <a:gd name="T56" fmla="*/ 17 w 284"/>
                <a:gd name="T57" fmla="*/ 82 h 159"/>
                <a:gd name="T58" fmla="*/ 37 w 284"/>
                <a:gd name="T59" fmla="*/ 68 h 159"/>
                <a:gd name="T60" fmla="*/ 48 w 284"/>
                <a:gd name="T61" fmla="*/ 62 h 159"/>
                <a:gd name="T62" fmla="*/ 71 w 284"/>
                <a:gd name="T63" fmla="*/ 51 h 159"/>
                <a:gd name="T64" fmla="*/ 74 w 284"/>
                <a:gd name="T65" fmla="*/ 43 h 159"/>
                <a:gd name="T66" fmla="*/ 63 w 284"/>
                <a:gd name="T67" fmla="*/ 33 h 159"/>
                <a:gd name="T68" fmla="*/ 77 w 284"/>
                <a:gd name="T69" fmla="*/ 27 h 159"/>
                <a:gd name="T70" fmla="*/ 105 w 284"/>
                <a:gd name="T71" fmla="*/ 20 h 159"/>
                <a:gd name="T72" fmla="*/ 116 w 284"/>
                <a:gd name="T73" fmla="*/ 16 h 159"/>
                <a:gd name="T74" fmla="*/ 119 w 284"/>
                <a:gd name="T75" fmla="*/ 10 h 159"/>
                <a:gd name="T76" fmla="*/ 131 w 284"/>
                <a:gd name="T77" fmla="*/ 10 h 159"/>
                <a:gd name="T78" fmla="*/ 162 w 284"/>
                <a:gd name="T79" fmla="*/ 20 h 159"/>
                <a:gd name="T80" fmla="*/ 176 w 284"/>
                <a:gd name="T81" fmla="*/ 22 h 159"/>
                <a:gd name="T82" fmla="*/ 196 w 284"/>
                <a:gd name="T83" fmla="*/ 8 h 159"/>
                <a:gd name="T84" fmla="*/ 210 w 284"/>
                <a:gd name="T85" fmla="*/ 0 h 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4"/>
                <a:gd name="T130" fmla="*/ 0 h 159"/>
                <a:gd name="T131" fmla="*/ 284 w 284"/>
                <a:gd name="T132" fmla="*/ 159 h 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4" h="159">
                  <a:moveTo>
                    <a:pt x="210" y="0"/>
                  </a:moveTo>
                  <a:lnTo>
                    <a:pt x="202" y="6"/>
                  </a:lnTo>
                  <a:lnTo>
                    <a:pt x="193" y="16"/>
                  </a:lnTo>
                  <a:lnTo>
                    <a:pt x="185" y="22"/>
                  </a:lnTo>
                  <a:lnTo>
                    <a:pt x="185" y="27"/>
                  </a:lnTo>
                  <a:lnTo>
                    <a:pt x="196" y="27"/>
                  </a:lnTo>
                  <a:lnTo>
                    <a:pt x="219" y="24"/>
                  </a:lnTo>
                  <a:lnTo>
                    <a:pt x="241" y="20"/>
                  </a:lnTo>
                  <a:lnTo>
                    <a:pt x="258" y="18"/>
                  </a:lnTo>
                  <a:lnTo>
                    <a:pt x="258" y="20"/>
                  </a:lnTo>
                  <a:lnTo>
                    <a:pt x="267" y="22"/>
                  </a:lnTo>
                  <a:lnTo>
                    <a:pt x="275" y="24"/>
                  </a:lnTo>
                  <a:lnTo>
                    <a:pt x="284" y="24"/>
                  </a:lnTo>
                  <a:lnTo>
                    <a:pt x="275" y="31"/>
                  </a:lnTo>
                  <a:lnTo>
                    <a:pt x="273" y="37"/>
                  </a:lnTo>
                  <a:lnTo>
                    <a:pt x="275" y="45"/>
                  </a:lnTo>
                  <a:lnTo>
                    <a:pt x="281" y="51"/>
                  </a:lnTo>
                  <a:lnTo>
                    <a:pt x="273" y="51"/>
                  </a:lnTo>
                  <a:lnTo>
                    <a:pt x="258" y="53"/>
                  </a:lnTo>
                  <a:lnTo>
                    <a:pt x="247" y="53"/>
                  </a:lnTo>
                  <a:lnTo>
                    <a:pt x="236" y="57"/>
                  </a:lnTo>
                  <a:lnTo>
                    <a:pt x="230" y="62"/>
                  </a:lnTo>
                  <a:lnTo>
                    <a:pt x="230" y="68"/>
                  </a:lnTo>
                  <a:lnTo>
                    <a:pt x="230" y="76"/>
                  </a:lnTo>
                  <a:lnTo>
                    <a:pt x="227" y="82"/>
                  </a:lnTo>
                  <a:lnTo>
                    <a:pt x="219" y="88"/>
                  </a:lnTo>
                  <a:lnTo>
                    <a:pt x="213" y="95"/>
                  </a:lnTo>
                  <a:lnTo>
                    <a:pt x="204" y="103"/>
                  </a:lnTo>
                  <a:lnTo>
                    <a:pt x="199" y="109"/>
                  </a:lnTo>
                  <a:lnTo>
                    <a:pt x="187" y="105"/>
                  </a:lnTo>
                  <a:lnTo>
                    <a:pt x="179" y="101"/>
                  </a:lnTo>
                  <a:lnTo>
                    <a:pt x="168" y="95"/>
                  </a:lnTo>
                  <a:lnTo>
                    <a:pt x="159" y="93"/>
                  </a:lnTo>
                  <a:lnTo>
                    <a:pt x="148" y="97"/>
                  </a:lnTo>
                  <a:lnTo>
                    <a:pt x="136" y="107"/>
                  </a:lnTo>
                  <a:lnTo>
                    <a:pt x="122" y="117"/>
                  </a:lnTo>
                  <a:lnTo>
                    <a:pt x="114" y="128"/>
                  </a:lnTo>
                  <a:lnTo>
                    <a:pt x="99" y="130"/>
                  </a:lnTo>
                  <a:lnTo>
                    <a:pt x="77" y="136"/>
                  </a:lnTo>
                  <a:lnTo>
                    <a:pt x="54" y="146"/>
                  </a:lnTo>
                  <a:lnTo>
                    <a:pt x="31" y="159"/>
                  </a:lnTo>
                  <a:lnTo>
                    <a:pt x="40" y="144"/>
                  </a:lnTo>
                  <a:lnTo>
                    <a:pt x="45" y="130"/>
                  </a:lnTo>
                  <a:lnTo>
                    <a:pt x="45" y="121"/>
                  </a:lnTo>
                  <a:lnTo>
                    <a:pt x="31" y="121"/>
                  </a:lnTo>
                  <a:lnTo>
                    <a:pt x="43" y="111"/>
                  </a:lnTo>
                  <a:lnTo>
                    <a:pt x="60" y="99"/>
                  </a:lnTo>
                  <a:lnTo>
                    <a:pt x="77" y="91"/>
                  </a:lnTo>
                  <a:lnTo>
                    <a:pt x="82" y="84"/>
                  </a:lnTo>
                  <a:lnTo>
                    <a:pt x="77" y="84"/>
                  </a:lnTo>
                  <a:lnTo>
                    <a:pt x="63" y="86"/>
                  </a:lnTo>
                  <a:lnTo>
                    <a:pt x="48" y="91"/>
                  </a:lnTo>
                  <a:lnTo>
                    <a:pt x="40" y="95"/>
                  </a:lnTo>
                  <a:lnTo>
                    <a:pt x="37" y="91"/>
                  </a:lnTo>
                  <a:lnTo>
                    <a:pt x="26" y="91"/>
                  </a:lnTo>
                  <a:lnTo>
                    <a:pt x="14" y="91"/>
                  </a:lnTo>
                  <a:lnTo>
                    <a:pt x="0" y="95"/>
                  </a:lnTo>
                  <a:lnTo>
                    <a:pt x="17" y="82"/>
                  </a:lnTo>
                  <a:lnTo>
                    <a:pt x="31" y="74"/>
                  </a:lnTo>
                  <a:lnTo>
                    <a:pt x="37" y="68"/>
                  </a:lnTo>
                  <a:lnTo>
                    <a:pt x="34" y="66"/>
                  </a:lnTo>
                  <a:lnTo>
                    <a:pt x="48" y="62"/>
                  </a:lnTo>
                  <a:lnTo>
                    <a:pt x="63" y="55"/>
                  </a:lnTo>
                  <a:lnTo>
                    <a:pt x="71" y="51"/>
                  </a:lnTo>
                  <a:lnTo>
                    <a:pt x="77" y="47"/>
                  </a:lnTo>
                  <a:lnTo>
                    <a:pt x="74" y="43"/>
                  </a:lnTo>
                  <a:lnTo>
                    <a:pt x="71" y="37"/>
                  </a:lnTo>
                  <a:lnTo>
                    <a:pt x="63" y="33"/>
                  </a:lnTo>
                  <a:lnTo>
                    <a:pt x="57" y="29"/>
                  </a:lnTo>
                  <a:lnTo>
                    <a:pt x="77" y="27"/>
                  </a:lnTo>
                  <a:lnTo>
                    <a:pt x="94" y="22"/>
                  </a:lnTo>
                  <a:lnTo>
                    <a:pt x="105" y="20"/>
                  </a:lnTo>
                  <a:lnTo>
                    <a:pt x="114" y="18"/>
                  </a:lnTo>
                  <a:lnTo>
                    <a:pt x="116" y="16"/>
                  </a:lnTo>
                  <a:lnTo>
                    <a:pt x="119" y="12"/>
                  </a:lnTo>
                  <a:lnTo>
                    <a:pt x="119" y="10"/>
                  </a:lnTo>
                  <a:lnTo>
                    <a:pt x="116" y="8"/>
                  </a:lnTo>
                  <a:lnTo>
                    <a:pt x="131" y="10"/>
                  </a:lnTo>
                  <a:lnTo>
                    <a:pt x="148" y="16"/>
                  </a:lnTo>
                  <a:lnTo>
                    <a:pt x="162" y="20"/>
                  </a:lnTo>
                  <a:lnTo>
                    <a:pt x="170" y="27"/>
                  </a:lnTo>
                  <a:lnTo>
                    <a:pt x="176" y="22"/>
                  </a:lnTo>
                  <a:lnTo>
                    <a:pt x="187" y="16"/>
                  </a:lnTo>
                  <a:lnTo>
                    <a:pt x="196" y="8"/>
                  </a:lnTo>
                  <a:lnTo>
                    <a:pt x="202" y="4"/>
                  </a:lnTo>
                  <a:lnTo>
                    <a:pt x="210" y="0"/>
                  </a:lnTo>
                  <a:close/>
                </a:path>
              </a:pathLst>
            </a:custGeom>
            <a:solidFill>
              <a:srgbClr val="99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8" name="Freeform 54">
              <a:extLst>
                <a:ext uri="{FF2B5EF4-FFF2-40B4-BE49-F238E27FC236}">
                  <a16:creationId xmlns:a16="http://schemas.microsoft.com/office/drawing/2014/main" id="{48EA5D7A-723A-4EC0-9E33-AD3AA00714BB}"/>
                </a:ext>
              </a:extLst>
            </p:cNvPr>
            <p:cNvSpPr>
              <a:spLocks/>
            </p:cNvSpPr>
            <p:nvPr/>
          </p:nvSpPr>
          <p:spPr bwMode="auto">
            <a:xfrm>
              <a:off x="3812" y="1120"/>
              <a:ext cx="191" cy="124"/>
            </a:xfrm>
            <a:custGeom>
              <a:avLst/>
              <a:gdLst>
                <a:gd name="T0" fmla="*/ 97 w 191"/>
                <a:gd name="T1" fmla="*/ 4 h 124"/>
                <a:gd name="T2" fmla="*/ 97 w 191"/>
                <a:gd name="T3" fmla="*/ 19 h 124"/>
                <a:gd name="T4" fmla="*/ 108 w 191"/>
                <a:gd name="T5" fmla="*/ 21 h 124"/>
                <a:gd name="T6" fmla="*/ 137 w 191"/>
                <a:gd name="T7" fmla="*/ 16 h 124"/>
                <a:gd name="T8" fmla="*/ 151 w 191"/>
                <a:gd name="T9" fmla="*/ 16 h 124"/>
                <a:gd name="T10" fmla="*/ 168 w 191"/>
                <a:gd name="T11" fmla="*/ 19 h 124"/>
                <a:gd name="T12" fmla="*/ 171 w 191"/>
                <a:gd name="T13" fmla="*/ 23 h 124"/>
                <a:gd name="T14" fmla="*/ 185 w 191"/>
                <a:gd name="T15" fmla="*/ 35 h 124"/>
                <a:gd name="T16" fmla="*/ 185 w 191"/>
                <a:gd name="T17" fmla="*/ 39 h 124"/>
                <a:gd name="T18" fmla="*/ 168 w 191"/>
                <a:gd name="T19" fmla="*/ 41 h 124"/>
                <a:gd name="T20" fmla="*/ 162 w 191"/>
                <a:gd name="T21" fmla="*/ 47 h 124"/>
                <a:gd name="T22" fmla="*/ 171 w 191"/>
                <a:gd name="T23" fmla="*/ 58 h 124"/>
                <a:gd name="T24" fmla="*/ 174 w 191"/>
                <a:gd name="T25" fmla="*/ 70 h 124"/>
                <a:gd name="T26" fmla="*/ 174 w 191"/>
                <a:gd name="T27" fmla="*/ 80 h 124"/>
                <a:gd name="T28" fmla="*/ 162 w 191"/>
                <a:gd name="T29" fmla="*/ 82 h 124"/>
                <a:gd name="T30" fmla="*/ 137 w 191"/>
                <a:gd name="T31" fmla="*/ 74 h 124"/>
                <a:gd name="T32" fmla="*/ 128 w 191"/>
                <a:gd name="T33" fmla="*/ 76 h 124"/>
                <a:gd name="T34" fmla="*/ 120 w 191"/>
                <a:gd name="T35" fmla="*/ 91 h 124"/>
                <a:gd name="T36" fmla="*/ 111 w 191"/>
                <a:gd name="T37" fmla="*/ 101 h 124"/>
                <a:gd name="T38" fmla="*/ 91 w 191"/>
                <a:gd name="T39" fmla="*/ 116 h 124"/>
                <a:gd name="T40" fmla="*/ 77 w 191"/>
                <a:gd name="T41" fmla="*/ 111 h 124"/>
                <a:gd name="T42" fmla="*/ 63 w 191"/>
                <a:gd name="T43" fmla="*/ 95 h 124"/>
                <a:gd name="T44" fmla="*/ 52 w 191"/>
                <a:gd name="T45" fmla="*/ 87 h 124"/>
                <a:gd name="T46" fmla="*/ 60 w 191"/>
                <a:gd name="T47" fmla="*/ 68 h 124"/>
                <a:gd name="T48" fmla="*/ 54 w 191"/>
                <a:gd name="T49" fmla="*/ 64 h 124"/>
                <a:gd name="T50" fmla="*/ 43 w 191"/>
                <a:gd name="T51" fmla="*/ 70 h 124"/>
                <a:gd name="T52" fmla="*/ 32 w 191"/>
                <a:gd name="T53" fmla="*/ 72 h 124"/>
                <a:gd name="T54" fmla="*/ 15 w 191"/>
                <a:gd name="T55" fmla="*/ 70 h 124"/>
                <a:gd name="T56" fmla="*/ 12 w 191"/>
                <a:gd name="T57" fmla="*/ 64 h 124"/>
                <a:gd name="T58" fmla="*/ 15 w 191"/>
                <a:gd name="T59" fmla="*/ 54 h 124"/>
                <a:gd name="T60" fmla="*/ 18 w 191"/>
                <a:gd name="T61" fmla="*/ 47 h 124"/>
                <a:gd name="T62" fmla="*/ 26 w 191"/>
                <a:gd name="T63" fmla="*/ 39 h 124"/>
                <a:gd name="T64" fmla="*/ 23 w 191"/>
                <a:gd name="T65" fmla="*/ 33 h 124"/>
                <a:gd name="T66" fmla="*/ 9 w 191"/>
                <a:gd name="T67" fmla="*/ 25 h 124"/>
                <a:gd name="T68" fmla="*/ 12 w 191"/>
                <a:gd name="T69" fmla="*/ 21 h 124"/>
                <a:gd name="T70" fmla="*/ 32 w 191"/>
                <a:gd name="T71" fmla="*/ 16 h 124"/>
                <a:gd name="T72" fmla="*/ 35 w 191"/>
                <a:gd name="T73" fmla="*/ 12 h 124"/>
                <a:gd name="T74" fmla="*/ 35 w 191"/>
                <a:gd name="T75" fmla="*/ 8 h 124"/>
                <a:gd name="T76" fmla="*/ 46 w 191"/>
                <a:gd name="T77" fmla="*/ 8 h 124"/>
                <a:gd name="T78" fmla="*/ 74 w 191"/>
                <a:gd name="T79" fmla="*/ 16 h 124"/>
                <a:gd name="T80" fmla="*/ 88 w 191"/>
                <a:gd name="T81" fmla="*/ 19 h 124"/>
                <a:gd name="T82" fmla="*/ 94 w 191"/>
                <a:gd name="T83" fmla="*/ 6 h 124"/>
                <a:gd name="T84" fmla="*/ 97 w 191"/>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1"/>
                <a:gd name="T130" fmla="*/ 0 h 124"/>
                <a:gd name="T131" fmla="*/ 191 w 19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1" h="124">
                  <a:moveTo>
                    <a:pt x="97" y="0"/>
                  </a:moveTo>
                  <a:lnTo>
                    <a:pt x="97" y="4"/>
                  </a:lnTo>
                  <a:lnTo>
                    <a:pt x="97" y="12"/>
                  </a:lnTo>
                  <a:lnTo>
                    <a:pt x="97" y="19"/>
                  </a:lnTo>
                  <a:lnTo>
                    <a:pt x="97" y="21"/>
                  </a:lnTo>
                  <a:lnTo>
                    <a:pt x="108" y="21"/>
                  </a:lnTo>
                  <a:lnTo>
                    <a:pt x="123" y="19"/>
                  </a:lnTo>
                  <a:lnTo>
                    <a:pt x="137" y="16"/>
                  </a:lnTo>
                  <a:lnTo>
                    <a:pt x="145" y="14"/>
                  </a:lnTo>
                  <a:lnTo>
                    <a:pt x="151" y="16"/>
                  </a:lnTo>
                  <a:lnTo>
                    <a:pt x="159" y="19"/>
                  </a:lnTo>
                  <a:lnTo>
                    <a:pt x="168" y="19"/>
                  </a:lnTo>
                  <a:lnTo>
                    <a:pt x="174" y="19"/>
                  </a:lnTo>
                  <a:lnTo>
                    <a:pt x="171" y="23"/>
                  </a:lnTo>
                  <a:lnTo>
                    <a:pt x="176" y="29"/>
                  </a:lnTo>
                  <a:lnTo>
                    <a:pt x="185" y="35"/>
                  </a:lnTo>
                  <a:lnTo>
                    <a:pt x="191" y="39"/>
                  </a:lnTo>
                  <a:lnTo>
                    <a:pt x="185" y="39"/>
                  </a:lnTo>
                  <a:lnTo>
                    <a:pt x="176" y="41"/>
                  </a:lnTo>
                  <a:lnTo>
                    <a:pt x="168" y="41"/>
                  </a:lnTo>
                  <a:lnTo>
                    <a:pt x="162" y="43"/>
                  </a:lnTo>
                  <a:lnTo>
                    <a:pt x="162" y="47"/>
                  </a:lnTo>
                  <a:lnTo>
                    <a:pt x="165" y="54"/>
                  </a:lnTo>
                  <a:lnTo>
                    <a:pt x="171" y="58"/>
                  </a:lnTo>
                  <a:lnTo>
                    <a:pt x="174" y="64"/>
                  </a:lnTo>
                  <a:lnTo>
                    <a:pt x="174" y="70"/>
                  </a:lnTo>
                  <a:lnTo>
                    <a:pt x="174" y="74"/>
                  </a:lnTo>
                  <a:lnTo>
                    <a:pt x="174" y="80"/>
                  </a:lnTo>
                  <a:lnTo>
                    <a:pt x="174" y="87"/>
                  </a:lnTo>
                  <a:lnTo>
                    <a:pt x="162" y="82"/>
                  </a:lnTo>
                  <a:lnTo>
                    <a:pt x="148" y="78"/>
                  </a:lnTo>
                  <a:lnTo>
                    <a:pt x="137" y="74"/>
                  </a:lnTo>
                  <a:lnTo>
                    <a:pt x="131" y="72"/>
                  </a:lnTo>
                  <a:lnTo>
                    <a:pt x="128" y="76"/>
                  </a:lnTo>
                  <a:lnTo>
                    <a:pt x="123" y="82"/>
                  </a:lnTo>
                  <a:lnTo>
                    <a:pt x="120" y="91"/>
                  </a:lnTo>
                  <a:lnTo>
                    <a:pt x="120" y="99"/>
                  </a:lnTo>
                  <a:lnTo>
                    <a:pt x="111" y="101"/>
                  </a:lnTo>
                  <a:lnTo>
                    <a:pt x="100" y="107"/>
                  </a:lnTo>
                  <a:lnTo>
                    <a:pt x="91" y="116"/>
                  </a:lnTo>
                  <a:lnTo>
                    <a:pt x="83" y="124"/>
                  </a:lnTo>
                  <a:lnTo>
                    <a:pt x="77" y="111"/>
                  </a:lnTo>
                  <a:lnTo>
                    <a:pt x="71" y="101"/>
                  </a:lnTo>
                  <a:lnTo>
                    <a:pt x="63" y="95"/>
                  </a:lnTo>
                  <a:lnTo>
                    <a:pt x="52" y="95"/>
                  </a:lnTo>
                  <a:lnTo>
                    <a:pt x="52" y="87"/>
                  </a:lnTo>
                  <a:lnTo>
                    <a:pt x="57" y="76"/>
                  </a:lnTo>
                  <a:lnTo>
                    <a:pt x="60" y="68"/>
                  </a:lnTo>
                  <a:lnTo>
                    <a:pt x="60" y="64"/>
                  </a:lnTo>
                  <a:lnTo>
                    <a:pt x="54" y="64"/>
                  </a:lnTo>
                  <a:lnTo>
                    <a:pt x="49" y="66"/>
                  </a:lnTo>
                  <a:lnTo>
                    <a:pt x="43" y="70"/>
                  </a:lnTo>
                  <a:lnTo>
                    <a:pt x="37" y="74"/>
                  </a:lnTo>
                  <a:lnTo>
                    <a:pt x="32" y="72"/>
                  </a:lnTo>
                  <a:lnTo>
                    <a:pt x="23" y="70"/>
                  </a:lnTo>
                  <a:lnTo>
                    <a:pt x="15" y="70"/>
                  </a:lnTo>
                  <a:lnTo>
                    <a:pt x="9" y="72"/>
                  </a:lnTo>
                  <a:lnTo>
                    <a:pt x="12" y="64"/>
                  </a:lnTo>
                  <a:lnTo>
                    <a:pt x="15" y="58"/>
                  </a:lnTo>
                  <a:lnTo>
                    <a:pt x="15" y="54"/>
                  </a:lnTo>
                  <a:lnTo>
                    <a:pt x="12" y="52"/>
                  </a:lnTo>
                  <a:lnTo>
                    <a:pt x="18" y="47"/>
                  </a:lnTo>
                  <a:lnTo>
                    <a:pt x="23" y="43"/>
                  </a:lnTo>
                  <a:lnTo>
                    <a:pt x="26" y="39"/>
                  </a:lnTo>
                  <a:lnTo>
                    <a:pt x="29" y="37"/>
                  </a:lnTo>
                  <a:lnTo>
                    <a:pt x="23" y="33"/>
                  </a:lnTo>
                  <a:lnTo>
                    <a:pt x="18" y="29"/>
                  </a:lnTo>
                  <a:lnTo>
                    <a:pt x="9" y="25"/>
                  </a:lnTo>
                  <a:lnTo>
                    <a:pt x="0" y="23"/>
                  </a:lnTo>
                  <a:lnTo>
                    <a:pt x="12" y="21"/>
                  </a:lnTo>
                  <a:lnTo>
                    <a:pt x="23" y="19"/>
                  </a:lnTo>
                  <a:lnTo>
                    <a:pt x="32" y="16"/>
                  </a:lnTo>
                  <a:lnTo>
                    <a:pt x="35" y="14"/>
                  </a:lnTo>
                  <a:lnTo>
                    <a:pt x="35" y="12"/>
                  </a:lnTo>
                  <a:lnTo>
                    <a:pt x="35" y="10"/>
                  </a:lnTo>
                  <a:lnTo>
                    <a:pt x="35" y="8"/>
                  </a:lnTo>
                  <a:lnTo>
                    <a:pt x="32" y="6"/>
                  </a:lnTo>
                  <a:lnTo>
                    <a:pt x="46" y="8"/>
                  </a:lnTo>
                  <a:lnTo>
                    <a:pt x="60" y="12"/>
                  </a:lnTo>
                  <a:lnTo>
                    <a:pt x="74" y="16"/>
                  </a:lnTo>
                  <a:lnTo>
                    <a:pt x="86" y="21"/>
                  </a:lnTo>
                  <a:lnTo>
                    <a:pt x="88" y="19"/>
                  </a:lnTo>
                  <a:lnTo>
                    <a:pt x="91" y="12"/>
                  </a:lnTo>
                  <a:lnTo>
                    <a:pt x="94" y="6"/>
                  </a:lnTo>
                  <a:lnTo>
                    <a:pt x="94" y="2"/>
                  </a:lnTo>
                  <a:lnTo>
                    <a:pt x="97" y="0"/>
                  </a:lnTo>
                  <a:close/>
                </a:path>
              </a:pathLst>
            </a:custGeom>
            <a:solidFill>
              <a:srgbClr val="FF301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9" name="Freeform 55">
              <a:extLst>
                <a:ext uri="{FF2B5EF4-FFF2-40B4-BE49-F238E27FC236}">
                  <a16:creationId xmlns:a16="http://schemas.microsoft.com/office/drawing/2014/main" id="{0F44889A-0A0D-4057-B510-CE0C5360A4E0}"/>
                </a:ext>
              </a:extLst>
            </p:cNvPr>
            <p:cNvSpPr>
              <a:spLocks/>
            </p:cNvSpPr>
            <p:nvPr/>
          </p:nvSpPr>
          <p:spPr bwMode="auto">
            <a:xfrm>
              <a:off x="4735" y="2389"/>
              <a:ext cx="159" cy="207"/>
            </a:xfrm>
            <a:custGeom>
              <a:avLst/>
              <a:gdLst>
                <a:gd name="T0" fmla="*/ 88 w 159"/>
                <a:gd name="T1" fmla="*/ 0 h 207"/>
                <a:gd name="T2" fmla="*/ 82 w 159"/>
                <a:gd name="T3" fmla="*/ 19 h 207"/>
                <a:gd name="T4" fmla="*/ 74 w 159"/>
                <a:gd name="T5" fmla="*/ 33 h 207"/>
                <a:gd name="T6" fmla="*/ 57 w 159"/>
                <a:gd name="T7" fmla="*/ 44 h 207"/>
                <a:gd name="T8" fmla="*/ 28 w 159"/>
                <a:gd name="T9" fmla="*/ 46 h 207"/>
                <a:gd name="T10" fmla="*/ 31 w 159"/>
                <a:gd name="T11" fmla="*/ 54 h 207"/>
                <a:gd name="T12" fmla="*/ 31 w 159"/>
                <a:gd name="T13" fmla="*/ 62 h 207"/>
                <a:gd name="T14" fmla="*/ 28 w 159"/>
                <a:gd name="T15" fmla="*/ 69 h 207"/>
                <a:gd name="T16" fmla="*/ 17 w 159"/>
                <a:gd name="T17" fmla="*/ 73 h 207"/>
                <a:gd name="T18" fmla="*/ 23 w 159"/>
                <a:gd name="T19" fmla="*/ 81 h 207"/>
                <a:gd name="T20" fmla="*/ 23 w 159"/>
                <a:gd name="T21" fmla="*/ 91 h 207"/>
                <a:gd name="T22" fmla="*/ 17 w 159"/>
                <a:gd name="T23" fmla="*/ 99 h 207"/>
                <a:gd name="T24" fmla="*/ 6 w 159"/>
                <a:gd name="T25" fmla="*/ 106 h 207"/>
                <a:gd name="T26" fmla="*/ 17 w 159"/>
                <a:gd name="T27" fmla="*/ 112 h 207"/>
                <a:gd name="T28" fmla="*/ 20 w 159"/>
                <a:gd name="T29" fmla="*/ 122 h 207"/>
                <a:gd name="T30" fmla="*/ 11 w 159"/>
                <a:gd name="T31" fmla="*/ 130 h 207"/>
                <a:gd name="T32" fmla="*/ 0 w 159"/>
                <a:gd name="T33" fmla="*/ 137 h 207"/>
                <a:gd name="T34" fmla="*/ 11 w 159"/>
                <a:gd name="T35" fmla="*/ 139 h 207"/>
                <a:gd name="T36" fmla="*/ 17 w 159"/>
                <a:gd name="T37" fmla="*/ 145 h 207"/>
                <a:gd name="T38" fmla="*/ 14 w 159"/>
                <a:gd name="T39" fmla="*/ 153 h 207"/>
                <a:gd name="T40" fmla="*/ 8 w 159"/>
                <a:gd name="T41" fmla="*/ 159 h 207"/>
                <a:gd name="T42" fmla="*/ 23 w 159"/>
                <a:gd name="T43" fmla="*/ 161 h 207"/>
                <a:gd name="T44" fmla="*/ 31 w 159"/>
                <a:gd name="T45" fmla="*/ 168 h 207"/>
                <a:gd name="T46" fmla="*/ 37 w 159"/>
                <a:gd name="T47" fmla="*/ 176 h 207"/>
                <a:gd name="T48" fmla="*/ 34 w 159"/>
                <a:gd name="T49" fmla="*/ 182 h 207"/>
                <a:gd name="T50" fmla="*/ 51 w 159"/>
                <a:gd name="T51" fmla="*/ 184 h 207"/>
                <a:gd name="T52" fmla="*/ 62 w 159"/>
                <a:gd name="T53" fmla="*/ 188 h 207"/>
                <a:gd name="T54" fmla="*/ 71 w 159"/>
                <a:gd name="T55" fmla="*/ 196 h 207"/>
                <a:gd name="T56" fmla="*/ 74 w 159"/>
                <a:gd name="T57" fmla="*/ 207 h 207"/>
                <a:gd name="T58" fmla="*/ 74 w 159"/>
                <a:gd name="T59" fmla="*/ 194 h 207"/>
                <a:gd name="T60" fmla="*/ 79 w 159"/>
                <a:gd name="T61" fmla="*/ 182 h 207"/>
                <a:gd name="T62" fmla="*/ 88 w 159"/>
                <a:gd name="T63" fmla="*/ 178 h 207"/>
                <a:gd name="T64" fmla="*/ 99 w 159"/>
                <a:gd name="T65" fmla="*/ 184 h 207"/>
                <a:gd name="T66" fmla="*/ 99 w 159"/>
                <a:gd name="T67" fmla="*/ 174 h 207"/>
                <a:gd name="T68" fmla="*/ 108 w 159"/>
                <a:gd name="T69" fmla="*/ 168 h 207"/>
                <a:gd name="T70" fmla="*/ 119 w 159"/>
                <a:gd name="T71" fmla="*/ 166 h 207"/>
                <a:gd name="T72" fmla="*/ 130 w 159"/>
                <a:gd name="T73" fmla="*/ 168 h 207"/>
                <a:gd name="T74" fmla="*/ 122 w 159"/>
                <a:gd name="T75" fmla="*/ 157 h 207"/>
                <a:gd name="T76" fmla="*/ 122 w 159"/>
                <a:gd name="T77" fmla="*/ 147 h 207"/>
                <a:gd name="T78" fmla="*/ 128 w 159"/>
                <a:gd name="T79" fmla="*/ 141 h 207"/>
                <a:gd name="T80" fmla="*/ 139 w 159"/>
                <a:gd name="T81" fmla="*/ 141 h 207"/>
                <a:gd name="T82" fmla="*/ 130 w 159"/>
                <a:gd name="T83" fmla="*/ 126 h 207"/>
                <a:gd name="T84" fmla="*/ 133 w 159"/>
                <a:gd name="T85" fmla="*/ 114 h 207"/>
                <a:gd name="T86" fmla="*/ 145 w 159"/>
                <a:gd name="T87" fmla="*/ 108 h 207"/>
                <a:gd name="T88" fmla="*/ 159 w 159"/>
                <a:gd name="T89" fmla="*/ 106 h 207"/>
                <a:gd name="T90" fmla="*/ 147 w 159"/>
                <a:gd name="T91" fmla="*/ 95 h 207"/>
                <a:gd name="T92" fmla="*/ 145 w 159"/>
                <a:gd name="T93" fmla="*/ 87 h 207"/>
                <a:gd name="T94" fmla="*/ 145 w 159"/>
                <a:gd name="T95" fmla="*/ 79 h 207"/>
                <a:gd name="T96" fmla="*/ 153 w 159"/>
                <a:gd name="T97" fmla="*/ 75 h 207"/>
                <a:gd name="T98" fmla="*/ 139 w 159"/>
                <a:gd name="T99" fmla="*/ 75 h 207"/>
                <a:gd name="T100" fmla="*/ 130 w 159"/>
                <a:gd name="T101" fmla="*/ 71 h 207"/>
                <a:gd name="T102" fmla="*/ 130 w 159"/>
                <a:gd name="T103" fmla="*/ 64 h 207"/>
                <a:gd name="T104" fmla="*/ 136 w 159"/>
                <a:gd name="T105" fmla="*/ 58 h 207"/>
                <a:gd name="T106" fmla="*/ 122 w 159"/>
                <a:gd name="T107" fmla="*/ 58 h 207"/>
                <a:gd name="T108" fmla="*/ 116 w 159"/>
                <a:gd name="T109" fmla="*/ 54 h 207"/>
                <a:gd name="T110" fmla="*/ 116 w 159"/>
                <a:gd name="T111" fmla="*/ 48 h 207"/>
                <a:gd name="T112" fmla="*/ 119 w 159"/>
                <a:gd name="T113" fmla="*/ 42 h 207"/>
                <a:gd name="T114" fmla="*/ 108 w 159"/>
                <a:gd name="T115" fmla="*/ 40 h 207"/>
                <a:gd name="T116" fmla="*/ 94 w 159"/>
                <a:gd name="T117" fmla="*/ 33 h 207"/>
                <a:gd name="T118" fmla="*/ 88 w 159"/>
                <a:gd name="T119" fmla="*/ 23 h 207"/>
                <a:gd name="T120" fmla="*/ 94 w 159"/>
                <a:gd name="T121" fmla="*/ 7 h 207"/>
                <a:gd name="T122" fmla="*/ 88 w 159"/>
                <a:gd name="T123" fmla="*/ 0 h 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207"/>
                <a:gd name="T188" fmla="*/ 159 w 159"/>
                <a:gd name="T189" fmla="*/ 207 h 2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207">
                  <a:moveTo>
                    <a:pt x="88" y="0"/>
                  </a:moveTo>
                  <a:lnTo>
                    <a:pt x="82" y="19"/>
                  </a:lnTo>
                  <a:lnTo>
                    <a:pt x="74" y="33"/>
                  </a:lnTo>
                  <a:lnTo>
                    <a:pt x="57" y="44"/>
                  </a:lnTo>
                  <a:lnTo>
                    <a:pt x="28" y="46"/>
                  </a:lnTo>
                  <a:lnTo>
                    <a:pt x="31" y="54"/>
                  </a:lnTo>
                  <a:lnTo>
                    <a:pt x="31" y="62"/>
                  </a:lnTo>
                  <a:lnTo>
                    <a:pt x="28" y="69"/>
                  </a:lnTo>
                  <a:lnTo>
                    <a:pt x="17" y="73"/>
                  </a:lnTo>
                  <a:lnTo>
                    <a:pt x="23" y="81"/>
                  </a:lnTo>
                  <a:lnTo>
                    <a:pt x="23" y="91"/>
                  </a:lnTo>
                  <a:lnTo>
                    <a:pt x="17" y="99"/>
                  </a:lnTo>
                  <a:lnTo>
                    <a:pt x="6" y="106"/>
                  </a:lnTo>
                  <a:lnTo>
                    <a:pt x="17" y="112"/>
                  </a:lnTo>
                  <a:lnTo>
                    <a:pt x="20" y="122"/>
                  </a:lnTo>
                  <a:lnTo>
                    <a:pt x="11" y="130"/>
                  </a:lnTo>
                  <a:lnTo>
                    <a:pt x="0" y="137"/>
                  </a:lnTo>
                  <a:lnTo>
                    <a:pt x="11" y="139"/>
                  </a:lnTo>
                  <a:lnTo>
                    <a:pt x="17" y="145"/>
                  </a:lnTo>
                  <a:lnTo>
                    <a:pt x="14" y="153"/>
                  </a:lnTo>
                  <a:lnTo>
                    <a:pt x="8" y="159"/>
                  </a:lnTo>
                  <a:lnTo>
                    <a:pt x="23" y="161"/>
                  </a:lnTo>
                  <a:lnTo>
                    <a:pt x="31" y="168"/>
                  </a:lnTo>
                  <a:lnTo>
                    <a:pt x="37" y="176"/>
                  </a:lnTo>
                  <a:lnTo>
                    <a:pt x="34" y="182"/>
                  </a:lnTo>
                  <a:lnTo>
                    <a:pt x="51" y="184"/>
                  </a:lnTo>
                  <a:lnTo>
                    <a:pt x="62" y="188"/>
                  </a:lnTo>
                  <a:lnTo>
                    <a:pt x="71" y="196"/>
                  </a:lnTo>
                  <a:lnTo>
                    <a:pt x="74" y="207"/>
                  </a:lnTo>
                  <a:lnTo>
                    <a:pt x="74" y="194"/>
                  </a:lnTo>
                  <a:lnTo>
                    <a:pt x="79" y="182"/>
                  </a:lnTo>
                  <a:lnTo>
                    <a:pt x="88" y="178"/>
                  </a:lnTo>
                  <a:lnTo>
                    <a:pt x="99" y="184"/>
                  </a:lnTo>
                  <a:lnTo>
                    <a:pt x="99" y="174"/>
                  </a:lnTo>
                  <a:lnTo>
                    <a:pt x="108" y="168"/>
                  </a:lnTo>
                  <a:lnTo>
                    <a:pt x="119" y="166"/>
                  </a:lnTo>
                  <a:lnTo>
                    <a:pt x="130" y="168"/>
                  </a:lnTo>
                  <a:lnTo>
                    <a:pt x="122" y="157"/>
                  </a:lnTo>
                  <a:lnTo>
                    <a:pt x="122" y="147"/>
                  </a:lnTo>
                  <a:lnTo>
                    <a:pt x="128" y="141"/>
                  </a:lnTo>
                  <a:lnTo>
                    <a:pt x="139" y="141"/>
                  </a:lnTo>
                  <a:lnTo>
                    <a:pt x="130" y="126"/>
                  </a:lnTo>
                  <a:lnTo>
                    <a:pt x="133" y="114"/>
                  </a:lnTo>
                  <a:lnTo>
                    <a:pt x="145" y="108"/>
                  </a:lnTo>
                  <a:lnTo>
                    <a:pt x="159" y="106"/>
                  </a:lnTo>
                  <a:lnTo>
                    <a:pt x="147" y="95"/>
                  </a:lnTo>
                  <a:lnTo>
                    <a:pt x="145" y="87"/>
                  </a:lnTo>
                  <a:lnTo>
                    <a:pt x="145" y="79"/>
                  </a:lnTo>
                  <a:lnTo>
                    <a:pt x="153" y="75"/>
                  </a:lnTo>
                  <a:lnTo>
                    <a:pt x="139" y="75"/>
                  </a:lnTo>
                  <a:lnTo>
                    <a:pt x="130" y="71"/>
                  </a:lnTo>
                  <a:lnTo>
                    <a:pt x="130" y="64"/>
                  </a:lnTo>
                  <a:lnTo>
                    <a:pt x="136" y="58"/>
                  </a:lnTo>
                  <a:lnTo>
                    <a:pt x="122" y="58"/>
                  </a:lnTo>
                  <a:lnTo>
                    <a:pt x="116" y="54"/>
                  </a:lnTo>
                  <a:lnTo>
                    <a:pt x="116" y="48"/>
                  </a:lnTo>
                  <a:lnTo>
                    <a:pt x="119" y="42"/>
                  </a:lnTo>
                  <a:lnTo>
                    <a:pt x="108" y="40"/>
                  </a:lnTo>
                  <a:lnTo>
                    <a:pt x="94" y="33"/>
                  </a:lnTo>
                  <a:lnTo>
                    <a:pt x="88" y="23"/>
                  </a:lnTo>
                  <a:lnTo>
                    <a:pt x="94" y="7"/>
                  </a:lnTo>
                  <a:lnTo>
                    <a:pt x="88"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0" name="Freeform 56">
              <a:extLst>
                <a:ext uri="{FF2B5EF4-FFF2-40B4-BE49-F238E27FC236}">
                  <a16:creationId xmlns:a16="http://schemas.microsoft.com/office/drawing/2014/main" id="{B9DDC884-67D4-4884-AA33-4EA61178319D}"/>
                </a:ext>
              </a:extLst>
            </p:cNvPr>
            <p:cNvSpPr>
              <a:spLocks/>
            </p:cNvSpPr>
            <p:nvPr/>
          </p:nvSpPr>
          <p:spPr bwMode="auto">
            <a:xfrm>
              <a:off x="2447" y="2488"/>
              <a:ext cx="321" cy="151"/>
            </a:xfrm>
            <a:custGeom>
              <a:avLst/>
              <a:gdLst>
                <a:gd name="T0" fmla="*/ 6 w 321"/>
                <a:gd name="T1" fmla="*/ 23 h 151"/>
                <a:gd name="T2" fmla="*/ 23 w 321"/>
                <a:gd name="T3" fmla="*/ 33 h 151"/>
                <a:gd name="T4" fmla="*/ 40 w 321"/>
                <a:gd name="T5" fmla="*/ 29 h 151"/>
                <a:gd name="T6" fmla="*/ 57 w 321"/>
                <a:gd name="T7" fmla="*/ 11 h 151"/>
                <a:gd name="T8" fmla="*/ 71 w 321"/>
                <a:gd name="T9" fmla="*/ 9 h 151"/>
                <a:gd name="T10" fmla="*/ 80 w 321"/>
                <a:gd name="T11" fmla="*/ 15 h 151"/>
                <a:gd name="T12" fmla="*/ 97 w 321"/>
                <a:gd name="T13" fmla="*/ 13 h 151"/>
                <a:gd name="T14" fmla="*/ 145 w 321"/>
                <a:gd name="T15" fmla="*/ 0 h 151"/>
                <a:gd name="T16" fmla="*/ 159 w 321"/>
                <a:gd name="T17" fmla="*/ 11 h 151"/>
                <a:gd name="T18" fmla="*/ 159 w 321"/>
                <a:gd name="T19" fmla="*/ 21 h 151"/>
                <a:gd name="T20" fmla="*/ 171 w 321"/>
                <a:gd name="T21" fmla="*/ 23 h 151"/>
                <a:gd name="T22" fmla="*/ 199 w 321"/>
                <a:gd name="T23" fmla="*/ 23 h 151"/>
                <a:gd name="T24" fmla="*/ 233 w 321"/>
                <a:gd name="T25" fmla="*/ 25 h 151"/>
                <a:gd name="T26" fmla="*/ 259 w 321"/>
                <a:gd name="T27" fmla="*/ 27 h 151"/>
                <a:gd name="T28" fmla="*/ 264 w 321"/>
                <a:gd name="T29" fmla="*/ 36 h 151"/>
                <a:gd name="T30" fmla="*/ 259 w 321"/>
                <a:gd name="T31" fmla="*/ 44 h 151"/>
                <a:gd name="T32" fmla="*/ 264 w 321"/>
                <a:gd name="T33" fmla="*/ 52 h 151"/>
                <a:gd name="T34" fmla="*/ 290 w 321"/>
                <a:gd name="T35" fmla="*/ 58 h 151"/>
                <a:gd name="T36" fmla="*/ 298 w 321"/>
                <a:gd name="T37" fmla="*/ 64 h 151"/>
                <a:gd name="T38" fmla="*/ 293 w 321"/>
                <a:gd name="T39" fmla="*/ 71 h 151"/>
                <a:gd name="T40" fmla="*/ 293 w 321"/>
                <a:gd name="T41" fmla="*/ 77 h 151"/>
                <a:gd name="T42" fmla="*/ 313 w 321"/>
                <a:gd name="T43" fmla="*/ 79 h 151"/>
                <a:gd name="T44" fmla="*/ 318 w 321"/>
                <a:gd name="T45" fmla="*/ 85 h 151"/>
                <a:gd name="T46" fmla="*/ 310 w 321"/>
                <a:gd name="T47" fmla="*/ 91 h 151"/>
                <a:gd name="T48" fmla="*/ 310 w 321"/>
                <a:gd name="T49" fmla="*/ 100 h 151"/>
                <a:gd name="T50" fmla="*/ 321 w 321"/>
                <a:gd name="T51" fmla="*/ 108 h 151"/>
                <a:gd name="T52" fmla="*/ 315 w 321"/>
                <a:gd name="T53" fmla="*/ 118 h 151"/>
                <a:gd name="T54" fmla="*/ 298 w 321"/>
                <a:gd name="T55" fmla="*/ 116 h 151"/>
                <a:gd name="T56" fmla="*/ 290 w 321"/>
                <a:gd name="T57" fmla="*/ 122 h 151"/>
                <a:gd name="T58" fmla="*/ 290 w 321"/>
                <a:gd name="T59" fmla="*/ 133 h 151"/>
                <a:gd name="T60" fmla="*/ 276 w 321"/>
                <a:gd name="T61" fmla="*/ 137 h 151"/>
                <a:gd name="T62" fmla="*/ 256 w 321"/>
                <a:gd name="T63" fmla="*/ 124 h 151"/>
                <a:gd name="T64" fmla="*/ 247 w 321"/>
                <a:gd name="T65" fmla="*/ 128 h 151"/>
                <a:gd name="T66" fmla="*/ 247 w 321"/>
                <a:gd name="T67" fmla="*/ 147 h 151"/>
                <a:gd name="T68" fmla="*/ 225 w 321"/>
                <a:gd name="T69" fmla="*/ 145 h 151"/>
                <a:gd name="T70" fmla="*/ 179 w 321"/>
                <a:gd name="T71" fmla="*/ 120 h 151"/>
                <a:gd name="T72" fmla="*/ 156 w 321"/>
                <a:gd name="T73" fmla="*/ 122 h 151"/>
                <a:gd name="T74" fmla="*/ 162 w 321"/>
                <a:gd name="T75" fmla="*/ 145 h 151"/>
                <a:gd name="T76" fmla="*/ 142 w 321"/>
                <a:gd name="T77" fmla="*/ 143 h 151"/>
                <a:gd name="T78" fmla="*/ 111 w 321"/>
                <a:gd name="T79" fmla="*/ 106 h 151"/>
                <a:gd name="T80" fmla="*/ 100 w 321"/>
                <a:gd name="T81" fmla="*/ 102 h 151"/>
                <a:gd name="T82" fmla="*/ 94 w 321"/>
                <a:gd name="T83" fmla="*/ 120 h 151"/>
                <a:gd name="T84" fmla="*/ 74 w 321"/>
                <a:gd name="T85" fmla="*/ 118 h 151"/>
                <a:gd name="T86" fmla="*/ 66 w 321"/>
                <a:gd name="T87" fmla="*/ 81 h 151"/>
                <a:gd name="T88" fmla="*/ 57 w 321"/>
                <a:gd name="T89" fmla="*/ 73 h 151"/>
                <a:gd name="T90" fmla="*/ 43 w 321"/>
                <a:gd name="T91" fmla="*/ 77 h 151"/>
                <a:gd name="T92" fmla="*/ 34 w 321"/>
                <a:gd name="T93" fmla="*/ 73 h 151"/>
                <a:gd name="T94" fmla="*/ 32 w 321"/>
                <a:gd name="T95" fmla="*/ 50 h 151"/>
                <a:gd name="T96" fmla="*/ 15 w 321"/>
                <a:gd name="T97" fmla="*/ 36 h 151"/>
                <a:gd name="T98" fmla="*/ 6 w 321"/>
                <a:gd name="T99" fmla="*/ 29 h 151"/>
                <a:gd name="T100" fmla="*/ 0 w 321"/>
                <a:gd name="T101" fmla="*/ 25 h 151"/>
                <a:gd name="T102" fmla="*/ 0 w 321"/>
                <a:gd name="T103" fmla="*/ 19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1"/>
                <a:gd name="T157" fmla="*/ 0 h 151"/>
                <a:gd name="T158" fmla="*/ 321 w 32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1" h="151">
                  <a:moveTo>
                    <a:pt x="0" y="19"/>
                  </a:moveTo>
                  <a:lnTo>
                    <a:pt x="6" y="23"/>
                  </a:lnTo>
                  <a:lnTo>
                    <a:pt x="15" y="29"/>
                  </a:lnTo>
                  <a:lnTo>
                    <a:pt x="23" y="33"/>
                  </a:lnTo>
                  <a:lnTo>
                    <a:pt x="32" y="33"/>
                  </a:lnTo>
                  <a:lnTo>
                    <a:pt x="40" y="29"/>
                  </a:lnTo>
                  <a:lnTo>
                    <a:pt x="49" y="19"/>
                  </a:lnTo>
                  <a:lnTo>
                    <a:pt x="57" y="11"/>
                  </a:lnTo>
                  <a:lnTo>
                    <a:pt x="66" y="7"/>
                  </a:lnTo>
                  <a:lnTo>
                    <a:pt x="71" y="9"/>
                  </a:lnTo>
                  <a:lnTo>
                    <a:pt x="77" y="11"/>
                  </a:lnTo>
                  <a:lnTo>
                    <a:pt x="80" y="15"/>
                  </a:lnTo>
                  <a:lnTo>
                    <a:pt x="83" y="17"/>
                  </a:lnTo>
                  <a:lnTo>
                    <a:pt x="97" y="13"/>
                  </a:lnTo>
                  <a:lnTo>
                    <a:pt x="120" y="7"/>
                  </a:lnTo>
                  <a:lnTo>
                    <a:pt x="145" y="0"/>
                  </a:lnTo>
                  <a:lnTo>
                    <a:pt x="156" y="3"/>
                  </a:lnTo>
                  <a:lnTo>
                    <a:pt x="159" y="11"/>
                  </a:lnTo>
                  <a:lnTo>
                    <a:pt x="159" y="17"/>
                  </a:lnTo>
                  <a:lnTo>
                    <a:pt x="159" y="21"/>
                  </a:lnTo>
                  <a:lnTo>
                    <a:pt x="162" y="23"/>
                  </a:lnTo>
                  <a:lnTo>
                    <a:pt x="171" y="23"/>
                  </a:lnTo>
                  <a:lnTo>
                    <a:pt x="182" y="23"/>
                  </a:lnTo>
                  <a:lnTo>
                    <a:pt x="199" y="23"/>
                  </a:lnTo>
                  <a:lnTo>
                    <a:pt x="216" y="23"/>
                  </a:lnTo>
                  <a:lnTo>
                    <a:pt x="233" y="25"/>
                  </a:lnTo>
                  <a:lnTo>
                    <a:pt x="247" y="25"/>
                  </a:lnTo>
                  <a:lnTo>
                    <a:pt x="259" y="27"/>
                  </a:lnTo>
                  <a:lnTo>
                    <a:pt x="264" y="29"/>
                  </a:lnTo>
                  <a:lnTo>
                    <a:pt x="264" y="36"/>
                  </a:lnTo>
                  <a:lnTo>
                    <a:pt x="261" y="40"/>
                  </a:lnTo>
                  <a:lnTo>
                    <a:pt x="259" y="44"/>
                  </a:lnTo>
                  <a:lnTo>
                    <a:pt x="256" y="48"/>
                  </a:lnTo>
                  <a:lnTo>
                    <a:pt x="264" y="52"/>
                  </a:lnTo>
                  <a:lnTo>
                    <a:pt x="278" y="54"/>
                  </a:lnTo>
                  <a:lnTo>
                    <a:pt x="290" y="58"/>
                  </a:lnTo>
                  <a:lnTo>
                    <a:pt x="298" y="62"/>
                  </a:lnTo>
                  <a:lnTo>
                    <a:pt x="298" y="64"/>
                  </a:lnTo>
                  <a:lnTo>
                    <a:pt x="295" y="69"/>
                  </a:lnTo>
                  <a:lnTo>
                    <a:pt x="293" y="71"/>
                  </a:lnTo>
                  <a:lnTo>
                    <a:pt x="290" y="75"/>
                  </a:lnTo>
                  <a:lnTo>
                    <a:pt x="293" y="77"/>
                  </a:lnTo>
                  <a:lnTo>
                    <a:pt x="304" y="79"/>
                  </a:lnTo>
                  <a:lnTo>
                    <a:pt x="313" y="79"/>
                  </a:lnTo>
                  <a:lnTo>
                    <a:pt x="318" y="83"/>
                  </a:lnTo>
                  <a:lnTo>
                    <a:pt x="318" y="85"/>
                  </a:lnTo>
                  <a:lnTo>
                    <a:pt x="313" y="89"/>
                  </a:lnTo>
                  <a:lnTo>
                    <a:pt x="310" y="91"/>
                  </a:lnTo>
                  <a:lnTo>
                    <a:pt x="307" y="95"/>
                  </a:lnTo>
                  <a:lnTo>
                    <a:pt x="310" y="100"/>
                  </a:lnTo>
                  <a:lnTo>
                    <a:pt x="315" y="104"/>
                  </a:lnTo>
                  <a:lnTo>
                    <a:pt x="321" y="108"/>
                  </a:lnTo>
                  <a:lnTo>
                    <a:pt x="321" y="114"/>
                  </a:lnTo>
                  <a:lnTo>
                    <a:pt x="315" y="118"/>
                  </a:lnTo>
                  <a:lnTo>
                    <a:pt x="307" y="118"/>
                  </a:lnTo>
                  <a:lnTo>
                    <a:pt x="298" y="116"/>
                  </a:lnTo>
                  <a:lnTo>
                    <a:pt x="293" y="118"/>
                  </a:lnTo>
                  <a:lnTo>
                    <a:pt x="290" y="122"/>
                  </a:lnTo>
                  <a:lnTo>
                    <a:pt x="290" y="126"/>
                  </a:lnTo>
                  <a:lnTo>
                    <a:pt x="290" y="133"/>
                  </a:lnTo>
                  <a:lnTo>
                    <a:pt x="284" y="137"/>
                  </a:lnTo>
                  <a:lnTo>
                    <a:pt x="276" y="137"/>
                  </a:lnTo>
                  <a:lnTo>
                    <a:pt x="267" y="131"/>
                  </a:lnTo>
                  <a:lnTo>
                    <a:pt x="256" y="124"/>
                  </a:lnTo>
                  <a:lnTo>
                    <a:pt x="250" y="122"/>
                  </a:lnTo>
                  <a:lnTo>
                    <a:pt x="247" y="128"/>
                  </a:lnTo>
                  <a:lnTo>
                    <a:pt x="247" y="137"/>
                  </a:lnTo>
                  <a:lnTo>
                    <a:pt x="247" y="147"/>
                  </a:lnTo>
                  <a:lnTo>
                    <a:pt x="242" y="151"/>
                  </a:lnTo>
                  <a:lnTo>
                    <a:pt x="225" y="145"/>
                  </a:lnTo>
                  <a:lnTo>
                    <a:pt x="202" y="133"/>
                  </a:lnTo>
                  <a:lnTo>
                    <a:pt x="179" y="120"/>
                  </a:lnTo>
                  <a:lnTo>
                    <a:pt x="162" y="116"/>
                  </a:lnTo>
                  <a:lnTo>
                    <a:pt x="156" y="122"/>
                  </a:lnTo>
                  <a:lnTo>
                    <a:pt x="159" y="135"/>
                  </a:lnTo>
                  <a:lnTo>
                    <a:pt x="162" y="145"/>
                  </a:lnTo>
                  <a:lnTo>
                    <a:pt x="156" y="151"/>
                  </a:lnTo>
                  <a:lnTo>
                    <a:pt x="142" y="143"/>
                  </a:lnTo>
                  <a:lnTo>
                    <a:pt x="125" y="124"/>
                  </a:lnTo>
                  <a:lnTo>
                    <a:pt x="111" y="106"/>
                  </a:lnTo>
                  <a:lnTo>
                    <a:pt x="102" y="97"/>
                  </a:lnTo>
                  <a:lnTo>
                    <a:pt x="100" y="102"/>
                  </a:lnTo>
                  <a:lnTo>
                    <a:pt x="100" y="110"/>
                  </a:lnTo>
                  <a:lnTo>
                    <a:pt x="94" y="120"/>
                  </a:lnTo>
                  <a:lnTo>
                    <a:pt x="85" y="124"/>
                  </a:lnTo>
                  <a:lnTo>
                    <a:pt x="74" y="118"/>
                  </a:lnTo>
                  <a:lnTo>
                    <a:pt x="68" y="100"/>
                  </a:lnTo>
                  <a:lnTo>
                    <a:pt x="66" y="81"/>
                  </a:lnTo>
                  <a:lnTo>
                    <a:pt x="63" y="73"/>
                  </a:lnTo>
                  <a:lnTo>
                    <a:pt x="57" y="73"/>
                  </a:lnTo>
                  <a:lnTo>
                    <a:pt x="51" y="75"/>
                  </a:lnTo>
                  <a:lnTo>
                    <a:pt x="43" y="77"/>
                  </a:lnTo>
                  <a:lnTo>
                    <a:pt x="37" y="77"/>
                  </a:lnTo>
                  <a:lnTo>
                    <a:pt x="34" y="73"/>
                  </a:lnTo>
                  <a:lnTo>
                    <a:pt x="34" y="62"/>
                  </a:lnTo>
                  <a:lnTo>
                    <a:pt x="32" y="50"/>
                  </a:lnTo>
                  <a:lnTo>
                    <a:pt x="20" y="40"/>
                  </a:lnTo>
                  <a:lnTo>
                    <a:pt x="15" y="36"/>
                  </a:lnTo>
                  <a:lnTo>
                    <a:pt x="12" y="33"/>
                  </a:lnTo>
                  <a:lnTo>
                    <a:pt x="6" y="29"/>
                  </a:lnTo>
                  <a:lnTo>
                    <a:pt x="3" y="27"/>
                  </a:lnTo>
                  <a:lnTo>
                    <a:pt x="0" y="25"/>
                  </a:lnTo>
                  <a:lnTo>
                    <a:pt x="0" y="23"/>
                  </a:lnTo>
                  <a:lnTo>
                    <a:pt x="0"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1" name="Freeform 57">
              <a:extLst>
                <a:ext uri="{FF2B5EF4-FFF2-40B4-BE49-F238E27FC236}">
                  <a16:creationId xmlns:a16="http://schemas.microsoft.com/office/drawing/2014/main" id="{00E3759C-68D0-4BFD-8468-FB07C0011FFC}"/>
                </a:ext>
              </a:extLst>
            </p:cNvPr>
            <p:cNvSpPr>
              <a:spLocks/>
            </p:cNvSpPr>
            <p:nvPr/>
          </p:nvSpPr>
          <p:spPr bwMode="auto">
            <a:xfrm>
              <a:off x="2691" y="1085"/>
              <a:ext cx="188" cy="186"/>
            </a:xfrm>
            <a:custGeom>
              <a:avLst/>
              <a:gdLst>
                <a:gd name="T0" fmla="*/ 80 w 188"/>
                <a:gd name="T1" fmla="*/ 4 h 186"/>
                <a:gd name="T2" fmla="*/ 83 w 188"/>
                <a:gd name="T3" fmla="*/ 14 h 186"/>
                <a:gd name="T4" fmla="*/ 86 w 188"/>
                <a:gd name="T5" fmla="*/ 23 h 186"/>
                <a:gd name="T6" fmla="*/ 91 w 188"/>
                <a:gd name="T7" fmla="*/ 37 h 186"/>
                <a:gd name="T8" fmla="*/ 83 w 188"/>
                <a:gd name="T9" fmla="*/ 49 h 186"/>
                <a:gd name="T10" fmla="*/ 60 w 188"/>
                <a:gd name="T11" fmla="*/ 66 h 186"/>
                <a:gd name="T12" fmla="*/ 37 w 188"/>
                <a:gd name="T13" fmla="*/ 89 h 186"/>
                <a:gd name="T14" fmla="*/ 9 w 188"/>
                <a:gd name="T15" fmla="*/ 122 h 186"/>
                <a:gd name="T16" fmla="*/ 15 w 188"/>
                <a:gd name="T17" fmla="*/ 122 h 186"/>
                <a:gd name="T18" fmla="*/ 40 w 188"/>
                <a:gd name="T19" fmla="*/ 107 h 186"/>
                <a:gd name="T20" fmla="*/ 49 w 188"/>
                <a:gd name="T21" fmla="*/ 99 h 186"/>
                <a:gd name="T22" fmla="*/ 54 w 188"/>
                <a:gd name="T23" fmla="*/ 93 h 186"/>
                <a:gd name="T24" fmla="*/ 49 w 188"/>
                <a:gd name="T25" fmla="*/ 105 h 186"/>
                <a:gd name="T26" fmla="*/ 34 w 188"/>
                <a:gd name="T27" fmla="*/ 140 h 186"/>
                <a:gd name="T28" fmla="*/ 32 w 188"/>
                <a:gd name="T29" fmla="*/ 165 h 186"/>
                <a:gd name="T30" fmla="*/ 32 w 188"/>
                <a:gd name="T31" fmla="*/ 181 h 186"/>
                <a:gd name="T32" fmla="*/ 34 w 188"/>
                <a:gd name="T33" fmla="*/ 177 h 186"/>
                <a:gd name="T34" fmla="*/ 40 w 188"/>
                <a:gd name="T35" fmla="*/ 163 h 186"/>
                <a:gd name="T36" fmla="*/ 51 w 188"/>
                <a:gd name="T37" fmla="*/ 146 h 186"/>
                <a:gd name="T38" fmla="*/ 74 w 188"/>
                <a:gd name="T39" fmla="*/ 117 h 186"/>
                <a:gd name="T40" fmla="*/ 80 w 188"/>
                <a:gd name="T41" fmla="*/ 132 h 186"/>
                <a:gd name="T42" fmla="*/ 97 w 188"/>
                <a:gd name="T43" fmla="*/ 167 h 186"/>
                <a:gd name="T44" fmla="*/ 105 w 188"/>
                <a:gd name="T45" fmla="*/ 163 h 186"/>
                <a:gd name="T46" fmla="*/ 117 w 188"/>
                <a:gd name="T47" fmla="*/ 111 h 186"/>
                <a:gd name="T48" fmla="*/ 111 w 188"/>
                <a:gd name="T49" fmla="*/ 84 h 186"/>
                <a:gd name="T50" fmla="*/ 117 w 188"/>
                <a:gd name="T51" fmla="*/ 89 h 186"/>
                <a:gd name="T52" fmla="*/ 131 w 188"/>
                <a:gd name="T53" fmla="*/ 101 h 186"/>
                <a:gd name="T54" fmla="*/ 171 w 188"/>
                <a:gd name="T55" fmla="*/ 105 h 186"/>
                <a:gd name="T56" fmla="*/ 168 w 188"/>
                <a:gd name="T57" fmla="*/ 91 h 186"/>
                <a:gd name="T58" fmla="*/ 145 w 188"/>
                <a:gd name="T59" fmla="*/ 56 h 186"/>
                <a:gd name="T60" fmla="*/ 128 w 188"/>
                <a:gd name="T61" fmla="*/ 51 h 186"/>
                <a:gd name="T62" fmla="*/ 131 w 188"/>
                <a:gd name="T63" fmla="*/ 49 h 186"/>
                <a:gd name="T64" fmla="*/ 145 w 188"/>
                <a:gd name="T65" fmla="*/ 47 h 186"/>
                <a:gd name="T66" fmla="*/ 168 w 188"/>
                <a:gd name="T67" fmla="*/ 33 h 186"/>
                <a:gd name="T68" fmla="*/ 176 w 188"/>
                <a:gd name="T69" fmla="*/ 23 h 186"/>
                <a:gd name="T70" fmla="*/ 157 w 188"/>
                <a:gd name="T71" fmla="*/ 23 h 186"/>
                <a:gd name="T72" fmla="*/ 137 w 188"/>
                <a:gd name="T73" fmla="*/ 25 h 186"/>
                <a:gd name="T74" fmla="*/ 105 w 188"/>
                <a:gd name="T75" fmla="*/ 37 h 186"/>
                <a:gd name="T76" fmla="*/ 94 w 188"/>
                <a:gd name="T77" fmla="*/ 37 h 186"/>
                <a:gd name="T78" fmla="*/ 88 w 188"/>
                <a:gd name="T79" fmla="*/ 23 h 186"/>
                <a:gd name="T80" fmla="*/ 83 w 188"/>
                <a:gd name="T81" fmla="*/ 12 h 186"/>
                <a:gd name="T82" fmla="*/ 83 w 188"/>
                <a:gd name="T83" fmla="*/ 2 h 186"/>
                <a:gd name="T84" fmla="*/ 80 w 188"/>
                <a:gd name="T85" fmla="*/ 0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186"/>
                <a:gd name="T131" fmla="*/ 188 w 188"/>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186">
                  <a:moveTo>
                    <a:pt x="80" y="0"/>
                  </a:moveTo>
                  <a:lnTo>
                    <a:pt x="80" y="4"/>
                  </a:lnTo>
                  <a:lnTo>
                    <a:pt x="83" y="8"/>
                  </a:lnTo>
                  <a:lnTo>
                    <a:pt x="83" y="14"/>
                  </a:lnTo>
                  <a:lnTo>
                    <a:pt x="86" y="18"/>
                  </a:lnTo>
                  <a:lnTo>
                    <a:pt x="86" y="23"/>
                  </a:lnTo>
                  <a:lnTo>
                    <a:pt x="88" y="29"/>
                  </a:lnTo>
                  <a:lnTo>
                    <a:pt x="91" y="37"/>
                  </a:lnTo>
                  <a:lnTo>
                    <a:pt x="91" y="45"/>
                  </a:lnTo>
                  <a:lnTo>
                    <a:pt x="83" y="49"/>
                  </a:lnTo>
                  <a:lnTo>
                    <a:pt x="71" y="58"/>
                  </a:lnTo>
                  <a:lnTo>
                    <a:pt x="60" y="66"/>
                  </a:lnTo>
                  <a:lnTo>
                    <a:pt x="49" y="76"/>
                  </a:lnTo>
                  <a:lnTo>
                    <a:pt x="37" y="89"/>
                  </a:lnTo>
                  <a:lnTo>
                    <a:pt x="23" y="105"/>
                  </a:lnTo>
                  <a:lnTo>
                    <a:pt x="9" y="122"/>
                  </a:lnTo>
                  <a:lnTo>
                    <a:pt x="0" y="130"/>
                  </a:lnTo>
                  <a:lnTo>
                    <a:pt x="15" y="122"/>
                  </a:lnTo>
                  <a:lnTo>
                    <a:pt x="29" y="113"/>
                  </a:lnTo>
                  <a:lnTo>
                    <a:pt x="40" y="107"/>
                  </a:lnTo>
                  <a:lnTo>
                    <a:pt x="46" y="103"/>
                  </a:lnTo>
                  <a:lnTo>
                    <a:pt x="49" y="99"/>
                  </a:lnTo>
                  <a:lnTo>
                    <a:pt x="51" y="97"/>
                  </a:lnTo>
                  <a:lnTo>
                    <a:pt x="54" y="93"/>
                  </a:lnTo>
                  <a:lnTo>
                    <a:pt x="57" y="91"/>
                  </a:lnTo>
                  <a:lnTo>
                    <a:pt x="49" y="105"/>
                  </a:lnTo>
                  <a:lnTo>
                    <a:pt x="43" y="122"/>
                  </a:lnTo>
                  <a:lnTo>
                    <a:pt x="34" y="140"/>
                  </a:lnTo>
                  <a:lnTo>
                    <a:pt x="34" y="157"/>
                  </a:lnTo>
                  <a:lnTo>
                    <a:pt x="32" y="165"/>
                  </a:lnTo>
                  <a:lnTo>
                    <a:pt x="32" y="173"/>
                  </a:lnTo>
                  <a:lnTo>
                    <a:pt x="32" y="181"/>
                  </a:lnTo>
                  <a:lnTo>
                    <a:pt x="32" y="186"/>
                  </a:lnTo>
                  <a:lnTo>
                    <a:pt x="34" y="177"/>
                  </a:lnTo>
                  <a:lnTo>
                    <a:pt x="37" y="171"/>
                  </a:lnTo>
                  <a:lnTo>
                    <a:pt x="40" y="163"/>
                  </a:lnTo>
                  <a:lnTo>
                    <a:pt x="43" y="157"/>
                  </a:lnTo>
                  <a:lnTo>
                    <a:pt x="51" y="146"/>
                  </a:lnTo>
                  <a:lnTo>
                    <a:pt x="63" y="132"/>
                  </a:lnTo>
                  <a:lnTo>
                    <a:pt x="74" y="117"/>
                  </a:lnTo>
                  <a:lnTo>
                    <a:pt x="77" y="105"/>
                  </a:lnTo>
                  <a:lnTo>
                    <a:pt x="80" y="132"/>
                  </a:lnTo>
                  <a:lnTo>
                    <a:pt x="88" y="151"/>
                  </a:lnTo>
                  <a:lnTo>
                    <a:pt x="97" y="167"/>
                  </a:lnTo>
                  <a:lnTo>
                    <a:pt x="103" y="184"/>
                  </a:lnTo>
                  <a:lnTo>
                    <a:pt x="105" y="163"/>
                  </a:lnTo>
                  <a:lnTo>
                    <a:pt x="114" y="138"/>
                  </a:lnTo>
                  <a:lnTo>
                    <a:pt x="117" y="111"/>
                  </a:lnTo>
                  <a:lnTo>
                    <a:pt x="108" y="87"/>
                  </a:lnTo>
                  <a:lnTo>
                    <a:pt x="111" y="84"/>
                  </a:lnTo>
                  <a:lnTo>
                    <a:pt x="114" y="87"/>
                  </a:lnTo>
                  <a:lnTo>
                    <a:pt x="117" y="89"/>
                  </a:lnTo>
                  <a:lnTo>
                    <a:pt x="120" y="93"/>
                  </a:lnTo>
                  <a:lnTo>
                    <a:pt x="131" y="101"/>
                  </a:lnTo>
                  <a:lnTo>
                    <a:pt x="151" y="103"/>
                  </a:lnTo>
                  <a:lnTo>
                    <a:pt x="171" y="105"/>
                  </a:lnTo>
                  <a:lnTo>
                    <a:pt x="188" y="109"/>
                  </a:lnTo>
                  <a:lnTo>
                    <a:pt x="168" y="91"/>
                  </a:lnTo>
                  <a:lnTo>
                    <a:pt x="157" y="72"/>
                  </a:lnTo>
                  <a:lnTo>
                    <a:pt x="145" y="56"/>
                  </a:lnTo>
                  <a:lnTo>
                    <a:pt x="128" y="54"/>
                  </a:lnTo>
                  <a:lnTo>
                    <a:pt x="128" y="51"/>
                  </a:lnTo>
                  <a:lnTo>
                    <a:pt x="131" y="49"/>
                  </a:lnTo>
                  <a:lnTo>
                    <a:pt x="134" y="49"/>
                  </a:lnTo>
                  <a:lnTo>
                    <a:pt x="145" y="47"/>
                  </a:lnTo>
                  <a:lnTo>
                    <a:pt x="157" y="41"/>
                  </a:lnTo>
                  <a:lnTo>
                    <a:pt x="168" y="33"/>
                  </a:lnTo>
                  <a:lnTo>
                    <a:pt x="188" y="20"/>
                  </a:lnTo>
                  <a:lnTo>
                    <a:pt x="176" y="23"/>
                  </a:lnTo>
                  <a:lnTo>
                    <a:pt x="168" y="25"/>
                  </a:lnTo>
                  <a:lnTo>
                    <a:pt x="157" y="23"/>
                  </a:lnTo>
                  <a:lnTo>
                    <a:pt x="148" y="23"/>
                  </a:lnTo>
                  <a:lnTo>
                    <a:pt x="137" y="25"/>
                  </a:lnTo>
                  <a:lnTo>
                    <a:pt x="120" y="29"/>
                  </a:lnTo>
                  <a:lnTo>
                    <a:pt x="105" y="37"/>
                  </a:lnTo>
                  <a:lnTo>
                    <a:pt x="97" y="43"/>
                  </a:lnTo>
                  <a:lnTo>
                    <a:pt x="94" y="37"/>
                  </a:lnTo>
                  <a:lnTo>
                    <a:pt x="91" y="29"/>
                  </a:lnTo>
                  <a:lnTo>
                    <a:pt x="88" y="23"/>
                  </a:lnTo>
                  <a:lnTo>
                    <a:pt x="86" y="16"/>
                  </a:lnTo>
                  <a:lnTo>
                    <a:pt x="83" y="12"/>
                  </a:lnTo>
                  <a:lnTo>
                    <a:pt x="83" y="8"/>
                  </a:lnTo>
                  <a:lnTo>
                    <a:pt x="83" y="2"/>
                  </a:lnTo>
                  <a:lnTo>
                    <a:pt x="83" y="0"/>
                  </a:lnTo>
                  <a:lnTo>
                    <a:pt x="80" y="0"/>
                  </a:lnTo>
                  <a:close/>
                </a:path>
              </a:pathLst>
            </a:custGeom>
            <a:solidFill>
              <a:srgbClr val="B2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2" name="Freeform 58">
              <a:extLst>
                <a:ext uri="{FF2B5EF4-FFF2-40B4-BE49-F238E27FC236}">
                  <a16:creationId xmlns:a16="http://schemas.microsoft.com/office/drawing/2014/main" id="{3135AE23-6DD4-4399-BD1F-3FB28BD8EC12}"/>
                </a:ext>
              </a:extLst>
            </p:cNvPr>
            <p:cNvSpPr>
              <a:spLocks/>
            </p:cNvSpPr>
            <p:nvPr/>
          </p:nvSpPr>
          <p:spPr bwMode="auto">
            <a:xfrm>
              <a:off x="1499" y="2414"/>
              <a:ext cx="256" cy="322"/>
            </a:xfrm>
            <a:custGeom>
              <a:avLst/>
              <a:gdLst>
                <a:gd name="T0" fmla="*/ 154 w 256"/>
                <a:gd name="T1" fmla="*/ 6 h 322"/>
                <a:gd name="T2" fmla="*/ 148 w 256"/>
                <a:gd name="T3" fmla="*/ 27 h 322"/>
                <a:gd name="T4" fmla="*/ 159 w 256"/>
                <a:gd name="T5" fmla="*/ 39 h 322"/>
                <a:gd name="T6" fmla="*/ 199 w 256"/>
                <a:gd name="T7" fmla="*/ 48 h 322"/>
                <a:gd name="T8" fmla="*/ 208 w 256"/>
                <a:gd name="T9" fmla="*/ 60 h 322"/>
                <a:gd name="T10" fmla="*/ 202 w 256"/>
                <a:gd name="T11" fmla="*/ 68 h 322"/>
                <a:gd name="T12" fmla="*/ 210 w 256"/>
                <a:gd name="T13" fmla="*/ 85 h 322"/>
                <a:gd name="T14" fmla="*/ 253 w 256"/>
                <a:gd name="T15" fmla="*/ 120 h 322"/>
                <a:gd name="T16" fmla="*/ 244 w 256"/>
                <a:gd name="T17" fmla="*/ 136 h 322"/>
                <a:gd name="T18" fmla="*/ 225 w 256"/>
                <a:gd name="T19" fmla="*/ 141 h 322"/>
                <a:gd name="T20" fmla="*/ 230 w 256"/>
                <a:gd name="T21" fmla="*/ 159 h 322"/>
                <a:gd name="T22" fmla="*/ 256 w 256"/>
                <a:gd name="T23" fmla="*/ 217 h 322"/>
                <a:gd name="T24" fmla="*/ 244 w 256"/>
                <a:gd name="T25" fmla="*/ 235 h 322"/>
                <a:gd name="T26" fmla="*/ 227 w 256"/>
                <a:gd name="T27" fmla="*/ 231 h 322"/>
                <a:gd name="T28" fmla="*/ 219 w 256"/>
                <a:gd name="T29" fmla="*/ 242 h 322"/>
                <a:gd name="T30" fmla="*/ 222 w 256"/>
                <a:gd name="T31" fmla="*/ 271 h 322"/>
                <a:gd name="T32" fmla="*/ 208 w 256"/>
                <a:gd name="T33" fmla="*/ 281 h 322"/>
                <a:gd name="T34" fmla="*/ 196 w 256"/>
                <a:gd name="T35" fmla="*/ 277 h 322"/>
                <a:gd name="T36" fmla="*/ 185 w 256"/>
                <a:gd name="T37" fmla="*/ 283 h 322"/>
                <a:gd name="T38" fmla="*/ 191 w 256"/>
                <a:gd name="T39" fmla="*/ 299 h 322"/>
                <a:gd name="T40" fmla="*/ 182 w 256"/>
                <a:gd name="T41" fmla="*/ 308 h 322"/>
                <a:gd name="T42" fmla="*/ 165 w 256"/>
                <a:gd name="T43" fmla="*/ 302 h 322"/>
                <a:gd name="T44" fmla="*/ 154 w 256"/>
                <a:gd name="T45" fmla="*/ 306 h 322"/>
                <a:gd name="T46" fmla="*/ 148 w 256"/>
                <a:gd name="T47" fmla="*/ 320 h 322"/>
                <a:gd name="T48" fmla="*/ 128 w 256"/>
                <a:gd name="T49" fmla="*/ 320 h 322"/>
                <a:gd name="T50" fmla="*/ 120 w 256"/>
                <a:gd name="T51" fmla="*/ 306 h 322"/>
                <a:gd name="T52" fmla="*/ 108 w 256"/>
                <a:gd name="T53" fmla="*/ 297 h 322"/>
                <a:gd name="T54" fmla="*/ 91 w 256"/>
                <a:gd name="T55" fmla="*/ 302 h 322"/>
                <a:gd name="T56" fmla="*/ 80 w 256"/>
                <a:gd name="T57" fmla="*/ 291 h 322"/>
                <a:gd name="T58" fmla="*/ 88 w 256"/>
                <a:gd name="T59" fmla="*/ 271 h 322"/>
                <a:gd name="T60" fmla="*/ 80 w 256"/>
                <a:gd name="T61" fmla="*/ 262 h 322"/>
                <a:gd name="T62" fmla="*/ 51 w 256"/>
                <a:gd name="T63" fmla="*/ 271 h 322"/>
                <a:gd name="T64" fmla="*/ 40 w 256"/>
                <a:gd name="T65" fmla="*/ 252 h 322"/>
                <a:gd name="T66" fmla="*/ 63 w 256"/>
                <a:gd name="T67" fmla="*/ 198 h 322"/>
                <a:gd name="T68" fmla="*/ 49 w 256"/>
                <a:gd name="T69" fmla="*/ 182 h 322"/>
                <a:gd name="T70" fmla="*/ 15 w 256"/>
                <a:gd name="T71" fmla="*/ 194 h 322"/>
                <a:gd name="T72" fmla="*/ 0 w 256"/>
                <a:gd name="T73" fmla="*/ 186 h 322"/>
                <a:gd name="T74" fmla="*/ 17 w 256"/>
                <a:gd name="T75" fmla="*/ 167 h 322"/>
                <a:gd name="T76" fmla="*/ 46 w 256"/>
                <a:gd name="T77" fmla="*/ 147 h 322"/>
                <a:gd name="T78" fmla="*/ 66 w 256"/>
                <a:gd name="T79" fmla="*/ 130 h 322"/>
                <a:gd name="T80" fmla="*/ 60 w 256"/>
                <a:gd name="T81" fmla="*/ 126 h 322"/>
                <a:gd name="T82" fmla="*/ 29 w 256"/>
                <a:gd name="T83" fmla="*/ 130 h 322"/>
                <a:gd name="T84" fmla="*/ 15 w 256"/>
                <a:gd name="T85" fmla="*/ 118 h 322"/>
                <a:gd name="T86" fmla="*/ 34 w 256"/>
                <a:gd name="T87" fmla="*/ 103 h 322"/>
                <a:gd name="T88" fmla="*/ 66 w 256"/>
                <a:gd name="T89" fmla="*/ 93 h 322"/>
                <a:gd name="T90" fmla="*/ 88 w 256"/>
                <a:gd name="T91" fmla="*/ 83 h 322"/>
                <a:gd name="T92" fmla="*/ 85 w 256"/>
                <a:gd name="T93" fmla="*/ 77 h 322"/>
                <a:gd name="T94" fmla="*/ 74 w 256"/>
                <a:gd name="T95" fmla="*/ 66 h 322"/>
                <a:gd name="T96" fmla="*/ 80 w 256"/>
                <a:gd name="T97" fmla="*/ 56 h 322"/>
                <a:gd name="T98" fmla="*/ 120 w 256"/>
                <a:gd name="T99" fmla="*/ 41 h 322"/>
                <a:gd name="T100" fmla="*/ 137 w 256"/>
                <a:gd name="T101" fmla="*/ 23 h 322"/>
                <a:gd name="T102" fmla="*/ 145 w 256"/>
                <a:gd name="T103" fmla="*/ 13 h 322"/>
                <a:gd name="T104" fmla="*/ 148 w 256"/>
                <a:gd name="T105" fmla="*/ 6 h 322"/>
                <a:gd name="T106" fmla="*/ 156 w 256"/>
                <a:gd name="T107" fmla="*/ 0 h 3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6"/>
                <a:gd name="T163" fmla="*/ 0 h 322"/>
                <a:gd name="T164" fmla="*/ 256 w 256"/>
                <a:gd name="T165" fmla="*/ 322 h 3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6" h="322">
                  <a:moveTo>
                    <a:pt x="156" y="0"/>
                  </a:moveTo>
                  <a:lnTo>
                    <a:pt x="154" y="6"/>
                  </a:lnTo>
                  <a:lnTo>
                    <a:pt x="151" y="17"/>
                  </a:lnTo>
                  <a:lnTo>
                    <a:pt x="148" y="27"/>
                  </a:lnTo>
                  <a:lnTo>
                    <a:pt x="148" y="35"/>
                  </a:lnTo>
                  <a:lnTo>
                    <a:pt x="159" y="39"/>
                  </a:lnTo>
                  <a:lnTo>
                    <a:pt x="179" y="44"/>
                  </a:lnTo>
                  <a:lnTo>
                    <a:pt x="199" y="48"/>
                  </a:lnTo>
                  <a:lnTo>
                    <a:pt x="208" y="54"/>
                  </a:lnTo>
                  <a:lnTo>
                    <a:pt x="208" y="60"/>
                  </a:lnTo>
                  <a:lnTo>
                    <a:pt x="205" y="64"/>
                  </a:lnTo>
                  <a:lnTo>
                    <a:pt x="202" y="68"/>
                  </a:lnTo>
                  <a:lnTo>
                    <a:pt x="199" y="72"/>
                  </a:lnTo>
                  <a:lnTo>
                    <a:pt x="210" y="85"/>
                  </a:lnTo>
                  <a:lnTo>
                    <a:pt x="233" y="101"/>
                  </a:lnTo>
                  <a:lnTo>
                    <a:pt x="253" y="120"/>
                  </a:lnTo>
                  <a:lnTo>
                    <a:pt x="256" y="132"/>
                  </a:lnTo>
                  <a:lnTo>
                    <a:pt x="244" y="136"/>
                  </a:lnTo>
                  <a:lnTo>
                    <a:pt x="233" y="138"/>
                  </a:lnTo>
                  <a:lnTo>
                    <a:pt x="225" y="141"/>
                  </a:lnTo>
                  <a:lnTo>
                    <a:pt x="222" y="143"/>
                  </a:lnTo>
                  <a:lnTo>
                    <a:pt x="230" y="159"/>
                  </a:lnTo>
                  <a:lnTo>
                    <a:pt x="244" y="188"/>
                  </a:lnTo>
                  <a:lnTo>
                    <a:pt x="256" y="217"/>
                  </a:lnTo>
                  <a:lnTo>
                    <a:pt x="256" y="233"/>
                  </a:lnTo>
                  <a:lnTo>
                    <a:pt x="244" y="235"/>
                  </a:lnTo>
                  <a:lnTo>
                    <a:pt x="236" y="233"/>
                  </a:lnTo>
                  <a:lnTo>
                    <a:pt x="227" y="231"/>
                  </a:lnTo>
                  <a:lnTo>
                    <a:pt x="222" y="233"/>
                  </a:lnTo>
                  <a:lnTo>
                    <a:pt x="219" y="242"/>
                  </a:lnTo>
                  <a:lnTo>
                    <a:pt x="222" y="256"/>
                  </a:lnTo>
                  <a:lnTo>
                    <a:pt x="222" y="271"/>
                  </a:lnTo>
                  <a:lnTo>
                    <a:pt x="216" y="279"/>
                  </a:lnTo>
                  <a:lnTo>
                    <a:pt x="208" y="281"/>
                  </a:lnTo>
                  <a:lnTo>
                    <a:pt x="202" y="279"/>
                  </a:lnTo>
                  <a:lnTo>
                    <a:pt x="196" y="277"/>
                  </a:lnTo>
                  <a:lnTo>
                    <a:pt x="188" y="277"/>
                  </a:lnTo>
                  <a:lnTo>
                    <a:pt x="185" y="283"/>
                  </a:lnTo>
                  <a:lnTo>
                    <a:pt x="188" y="291"/>
                  </a:lnTo>
                  <a:lnTo>
                    <a:pt x="191" y="299"/>
                  </a:lnTo>
                  <a:lnTo>
                    <a:pt x="188" y="306"/>
                  </a:lnTo>
                  <a:lnTo>
                    <a:pt x="182" y="308"/>
                  </a:lnTo>
                  <a:lnTo>
                    <a:pt x="173" y="306"/>
                  </a:lnTo>
                  <a:lnTo>
                    <a:pt x="165" y="302"/>
                  </a:lnTo>
                  <a:lnTo>
                    <a:pt x="159" y="302"/>
                  </a:lnTo>
                  <a:lnTo>
                    <a:pt x="154" y="306"/>
                  </a:lnTo>
                  <a:lnTo>
                    <a:pt x="151" y="314"/>
                  </a:lnTo>
                  <a:lnTo>
                    <a:pt x="148" y="320"/>
                  </a:lnTo>
                  <a:lnTo>
                    <a:pt x="139" y="322"/>
                  </a:lnTo>
                  <a:lnTo>
                    <a:pt x="128" y="320"/>
                  </a:lnTo>
                  <a:lnTo>
                    <a:pt x="122" y="314"/>
                  </a:lnTo>
                  <a:lnTo>
                    <a:pt x="120" y="306"/>
                  </a:lnTo>
                  <a:lnTo>
                    <a:pt x="114" y="299"/>
                  </a:lnTo>
                  <a:lnTo>
                    <a:pt x="108" y="297"/>
                  </a:lnTo>
                  <a:lnTo>
                    <a:pt x="100" y="299"/>
                  </a:lnTo>
                  <a:lnTo>
                    <a:pt x="91" y="302"/>
                  </a:lnTo>
                  <a:lnTo>
                    <a:pt x="83" y="299"/>
                  </a:lnTo>
                  <a:lnTo>
                    <a:pt x="80" y="291"/>
                  </a:lnTo>
                  <a:lnTo>
                    <a:pt x="85" y="281"/>
                  </a:lnTo>
                  <a:lnTo>
                    <a:pt x="88" y="271"/>
                  </a:lnTo>
                  <a:lnTo>
                    <a:pt x="88" y="262"/>
                  </a:lnTo>
                  <a:lnTo>
                    <a:pt x="80" y="262"/>
                  </a:lnTo>
                  <a:lnTo>
                    <a:pt x="66" y="266"/>
                  </a:lnTo>
                  <a:lnTo>
                    <a:pt x="51" y="271"/>
                  </a:lnTo>
                  <a:lnTo>
                    <a:pt x="40" y="268"/>
                  </a:lnTo>
                  <a:lnTo>
                    <a:pt x="40" y="252"/>
                  </a:lnTo>
                  <a:lnTo>
                    <a:pt x="51" y="225"/>
                  </a:lnTo>
                  <a:lnTo>
                    <a:pt x="63" y="198"/>
                  </a:lnTo>
                  <a:lnTo>
                    <a:pt x="63" y="182"/>
                  </a:lnTo>
                  <a:lnTo>
                    <a:pt x="49" y="182"/>
                  </a:lnTo>
                  <a:lnTo>
                    <a:pt x="32" y="188"/>
                  </a:lnTo>
                  <a:lnTo>
                    <a:pt x="15" y="194"/>
                  </a:lnTo>
                  <a:lnTo>
                    <a:pt x="0" y="192"/>
                  </a:lnTo>
                  <a:lnTo>
                    <a:pt x="0" y="186"/>
                  </a:lnTo>
                  <a:lnTo>
                    <a:pt x="6" y="178"/>
                  </a:lnTo>
                  <a:lnTo>
                    <a:pt x="17" y="167"/>
                  </a:lnTo>
                  <a:lnTo>
                    <a:pt x="32" y="157"/>
                  </a:lnTo>
                  <a:lnTo>
                    <a:pt x="46" y="147"/>
                  </a:lnTo>
                  <a:lnTo>
                    <a:pt x="60" y="136"/>
                  </a:lnTo>
                  <a:lnTo>
                    <a:pt x="66" y="130"/>
                  </a:lnTo>
                  <a:lnTo>
                    <a:pt x="68" y="126"/>
                  </a:lnTo>
                  <a:lnTo>
                    <a:pt x="60" y="126"/>
                  </a:lnTo>
                  <a:lnTo>
                    <a:pt x="43" y="130"/>
                  </a:lnTo>
                  <a:lnTo>
                    <a:pt x="29" y="130"/>
                  </a:lnTo>
                  <a:lnTo>
                    <a:pt x="17" y="124"/>
                  </a:lnTo>
                  <a:lnTo>
                    <a:pt x="15" y="118"/>
                  </a:lnTo>
                  <a:lnTo>
                    <a:pt x="23" y="110"/>
                  </a:lnTo>
                  <a:lnTo>
                    <a:pt x="34" y="103"/>
                  </a:lnTo>
                  <a:lnTo>
                    <a:pt x="49" y="97"/>
                  </a:lnTo>
                  <a:lnTo>
                    <a:pt x="66" y="93"/>
                  </a:lnTo>
                  <a:lnTo>
                    <a:pt x="80" y="87"/>
                  </a:lnTo>
                  <a:lnTo>
                    <a:pt x="88" y="83"/>
                  </a:lnTo>
                  <a:lnTo>
                    <a:pt x="91" y="81"/>
                  </a:lnTo>
                  <a:lnTo>
                    <a:pt x="85" y="77"/>
                  </a:lnTo>
                  <a:lnTo>
                    <a:pt x="80" y="70"/>
                  </a:lnTo>
                  <a:lnTo>
                    <a:pt x="74" y="66"/>
                  </a:lnTo>
                  <a:lnTo>
                    <a:pt x="71" y="60"/>
                  </a:lnTo>
                  <a:lnTo>
                    <a:pt x="80" y="56"/>
                  </a:lnTo>
                  <a:lnTo>
                    <a:pt x="100" y="50"/>
                  </a:lnTo>
                  <a:lnTo>
                    <a:pt x="120" y="41"/>
                  </a:lnTo>
                  <a:lnTo>
                    <a:pt x="134" y="29"/>
                  </a:lnTo>
                  <a:lnTo>
                    <a:pt x="137" y="23"/>
                  </a:lnTo>
                  <a:lnTo>
                    <a:pt x="142" y="19"/>
                  </a:lnTo>
                  <a:lnTo>
                    <a:pt x="145" y="13"/>
                  </a:lnTo>
                  <a:lnTo>
                    <a:pt x="148" y="8"/>
                  </a:lnTo>
                  <a:lnTo>
                    <a:pt x="148" y="6"/>
                  </a:lnTo>
                  <a:lnTo>
                    <a:pt x="154" y="2"/>
                  </a:lnTo>
                  <a:lnTo>
                    <a:pt x="156"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3" name="Freeform 59">
              <a:extLst>
                <a:ext uri="{FF2B5EF4-FFF2-40B4-BE49-F238E27FC236}">
                  <a16:creationId xmlns:a16="http://schemas.microsoft.com/office/drawing/2014/main" id="{067838C3-1325-48A2-9536-D8E42FF3F513}"/>
                </a:ext>
              </a:extLst>
            </p:cNvPr>
            <p:cNvSpPr>
              <a:spLocks/>
            </p:cNvSpPr>
            <p:nvPr/>
          </p:nvSpPr>
          <p:spPr bwMode="auto">
            <a:xfrm>
              <a:off x="1008" y="2688"/>
              <a:ext cx="429" cy="275"/>
            </a:xfrm>
            <a:custGeom>
              <a:avLst/>
              <a:gdLst>
                <a:gd name="T0" fmla="*/ 335 w 429"/>
                <a:gd name="T1" fmla="*/ 6 h 275"/>
                <a:gd name="T2" fmla="*/ 321 w 429"/>
                <a:gd name="T3" fmla="*/ 23 h 275"/>
                <a:gd name="T4" fmla="*/ 304 w 429"/>
                <a:gd name="T5" fmla="*/ 37 h 275"/>
                <a:gd name="T6" fmla="*/ 284 w 429"/>
                <a:gd name="T7" fmla="*/ 64 h 275"/>
                <a:gd name="T8" fmla="*/ 295 w 429"/>
                <a:gd name="T9" fmla="*/ 73 h 275"/>
                <a:gd name="T10" fmla="*/ 341 w 429"/>
                <a:gd name="T11" fmla="*/ 68 h 275"/>
                <a:gd name="T12" fmla="*/ 372 w 429"/>
                <a:gd name="T13" fmla="*/ 79 h 275"/>
                <a:gd name="T14" fmla="*/ 415 w 429"/>
                <a:gd name="T15" fmla="*/ 99 h 275"/>
                <a:gd name="T16" fmla="*/ 403 w 429"/>
                <a:gd name="T17" fmla="*/ 104 h 275"/>
                <a:gd name="T18" fmla="*/ 355 w 429"/>
                <a:gd name="T19" fmla="*/ 108 h 275"/>
                <a:gd name="T20" fmla="*/ 341 w 429"/>
                <a:gd name="T21" fmla="*/ 104 h 275"/>
                <a:gd name="T22" fmla="*/ 332 w 429"/>
                <a:gd name="T23" fmla="*/ 104 h 275"/>
                <a:gd name="T24" fmla="*/ 335 w 429"/>
                <a:gd name="T25" fmla="*/ 116 h 275"/>
                <a:gd name="T26" fmla="*/ 344 w 429"/>
                <a:gd name="T27" fmla="*/ 147 h 275"/>
                <a:gd name="T28" fmla="*/ 335 w 429"/>
                <a:gd name="T29" fmla="*/ 178 h 275"/>
                <a:gd name="T30" fmla="*/ 327 w 429"/>
                <a:gd name="T31" fmla="*/ 198 h 275"/>
                <a:gd name="T32" fmla="*/ 318 w 429"/>
                <a:gd name="T33" fmla="*/ 198 h 275"/>
                <a:gd name="T34" fmla="*/ 315 w 429"/>
                <a:gd name="T35" fmla="*/ 184 h 275"/>
                <a:gd name="T36" fmla="*/ 298 w 429"/>
                <a:gd name="T37" fmla="*/ 174 h 275"/>
                <a:gd name="T38" fmla="*/ 270 w 429"/>
                <a:gd name="T39" fmla="*/ 153 h 275"/>
                <a:gd name="T40" fmla="*/ 256 w 429"/>
                <a:gd name="T41" fmla="*/ 161 h 275"/>
                <a:gd name="T42" fmla="*/ 227 w 429"/>
                <a:gd name="T43" fmla="*/ 201 h 275"/>
                <a:gd name="T44" fmla="*/ 190 w 429"/>
                <a:gd name="T45" fmla="*/ 234 h 275"/>
                <a:gd name="T46" fmla="*/ 159 w 429"/>
                <a:gd name="T47" fmla="*/ 262 h 275"/>
                <a:gd name="T48" fmla="*/ 156 w 429"/>
                <a:gd name="T49" fmla="*/ 250 h 275"/>
                <a:gd name="T50" fmla="*/ 168 w 429"/>
                <a:gd name="T51" fmla="*/ 188 h 275"/>
                <a:gd name="T52" fmla="*/ 199 w 429"/>
                <a:gd name="T53" fmla="*/ 149 h 275"/>
                <a:gd name="T54" fmla="*/ 182 w 429"/>
                <a:gd name="T55" fmla="*/ 159 h 275"/>
                <a:gd name="T56" fmla="*/ 159 w 429"/>
                <a:gd name="T57" fmla="*/ 180 h 275"/>
                <a:gd name="T58" fmla="*/ 117 w 429"/>
                <a:gd name="T59" fmla="*/ 203 h 275"/>
                <a:gd name="T60" fmla="*/ 68 w 429"/>
                <a:gd name="T61" fmla="*/ 225 h 275"/>
                <a:gd name="T62" fmla="*/ 20 w 429"/>
                <a:gd name="T63" fmla="*/ 246 h 275"/>
                <a:gd name="T64" fmla="*/ 31 w 429"/>
                <a:gd name="T65" fmla="*/ 236 h 275"/>
                <a:gd name="T66" fmla="*/ 85 w 429"/>
                <a:gd name="T67" fmla="*/ 194 h 275"/>
                <a:gd name="T68" fmla="*/ 125 w 429"/>
                <a:gd name="T69" fmla="*/ 157 h 275"/>
                <a:gd name="T70" fmla="*/ 165 w 429"/>
                <a:gd name="T71" fmla="*/ 132 h 275"/>
                <a:gd name="T72" fmla="*/ 188 w 429"/>
                <a:gd name="T73" fmla="*/ 120 h 275"/>
                <a:gd name="T74" fmla="*/ 182 w 429"/>
                <a:gd name="T75" fmla="*/ 118 h 275"/>
                <a:gd name="T76" fmla="*/ 159 w 429"/>
                <a:gd name="T77" fmla="*/ 128 h 275"/>
                <a:gd name="T78" fmla="*/ 139 w 429"/>
                <a:gd name="T79" fmla="*/ 132 h 275"/>
                <a:gd name="T80" fmla="*/ 119 w 429"/>
                <a:gd name="T81" fmla="*/ 132 h 275"/>
                <a:gd name="T82" fmla="*/ 88 w 429"/>
                <a:gd name="T83" fmla="*/ 132 h 275"/>
                <a:gd name="T84" fmla="*/ 80 w 429"/>
                <a:gd name="T85" fmla="*/ 132 h 275"/>
                <a:gd name="T86" fmla="*/ 102 w 429"/>
                <a:gd name="T87" fmla="*/ 124 h 275"/>
                <a:gd name="T88" fmla="*/ 125 w 429"/>
                <a:gd name="T89" fmla="*/ 116 h 275"/>
                <a:gd name="T90" fmla="*/ 148 w 429"/>
                <a:gd name="T91" fmla="*/ 106 h 275"/>
                <a:gd name="T92" fmla="*/ 173 w 429"/>
                <a:gd name="T93" fmla="*/ 93 h 275"/>
                <a:gd name="T94" fmla="*/ 205 w 429"/>
                <a:gd name="T95" fmla="*/ 85 h 275"/>
                <a:gd name="T96" fmla="*/ 233 w 429"/>
                <a:gd name="T97" fmla="*/ 81 h 275"/>
                <a:gd name="T98" fmla="*/ 256 w 429"/>
                <a:gd name="T99" fmla="*/ 79 h 275"/>
                <a:gd name="T100" fmla="*/ 273 w 429"/>
                <a:gd name="T101" fmla="*/ 68 h 275"/>
                <a:gd name="T102" fmla="*/ 295 w 429"/>
                <a:gd name="T103" fmla="*/ 40 h 275"/>
                <a:gd name="T104" fmla="*/ 318 w 429"/>
                <a:gd name="T105" fmla="*/ 21 h 275"/>
                <a:gd name="T106" fmla="*/ 329 w 429"/>
                <a:gd name="T107" fmla="*/ 6 h 275"/>
                <a:gd name="T108" fmla="*/ 341 w 429"/>
                <a:gd name="T109" fmla="*/ 0 h 2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9"/>
                <a:gd name="T166" fmla="*/ 0 h 275"/>
                <a:gd name="T167" fmla="*/ 429 w 429"/>
                <a:gd name="T168" fmla="*/ 275 h 2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9" h="275">
                  <a:moveTo>
                    <a:pt x="341" y="0"/>
                  </a:moveTo>
                  <a:lnTo>
                    <a:pt x="335" y="6"/>
                  </a:lnTo>
                  <a:lnTo>
                    <a:pt x="329" y="15"/>
                  </a:lnTo>
                  <a:lnTo>
                    <a:pt x="321" y="23"/>
                  </a:lnTo>
                  <a:lnTo>
                    <a:pt x="312" y="29"/>
                  </a:lnTo>
                  <a:lnTo>
                    <a:pt x="304" y="37"/>
                  </a:lnTo>
                  <a:lnTo>
                    <a:pt x="293" y="52"/>
                  </a:lnTo>
                  <a:lnTo>
                    <a:pt x="284" y="64"/>
                  </a:lnTo>
                  <a:lnTo>
                    <a:pt x="281" y="75"/>
                  </a:lnTo>
                  <a:lnTo>
                    <a:pt x="295" y="73"/>
                  </a:lnTo>
                  <a:lnTo>
                    <a:pt x="315" y="70"/>
                  </a:lnTo>
                  <a:lnTo>
                    <a:pt x="341" y="68"/>
                  </a:lnTo>
                  <a:lnTo>
                    <a:pt x="358" y="73"/>
                  </a:lnTo>
                  <a:lnTo>
                    <a:pt x="372" y="79"/>
                  </a:lnTo>
                  <a:lnTo>
                    <a:pt x="395" y="89"/>
                  </a:lnTo>
                  <a:lnTo>
                    <a:pt x="415" y="99"/>
                  </a:lnTo>
                  <a:lnTo>
                    <a:pt x="429" y="101"/>
                  </a:lnTo>
                  <a:lnTo>
                    <a:pt x="403" y="104"/>
                  </a:lnTo>
                  <a:lnTo>
                    <a:pt x="378" y="106"/>
                  </a:lnTo>
                  <a:lnTo>
                    <a:pt x="355" y="108"/>
                  </a:lnTo>
                  <a:lnTo>
                    <a:pt x="346" y="106"/>
                  </a:lnTo>
                  <a:lnTo>
                    <a:pt x="341" y="104"/>
                  </a:lnTo>
                  <a:lnTo>
                    <a:pt x="338" y="104"/>
                  </a:lnTo>
                  <a:lnTo>
                    <a:pt x="332" y="104"/>
                  </a:lnTo>
                  <a:lnTo>
                    <a:pt x="327" y="104"/>
                  </a:lnTo>
                  <a:lnTo>
                    <a:pt x="335" y="116"/>
                  </a:lnTo>
                  <a:lnTo>
                    <a:pt x="344" y="128"/>
                  </a:lnTo>
                  <a:lnTo>
                    <a:pt x="344" y="147"/>
                  </a:lnTo>
                  <a:lnTo>
                    <a:pt x="332" y="170"/>
                  </a:lnTo>
                  <a:lnTo>
                    <a:pt x="335" y="178"/>
                  </a:lnTo>
                  <a:lnTo>
                    <a:pt x="332" y="188"/>
                  </a:lnTo>
                  <a:lnTo>
                    <a:pt x="327" y="198"/>
                  </a:lnTo>
                  <a:lnTo>
                    <a:pt x="318" y="205"/>
                  </a:lnTo>
                  <a:lnTo>
                    <a:pt x="318" y="198"/>
                  </a:lnTo>
                  <a:lnTo>
                    <a:pt x="318" y="190"/>
                  </a:lnTo>
                  <a:lnTo>
                    <a:pt x="315" y="184"/>
                  </a:lnTo>
                  <a:lnTo>
                    <a:pt x="310" y="180"/>
                  </a:lnTo>
                  <a:lnTo>
                    <a:pt x="298" y="174"/>
                  </a:lnTo>
                  <a:lnTo>
                    <a:pt x="281" y="165"/>
                  </a:lnTo>
                  <a:lnTo>
                    <a:pt x="270" y="153"/>
                  </a:lnTo>
                  <a:lnTo>
                    <a:pt x="267" y="141"/>
                  </a:lnTo>
                  <a:lnTo>
                    <a:pt x="256" y="161"/>
                  </a:lnTo>
                  <a:lnTo>
                    <a:pt x="241" y="182"/>
                  </a:lnTo>
                  <a:lnTo>
                    <a:pt x="227" y="201"/>
                  </a:lnTo>
                  <a:lnTo>
                    <a:pt x="207" y="217"/>
                  </a:lnTo>
                  <a:lnTo>
                    <a:pt x="190" y="234"/>
                  </a:lnTo>
                  <a:lnTo>
                    <a:pt x="173" y="248"/>
                  </a:lnTo>
                  <a:lnTo>
                    <a:pt x="159" y="262"/>
                  </a:lnTo>
                  <a:lnTo>
                    <a:pt x="151" y="275"/>
                  </a:lnTo>
                  <a:lnTo>
                    <a:pt x="156" y="250"/>
                  </a:lnTo>
                  <a:lnTo>
                    <a:pt x="156" y="223"/>
                  </a:lnTo>
                  <a:lnTo>
                    <a:pt x="168" y="188"/>
                  </a:lnTo>
                  <a:lnTo>
                    <a:pt x="205" y="147"/>
                  </a:lnTo>
                  <a:lnTo>
                    <a:pt x="199" y="149"/>
                  </a:lnTo>
                  <a:lnTo>
                    <a:pt x="190" y="153"/>
                  </a:lnTo>
                  <a:lnTo>
                    <a:pt x="182" y="159"/>
                  </a:lnTo>
                  <a:lnTo>
                    <a:pt x="173" y="167"/>
                  </a:lnTo>
                  <a:lnTo>
                    <a:pt x="159" y="180"/>
                  </a:lnTo>
                  <a:lnTo>
                    <a:pt x="139" y="192"/>
                  </a:lnTo>
                  <a:lnTo>
                    <a:pt x="117" y="203"/>
                  </a:lnTo>
                  <a:lnTo>
                    <a:pt x="94" y="213"/>
                  </a:lnTo>
                  <a:lnTo>
                    <a:pt x="68" y="225"/>
                  </a:lnTo>
                  <a:lnTo>
                    <a:pt x="43" y="236"/>
                  </a:lnTo>
                  <a:lnTo>
                    <a:pt x="20" y="246"/>
                  </a:lnTo>
                  <a:lnTo>
                    <a:pt x="0" y="258"/>
                  </a:lnTo>
                  <a:lnTo>
                    <a:pt x="31" y="236"/>
                  </a:lnTo>
                  <a:lnTo>
                    <a:pt x="60" y="215"/>
                  </a:lnTo>
                  <a:lnTo>
                    <a:pt x="85" y="194"/>
                  </a:lnTo>
                  <a:lnTo>
                    <a:pt x="105" y="176"/>
                  </a:lnTo>
                  <a:lnTo>
                    <a:pt x="125" y="157"/>
                  </a:lnTo>
                  <a:lnTo>
                    <a:pt x="145" y="143"/>
                  </a:lnTo>
                  <a:lnTo>
                    <a:pt x="165" y="132"/>
                  </a:lnTo>
                  <a:lnTo>
                    <a:pt x="185" y="124"/>
                  </a:lnTo>
                  <a:lnTo>
                    <a:pt x="188" y="120"/>
                  </a:lnTo>
                  <a:lnTo>
                    <a:pt x="188" y="118"/>
                  </a:lnTo>
                  <a:lnTo>
                    <a:pt x="182" y="118"/>
                  </a:lnTo>
                  <a:lnTo>
                    <a:pt x="173" y="122"/>
                  </a:lnTo>
                  <a:lnTo>
                    <a:pt x="159" y="128"/>
                  </a:lnTo>
                  <a:lnTo>
                    <a:pt x="148" y="132"/>
                  </a:lnTo>
                  <a:lnTo>
                    <a:pt x="139" y="132"/>
                  </a:lnTo>
                  <a:lnTo>
                    <a:pt x="131" y="132"/>
                  </a:lnTo>
                  <a:lnTo>
                    <a:pt x="119" y="132"/>
                  </a:lnTo>
                  <a:lnTo>
                    <a:pt x="105" y="132"/>
                  </a:lnTo>
                  <a:lnTo>
                    <a:pt x="88" y="132"/>
                  </a:lnTo>
                  <a:lnTo>
                    <a:pt x="68" y="134"/>
                  </a:lnTo>
                  <a:lnTo>
                    <a:pt x="80" y="132"/>
                  </a:lnTo>
                  <a:lnTo>
                    <a:pt x="91" y="128"/>
                  </a:lnTo>
                  <a:lnTo>
                    <a:pt x="102" y="124"/>
                  </a:lnTo>
                  <a:lnTo>
                    <a:pt x="114" y="120"/>
                  </a:lnTo>
                  <a:lnTo>
                    <a:pt x="125" y="116"/>
                  </a:lnTo>
                  <a:lnTo>
                    <a:pt x="136" y="112"/>
                  </a:lnTo>
                  <a:lnTo>
                    <a:pt x="148" y="106"/>
                  </a:lnTo>
                  <a:lnTo>
                    <a:pt x="159" y="99"/>
                  </a:lnTo>
                  <a:lnTo>
                    <a:pt x="173" y="93"/>
                  </a:lnTo>
                  <a:lnTo>
                    <a:pt x="188" y="89"/>
                  </a:lnTo>
                  <a:lnTo>
                    <a:pt x="205" y="85"/>
                  </a:lnTo>
                  <a:lnTo>
                    <a:pt x="219" y="83"/>
                  </a:lnTo>
                  <a:lnTo>
                    <a:pt x="233" y="81"/>
                  </a:lnTo>
                  <a:lnTo>
                    <a:pt x="247" y="79"/>
                  </a:lnTo>
                  <a:lnTo>
                    <a:pt x="256" y="79"/>
                  </a:lnTo>
                  <a:lnTo>
                    <a:pt x="264" y="79"/>
                  </a:lnTo>
                  <a:lnTo>
                    <a:pt x="273" y="68"/>
                  </a:lnTo>
                  <a:lnTo>
                    <a:pt x="284" y="54"/>
                  </a:lnTo>
                  <a:lnTo>
                    <a:pt x="295" y="40"/>
                  </a:lnTo>
                  <a:lnTo>
                    <a:pt x="307" y="29"/>
                  </a:lnTo>
                  <a:lnTo>
                    <a:pt x="318" y="21"/>
                  </a:lnTo>
                  <a:lnTo>
                    <a:pt x="324" y="13"/>
                  </a:lnTo>
                  <a:lnTo>
                    <a:pt x="329" y="6"/>
                  </a:lnTo>
                  <a:lnTo>
                    <a:pt x="332" y="2"/>
                  </a:lnTo>
                  <a:lnTo>
                    <a:pt x="34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4" name="Freeform 60">
              <a:extLst>
                <a:ext uri="{FF2B5EF4-FFF2-40B4-BE49-F238E27FC236}">
                  <a16:creationId xmlns:a16="http://schemas.microsoft.com/office/drawing/2014/main" id="{57B0E65C-E79C-4ADD-BE73-B4295B70BA9A}"/>
                </a:ext>
              </a:extLst>
            </p:cNvPr>
            <p:cNvSpPr>
              <a:spLocks/>
            </p:cNvSpPr>
            <p:nvPr/>
          </p:nvSpPr>
          <p:spPr bwMode="auto">
            <a:xfrm>
              <a:off x="2277" y="1803"/>
              <a:ext cx="426" cy="240"/>
            </a:xfrm>
            <a:custGeom>
              <a:avLst/>
              <a:gdLst>
                <a:gd name="T0" fmla="*/ 125 w 426"/>
                <a:gd name="T1" fmla="*/ 10 h 240"/>
                <a:gd name="T2" fmla="*/ 153 w 426"/>
                <a:gd name="T3" fmla="*/ 35 h 240"/>
                <a:gd name="T4" fmla="*/ 145 w 426"/>
                <a:gd name="T5" fmla="*/ 41 h 240"/>
                <a:gd name="T6" fmla="*/ 119 w 426"/>
                <a:gd name="T7" fmla="*/ 39 h 240"/>
                <a:gd name="T8" fmla="*/ 85 w 426"/>
                <a:gd name="T9" fmla="*/ 35 h 240"/>
                <a:gd name="T10" fmla="*/ 54 w 426"/>
                <a:gd name="T11" fmla="*/ 29 h 240"/>
                <a:gd name="T12" fmla="*/ 43 w 426"/>
                <a:gd name="T13" fmla="*/ 31 h 240"/>
                <a:gd name="T14" fmla="*/ 11 w 426"/>
                <a:gd name="T15" fmla="*/ 37 h 240"/>
                <a:gd name="T16" fmla="*/ 14 w 426"/>
                <a:gd name="T17" fmla="*/ 46 h 240"/>
                <a:gd name="T18" fmla="*/ 17 w 426"/>
                <a:gd name="T19" fmla="*/ 68 h 240"/>
                <a:gd name="T20" fmla="*/ 23 w 426"/>
                <a:gd name="T21" fmla="*/ 79 h 240"/>
                <a:gd name="T22" fmla="*/ 60 w 426"/>
                <a:gd name="T23" fmla="*/ 83 h 240"/>
                <a:gd name="T24" fmla="*/ 82 w 426"/>
                <a:gd name="T25" fmla="*/ 95 h 240"/>
                <a:gd name="T26" fmla="*/ 82 w 426"/>
                <a:gd name="T27" fmla="*/ 114 h 240"/>
                <a:gd name="T28" fmla="*/ 99 w 426"/>
                <a:gd name="T29" fmla="*/ 134 h 240"/>
                <a:gd name="T30" fmla="*/ 122 w 426"/>
                <a:gd name="T31" fmla="*/ 157 h 240"/>
                <a:gd name="T32" fmla="*/ 148 w 426"/>
                <a:gd name="T33" fmla="*/ 159 h 240"/>
                <a:gd name="T34" fmla="*/ 176 w 426"/>
                <a:gd name="T35" fmla="*/ 143 h 240"/>
                <a:gd name="T36" fmla="*/ 204 w 426"/>
                <a:gd name="T37" fmla="*/ 147 h 240"/>
                <a:gd name="T38" fmla="*/ 244 w 426"/>
                <a:gd name="T39" fmla="*/ 178 h 240"/>
                <a:gd name="T40" fmla="*/ 267 w 426"/>
                <a:gd name="T41" fmla="*/ 192 h 240"/>
                <a:gd name="T42" fmla="*/ 295 w 426"/>
                <a:gd name="T43" fmla="*/ 198 h 240"/>
                <a:gd name="T44" fmla="*/ 329 w 426"/>
                <a:gd name="T45" fmla="*/ 213 h 240"/>
                <a:gd name="T46" fmla="*/ 363 w 426"/>
                <a:gd name="T47" fmla="*/ 231 h 240"/>
                <a:gd name="T48" fmla="*/ 369 w 426"/>
                <a:gd name="T49" fmla="*/ 217 h 240"/>
                <a:gd name="T50" fmla="*/ 363 w 426"/>
                <a:gd name="T51" fmla="*/ 184 h 240"/>
                <a:gd name="T52" fmla="*/ 366 w 426"/>
                <a:gd name="T53" fmla="*/ 167 h 240"/>
                <a:gd name="T54" fmla="*/ 318 w 426"/>
                <a:gd name="T55" fmla="*/ 134 h 240"/>
                <a:gd name="T56" fmla="*/ 318 w 426"/>
                <a:gd name="T57" fmla="*/ 126 h 240"/>
                <a:gd name="T58" fmla="*/ 358 w 426"/>
                <a:gd name="T59" fmla="*/ 138 h 240"/>
                <a:gd name="T60" fmla="*/ 375 w 426"/>
                <a:gd name="T61" fmla="*/ 138 h 240"/>
                <a:gd name="T62" fmla="*/ 409 w 426"/>
                <a:gd name="T63" fmla="*/ 138 h 240"/>
                <a:gd name="T64" fmla="*/ 400 w 426"/>
                <a:gd name="T65" fmla="*/ 124 h 240"/>
                <a:gd name="T66" fmla="*/ 372 w 426"/>
                <a:gd name="T67" fmla="*/ 103 h 240"/>
                <a:gd name="T68" fmla="*/ 355 w 426"/>
                <a:gd name="T69" fmla="*/ 91 h 240"/>
                <a:gd name="T70" fmla="*/ 321 w 426"/>
                <a:gd name="T71" fmla="*/ 77 h 240"/>
                <a:gd name="T72" fmla="*/ 315 w 426"/>
                <a:gd name="T73" fmla="*/ 64 h 240"/>
                <a:gd name="T74" fmla="*/ 332 w 426"/>
                <a:gd name="T75" fmla="*/ 50 h 240"/>
                <a:gd name="T76" fmla="*/ 318 w 426"/>
                <a:gd name="T77" fmla="*/ 41 h 240"/>
                <a:gd name="T78" fmla="*/ 270 w 426"/>
                <a:gd name="T79" fmla="*/ 31 h 240"/>
                <a:gd name="T80" fmla="*/ 253 w 426"/>
                <a:gd name="T81" fmla="*/ 23 h 240"/>
                <a:gd name="T82" fmla="*/ 250 w 426"/>
                <a:gd name="T83" fmla="*/ 17 h 240"/>
                <a:gd name="T84" fmla="*/ 233 w 426"/>
                <a:gd name="T85" fmla="*/ 17 h 240"/>
                <a:gd name="T86" fmla="*/ 187 w 426"/>
                <a:gd name="T87" fmla="*/ 33 h 240"/>
                <a:gd name="T88" fmla="*/ 162 w 426"/>
                <a:gd name="T89" fmla="*/ 37 h 240"/>
                <a:gd name="T90" fmla="*/ 136 w 426"/>
                <a:gd name="T91" fmla="*/ 13 h 240"/>
                <a:gd name="T92" fmla="*/ 114 w 426"/>
                <a:gd name="T93" fmla="*/ 0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6"/>
                <a:gd name="T142" fmla="*/ 0 h 240"/>
                <a:gd name="T143" fmla="*/ 426 w 426"/>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6" h="240">
                  <a:moveTo>
                    <a:pt x="114" y="0"/>
                  </a:moveTo>
                  <a:lnTo>
                    <a:pt x="125" y="10"/>
                  </a:lnTo>
                  <a:lnTo>
                    <a:pt x="139" y="23"/>
                  </a:lnTo>
                  <a:lnTo>
                    <a:pt x="153" y="35"/>
                  </a:lnTo>
                  <a:lnTo>
                    <a:pt x="153" y="41"/>
                  </a:lnTo>
                  <a:lnTo>
                    <a:pt x="145" y="41"/>
                  </a:lnTo>
                  <a:lnTo>
                    <a:pt x="133" y="39"/>
                  </a:lnTo>
                  <a:lnTo>
                    <a:pt x="119" y="39"/>
                  </a:lnTo>
                  <a:lnTo>
                    <a:pt x="102" y="37"/>
                  </a:lnTo>
                  <a:lnTo>
                    <a:pt x="85" y="35"/>
                  </a:lnTo>
                  <a:lnTo>
                    <a:pt x="68" y="33"/>
                  </a:lnTo>
                  <a:lnTo>
                    <a:pt x="54" y="29"/>
                  </a:lnTo>
                  <a:lnTo>
                    <a:pt x="45" y="27"/>
                  </a:lnTo>
                  <a:lnTo>
                    <a:pt x="43" y="31"/>
                  </a:lnTo>
                  <a:lnTo>
                    <a:pt x="28" y="35"/>
                  </a:lnTo>
                  <a:lnTo>
                    <a:pt x="11" y="37"/>
                  </a:lnTo>
                  <a:lnTo>
                    <a:pt x="0" y="37"/>
                  </a:lnTo>
                  <a:lnTo>
                    <a:pt x="14" y="46"/>
                  </a:lnTo>
                  <a:lnTo>
                    <a:pt x="20" y="58"/>
                  </a:lnTo>
                  <a:lnTo>
                    <a:pt x="17" y="68"/>
                  </a:lnTo>
                  <a:lnTo>
                    <a:pt x="9" y="77"/>
                  </a:lnTo>
                  <a:lnTo>
                    <a:pt x="23" y="79"/>
                  </a:lnTo>
                  <a:lnTo>
                    <a:pt x="43" y="79"/>
                  </a:lnTo>
                  <a:lnTo>
                    <a:pt x="60" y="83"/>
                  </a:lnTo>
                  <a:lnTo>
                    <a:pt x="77" y="87"/>
                  </a:lnTo>
                  <a:lnTo>
                    <a:pt x="82" y="95"/>
                  </a:lnTo>
                  <a:lnTo>
                    <a:pt x="82" y="103"/>
                  </a:lnTo>
                  <a:lnTo>
                    <a:pt x="82" y="114"/>
                  </a:lnTo>
                  <a:lnTo>
                    <a:pt x="88" y="124"/>
                  </a:lnTo>
                  <a:lnTo>
                    <a:pt x="99" y="134"/>
                  </a:lnTo>
                  <a:lnTo>
                    <a:pt x="111" y="145"/>
                  </a:lnTo>
                  <a:lnTo>
                    <a:pt x="122" y="157"/>
                  </a:lnTo>
                  <a:lnTo>
                    <a:pt x="131" y="165"/>
                  </a:lnTo>
                  <a:lnTo>
                    <a:pt x="148" y="159"/>
                  </a:lnTo>
                  <a:lnTo>
                    <a:pt x="162" y="149"/>
                  </a:lnTo>
                  <a:lnTo>
                    <a:pt x="176" y="143"/>
                  </a:lnTo>
                  <a:lnTo>
                    <a:pt x="190" y="141"/>
                  </a:lnTo>
                  <a:lnTo>
                    <a:pt x="204" y="147"/>
                  </a:lnTo>
                  <a:lnTo>
                    <a:pt x="224" y="161"/>
                  </a:lnTo>
                  <a:lnTo>
                    <a:pt x="244" y="178"/>
                  </a:lnTo>
                  <a:lnTo>
                    <a:pt x="258" y="192"/>
                  </a:lnTo>
                  <a:lnTo>
                    <a:pt x="267" y="192"/>
                  </a:lnTo>
                  <a:lnTo>
                    <a:pt x="281" y="194"/>
                  </a:lnTo>
                  <a:lnTo>
                    <a:pt x="295" y="198"/>
                  </a:lnTo>
                  <a:lnTo>
                    <a:pt x="312" y="205"/>
                  </a:lnTo>
                  <a:lnTo>
                    <a:pt x="329" y="213"/>
                  </a:lnTo>
                  <a:lnTo>
                    <a:pt x="346" y="221"/>
                  </a:lnTo>
                  <a:lnTo>
                    <a:pt x="363" y="231"/>
                  </a:lnTo>
                  <a:lnTo>
                    <a:pt x="380" y="240"/>
                  </a:lnTo>
                  <a:lnTo>
                    <a:pt x="369" y="217"/>
                  </a:lnTo>
                  <a:lnTo>
                    <a:pt x="360" y="196"/>
                  </a:lnTo>
                  <a:lnTo>
                    <a:pt x="363" y="184"/>
                  </a:lnTo>
                  <a:lnTo>
                    <a:pt x="383" y="182"/>
                  </a:lnTo>
                  <a:lnTo>
                    <a:pt x="366" y="167"/>
                  </a:lnTo>
                  <a:lnTo>
                    <a:pt x="341" y="151"/>
                  </a:lnTo>
                  <a:lnTo>
                    <a:pt x="318" y="134"/>
                  </a:lnTo>
                  <a:lnTo>
                    <a:pt x="309" y="126"/>
                  </a:lnTo>
                  <a:lnTo>
                    <a:pt x="318" y="126"/>
                  </a:lnTo>
                  <a:lnTo>
                    <a:pt x="338" y="130"/>
                  </a:lnTo>
                  <a:lnTo>
                    <a:pt x="358" y="138"/>
                  </a:lnTo>
                  <a:lnTo>
                    <a:pt x="369" y="145"/>
                  </a:lnTo>
                  <a:lnTo>
                    <a:pt x="375" y="138"/>
                  </a:lnTo>
                  <a:lnTo>
                    <a:pt x="389" y="136"/>
                  </a:lnTo>
                  <a:lnTo>
                    <a:pt x="409" y="138"/>
                  </a:lnTo>
                  <a:lnTo>
                    <a:pt x="426" y="143"/>
                  </a:lnTo>
                  <a:lnTo>
                    <a:pt x="400" y="124"/>
                  </a:lnTo>
                  <a:lnTo>
                    <a:pt x="383" y="112"/>
                  </a:lnTo>
                  <a:lnTo>
                    <a:pt x="372" y="103"/>
                  </a:lnTo>
                  <a:lnTo>
                    <a:pt x="375" y="99"/>
                  </a:lnTo>
                  <a:lnTo>
                    <a:pt x="355" y="91"/>
                  </a:lnTo>
                  <a:lnTo>
                    <a:pt x="335" y="83"/>
                  </a:lnTo>
                  <a:lnTo>
                    <a:pt x="321" y="77"/>
                  </a:lnTo>
                  <a:lnTo>
                    <a:pt x="315" y="70"/>
                  </a:lnTo>
                  <a:lnTo>
                    <a:pt x="315" y="64"/>
                  </a:lnTo>
                  <a:lnTo>
                    <a:pt x="324" y="56"/>
                  </a:lnTo>
                  <a:lnTo>
                    <a:pt x="332" y="50"/>
                  </a:lnTo>
                  <a:lnTo>
                    <a:pt x="341" y="46"/>
                  </a:lnTo>
                  <a:lnTo>
                    <a:pt x="318" y="41"/>
                  </a:lnTo>
                  <a:lnTo>
                    <a:pt x="292" y="35"/>
                  </a:lnTo>
                  <a:lnTo>
                    <a:pt x="270" y="31"/>
                  </a:lnTo>
                  <a:lnTo>
                    <a:pt x="258" y="27"/>
                  </a:lnTo>
                  <a:lnTo>
                    <a:pt x="253" y="23"/>
                  </a:lnTo>
                  <a:lnTo>
                    <a:pt x="253" y="19"/>
                  </a:lnTo>
                  <a:lnTo>
                    <a:pt x="250" y="17"/>
                  </a:lnTo>
                  <a:lnTo>
                    <a:pt x="253" y="13"/>
                  </a:lnTo>
                  <a:lnTo>
                    <a:pt x="233" y="17"/>
                  </a:lnTo>
                  <a:lnTo>
                    <a:pt x="210" y="23"/>
                  </a:lnTo>
                  <a:lnTo>
                    <a:pt x="187" y="33"/>
                  </a:lnTo>
                  <a:lnTo>
                    <a:pt x="173" y="41"/>
                  </a:lnTo>
                  <a:lnTo>
                    <a:pt x="162" y="37"/>
                  </a:lnTo>
                  <a:lnTo>
                    <a:pt x="148" y="25"/>
                  </a:lnTo>
                  <a:lnTo>
                    <a:pt x="136" y="13"/>
                  </a:lnTo>
                  <a:lnTo>
                    <a:pt x="128" y="6"/>
                  </a:lnTo>
                  <a:lnTo>
                    <a:pt x="11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5" name="Freeform 61">
              <a:extLst>
                <a:ext uri="{FF2B5EF4-FFF2-40B4-BE49-F238E27FC236}">
                  <a16:creationId xmlns:a16="http://schemas.microsoft.com/office/drawing/2014/main" id="{73E9851B-AF92-44FC-9620-A0023263F463}"/>
                </a:ext>
              </a:extLst>
            </p:cNvPr>
            <p:cNvSpPr>
              <a:spLocks/>
            </p:cNvSpPr>
            <p:nvPr/>
          </p:nvSpPr>
          <p:spPr bwMode="auto">
            <a:xfrm>
              <a:off x="2112" y="2688"/>
              <a:ext cx="284" cy="221"/>
            </a:xfrm>
            <a:custGeom>
              <a:avLst/>
              <a:gdLst>
                <a:gd name="T0" fmla="*/ 31 w 284"/>
                <a:gd name="T1" fmla="*/ 4 h 221"/>
                <a:gd name="T2" fmla="*/ 45 w 284"/>
                <a:gd name="T3" fmla="*/ 14 h 221"/>
                <a:gd name="T4" fmla="*/ 51 w 284"/>
                <a:gd name="T5" fmla="*/ 27 h 221"/>
                <a:gd name="T6" fmla="*/ 68 w 284"/>
                <a:gd name="T7" fmla="*/ 47 h 221"/>
                <a:gd name="T8" fmla="*/ 88 w 284"/>
                <a:gd name="T9" fmla="*/ 45 h 221"/>
                <a:gd name="T10" fmla="*/ 122 w 284"/>
                <a:gd name="T11" fmla="*/ 31 h 221"/>
                <a:gd name="T12" fmla="*/ 147 w 284"/>
                <a:gd name="T13" fmla="*/ 27 h 221"/>
                <a:gd name="T14" fmla="*/ 173 w 284"/>
                <a:gd name="T15" fmla="*/ 25 h 221"/>
                <a:gd name="T16" fmla="*/ 201 w 284"/>
                <a:gd name="T17" fmla="*/ 25 h 221"/>
                <a:gd name="T18" fmla="*/ 227 w 284"/>
                <a:gd name="T19" fmla="*/ 23 h 221"/>
                <a:gd name="T20" fmla="*/ 213 w 284"/>
                <a:gd name="T21" fmla="*/ 29 h 221"/>
                <a:gd name="T22" fmla="*/ 184 w 284"/>
                <a:gd name="T23" fmla="*/ 45 h 221"/>
                <a:gd name="T24" fmla="*/ 170 w 284"/>
                <a:gd name="T25" fmla="*/ 47 h 221"/>
                <a:gd name="T26" fmla="*/ 159 w 284"/>
                <a:gd name="T27" fmla="*/ 50 h 221"/>
                <a:gd name="T28" fmla="*/ 164 w 284"/>
                <a:gd name="T29" fmla="*/ 54 h 221"/>
                <a:gd name="T30" fmla="*/ 187 w 284"/>
                <a:gd name="T31" fmla="*/ 56 h 221"/>
                <a:gd name="T32" fmla="*/ 213 w 284"/>
                <a:gd name="T33" fmla="*/ 62 h 221"/>
                <a:gd name="T34" fmla="*/ 235 w 284"/>
                <a:gd name="T35" fmla="*/ 72 h 221"/>
                <a:gd name="T36" fmla="*/ 258 w 284"/>
                <a:gd name="T37" fmla="*/ 85 h 221"/>
                <a:gd name="T38" fmla="*/ 278 w 284"/>
                <a:gd name="T39" fmla="*/ 95 h 221"/>
                <a:gd name="T40" fmla="*/ 272 w 284"/>
                <a:gd name="T41" fmla="*/ 97 h 221"/>
                <a:gd name="T42" fmla="*/ 252 w 284"/>
                <a:gd name="T43" fmla="*/ 93 h 221"/>
                <a:gd name="T44" fmla="*/ 224 w 284"/>
                <a:gd name="T45" fmla="*/ 95 h 221"/>
                <a:gd name="T46" fmla="*/ 176 w 284"/>
                <a:gd name="T47" fmla="*/ 93 h 221"/>
                <a:gd name="T48" fmla="*/ 179 w 284"/>
                <a:gd name="T49" fmla="*/ 99 h 221"/>
                <a:gd name="T50" fmla="*/ 204 w 284"/>
                <a:gd name="T51" fmla="*/ 126 h 221"/>
                <a:gd name="T52" fmla="*/ 221 w 284"/>
                <a:gd name="T53" fmla="*/ 153 h 221"/>
                <a:gd name="T54" fmla="*/ 235 w 284"/>
                <a:gd name="T55" fmla="*/ 175 h 221"/>
                <a:gd name="T56" fmla="*/ 235 w 284"/>
                <a:gd name="T57" fmla="*/ 178 h 221"/>
                <a:gd name="T58" fmla="*/ 201 w 284"/>
                <a:gd name="T59" fmla="*/ 165 h 221"/>
                <a:gd name="T60" fmla="*/ 164 w 284"/>
                <a:gd name="T61" fmla="*/ 149 h 221"/>
                <a:gd name="T62" fmla="*/ 130 w 284"/>
                <a:gd name="T63" fmla="*/ 124 h 221"/>
                <a:gd name="T64" fmla="*/ 116 w 284"/>
                <a:gd name="T65" fmla="*/ 111 h 221"/>
                <a:gd name="T66" fmla="*/ 119 w 284"/>
                <a:gd name="T67" fmla="*/ 120 h 221"/>
                <a:gd name="T68" fmla="*/ 127 w 284"/>
                <a:gd name="T69" fmla="*/ 149 h 221"/>
                <a:gd name="T70" fmla="*/ 113 w 284"/>
                <a:gd name="T71" fmla="*/ 196 h 221"/>
                <a:gd name="T72" fmla="*/ 99 w 284"/>
                <a:gd name="T73" fmla="*/ 182 h 221"/>
                <a:gd name="T74" fmla="*/ 68 w 284"/>
                <a:gd name="T75" fmla="*/ 124 h 221"/>
                <a:gd name="T76" fmla="*/ 71 w 284"/>
                <a:gd name="T77" fmla="*/ 99 h 221"/>
                <a:gd name="T78" fmla="*/ 65 w 284"/>
                <a:gd name="T79" fmla="*/ 101 h 221"/>
                <a:gd name="T80" fmla="*/ 57 w 284"/>
                <a:gd name="T81" fmla="*/ 116 h 221"/>
                <a:gd name="T82" fmla="*/ 25 w 284"/>
                <a:gd name="T83" fmla="*/ 130 h 221"/>
                <a:gd name="T84" fmla="*/ 8 w 284"/>
                <a:gd name="T85" fmla="*/ 132 h 221"/>
                <a:gd name="T86" fmla="*/ 17 w 284"/>
                <a:gd name="T87" fmla="*/ 111 h 221"/>
                <a:gd name="T88" fmla="*/ 31 w 284"/>
                <a:gd name="T89" fmla="*/ 85 h 221"/>
                <a:gd name="T90" fmla="*/ 59 w 284"/>
                <a:gd name="T91" fmla="*/ 64 h 221"/>
                <a:gd name="T92" fmla="*/ 68 w 284"/>
                <a:gd name="T93" fmla="*/ 52 h 221"/>
                <a:gd name="T94" fmla="*/ 51 w 284"/>
                <a:gd name="T95" fmla="*/ 31 h 221"/>
                <a:gd name="T96" fmla="*/ 39 w 284"/>
                <a:gd name="T97" fmla="*/ 14 h 221"/>
                <a:gd name="T98" fmla="*/ 28 w 284"/>
                <a:gd name="T99" fmla="*/ 4 h 221"/>
                <a:gd name="T100" fmla="*/ 28 w 284"/>
                <a:gd name="T101" fmla="*/ 0 h 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4"/>
                <a:gd name="T154" fmla="*/ 0 h 221"/>
                <a:gd name="T155" fmla="*/ 284 w 284"/>
                <a:gd name="T156" fmla="*/ 221 h 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4" h="221">
                  <a:moveTo>
                    <a:pt x="28" y="0"/>
                  </a:moveTo>
                  <a:lnTo>
                    <a:pt x="31" y="4"/>
                  </a:lnTo>
                  <a:lnTo>
                    <a:pt x="39" y="8"/>
                  </a:lnTo>
                  <a:lnTo>
                    <a:pt x="45" y="14"/>
                  </a:lnTo>
                  <a:lnTo>
                    <a:pt x="48" y="21"/>
                  </a:lnTo>
                  <a:lnTo>
                    <a:pt x="51" y="27"/>
                  </a:lnTo>
                  <a:lnTo>
                    <a:pt x="59" y="37"/>
                  </a:lnTo>
                  <a:lnTo>
                    <a:pt x="68" y="47"/>
                  </a:lnTo>
                  <a:lnTo>
                    <a:pt x="79" y="52"/>
                  </a:lnTo>
                  <a:lnTo>
                    <a:pt x="88" y="45"/>
                  </a:lnTo>
                  <a:lnTo>
                    <a:pt x="105" y="39"/>
                  </a:lnTo>
                  <a:lnTo>
                    <a:pt x="122" y="31"/>
                  </a:lnTo>
                  <a:lnTo>
                    <a:pt x="139" y="27"/>
                  </a:lnTo>
                  <a:lnTo>
                    <a:pt x="147" y="27"/>
                  </a:lnTo>
                  <a:lnTo>
                    <a:pt x="159" y="25"/>
                  </a:lnTo>
                  <a:lnTo>
                    <a:pt x="173" y="25"/>
                  </a:lnTo>
                  <a:lnTo>
                    <a:pt x="187" y="25"/>
                  </a:lnTo>
                  <a:lnTo>
                    <a:pt x="201" y="25"/>
                  </a:lnTo>
                  <a:lnTo>
                    <a:pt x="215" y="23"/>
                  </a:lnTo>
                  <a:lnTo>
                    <a:pt x="227" y="23"/>
                  </a:lnTo>
                  <a:lnTo>
                    <a:pt x="232" y="21"/>
                  </a:lnTo>
                  <a:lnTo>
                    <a:pt x="213" y="29"/>
                  </a:lnTo>
                  <a:lnTo>
                    <a:pt x="196" y="37"/>
                  </a:lnTo>
                  <a:lnTo>
                    <a:pt x="184" y="45"/>
                  </a:lnTo>
                  <a:lnTo>
                    <a:pt x="176" y="47"/>
                  </a:lnTo>
                  <a:lnTo>
                    <a:pt x="170" y="47"/>
                  </a:lnTo>
                  <a:lnTo>
                    <a:pt x="164" y="50"/>
                  </a:lnTo>
                  <a:lnTo>
                    <a:pt x="159" y="50"/>
                  </a:lnTo>
                  <a:lnTo>
                    <a:pt x="153" y="52"/>
                  </a:lnTo>
                  <a:lnTo>
                    <a:pt x="164" y="54"/>
                  </a:lnTo>
                  <a:lnTo>
                    <a:pt x="176" y="54"/>
                  </a:lnTo>
                  <a:lnTo>
                    <a:pt x="187" y="56"/>
                  </a:lnTo>
                  <a:lnTo>
                    <a:pt x="198" y="60"/>
                  </a:lnTo>
                  <a:lnTo>
                    <a:pt x="213" y="62"/>
                  </a:lnTo>
                  <a:lnTo>
                    <a:pt x="224" y="66"/>
                  </a:lnTo>
                  <a:lnTo>
                    <a:pt x="235" y="72"/>
                  </a:lnTo>
                  <a:lnTo>
                    <a:pt x="247" y="81"/>
                  </a:lnTo>
                  <a:lnTo>
                    <a:pt x="258" y="85"/>
                  </a:lnTo>
                  <a:lnTo>
                    <a:pt x="269" y="91"/>
                  </a:lnTo>
                  <a:lnTo>
                    <a:pt x="278" y="95"/>
                  </a:lnTo>
                  <a:lnTo>
                    <a:pt x="284" y="101"/>
                  </a:lnTo>
                  <a:lnTo>
                    <a:pt x="272" y="97"/>
                  </a:lnTo>
                  <a:lnTo>
                    <a:pt x="264" y="95"/>
                  </a:lnTo>
                  <a:lnTo>
                    <a:pt x="252" y="93"/>
                  </a:lnTo>
                  <a:lnTo>
                    <a:pt x="241" y="93"/>
                  </a:lnTo>
                  <a:lnTo>
                    <a:pt x="224" y="95"/>
                  </a:lnTo>
                  <a:lnTo>
                    <a:pt x="201" y="95"/>
                  </a:lnTo>
                  <a:lnTo>
                    <a:pt x="176" y="93"/>
                  </a:lnTo>
                  <a:lnTo>
                    <a:pt x="159" y="87"/>
                  </a:lnTo>
                  <a:lnTo>
                    <a:pt x="179" y="99"/>
                  </a:lnTo>
                  <a:lnTo>
                    <a:pt x="193" y="114"/>
                  </a:lnTo>
                  <a:lnTo>
                    <a:pt x="204" y="126"/>
                  </a:lnTo>
                  <a:lnTo>
                    <a:pt x="213" y="140"/>
                  </a:lnTo>
                  <a:lnTo>
                    <a:pt x="221" y="153"/>
                  </a:lnTo>
                  <a:lnTo>
                    <a:pt x="227" y="165"/>
                  </a:lnTo>
                  <a:lnTo>
                    <a:pt x="235" y="175"/>
                  </a:lnTo>
                  <a:lnTo>
                    <a:pt x="247" y="184"/>
                  </a:lnTo>
                  <a:lnTo>
                    <a:pt x="235" y="178"/>
                  </a:lnTo>
                  <a:lnTo>
                    <a:pt x="218" y="171"/>
                  </a:lnTo>
                  <a:lnTo>
                    <a:pt x="201" y="165"/>
                  </a:lnTo>
                  <a:lnTo>
                    <a:pt x="181" y="157"/>
                  </a:lnTo>
                  <a:lnTo>
                    <a:pt x="164" y="149"/>
                  </a:lnTo>
                  <a:lnTo>
                    <a:pt x="145" y="138"/>
                  </a:lnTo>
                  <a:lnTo>
                    <a:pt x="130" y="124"/>
                  </a:lnTo>
                  <a:lnTo>
                    <a:pt x="119" y="107"/>
                  </a:lnTo>
                  <a:lnTo>
                    <a:pt x="116" y="111"/>
                  </a:lnTo>
                  <a:lnTo>
                    <a:pt x="116" y="114"/>
                  </a:lnTo>
                  <a:lnTo>
                    <a:pt x="119" y="120"/>
                  </a:lnTo>
                  <a:lnTo>
                    <a:pt x="122" y="126"/>
                  </a:lnTo>
                  <a:lnTo>
                    <a:pt x="127" y="149"/>
                  </a:lnTo>
                  <a:lnTo>
                    <a:pt x="122" y="171"/>
                  </a:lnTo>
                  <a:lnTo>
                    <a:pt x="113" y="196"/>
                  </a:lnTo>
                  <a:lnTo>
                    <a:pt x="110" y="221"/>
                  </a:lnTo>
                  <a:lnTo>
                    <a:pt x="99" y="182"/>
                  </a:lnTo>
                  <a:lnTo>
                    <a:pt x="79" y="151"/>
                  </a:lnTo>
                  <a:lnTo>
                    <a:pt x="68" y="124"/>
                  </a:lnTo>
                  <a:lnTo>
                    <a:pt x="71" y="103"/>
                  </a:lnTo>
                  <a:lnTo>
                    <a:pt x="71" y="99"/>
                  </a:lnTo>
                  <a:lnTo>
                    <a:pt x="68" y="99"/>
                  </a:lnTo>
                  <a:lnTo>
                    <a:pt x="65" y="101"/>
                  </a:lnTo>
                  <a:lnTo>
                    <a:pt x="62" y="105"/>
                  </a:lnTo>
                  <a:lnTo>
                    <a:pt x="57" y="116"/>
                  </a:lnTo>
                  <a:lnTo>
                    <a:pt x="45" y="124"/>
                  </a:lnTo>
                  <a:lnTo>
                    <a:pt x="25" y="130"/>
                  </a:lnTo>
                  <a:lnTo>
                    <a:pt x="0" y="142"/>
                  </a:lnTo>
                  <a:lnTo>
                    <a:pt x="8" y="132"/>
                  </a:lnTo>
                  <a:lnTo>
                    <a:pt x="14" y="122"/>
                  </a:lnTo>
                  <a:lnTo>
                    <a:pt x="17" y="111"/>
                  </a:lnTo>
                  <a:lnTo>
                    <a:pt x="22" y="99"/>
                  </a:lnTo>
                  <a:lnTo>
                    <a:pt x="31" y="85"/>
                  </a:lnTo>
                  <a:lnTo>
                    <a:pt x="45" y="72"/>
                  </a:lnTo>
                  <a:lnTo>
                    <a:pt x="59" y="64"/>
                  </a:lnTo>
                  <a:lnTo>
                    <a:pt x="74" y="58"/>
                  </a:lnTo>
                  <a:lnTo>
                    <a:pt x="68" y="52"/>
                  </a:lnTo>
                  <a:lnTo>
                    <a:pt x="59" y="41"/>
                  </a:lnTo>
                  <a:lnTo>
                    <a:pt x="51" y="31"/>
                  </a:lnTo>
                  <a:lnTo>
                    <a:pt x="45" y="23"/>
                  </a:lnTo>
                  <a:lnTo>
                    <a:pt x="39" y="14"/>
                  </a:lnTo>
                  <a:lnTo>
                    <a:pt x="34" y="8"/>
                  </a:lnTo>
                  <a:lnTo>
                    <a:pt x="28" y="4"/>
                  </a:lnTo>
                  <a:lnTo>
                    <a:pt x="25" y="2"/>
                  </a:lnTo>
                  <a:lnTo>
                    <a:pt x="2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6" name="Freeform 62">
              <a:extLst>
                <a:ext uri="{FF2B5EF4-FFF2-40B4-BE49-F238E27FC236}">
                  <a16:creationId xmlns:a16="http://schemas.microsoft.com/office/drawing/2014/main" id="{B0B6825B-DA61-4CDE-B112-137AF1315007}"/>
                </a:ext>
              </a:extLst>
            </p:cNvPr>
            <p:cNvSpPr>
              <a:spLocks/>
            </p:cNvSpPr>
            <p:nvPr/>
          </p:nvSpPr>
          <p:spPr bwMode="auto">
            <a:xfrm>
              <a:off x="2825" y="1849"/>
              <a:ext cx="303" cy="336"/>
            </a:xfrm>
            <a:custGeom>
              <a:avLst/>
              <a:gdLst>
                <a:gd name="T0" fmla="*/ 51 w 303"/>
                <a:gd name="T1" fmla="*/ 45 h 336"/>
                <a:gd name="T2" fmla="*/ 59 w 303"/>
                <a:gd name="T3" fmla="*/ 57 h 336"/>
                <a:gd name="T4" fmla="*/ 65 w 303"/>
                <a:gd name="T5" fmla="*/ 72 h 336"/>
                <a:gd name="T6" fmla="*/ 82 w 303"/>
                <a:gd name="T7" fmla="*/ 95 h 336"/>
                <a:gd name="T8" fmla="*/ 105 w 303"/>
                <a:gd name="T9" fmla="*/ 88 h 336"/>
                <a:gd name="T10" fmla="*/ 139 w 303"/>
                <a:gd name="T11" fmla="*/ 55 h 336"/>
                <a:gd name="T12" fmla="*/ 167 w 303"/>
                <a:gd name="T13" fmla="*/ 39 h 336"/>
                <a:gd name="T14" fmla="*/ 196 w 303"/>
                <a:gd name="T15" fmla="*/ 28 h 336"/>
                <a:gd name="T16" fmla="*/ 227 w 303"/>
                <a:gd name="T17" fmla="*/ 16 h 336"/>
                <a:gd name="T18" fmla="*/ 250 w 303"/>
                <a:gd name="T19" fmla="*/ 4 h 336"/>
                <a:gd name="T20" fmla="*/ 238 w 303"/>
                <a:gd name="T21" fmla="*/ 18 h 336"/>
                <a:gd name="T22" fmla="*/ 204 w 303"/>
                <a:gd name="T23" fmla="*/ 53 h 336"/>
                <a:gd name="T24" fmla="*/ 187 w 303"/>
                <a:gd name="T25" fmla="*/ 62 h 336"/>
                <a:gd name="T26" fmla="*/ 176 w 303"/>
                <a:gd name="T27" fmla="*/ 68 h 336"/>
                <a:gd name="T28" fmla="*/ 184 w 303"/>
                <a:gd name="T29" fmla="*/ 70 h 336"/>
                <a:gd name="T30" fmla="*/ 207 w 303"/>
                <a:gd name="T31" fmla="*/ 68 h 336"/>
                <a:gd name="T32" fmla="*/ 233 w 303"/>
                <a:gd name="T33" fmla="*/ 70 h 336"/>
                <a:gd name="T34" fmla="*/ 255 w 303"/>
                <a:gd name="T35" fmla="*/ 76 h 336"/>
                <a:gd name="T36" fmla="*/ 278 w 303"/>
                <a:gd name="T37" fmla="*/ 86 h 336"/>
                <a:gd name="T38" fmla="*/ 298 w 303"/>
                <a:gd name="T39" fmla="*/ 97 h 336"/>
                <a:gd name="T40" fmla="*/ 295 w 303"/>
                <a:gd name="T41" fmla="*/ 101 h 336"/>
                <a:gd name="T42" fmla="*/ 272 w 303"/>
                <a:gd name="T43" fmla="*/ 101 h 336"/>
                <a:gd name="T44" fmla="*/ 255 w 303"/>
                <a:gd name="T45" fmla="*/ 105 h 336"/>
                <a:gd name="T46" fmla="*/ 233 w 303"/>
                <a:gd name="T47" fmla="*/ 115 h 336"/>
                <a:gd name="T48" fmla="*/ 207 w 303"/>
                <a:gd name="T49" fmla="*/ 123 h 336"/>
                <a:gd name="T50" fmla="*/ 184 w 303"/>
                <a:gd name="T51" fmla="*/ 125 h 336"/>
                <a:gd name="T52" fmla="*/ 207 w 303"/>
                <a:gd name="T53" fmla="*/ 150 h 336"/>
                <a:gd name="T54" fmla="*/ 238 w 303"/>
                <a:gd name="T55" fmla="*/ 214 h 336"/>
                <a:gd name="T56" fmla="*/ 244 w 303"/>
                <a:gd name="T57" fmla="*/ 231 h 336"/>
                <a:gd name="T58" fmla="*/ 213 w 303"/>
                <a:gd name="T59" fmla="*/ 223 h 336"/>
                <a:gd name="T60" fmla="*/ 173 w 303"/>
                <a:gd name="T61" fmla="*/ 212 h 336"/>
                <a:gd name="T62" fmla="*/ 142 w 303"/>
                <a:gd name="T63" fmla="*/ 187 h 336"/>
                <a:gd name="T64" fmla="*/ 128 w 303"/>
                <a:gd name="T65" fmla="*/ 173 h 336"/>
                <a:gd name="T66" fmla="*/ 128 w 303"/>
                <a:gd name="T67" fmla="*/ 185 h 336"/>
                <a:gd name="T68" fmla="*/ 136 w 303"/>
                <a:gd name="T69" fmla="*/ 225 h 336"/>
                <a:gd name="T70" fmla="*/ 116 w 303"/>
                <a:gd name="T71" fmla="*/ 301 h 336"/>
                <a:gd name="T72" fmla="*/ 102 w 303"/>
                <a:gd name="T73" fmla="*/ 284 h 336"/>
                <a:gd name="T74" fmla="*/ 74 w 303"/>
                <a:gd name="T75" fmla="*/ 210 h 336"/>
                <a:gd name="T76" fmla="*/ 79 w 303"/>
                <a:gd name="T77" fmla="*/ 173 h 336"/>
                <a:gd name="T78" fmla="*/ 74 w 303"/>
                <a:gd name="T79" fmla="*/ 177 h 336"/>
                <a:gd name="T80" fmla="*/ 62 w 303"/>
                <a:gd name="T81" fmla="*/ 202 h 336"/>
                <a:gd name="T82" fmla="*/ 28 w 303"/>
                <a:gd name="T83" fmla="*/ 233 h 336"/>
                <a:gd name="T84" fmla="*/ 11 w 303"/>
                <a:gd name="T85" fmla="*/ 243 h 336"/>
                <a:gd name="T86" fmla="*/ 23 w 303"/>
                <a:gd name="T87" fmla="*/ 210 h 336"/>
                <a:gd name="T88" fmla="*/ 40 w 303"/>
                <a:gd name="T89" fmla="*/ 165 h 336"/>
                <a:gd name="T90" fmla="*/ 74 w 303"/>
                <a:gd name="T91" fmla="*/ 123 h 336"/>
                <a:gd name="T92" fmla="*/ 82 w 303"/>
                <a:gd name="T93" fmla="*/ 103 h 336"/>
                <a:gd name="T94" fmla="*/ 65 w 303"/>
                <a:gd name="T95" fmla="*/ 78 h 336"/>
                <a:gd name="T96" fmla="*/ 57 w 303"/>
                <a:gd name="T97" fmla="*/ 59 h 336"/>
                <a:gd name="T98" fmla="*/ 45 w 303"/>
                <a:gd name="T99" fmla="*/ 47 h 336"/>
                <a:gd name="T100" fmla="*/ 45 w 303"/>
                <a:gd name="T101" fmla="*/ 41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3"/>
                <a:gd name="T154" fmla="*/ 0 h 336"/>
                <a:gd name="T155" fmla="*/ 303 w 303"/>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3" h="336">
                  <a:moveTo>
                    <a:pt x="45" y="41"/>
                  </a:moveTo>
                  <a:lnTo>
                    <a:pt x="51" y="45"/>
                  </a:lnTo>
                  <a:lnTo>
                    <a:pt x="54" y="51"/>
                  </a:lnTo>
                  <a:lnTo>
                    <a:pt x="59" y="57"/>
                  </a:lnTo>
                  <a:lnTo>
                    <a:pt x="62" y="64"/>
                  </a:lnTo>
                  <a:lnTo>
                    <a:pt x="65" y="72"/>
                  </a:lnTo>
                  <a:lnTo>
                    <a:pt x="74" y="84"/>
                  </a:lnTo>
                  <a:lnTo>
                    <a:pt x="82" y="95"/>
                  </a:lnTo>
                  <a:lnTo>
                    <a:pt x="93" y="99"/>
                  </a:lnTo>
                  <a:lnTo>
                    <a:pt x="105" y="88"/>
                  </a:lnTo>
                  <a:lnTo>
                    <a:pt x="119" y="72"/>
                  </a:lnTo>
                  <a:lnTo>
                    <a:pt x="139" y="55"/>
                  </a:lnTo>
                  <a:lnTo>
                    <a:pt x="159" y="43"/>
                  </a:lnTo>
                  <a:lnTo>
                    <a:pt x="167" y="39"/>
                  </a:lnTo>
                  <a:lnTo>
                    <a:pt x="179" y="35"/>
                  </a:lnTo>
                  <a:lnTo>
                    <a:pt x="196" y="28"/>
                  </a:lnTo>
                  <a:lnTo>
                    <a:pt x="210" y="22"/>
                  </a:lnTo>
                  <a:lnTo>
                    <a:pt x="227" y="16"/>
                  </a:lnTo>
                  <a:lnTo>
                    <a:pt x="238" y="10"/>
                  </a:lnTo>
                  <a:lnTo>
                    <a:pt x="250" y="4"/>
                  </a:lnTo>
                  <a:lnTo>
                    <a:pt x="255" y="0"/>
                  </a:lnTo>
                  <a:lnTo>
                    <a:pt x="238" y="18"/>
                  </a:lnTo>
                  <a:lnTo>
                    <a:pt x="218" y="37"/>
                  </a:lnTo>
                  <a:lnTo>
                    <a:pt x="204" y="53"/>
                  </a:lnTo>
                  <a:lnTo>
                    <a:pt x="193" y="59"/>
                  </a:lnTo>
                  <a:lnTo>
                    <a:pt x="187" y="62"/>
                  </a:lnTo>
                  <a:lnTo>
                    <a:pt x="181" y="66"/>
                  </a:lnTo>
                  <a:lnTo>
                    <a:pt x="176" y="68"/>
                  </a:lnTo>
                  <a:lnTo>
                    <a:pt x="173" y="72"/>
                  </a:lnTo>
                  <a:lnTo>
                    <a:pt x="184" y="70"/>
                  </a:lnTo>
                  <a:lnTo>
                    <a:pt x="196" y="70"/>
                  </a:lnTo>
                  <a:lnTo>
                    <a:pt x="207" y="68"/>
                  </a:lnTo>
                  <a:lnTo>
                    <a:pt x="221" y="68"/>
                  </a:lnTo>
                  <a:lnTo>
                    <a:pt x="233" y="70"/>
                  </a:lnTo>
                  <a:lnTo>
                    <a:pt x="244" y="72"/>
                  </a:lnTo>
                  <a:lnTo>
                    <a:pt x="255" y="76"/>
                  </a:lnTo>
                  <a:lnTo>
                    <a:pt x="267" y="84"/>
                  </a:lnTo>
                  <a:lnTo>
                    <a:pt x="278" y="86"/>
                  </a:lnTo>
                  <a:lnTo>
                    <a:pt x="289" y="90"/>
                  </a:lnTo>
                  <a:lnTo>
                    <a:pt x="298" y="97"/>
                  </a:lnTo>
                  <a:lnTo>
                    <a:pt x="303" y="103"/>
                  </a:lnTo>
                  <a:lnTo>
                    <a:pt x="295" y="101"/>
                  </a:lnTo>
                  <a:lnTo>
                    <a:pt x="284" y="99"/>
                  </a:lnTo>
                  <a:lnTo>
                    <a:pt x="272" y="101"/>
                  </a:lnTo>
                  <a:lnTo>
                    <a:pt x="261" y="103"/>
                  </a:lnTo>
                  <a:lnTo>
                    <a:pt x="255" y="105"/>
                  </a:lnTo>
                  <a:lnTo>
                    <a:pt x="244" y="111"/>
                  </a:lnTo>
                  <a:lnTo>
                    <a:pt x="233" y="115"/>
                  </a:lnTo>
                  <a:lnTo>
                    <a:pt x="218" y="119"/>
                  </a:lnTo>
                  <a:lnTo>
                    <a:pt x="207" y="123"/>
                  </a:lnTo>
                  <a:lnTo>
                    <a:pt x="196" y="125"/>
                  </a:lnTo>
                  <a:lnTo>
                    <a:pt x="184" y="125"/>
                  </a:lnTo>
                  <a:lnTo>
                    <a:pt x="176" y="123"/>
                  </a:lnTo>
                  <a:lnTo>
                    <a:pt x="207" y="150"/>
                  </a:lnTo>
                  <a:lnTo>
                    <a:pt x="227" y="181"/>
                  </a:lnTo>
                  <a:lnTo>
                    <a:pt x="238" y="214"/>
                  </a:lnTo>
                  <a:lnTo>
                    <a:pt x="255" y="235"/>
                  </a:lnTo>
                  <a:lnTo>
                    <a:pt x="244" y="231"/>
                  </a:lnTo>
                  <a:lnTo>
                    <a:pt x="230" y="227"/>
                  </a:lnTo>
                  <a:lnTo>
                    <a:pt x="213" y="223"/>
                  </a:lnTo>
                  <a:lnTo>
                    <a:pt x="193" y="218"/>
                  </a:lnTo>
                  <a:lnTo>
                    <a:pt x="173" y="212"/>
                  </a:lnTo>
                  <a:lnTo>
                    <a:pt x="156" y="204"/>
                  </a:lnTo>
                  <a:lnTo>
                    <a:pt x="142" y="187"/>
                  </a:lnTo>
                  <a:lnTo>
                    <a:pt x="130" y="167"/>
                  </a:lnTo>
                  <a:lnTo>
                    <a:pt x="128" y="173"/>
                  </a:lnTo>
                  <a:lnTo>
                    <a:pt x="128" y="179"/>
                  </a:lnTo>
                  <a:lnTo>
                    <a:pt x="128" y="185"/>
                  </a:lnTo>
                  <a:lnTo>
                    <a:pt x="133" y="194"/>
                  </a:lnTo>
                  <a:lnTo>
                    <a:pt x="136" y="225"/>
                  </a:lnTo>
                  <a:lnTo>
                    <a:pt x="128" y="262"/>
                  </a:lnTo>
                  <a:lnTo>
                    <a:pt x="116" y="301"/>
                  </a:lnTo>
                  <a:lnTo>
                    <a:pt x="110" y="336"/>
                  </a:lnTo>
                  <a:lnTo>
                    <a:pt x="102" y="284"/>
                  </a:lnTo>
                  <a:lnTo>
                    <a:pt x="85" y="243"/>
                  </a:lnTo>
                  <a:lnTo>
                    <a:pt x="74" y="210"/>
                  </a:lnTo>
                  <a:lnTo>
                    <a:pt x="79" y="177"/>
                  </a:lnTo>
                  <a:lnTo>
                    <a:pt x="79" y="173"/>
                  </a:lnTo>
                  <a:lnTo>
                    <a:pt x="76" y="173"/>
                  </a:lnTo>
                  <a:lnTo>
                    <a:pt x="74" y="177"/>
                  </a:lnTo>
                  <a:lnTo>
                    <a:pt x="71" y="183"/>
                  </a:lnTo>
                  <a:lnTo>
                    <a:pt x="62" y="202"/>
                  </a:lnTo>
                  <a:lnTo>
                    <a:pt x="48" y="216"/>
                  </a:lnTo>
                  <a:lnTo>
                    <a:pt x="28" y="233"/>
                  </a:lnTo>
                  <a:lnTo>
                    <a:pt x="0" y="260"/>
                  </a:lnTo>
                  <a:lnTo>
                    <a:pt x="11" y="243"/>
                  </a:lnTo>
                  <a:lnTo>
                    <a:pt x="20" y="227"/>
                  </a:lnTo>
                  <a:lnTo>
                    <a:pt x="23" y="210"/>
                  </a:lnTo>
                  <a:lnTo>
                    <a:pt x="28" y="189"/>
                  </a:lnTo>
                  <a:lnTo>
                    <a:pt x="40" y="165"/>
                  </a:lnTo>
                  <a:lnTo>
                    <a:pt x="54" y="142"/>
                  </a:lnTo>
                  <a:lnTo>
                    <a:pt x="74" y="123"/>
                  </a:lnTo>
                  <a:lnTo>
                    <a:pt x="88" y="111"/>
                  </a:lnTo>
                  <a:lnTo>
                    <a:pt x="82" y="103"/>
                  </a:lnTo>
                  <a:lnTo>
                    <a:pt x="74" y="90"/>
                  </a:lnTo>
                  <a:lnTo>
                    <a:pt x="65" y="78"/>
                  </a:lnTo>
                  <a:lnTo>
                    <a:pt x="59" y="68"/>
                  </a:lnTo>
                  <a:lnTo>
                    <a:pt x="57" y="59"/>
                  </a:lnTo>
                  <a:lnTo>
                    <a:pt x="51" y="53"/>
                  </a:lnTo>
                  <a:lnTo>
                    <a:pt x="45" y="47"/>
                  </a:lnTo>
                  <a:lnTo>
                    <a:pt x="42" y="45"/>
                  </a:lnTo>
                  <a:lnTo>
                    <a:pt x="45" y="4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7" name="Freeform 63">
              <a:extLst>
                <a:ext uri="{FF2B5EF4-FFF2-40B4-BE49-F238E27FC236}">
                  <a16:creationId xmlns:a16="http://schemas.microsoft.com/office/drawing/2014/main" id="{E2C7EAC2-1BFE-4068-9DDA-BD1F67C8B449}"/>
                </a:ext>
              </a:extLst>
            </p:cNvPr>
            <p:cNvSpPr>
              <a:spLocks/>
            </p:cNvSpPr>
            <p:nvPr/>
          </p:nvSpPr>
          <p:spPr bwMode="auto">
            <a:xfrm>
              <a:off x="2612" y="1549"/>
              <a:ext cx="173" cy="128"/>
            </a:xfrm>
            <a:custGeom>
              <a:avLst/>
              <a:gdLst>
                <a:gd name="T0" fmla="*/ 159 w 173"/>
                <a:gd name="T1" fmla="*/ 116 h 128"/>
                <a:gd name="T2" fmla="*/ 111 w 173"/>
                <a:gd name="T3" fmla="*/ 93 h 128"/>
                <a:gd name="T4" fmla="*/ 71 w 173"/>
                <a:gd name="T5" fmla="*/ 97 h 128"/>
                <a:gd name="T6" fmla="*/ 37 w 173"/>
                <a:gd name="T7" fmla="*/ 112 h 128"/>
                <a:gd name="T8" fmla="*/ 23 w 173"/>
                <a:gd name="T9" fmla="*/ 118 h 128"/>
                <a:gd name="T10" fmla="*/ 14 w 173"/>
                <a:gd name="T11" fmla="*/ 114 h 128"/>
                <a:gd name="T12" fmla="*/ 11 w 173"/>
                <a:gd name="T13" fmla="*/ 110 h 128"/>
                <a:gd name="T14" fmla="*/ 6 w 173"/>
                <a:gd name="T15" fmla="*/ 108 h 128"/>
                <a:gd name="T16" fmla="*/ 6 w 173"/>
                <a:gd name="T17" fmla="*/ 103 h 128"/>
                <a:gd name="T18" fmla="*/ 6 w 173"/>
                <a:gd name="T19" fmla="*/ 99 h 128"/>
                <a:gd name="T20" fmla="*/ 6 w 173"/>
                <a:gd name="T21" fmla="*/ 95 h 128"/>
                <a:gd name="T22" fmla="*/ 0 w 173"/>
                <a:gd name="T23" fmla="*/ 91 h 128"/>
                <a:gd name="T24" fmla="*/ 0 w 173"/>
                <a:gd name="T25" fmla="*/ 85 h 128"/>
                <a:gd name="T26" fmla="*/ 3 w 173"/>
                <a:gd name="T27" fmla="*/ 79 h 128"/>
                <a:gd name="T28" fmla="*/ 0 w 173"/>
                <a:gd name="T29" fmla="*/ 70 h 128"/>
                <a:gd name="T30" fmla="*/ 0 w 173"/>
                <a:gd name="T31" fmla="*/ 56 h 128"/>
                <a:gd name="T32" fmla="*/ 3 w 173"/>
                <a:gd name="T33" fmla="*/ 50 h 128"/>
                <a:gd name="T34" fmla="*/ 6 w 173"/>
                <a:gd name="T35" fmla="*/ 50 h 128"/>
                <a:gd name="T36" fmla="*/ 6 w 173"/>
                <a:gd name="T37" fmla="*/ 48 h 128"/>
                <a:gd name="T38" fmla="*/ 3 w 173"/>
                <a:gd name="T39" fmla="*/ 39 h 128"/>
                <a:gd name="T40" fmla="*/ 6 w 173"/>
                <a:gd name="T41" fmla="*/ 35 h 128"/>
                <a:gd name="T42" fmla="*/ 11 w 173"/>
                <a:gd name="T43" fmla="*/ 35 h 128"/>
                <a:gd name="T44" fmla="*/ 11 w 173"/>
                <a:gd name="T45" fmla="*/ 31 h 128"/>
                <a:gd name="T46" fmla="*/ 11 w 173"/>
                <a:gd name="T47" fmla="*/ 25 h 128"/>
                <a:gd name="T48" fmla="*/ 14 w 173"/>
                <a:gd name="T49" fmla="*/ 23 h 128"/>
                <a:gd name="T50" fmla="*/ 23 w 173"/>
                <a:gd name="T51" fmla="*/ 23 h 128"/>
                <a:gd name="T52" fmla="*/ 25 w 173"/>
                <a:gd name="T53" fmla="*/ 21 h 128"/>
                <a:gd name="T54" fmla="*/ 28 w 173"/>
                <a:gd name="T55" fmla="*/ 17 h 128"/>
                <a:gd name="T56" fmla="*/ 28 w 173"/>
                <a:gd name="T57" fmla="*/ 15 h 128"/>
                <a:gd name="T58" fmla="*/ 31 w 173"/>
                <a:gd name="T59" fmla="*/ 13 h 128"/>
                <a:gd name="T60" fmla="*/ 34 w 173"/>
                <a:gd name="T61" fmla="*/ 13 h 128"/>
                <a:gd name="T62" fmla="*/ 37 w 173"/>
                <a:gd name="T63" fmla="*/ 6 h 128"/>
                <a:gd name="T64" fmla="*/ 40 w 173"/>
                <a:gd name="T65" fmla="*/ 4 h 128"/>
                <a:gd name="T66" fmla="*/ 45 w 173"/>
                <a:gd name="T67" fmla="*/ 9 h 128"/>
                <a:gd name="T68" fmla="*/ 51 w 173"/>
                <a:gd name="T69" fmla="*/ 6 h 128"/>
                <a:gd name="T70" fmla="*/ 57 w 173"/>
                <a:gd name="T71" fmla="*/ 2 h 128"/>
                <a:gd name="T72" fmla="*/ 62 w 173"/>
                <a:gd name="T73" fmla="*/ 0 h 128"/>
                <a:gd name="T74" fmla="*/ 71 w 173"/>
                <a:gd name="T75" fmla="*/ 4 h 128"/>
                <a:gd name="T76" fmla="*/ 82 w 173"/>
                <a:gd name="T77" fmla="*/ 21 h 128"/>
                <a:gd name="T78" fmla="*/ 88 w 173"/>
                <a:gd name="T79" fmla="*/ 68 h 128"/>
                <a:gd name="T80" fmla="*/ 122 w 173"/>
                <a:gd name="T81" fmla="*/ 91 h 128"/>
                <a:gd name="T82" fmla="*/ 156 w 173"/>
                <a:gd name="T83" fmla="*/ 110 h 128"/>
                <a:gd name="T84" fmla="*/ 173 w 173"/>
                <a:gd name="T85" fmla="*/ 128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28"/>
                <a:gd name="T131" fmla="*/ 173 w 173"/>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28">
                  <a:moveTo>
                    <a:pt x="173" y="128"/>
                  </a:moveTo>
                  <a:lnTo>
                    <a:pt x="159" y="116"/>
                  </a:lnTo>
                  <a:lnTo>
                    <a:pt x="136" y="103"/>
                  </a:lnTo>
                  <a:lnTo>
                    <a:pt x="111" y="93"/>
                  </a:lnTo>
                  <a:lnTo>
                    <a:pt x="91" y="91"/>
                  </a:lnTo>
                  <a:lnTo>
                    <a:pt x="71" y="97"/>
                  </a:lnTo>
                  <a:lnTo>
                    <a:pt x="51" y="103"/>
                  </a:lnTo>
                  <a:lnTo>
                    <a:pt x="37" y="112"/>
                  </a:lnTo>
                  <a:lnTo>
                    <a:pt x="28" y="116"/>
                  </a:lnTo>
                  <a:lnTo>
                    <a:pt x="23" y="118"/>
                  </a:lnTo>
                  <a:lnTo>
                    <a:pt x="17" y="116"/>
                  </a:lnTo>
                  <a:lnTo>
                    <a:pt x="14" y="114"/>
                  </a:lnTo>
                  <a:lnTo>
                    <a:pt x="14" y="112"/>
                  </a:lnTo>
                  <a:lnTo>
                    <a:pt x="11" y="110"/>
                  </a:lnTo>
                  <a:lnTo>
                    <a:pt x="8" y="108"/>
                  </a:lnTo>
                  <a:lnTo>
                    <a:pt x="6" y="108"/>
                  </a:lnTo>
                  <a:lnTo>
                    <a:pt x="6" y="106"/>
                  </a:lnTo>
                  <a:lnTo>
                    <a:pt x="6" y="103"/>
                  </a:lnTo>
                  <a:lnTo>
                    <a:pt x="6" y="101"/>
                  </a:lnTo>
                  <a:lnTo>
                    <a:pt x="6" y="99"/>
                  </a:lnTo>
                  <a:lnTo>
                    <a:pt x="6" y="97"/>
                  </a:lnTo>
                  <a:lnTo>
                    <a:pt x="6" y="95"/>
                  </a:lnTo>
                  <a:lnTo>
                    <a:pt x="3" y="93"/>
                  </a:lnTo>
                  <a:lnTo>
                    <a:pt x="0" y="91"/>
                  </a:lnTo>
                  <a:lnTo>
                    <a:pt x="0" y="89"/>
                  </a:lnTo>
                  <a:lnTo>
                    <a:pt x="0" y="85"/>
                  </a:lnTo>
                  <a:lnTo>
                    <a:pt x="3" y="81"/>
                  </a:lnTo>
                  <a:lnTo>
                    <a:pt x="3" y="79"/>
                  </a:lnTo>
                  <a:lnTo>
                    <a:pt x="3" y="75"/>
                  </a:lnTo>
                  <a:lnTo>
                    <a:pt x="0" y="70"/>
                  </a:lnTo>
                  <a:lnTo>
                    <a:pt x="0" y="62"/>
                  </a:lnTo>
                  <a:lnTo>
                    <a:pt x="0" y="56"/>
                  </a:lnTo>
                  <a:lnTo>
                    <a:pt x="0" y="50"/>
                  </a:lnTo>
                  <a:lnTo>
                    <a:pt x="3" y="50"/>
                  </a:lnTo>
                  <a:lnTo>
                    <a:pt x="6" y="50"/>
                  </a:lnTo>
                  <a:lnTo>
                    <a:pt x="8" y="50"/>
                  </a:lnTo>
                  <a:lnTo>
                    <a:pt x="6" y="48"/>
                  </a:lnTo>
                  <a:lnTo>
                    <a:pt x="3" y="44"/>
                  </a:lnTo>
                  <a:lnTo>
                    <a:pt x="3" y="39"/>
                  </a:lnTo>
                  <a:lnTo>
                    <a:pt x="3" y="37"/>
                  </a:lnTo>
                  <a:lnTo>
                    <a:pt x="6" y="35"/>
                  </a:lnTo>
                  <a:lnTo>
                    <a:pt x="8" y="35"/>
                  </a:lnTo>
                  <a:lnTo>
                    <a:pt x="11" y="35"/>
                  </a:lnTo>
                  <a:lnTo>
                    <a:pt x="11" y="33"/>
                  </a:lnTo>
                  <a:lnTo>
                    <a:pt x="11" y="31"/>
                  </a:lnTo>
                  <a:lnTo>
                    <a:pt x="11" y="27"/>
                  </a:lnTo>
                  <a:lnTo>
                    <a:pt x="11" y="25"/>
                  </a:lnTo>
                  <a:lnTo>
                    <a:pt x="14" y="23"/>
                  </a:lnTo>
                  <a:lnTo>
                    <a:pt x="20" y="23"/>
                  </a:lnTo>
                  <a:lnTo>
                    <a:pt x="23" y="23"/>
                  </a:lnTo>
                  <a:lnTo>
                    <a:pt x="25" y="23"/>
                  </a:lnTo>
                  <a:lnTo>
                    <a:pt x="25" y="21"/>
                  </a:lnTo>
                  <a:lnTo>
                    <a:pt x="28" y="19"/>
                  </a:lnTo>
                  <a:lnTo>
                    <a:pt x="28" y="17"/>
                  </a:lnTo>
                  <a:lnTo>
                    <a:pt x="28" y="15"/>
                  </a:lnTo>
                  <a:lnTo>
                    <a:pt x="31" y="13"/>
                  </a:lnTo>
                  <a:lnTo>
                    <a:pt x="34" y="13"/>
                  </a:lnTo>
                  <a:lnTo>
                    <a:pt x="37" y="9"/>
                  </a:lnTo>
                  <a:lnTo>
                    <a:pt x="37" y="6"/>
                  </a:lnTo>
                  <a:lnTo>
                    <a:pt x="37" y="4"/>
                  </a:lnTo>
                  <a:lnTo>
                    <a:pt x="40" y="4"/>
                  </a:lnTo>
                  <a:lnTo>
                    <a:pt x="43" y="6"/>
                  </a:lnTo>
                  <a:lnTo>
                    <a:pt x="45" y="9"/>
                  </a:lnTo>
                  <a:lnTo>
                    <a:pt x="48" y="9"/>
                  </a:lnTo>
                  <a:lnTo>
                    <a:pt x="51" y="6"/>
                  </a:lnTo>
                  <a:lnTo>
                    <a:pt x="54" y="4"/>
                  </a:lnTo>
                  <a:lnTo>
                    <a:pt x="57" y="2"/>
                  </a:lnTo>
                  <a:lnTo>
                    <a:pt x="60" y="0"/>
                  </a:lnTo>
                  <a:lnTo>
                    <a:pt x="62" y="0"/>
                  </a:lnTo>
                  <a:lnTo>
                    <a:pt x="65" y="2"/>
                  </a:lnTo>
                  <a:lnTo>
                    <a:pt x="71" y="4"/>
                  </a:lnTo>
                  <a:lnTo>
                    <a:pt x="74" y="6"/>
                  </a:lnTo>
                  <a:lnTo>
                    <a:pt x="82" y="21"/>
                  </a:lnTo>
                  <a:lnTo>
                    <a:pt x="85" y="44"/>
                  </a:lnTo>
                  <a:lnTo>
                    <a:pt x="88" y="68"/>
                  </a:lnTo>
                  <a:lnTo>
                    <a:pt x="99" y="83"/>
                  </a:lnTo>
                  <a:lnTo>
                    <a:pt x="122" y="91"/>
                  </a:lnTo>
                  <a:lnTo>
                    <a:pt x="142" y="99"/>
                  </a:lnTo>
                  <a:lnTo>
                    <a:pt x="156" y="110"/>
                  </a:lnTo>
                  <a:lnTo>
                    <a:pt x="167" y="118"/>
                  </a:lnTo>
                  <a:lnTo>
                    <a:pt x="173" y="1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8" name="Freeform 64">
              <a:extLst>
                <a:ext uri="{FF2B5EF4-FFF2-40B4-BE49-F238E27FC236}">
                  <a16:creationId xmlns:a16="http://schemas.microsoft.com/office/drawing/2014/main" id="{D66351BA-D9A1-4610-86DC-C381BC8D367A}"/>
                </a:ext>
              </a:extLst>
            </p:cNvPr>
            <p:cNvSpPr>
              <a:spLocks/>
            </p:cNvSpPr>
            <p:nvPr/>
          </p:nvSpPr>
          <p:spPr bwMode="auto">
            <a:xfrm>
              <a:off x="3546" y="1822"/>
              <a:ext cx="301" cy="119"/>
            </a:xfrm>
            <a:custGeom>
              <a:avLst/>
              <a:gdLst>
                <a:gd name="T0" fmla="*/ 249 w 301"/>
                <a:gd name="T1" fmla="*/ 78 h 119"/>
                <a:gd name="T2" fmla="*/ 224 w 301"/>
                <a:gd name="T3" fmla="*/ 72 h 119"/>
                <a:gd name="T4" fmla="*/ 230 w 301"/>
                <a:gd name="T5" fmla="*/ 66 h 119"/>
                <a:gd name="T6" fmla="*/ 269 w 301"/>
                <a:gd name="T7" fmla="*/ 53 h 119"/>
                <a:gd name="T8" fmla="*/ 281 w 301"/>
                <a:gd name="T9" fmla="*/ 45 h 119"/>
                <a:gd name="T10" fmla="*/ 295 w 301"/>
                <a:gd name="T11" fmla="*/ 37 h 119"/>
                <a:gd name="T12" fmla="*/ 289 w 301"/>
                <a:gd name="T13" fmla="*/ 31 h 119"/>
                <a:gd name="T14" fmla="*/ 278 w 301"/>
                <a:gd name="T15" fmla="*/ 20 h 119"/>
                <a:gd name="T16" fmla="*/ 269 w 301"/>
                <a:gd name="T17" fmla="*/ 16 h 119"/>
                <a:gd name="T18" fmla="*/ 247 w 301"/>
                <a:gd name="T19" fmla="*/ 25 h 119"/>
                <a:gd name="T20" fmla="*/ 230 w 301"/>
                <a:gd name="T21" fmla="*/ 25 h 119"/>
                <a:gd name="T22" fmla="*/ 221 w 301"/>
                <a:gd name="T23" fmla="*/ 14 h 119"/>
                <a:gd name="T24" fmla="*/ 201 w 301"/>
                <a:gd name="T25" fmla="*/ 8 h 119"/>
                <a:gd name="T26" fmla="*/ 179 w 301"/>
                <a:gd name="T27" fmla="*/ 2 h 119"/>
                <a:gd name="T28" fmla="*/ 164 w 301"/>
                <a:gd name="T29" fmla="*/ 8 h 119"/>
                <a:gd name="T30" fmla="*/ 156 w 301"/>
                <a:gd name="T31" fmla="*/ 25 h 119"/>
                <a:gd name="T32" fmla="*/ 139 w 301"/>
                <a:gd name="T33" fmla="*/ 29 h 119"/>
                <a:gd name="T34" fmla="*/ 102 w 301"/>
                <a:gd name="T35" fmla="*/ 25 h 119"/>
                <a:gd name="T36" fmla="*/ 82 w 301"/>
                <a:gd name="T37" fmla="*/ 22 h 119"/>
                <a:gd name="T38" fmla="*/ 65 w 301"/>
                <a:gd name="T39" fmla="*/ 27 h 119"/>
                <a:gd name="T40" fmla="*/ 39 w 301"/>
                <a:gd name="T41" fmla="*/ 29 h 119"/>
                <a:gd name="T42" fmla="*/ 11 w 301"/>
                <a:gd name="T43" fmla="*/ 27 h 119"/>
                <a:gd name="T44" fmla="*/ 17 w 301"/>
                <a:gd name="T45" fmla="*/ 35 h 119"/>
                <a:gd name="T46" fmla="*/ 37 w 301"/>
                <a:gd name="T47" fmla="*/ 51 h 119"/>
                <a:gd name="T48" fmla="*/ 45 w 301"/>
                <a:gd name="T49" fmla="*/ 62 h 119"/>
                <a:gd name="T50" fmla="*/ 85 w 301"/>
                <a:gd name="T51" fmla="*/ 66 h 119"/>
                <a:gd name="T52" fmla="*/ 91 w 301"/>
                <a:gd name="T53" fmla="*/ 70 h 119"/>
                <a:gd name="T54" fmla="*/ 65 w 301"/>
                <a:gd name="T55" fmla="*/ 74 h 119"/>
                <a:gd name="T56" fmla="*/ 54 w 301"/>
                <a:gd name="T57" fmla="*/ 78 h 119"/>
                <a:gd name="T58" fmla="*/ 37 w 301"/>
                <a:gd name="T59" fmla="*/ 89 h 119"/>
                <a:gd name="T60" fmla="*/ 48 w 301"/>
                <a:gd name="T61" fmla="*/ 93 h 119"/>
                <a:gd name="T62" fmla="*/ 71 w 301"/>
                <a:gd name="T63" fmla="*/ 97 h 119"/>
                <a:gd name="T64" fmla="*/ 88 w 301"/>
                <a:gd name="T65" fmla="*/ 97 h 119"/>
                <a:gd name="T66" fmla="*/ 113 w 301"/>
                <a:gd name="T67" fmla="*/ 97 h 119"/>
                <a:gd name="T68" fmla="*/ 122 w 301"/>
                <a:gd name="T69" fmla="*/ 103 h 119"/>
                <a:gd name="T70" fmla="*/ 122 w 301"/>
                <a:gd name="T71" fmla="*/ 115 h 119"/>
                <a:gd name="T72" fmla="*/ 133 w 301"/>
                <a:gd name="T73" fmla="*/ 115 h 119"/>
                <a:gd name="T74" fmla="*/ 161 w 301"/>
                <a:gd name="T75" fmla="*/ 107 h 119"/>
                <a:gd name="T76" fmla="*/ 176 w 301"/>
                <a:gd name="T77" fmla="*/ 105 h 119"/>
                <a:gd name="T78" fmla="*/ 179 w 301"/>
                <a:gd name="T79" fmla="*/ 109 h 119"/>
                <a:gd name="T80" fmla="*/ 190 w 301"/>
                <a:gd name="T81" fmla="*/ 105 h 119"/>
                <a:gd name="T82" fmla="*/ 204 w 301"/>
                <a:gd name="T83" fmla="*/ 84 h 119"/>
                <a:gd name="T84" fmla="*/ 215 w 301"/>
                <a:gd name="T85" fmla="*/ 76 h 119"/>
                <a:gd name="T86" fmla="*/ 244 w 301"/>
                <a:gd name="T87" fmla="*/ 80 h 119"/>
                <a:gd name="T88" fmla="*/ 261 w 301"/>
                <a:gd name="T89" fmla="*/ 8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1"/>
                <a:gd name="T136" fmla="*/ 0 h 119"/>
                <a:gd name="T137" fmla="*/ 301 w 301"/>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1" h="119">
                  <a:moveTo>
                    <a:pt x="261" y="80"/>
                  </a:moveTo>
                  <a:lnTo>
                    <a:pt x="249" y="78"/>
                  </a:lnTo>
                  <a:lnTo>
                    <a:pt x="235" y="74"/>
                  </a:lnTo>
                  <a:lnTo>
                    <a:pt x="224" y="72"/>
                  </a:lnTo>
                  <a:lnTo>
                    <a:pt x="218" y="70"/>
                  </a:lnTo>
                  <a:lnTo>
                    <a:pt x="230" y="66"/>
                  </a:lnTo>
                  <a:lnTo>
                    <a:pt x="249" y="60"/>
                  </a:lnTo>
                  <a:lnTo>
                    <a:pt x="269" y="53"/>
                  </a:lnTo>
                  <a:lnTo>
                    <a:pt x="284" y="49"/>
                  </a:lnTo>
                  <a:lnTo>
                    <a:pt x="281" y="45"/>
                  </a:lnTo>
                  <a:lnTo>
                    <a:pt x="286" y="41"/>
                  </a:lnTo>
                  <a:lnTo>
                    <a:pt x="295" y="37"/>
                  </a:lnTo>
                  <a:lnTo>
                    <a:pt x="301" y="33"/>
                  </a:lnTo>
                  <a:lnTo>
                    <a:pt x="289" y="31"/>
                  </a:lnTo>
                  <a:lnTo>
                    <a:pt x="281" y="27"/>
                  </a:lnTo>
                  <a:lnTo>
                    <a:pt x="278" y="20"/>
                  </a:lnTo>
                  <a:lnTo>
                    <a:pt x="278" y="14"/>
                  </a:lnTo>
                  <a:lnTo>
                    <a:pt x="269" y="16"/>
                  </a:lnTo>
                  <a:lnTo>
                    <a:pt x="258" y="20"/>
                  </a:lnTo>
                  <a:lnTo>
                    <a:pt x="247" y="25"/>
                  </a:lnTo>
                  <a:lnTo>
                    <a:pt x="238" y="27"/>
                  </a:lnTo>
                  <a:lnTo>
                    <a:pt x="230" y="25"/>
                  </a:lnTo>
                  <a:lnTo>
                    <a:pt x="227" y="20"/>
                  </a:lnTo>
                  <a:lnTo>
                    <a:pt x="221" y="14"/>
                  </a:lnTo>
                  <a:lnTo>
                    <a:pt x="213" y="10"/>
                  </a:lnTo>
                  <a:lnTo>
                    <a:pt x="201" y="8"/>
                  </a:lnTo>
                  <a:lnTo>
                    <a:pt x="190" y="4"/>
                  </a:lnTo>
                  <a:lnTo>
                    <a:pt x="179" y="2"/>
                  </a:lnTo>
                  <a:lnTo>
                    <a:pt x="170" y="0"/>
                  </a:lnTo>
                  <a:lnTo>
                    <a:pt x="164" y="8"/>
                  </a:lnTo>
                  <a:lnTo>
                    <a:pt x="159" y="16"/>
                  </a:lnTo>
                  <a:lnTo>
                    <a:pt x="156" y="25"/>
                  </a:lnTo>
                  <a:lnTo>
                    <a:pt x="150" y="29"/>
                  </a:lnTo>
                  <a:lnTo>
                    <a:pt x="139" y="29"/>
                  </a:lnTo>
                  <a:lnTo>
                    <a:pt x="122" y="27"/>
                  </a:lnTo>
                  <a:lnTo>
                    <a:pt x="102" y="25"/>
                  </a:lnTo>
                  <a:lnTo>
                    <a:pt x="88" y="20"/>
                  </a:lnTo>
                  <a:lnTo>
                    <a:pt x="82" y="22"/>
                  </a:lnTo>
                  <a:lnTo>
                    <a:pt x="73" y="25"/>
                  </a:lnTo>
                  <a:lnTo>
                    <a:pt x="65" y="27"/>
                  </a:lnTo>
                  <a:lnTo>
                    <a:pt x="54" y="27"/>
                  </a:lnTo>
                  <a:lnTo>
                    <a:pt x="39" y="29"/>
                  </a:lnTo>
                  <a:lnTo>
                    <a:pt x="25" y="29"/>
                  </a:lnTo>
                  <a:lnTo>
                    <a:pt x="11" y="27"/>
                  </a:lnTo>
                  <a:lnTo>
                    <a:pt x="0" y="27"/>
                  </a:lnTo>
                  <a:lnTo>
                    <a:pt x="17" y="35"/>
                  </a:lnTo>
                  <a:lnTo>
                    <a:pt x="31" y="45"/>
                  </a:lnTo>
                  <a:lnTo>
                    <a:pt x="37" y="51"/>
                  </a:lnTo>
                  <a:lnTo>
                    <a:pt x="28" y="58"/>
                  </a:lnTo>
                  <a:lnTo>
                    <a:pt x="45" y="62"/>
                  </a:lnTo>
                  <a:lnTo>
                    <a:pt x="68" y="64"/>
                  </a:lnTo>
                  <a:lnTo>
                    <a:pt x="85" y="66"/>
                  </a:lnTo>
                  <a:lnTo>
                    <a:pt x="96" y="68"/>
                  </a:lnTo>
                  <a:lnTo>
                    <a:pt x="91" y="70"/>
                  </a:lnTo>
                  <a:lnTo>
                    <a:pt x="79" y="74"/>
                  </a:lnTo>
                  <a:lnTo>
                    <a:pt x="65" y="74"/>
                  </a:lnTo>
                  <a:lnTo>
                    <a:pt x="54" y="74"/>
                  </a:lnTo>
                  <a:lnTo>
                    <a:pt x="54" y="78"/>
                  </a:lnTo>
                  <a:lnTo>
                    <a:pt x="48" y="84"/>
                  </a:lnTo>
                  <a:lnTo>
                    <a:pt x="37" y="89"/>
                  </a:lnTo>
                  <a:lnTo>
                    <a:pt x="25" y="91"/>
                  </a:lnTo>
                  <a:lnTo>
                    <a:pt x="48" y="93"/>
                  </a:lnTo>
                  <a:lnTo>
                    <a:pt x="62" y="95"/>
                  </a:lnTo>
                  <a:lnTo>
                    <a:pt x="71" y="97"/>
                  </a:lnTo>
                  <a:lnTo>
                    <a:pt x="71" y="99"/>
                  </a:lnTo>
                  <a:lnTo>
                    <a:pt x="88" y="97"/>
                  </a:lnTo>
                  <a:lnTo>
                    <a:pt x="102" y="97"/>
                  </a:lnTo>
                  <a:lnTo>
                    <a:pt x="113" y="97"/>
                  </a:lnTo>
                  <a:lnTo>
                    <a:pt x="119" y="99"/>
                  </a:lnTo>
                  <a:lnTo>
                    <a:pt x="122" y="103"/>
                  </a:lnTo>
                  <a:lnTo>
                    <a:pt x="125" y="109"/>
                  </a:lnTo>
                  <a:lnTo>
                    <a:pt x="122" y="115"/>
                  </a:lnTo>
                  <a:lnTo>
                    <a:pt x="119" y="119"/>
                  </a:lnTo>
                  <a:lnTo>
                    <a:pt x="133" y="115"/>
                  </a:lnTo>
                  <a:lnTo>
                    <a:pt x="150" y="109"/>
                  </a:lnTo>
                  <a:lnTo>
                    <a:pt x="161" y="107"/>
                  </a:lnTo>
                  <a:lnTo>
                    <a:pt x="170" y="105"/>
                  </a:lnTo>
                  <a:lnTo>
                    <a:pt x="176" y="105"/>
                  </a:lnTo>
                  <a:lnTo>
                    <a:pt x="179" y="107"/>
                  </a:lnTo>
                  <a:lnTo>
                    <a:pt x="179" y="109"/>
                  </a:lnTo>
                  <a:lnTo>
                    <a:pt x="181" y="111"/>
                  </a:lnTo>
                  <a:lnTo>
                    <a:pt x="190" y="105"/>
                  </a:lnTo>
                  <a:lnTo>
                    <a:pt x="198" y="95"/>
                  </a:lnTo>
                  <a:lnTo>
                    <a:pt x="204" y="84"/>
                  </a:lnTo>
                  <a:lnTo>
                    <a:pt x="207" y="76"/>
                  </a:lnTo>
                  <a:lnTo>
                    <a:pt x="215" y="76"/>
                  </a:lnTo>
                  <a:lnTo>
                    <a:pt x="230" y="78"/>
                  </a:lnTo>
                  <a:lnTo>
                    <a:pt x="244" y="80"/>
                  </a:lnTo>
                  <a:lnTo>
                    <a:pt x="252" y="82"/>
                  </a:lnTo>
                  <a:lnTo>
                    <a:pt x="261" y="8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9" name="Freeform 65">
              <a:extLst>
                <a:ext uri="{FF2B5EF4-FFF2-40B4-BE49-F238E27FC236}">
                  <a16:creationId xmlns:a16="http://schemas.microsoft.com/office/drawing/2014/main" id="{A66D97E3-0226-4ECA-A0F6-ADCC04C74BE5}"/>
                </a:ext>
              </a:extLst>
            </p:cNvPr>
            <p:cNvSpPr>
              <a:spLocks/>
            </p:cNvSpPr>
            <p:nvPr/>
          </p:nvSpPr>
          <p:spPr bwMode="auto">
            <a:xfrm>
              <a:off x="4284" y="1314"/>
              <a:ext cx="147" cy="268"/>
            </a:xfrm>
            <a:custGeom>
              <a:avLst/>
              <a:gdLst>
                <a:gd name="T0" fmla="*/ 42 w 147"/>
                <a:gd name="T1" fmla="*/ 27 h 268"/>
                <a:gd name="T2" fmla="*/ 54 w 147"/>
                <a:gd name="T3" fmla="*/ 97 h 268"/>
                <a:gd name="T4" fmla="*/ 88 w 147"/>
                <a:gd name="T5" fmla="*/ 126 h 268"/>
                <a:gd name="T6" fmla="*/ 127 w 147"/>
                <a:gd name="T7" fmla="*/ 134 h 268"/>
                <a:gd name="T8" fmla="*/ 144 w 147"/>
                <a:gd name="T9" fmla="*/ 138 h 268"/>
                <a:gd name="T10" fmla="*/ 147 w 147"/>
                <a:gd name="T11" fmla="*/ 149 h 268"/>
                <a:gd name="T12" fmla="*/ 144 w 147"/>
                <a:gd name="T13" fmla="*/ 159 h 268"/>
                <a:gd name="T14" fmla="*/ 144 w 147"/>
                <a:gd name="T15" fmla="*/ 165 h 268"/>
                <a:gd name="T16" fmla="*/ 142 w 147"/>
                <a:gd name="T17" fmla="*/ 171 h 268"/>
                <a:gd name="T18" fmla="*/ 139 w 147"/>
                <a:gd name="T19" fmla="*/ 175 h 268"/>
                <a:gd name="T20" fmla="*/ 136 w 147"/>
                <a:gd name="T21" fmla="*/ 182 h 268"/>
                <a:gd name="T22" fmla="*/ 136 w 147"/>
                <a:gd name="T23" fmla="*/ 190 h 268"/>
                <a:gd name="T24" fmla="*/ 130 w 147"/>
                <a:gd name="T25" fmla="*/ 198 h 268"/>
                <a:gd name="T26" fmla="*/ 122 w 147"/>
                <a:gd name="T27" fmla="*/ 204 h 268"/>
                <a:gd name="T28" fmla="*/ 116 w 147"/>
                <a:gd name="T29" fmla="*/ 215 h 268"/>
                <a:gd name="T30" fmla="*/ 102 w 147"/>
                <a:gd name="T31" fmla="*/ 237 h 268"/>
                <a:gd name="T32" fmla="*/ 93 w 147"/>
                <a:gd name="T33" fmla="*/ 241 h 268"/>
                <a:gd name="T34" fmla="*/ 93 w 147"/>
                <a:gd name="T35" fmla="*/ 237 h 268"/>
                <a:gd name="T36" fmla="*/ 90 w 147"/>
                <a:gd name="T37" fmla="*/ 241 h 268"/>
                <a:gd name="T38" fmla="*/ 85 w 147"/>
                <a:gd name="T39" fmla="*/ 254 h 268"/>
                <a:gd name="T40" fmla="*/ 79 w 147"/>
                <a:gd name="T41" fmla="*/ 256 h 268"/>
                <a:gd name="T42" fmla="*/ 73 w 147"/>
                <a:gd name="T43" fmla="*/ 254 h 268"/>
                <a:gd name="T44" fmla="*/ 68 w 147"/>
                <a:gd name="T45" fmla="*/ 256 h 268"/>
                <a:gd name="T46" fmla="*/ 65 w 147"/>
                <a:gd name="T47" fmla="*/ 262 h 268"/>
                <a:gd name="T48" fmla="*/ 59 w 147"/>
                <a:gd name="T49" fmla="*/ 264 h 268"/>
                <a:gd name="T50" fmla="*/ 54 w 147"/>
                <a:gd name="T51" fmla="*/ 258 h 268"/>
                <a:gd name="T52" fmla="*/ 48 w 147"/>
                <a:gd name="T53" fmla="*/ 258 h 268"/>
                <a:gd name="T54" fmla="*/ 45 w 147"/>
                <a:gd name="T55" fmla="*/ 264 h 268"/>
                <a:gd name="T56" fmla="*/ 39 w 147"/>
                <a:gd name="T57" fmla="*/ 264 h 268"/>
                <a:gd name="T58" fmla="*/ 37 w 147"/>
                <a:gd name="T59" fmla="*/ 262 h 268"/>
                <a:gd name="T60" fmla="*/ 34 w 147"/>
                <a:gd name="T61" fmla="*/ 260 h 268"/>
                <a:gd name="T62" fmla="*/ 28 w 147"/>
                <a:gd name="T63" fmla="*/ 266 h 268"/>
                <a:gd name="T64" fmla="*/ 22 w 147"/>
                <a:gd name="T65" fmla="*/ 266 h 268"/>
                <a:gd name="T66" fmla="*/ 22 w 147"/>
                <a:gd name="T67" fmla="*/ 258 h 268"/>
                <a:gd name="T68" fmla="*/ 17 w 147"/>
                <a:gd name="T69" fmla="*/ 252 h 268"/>
                <a:gd name="T70" fmla="*/ 8 w 147"/>
                <a:gd name="T71" fmla="*/ 256 h 268"/>
                <a:gd name="T72" fmla="*/ 5 w 147"/>
                <a:gd name="T73" fmla="*/ 252 h 268"/>
                <a:gd name="T74" fmla="*/ 2 w 147"/>
                <a:gd name="T75" fmla="*/ 241 h 268"/>
                <a:gd name="T76" fmla="*/ 5 w 147"/>
                <a:gd name="T77" fmla="*/ 211 h 268"/>
                <a:gd name="T78" fmla="*/ 51 w 147"/>
                <a:gd name="T79" fmla="*/ 147 h 268"/>
                <a:gd name="T80" fmla="*/ 45 w 147"/>
                <a:gd name="T81" fmla="*/ 89 h 268"/>
                <a:gd name="T82" fmla="*/ 37 w 147"/>
                <a:gd name="T83" fmla="*/ 35 h 268"/>
                <a:gd name="T84" fmla="*/ 42 w 147"/>
                <a:gd name="T85" fmla="*/ 0 h 2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268"/>
                <a:gd name="T131" fmla="*/ 147 w 147"/>
                <a:gd name="T132" fmla="*/ 268 h 2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268">
                  <a:moveTo>
                    <a:pt x="42" y="0"/>
                  </a:moveTo>
                  <a:lnTo>
                    <a:pt x="42" y="27"/>
                  </a:lnTo>
                  <a:lnTo>
                    <a:pt x="48" y="62"/>
                  </a:lnTo>
                  <a:lnTo>
                    <a:pt x="54" y="97"/>
                  </a:lnTo>
                  <a:lnTo>
                    <a:pt x="68" y="118"/>
                  </a:lnTo>
                  <a:lnTo>
                    <a:pt x="88" y="126"/>
                  </a:lnTo>
                  <a:lnTo>
                    <a:pt x="107" y="130"/>
                  </a:lnTo>
                  <a:lnTo>
                    <a:pt x="127" y="134"/>
                  </a:lnTo>
                  <a:lnTo>
                    <a:pt x="139" y="136"/>
                  </a:lnTo>
                  <a:lnTo>
                    <a:pt x="144" y="138"/>
                  </a:lnTo>
                  <a:lnTo>
                    <a:pt x="147" y="144"/>
                  </a:lnTo>
                  <a:lnTo>
                    <a:pt x="147" y="149"/>
                  </a:lnTo>
                  <a:lnTo>
                    <a:pt x="144" y="155"/>
                  </a:lnTo>
                  <a:lnTo>
                    <a:pt x="144" y="159"/>
                  </a:lnTo>
                  <a:lnTo>
                    <a:pt x="144" y="161"/>
                  </a:lnTo>
                  <a:lnTo>
                    <a:pt x="144" y="165"/>
                  </a:lnTo>
                  <a:lnTo>
                    <a:pt x="144" y="169"/>
                  </a:lnTo>
                  <a:lnTo>
                    <a:pt x="142" y="171"/>
                  </a:lnTo>
                  <a:lnTo>
                    <a:pt x="142" y="173"/>
                  </a:lnTo>
                  <a:lnTo>
                    <a:pt x="139" y="175"/>
                  </a:lnTo>
                  <a:lnTo>
                    <a:pt x="136" y="177"/>
                  </a:lnTo>
                  <a:lnTo>
                    <a:pt x="136" y="182"/>
                  </a:lnTo>
                  <a:lnTo>
                    <a:pt x="136" y="186"/>
                  </a:lnTo>
                  <a:lnTo>
                    <a:pt x="136" y="190"/>
                  </a:lnTo>
                  <a:lnTo>
                    <a:pt x="133" y="194"/>
                  </a:lnTo>
                  <a:lnTo>
                    <a:pt x="130" y="198"/>
                  </a:lnTo>
                  <a:lnTo>
                    <a:pt x="127" y="200"/>
                  </a:lnTo>
                  <a:lnTo>
                    <a:pt x="122" y="204"/>
                  </a:lnTo>
                  <a:lnTo>
                    <a:pt x="119" y="208"/>
                  </a:lnTo>
                  <a:lnTo>
                    <a:pt x="116" y="215"/>
                  </a:lnTo>
                  <a:lnTo>
                    <a:pt x="107" y="227"/>
                  </a:lnTo>
                  <a:lnTo>
                    <a:pt x="102" y="237"/>
                  </a:lnTo>
                  <a:lnTo>
                    <a:pt x="96" y="244"/>
                  </a:lnTo>
                  <a:lnTo>
                    <a:pt x="93" y="241"/>
                  </a:lnTo>
                  <a:lnTo>
                    <a:pt x="93" y="239"/>
                  </a:lnTo>
                  <a:lnTo>
                    <a:pt x="93" y="237"/>
                  </a:lnTo>
                  <a:lnTo>
                    <a:pt x="90" y="235"/>
                  </a:lnTo>
                  <a:lnTo>
                    <a:pt x="90" y="241"/>
                  </a:lnTo>
                  <a:lnTo>
                    <a:pt x="88" y="248"/>
                  </a:lnTo>
                  <a:lnTo>
                    <a:pt x="85" y="254"/>
                  </a:lnTo>
                  <a:lnTo>
                    <a:pt x="82" y="256"/>
                  </a:lnTo>
                  <a:lnTo>
                    <a:pt x="79" y="256"/>
                  </a:lnTo>
                  <a:lnTo>
                    <a:pt x="76" y="254"/>
                  </a:lnTo>
                  <a:lnTo>
                    <a:pt x="73" y="254"/>
                  </a:lnTo>
                  <a:lnTo>
                    <a:pt x="71" y="254"/>
                  </a:lnTo>
                  <a:lnTo>
                    <a:pt x="68" y="256"/>
                  </a:lnTo>
                  <a:lnTo>
                    <a:pt x="68" y="260"/>
                  </a:lnTo>
                  <a:lnTo>
                    <a:pt x="65" y="262"/>
                  </a:lnTo>
                  <a:lnTo>
                    <a:pt x="62" y="264"/>
                  </a:lnTo>
                  <a:lnTo>
                    <a:pt x="59" y="264"/>
                  </a:lnTo>
                  <a:lnTo>
                    <a:pt x="56" y="260"/>
                  </a:lnTo>
                  <a:lnTo>
                    <a:pt x="54" y="258"/>
                  </a:lnTo>
                  <a:lnTo>
                    <a:pt x="51" y="256"/>
                  </a:lnTo>
                  <a:lnTo>
                    <a:pt x="48" y="258"/>
                  </a:lnTo>
                  <a:lnTo>
                    <a:pt x="45" y="260"/>
                  </a:lnTo>
                  <a:lnTo>
                    <a:pt x="45" y="264"/>
                  </a:lnTo>
                  <a:lnTo>
                    <a:pt x="42" y="264"/>
                  </a:lnTo>
                  <a:lnTo>
                    <a:pt x="39" y="264"/>
                  </a:lnTo>
                  <a:lnTo>
                    <a:pt x="37" y="264"/>
                  </a:lnTo>
                  <a:lnTo>
                    <a:pt x="37" y="262"/>
                  </a:lnTo>
                  <a:lnTo>
                    <a:pt x="37" y="260"/>
                  </a:lnTo>
                  <a:lnTo>
                    <a:pt x="34" y="260"/>
                  </a:lnTo>
                  <a:lnTo>
                    <a:pt x="31" y="264"/>
                  </a:lnTo>
                  <a:lnTo>
                    <a:pt x="28" y="266"/>
                  </a:lnTo>
                  <a:lnTo>
                    <a:pt x="25" y="268"/>
                  </a:lnTo>
                  <a:lnTo>
                    <a:pt x="22" y="266"/>
                  </a:lnTo>
                  <a:lnTo>
                    <a:pt x="22" y="262"/>
                  </a:lnTo>
                  <a:lnTo>
                    <a:pt x="22" y="258"/>
                  </a:lnTo>
                  <a:lnTo>
                    <a:pt x="20" y="254"/>
                  </a:lnTo>
                  <a:lnTo>
                    <a:pt x="17" y="252"/>
                  </a:lnTo>
                  <a:lnTo>
                    <a:pt x="11" y="254"/>
                  </a:lnTo>
                  <a:lnTo>
                    <a:pt x="8" y="256"/>
                  </a:lnTo>
                  <a:lnTo>
                    <a:pt x="8" y="254"/>
                  </a:lnTo>
                  <a:lnTo>
                    <a:pt x="5" y="252"/>
                  </a:lnTo>
                  <a:lnTo>
                    <a:pt x="2" y="246"/>
                  </a:lnTo>
                  <a:lnTo>
                    <a:pt x="2" y="241"/>
                  </a:lnTo>
                  <a:lnTo>
                    <a:pt x="0" y="235"/>
                  </a:lnTo>
                  <a:lnTo>
                    <a:pt x="5" y="211"/>
                  </a:lnTo>
                  <a:lnTo>
                    <a:pt x="28" y="180"/>
                  </a:lnTo>
                  <a:lnTo>
                    <a:pt x="51" y="147"/>
                  </a:lnTo>
                  <a:lnTo>
                    <a:pt x="54" y="118"/>
                  </a:lnTo>
                  <a:lnTo>
                    <a:pt x="45" y="89"/>
                  </a:lnTo>
                  <a:lnTo>
                    <a:pt x="39" y="62"/>
                  </a:lnTo>
                  <a:lnTo>
                    <a:pt x="37" y="35"/>
                  </a:lnTo>
                  <a:lnTo>
                    <a:pt x="37" y="19"/>
                  </a:lnTo>
                  <a:lnTo>
                    <a:pt x="4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10" name="Freeform 66">
              <a:extLst>
                <a:ext uri="{FF2B5EF4-FFF2-40B4-BE49-F238E27FC236}">
                  <a16:creationId xmlns:a16="http://schemas.microsoft.com/office/drawing/2014/main" id="{29ECE526-7734-47A0-BF7C-5C5B2D39159B}"/>
                </a:ext>
              </a:extLst>
            </p:cNvPr>
            <p:cNvSpPr>
              <a:spLocks/>
            </p:cNvSpPr>
            <p:nvPr/>
          </p:nvSpPr>
          <p:spPr bwMode="auto">
            <a:xfrm>
              <a:off x="2496" y="2928"/>
              <a:ext cx="139" cy="106"/>
            </a:xfrm>
            <a:custGeom>
              <a:avLst/>
              <a:gdLst>
                <a:gd name="T0" fmla="*/ 60 w 139"/>
                <a:gd name="T1" fmla="*/ 58 h 106"/>
                <a:gd name="T2" fmla="*/ 40 w 139"/>
                <a:gd name="T3" fmla="*/ 50 h 106"/>
                <a:gd name="T4" fmla="*/ 17 w 139"/>
                <a:gd name="T5" fmla="*/ 35 h 106"/>
                <a:gd name="T6" fmla="*/ 0 w 139"/>
                <a:gd name="T7" fmla="*/ 19 h 106"/>
                <a:gd name="T8" fmla="*/ 0 w 139"/>
                <a:gd name="T9" fmla="*/ 4 h 106"/>
                <a:gd name="T10" fmla="*/ 8 w 139"/>
                <a:gd name="T11" fmla="*/ 0 h 106"/>
                <a:gd name="T12" fmla="*/ 20 w 139"/>
                <a:gd name="T13" fmla="*/ 11 h 106"/>
                <a:gd name="T14" fmla="*/ 31 w 139"/>
                <a:gd name="T15" fmla="*/ 29 h 106"/>
                <a:gd name="T16" fmla="*/ 45 w 139"/>
                <a:gd name="T17" fmla="*/ 42 h 106"/>
                <a:gd name="T18" fmla="*/ 60 w 139"/>
                <a:gd name="T19" fmla="*/ 37 h 106"/>
                <a:gd name="T20" fmla="*/ 82 w 139"/>
                <a:gd name="T21" fmla="*/ 33 h 106"/>
                <a:gd name="T22" fmla="*/ 105 w 139"/>
                <a:gd name="T23" fmla="*/ 33 h 106"/>
                <a:gd name="T24" fmla="*/ 119 w 139"/>
                <a:gd name="T25" fmla="*/ 46 h 106"/>
                <a:gd name="T26" fmla="*/ 133 w 139"/>
                <a:gd name="T27" fmla="*/ 52 h 106"/>
                <a:gd name="T28" fmla="*/ 139 w 139"/>
                <a:gd name="T29" fmla="*/ 68 h 106"/>
                <a:gd name="T30" fmla="*/ 133 w 139"/>
                <a:gd name="T31" fmla="*/ 87 h 106"/>
                <a:gd name="T32" fmla="*/ 111 w 139"/>
                <a:gd name="T33" fmla="*/ 106 h 106"/>
                <a:gd name="T34" fmla="*/ 96 w 139"/>
                <a:gd name="T35" fmla="*/ 97 h 106"/>
                <a:gd name="T36" fmla="*/ 79 w 139"/>
                <a:gd name="T37" fmla="*/ 83 h 106"/>
                <a:gd name="T38" fmla="*/ 65 w 139"/>
                <a:gd name="T39" fmla="*/ 68 h 106"/>
                <a:gd name="T40" fmla="*/ 60 w 139"/>
                <a:gd name="T41" fmla="*/ 58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06"/>
                <a:gd name="T65" fmla="*/ 139 w 139"/>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06">
                  <a:moveTo>
                    <a:pt x="60" y="58"/>
                  </a:moveTo>
                  <a:lnTo>
                    <a:pt x="40" y="50"/>
                  </a:lnTo>
                  <a:lnTo>
                    <a:pt x="17" y="35"/>
                  </a:lnTo>
                  <a:lnTo>
                    <a:pt x="0" y="19"/>
                  </a:lnTo>
                  <a:lnTo>
                    <a:pt x="0" y="4"/>
                  </a:lnTo>
                  <a:lnTo>
                    <a:pt x="8" y="0"/>
                  </a:lnTo>
                  <a:lnTo>
                    <a:pt x="20" y="11"/>
                  </a:lnTo>
                  <a:lnTo>
                    <a:pt x="31" y="29"/>
                  </a:lnTo>
                  <a:lnTo>
                    <a:pt x="45" y="42"/>
                  </a:lnTo>
                  <a:lnTo>
                    <a:pt x="60" y="37"/>
                  </a:lnTo>
                  <a:lnTo>
                    <a:pt x="82" y="33"/>
                  </a:lnTo>
                  <a:lnTo>
                    <a:pt x="105" y="33"/>
                  </a:lnTo>
                  <a:lnTo>
                    <a:pt x="119" y="46"/>
                  </a:lnTo>
                  <a:lnTo>
                    <a:pt x="133" y="52"/>
                  </a:lnTo>
                  <a:lnTo>
                    <a:pt x="139" y="68"/>
                  </a:lnTo>
                  <a:lnTo>
                    <a:pt x="133" y="87"/>
                  </a:lnTo>
                  <a:lnTo>
                    <a:pt x="111" y="106"/>
                  </a:lnTo>
                  <a:lnTo>
                    <a:pt x="96" y="97"/>
                  </a:lnTo>
                  <a:lnTo>
                    <a:pt x="79" y="83"/>
                  </a:lnTo>
                  <a:lnTo>
                    <a:pt x="65" y="68"/>
                  </a:lnTo>
                  <a:lnTo>
                    <a:pt x="60" y="5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11" name="Freeform 67">
              <a:extLst>
                <a:ext uri="{FF2B5EF4-FFF2-40B4-BE49-F238E27FC236}">
                  <a16:creationId xmlns:a16="http://schemas.microsoft.com/office/drawing/2014/main" id="{44BE1F16-76C0-4722-921A-10753E9BAC67}"/>
                </a:ext>
              </a:extLst>
            </p:cNvPr>
            <p:cNvSpPr>
              <a:spLocks/>
            </p:cNvSpPr>
            <p:nvPr/>
          </p:nvSpPr>
          <p:spPr bwMode="auto">
            <a:xfrm>
              <a:off x="2256" y="2976"/>
              <a:ext cx="593" cy="409"/>
            </a:xfrm>
            <a:custGeom>
              <a:avLst/>
              <a:gdLst>
                <a:gd name="T0" fmla="*/ 130 w 593"/>
                <a:gd name="T1" fmla="*/ 389 h 409"/>
                <a:gd name="T2" fmla="*/ 107 w 593"/>
                <a:gd name="T3" fmla="*/ 405 h 409"/>
                <a:gd name="T4" fmla="*/ 22 w 593"/>
                <a:gd name="T5" fmla="*/ 374 h 409"/>
                <a:gd name="T6" fmla="*/ 17 w 593"/>
                <a:gd name="T7" fmla="*/ 343 h 409"/>
                <a:gd name="T8" fmla="*/ 59 w 593"/>
                <a:gd name="T9" fmla="*/ 356 h 409"/>
                <a:gd name="T10" fmla="*/ 76 w 593"/>
                <a:gd name="T11" fmla="*/ 345 h 409"/>
                <a:gd name="T12" fmla="*/ 159 w 593"/>
                <a:gd name="T13" fmla="*/ 263 h 409"/>
                <a:gd name="T14" fmla="*/ 244 w 593"/>
                <a:gd name="T15" fmla="*/ 252 h 409"/>
                <a:gd name="T16" fmla="*/ 266 w 593"/>
                <a:gd name="T17" fmla="*/ 244 h 409"/>
                <a:gd name="T18" fmla="*/ 272 w 593"/>
                <a:gd name="T19" fmla="*/ 219 h 409"/>
                <a:gd name="T20" fmla="*/ 201 w 593"/>
                <a:gd name="T21" fmla="*/ 213 h 409"/>
                <a:gd name="T22" fmla="*/ 159 w 593"/>
                <a:gd name="T23" fmla="*/ 199 h 409"/>
                <a:gd name="T24" fmla="*/ 130 w 593"/>
                <a:gd name="T25" fmla="*/ 178 h 409"/>
                <a:gd name="T26" fmla="*/ 150 w 593"/>
                <a:gd name="T27" fmla="*/ 162 h 409"/>
                <a:gd name="T28" fmla="*/ 181 w 593"/>
                <a:gd name="T29" fmla="*/ 172 h 409"/>
                <a:gd name="T30" fmla="*/ 195 w 593"/>
                <a:gd name="T31" fmla="*/ 186 h 409"/>
                <a:gd name="T32" fmla="*/ 249 w 593"/>
                <a:gd name="T33" fmla="*/ 186 h 409"/>
                <a:gd name="T34" fmla="*/ 235 w 593"/>
                <a:gd name="T35" fmla="*/ 155 h 409"/>
                <a:gd name="T36" fmla="*/ 232 w 593"/>
                <a:gd name="T37" fmla="*/ 137 h 409"/>
                <a:gd name="T38" fmla="*/ 193 w 593"/>
                <a:gd name="T39" fmla="*/ 126 h 409"/>
                <a:gd name="T40" fmla="*/ 178 w 593"/>
                <a:gd name="T41" fmla="*/ 108 h 409"/>
                <a:gd name="T42" fmla="*/ 170 w 593"/>
                <a:gd name="T43" fmla="*/ 93 h 409"/>
                <a:gd name="T44" fmla="*/ 161 w 593"/>
                <a:gd name="T45" fmla="*/ 58 h 409"/>
                <a:gd name="T46" fmla="*/ 184 w 593"/>
                <a:gd name="T47" fmla="*/ 9 h 409"/>
                <a:gd name="T48" fmla="*/ 193 w 593"/>
                <a:gd name="T49" fmla="*/ 21 h 409"/>
                <a:gd name="T50" fmla="*/ 238 w 593"/>
                <a:gd name="T51" fmla="*/ 13 h 409"/>
                <a:gd name="T52" fmla="*/ 298 w 593"/>
                <a:gd name="T53" fmla="*/ 31 h 409"/>
                <a:gd name="T54" fmla="*/ 295 w 593"/>
                <a:gd name="T55" fmla="*/ 46 h 409"/>
                <a:gd name="T56" fmla="*/ 306 w 593"/>
                <a:gd name="T57" fmla="*/ 73 h 409"/>
                <a:gd name="T58" fmla="*/ 315 w 593"/>
                <a:gd name="T59" fmla="*/ 83 h 409"/>
                <a:gd name="T60" fmla="*/ 283 w 593"/>
                <a:gd name="T61" fmla="*/ 110 h 409"/>
                <a:gd name="T62" fmla="*/ 335 w 593"/>
                <a:gd name="T63" fmla="*/ 124 h 409"/>
                <a:gd name="T64" fmla="*/ 405 w 593"/>
                <a:gd name="T65" fmla="*/ 126 h 409"/>
                <a:gd name="T66" fmla="*/ 448 w 593"/>
                <a:gd name="T67" fmla="*/ 162 h 409"/>
                <a:gd name="T68" fmla="*/ 459 w 593"/>
                <a:gd name="T69" fmla="*/ 201 h 409"/>
                <a:gd name="T70" fmla="*/ 459 w 593"/>
                <a:gd name="T71" fmla="*/ 238 h 409"/>
                <a:gd name="T72" fmla="*/ 434 w 593"/>
                <a:gd name="T73" fmla="*/ 236 h 409"/>
                <a:gd name="T74" fmla="*/ 420 w 593"/>
                <a:gd name="T75" fmla="*/ 223 h 409"/>
                <a:gd name="T76" fmla="*/ 417 w 593"/>
                <a:gd name="T77" fmla="*/ 203 h 409"/>
                <a:gd name="T78" fmla="*/ 417 w 593"/>
                <a:gd name="T79" fmla="*/ 192 h 409"/>
                <a:gd name="T80" fmla="*/ 400 w 593"/>
                <a:gd name="T81" fmla="*/ 159 h 409"/>
                <a:gd name="T82" fmla="*/ 380 w 593"/>
                <a:gd name="T83" fmla="*/ 157 h 409"/>
                <a:gd name="T84" fmla="*/ 383 w 593"/>
                <a:gd name="T85" fmla="*/ 215 h 409"/>
                <a:gd name="T86" fmla="*/ 388 w 593"/>
                <a:gd name="T87" fmla="*/ 252 h 409"/>
                <a:gd name="T88" fmla="*/ 423 w 593"/>
                <a:gd name="T89" fmla="*/ 300 h 409"/>
                <a:gd name="T90" fmla="*/ 454 w 593"/>
                <a:gd name="T91" fmla="*/ 300 h 409"/>
                <a:gd name="T92" fmla="*/ 528 w 593"/>
                <a:gd name="T93" fmla="*/ 294 h 409"/>
                <a:gd name="T94" fmla="*/ 564 w 593"/>
                <a:gd name="T95" fmla="*/ 294 h 409"/>
                <a:gd name="T96" fmla="*/ 573 w 593"/>
                <a:gd name="T97" fmla="*/ 370 h 409"/>
                <a:gd name="T98" fmla="*/ 556 w 593"/>
                <a:gd name="T99" fmla="*/ 349 h 409"/>
                <a:gd name="T100" fmla="*/ 539 w 593"/>
                <a:gd name="T101" fmla="*/ 333 h 409"/>
                <a:gd name="T102" fmla="*/ 479 w 593"/>
                <a:gd name="T103" fmla="*/ 341 h 409"/>
                <a:gd name="T104" fmla="*/ 391 w 593"/>
                <a:gd name="T105" fmla="*/ 358 h 409"/>
                <a:gd name="T106" fmla="*/ 332 w 593"/>
                <a:gd name="T107" fmla="*/ 308 h 409"/>
                <a:gd name="T108" fmla="*/ 255 w 593"/>
                <a:gd name="T109" fmla="*/ 296 h 409"/>
                <a:gd name="T110" fmla="*/ 193 w 593"/>
                <a:gd name="T111" fmla="*/ 306 h 4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3"/>
                <a:gd name="T169" fmla="*/ 0 h 409"/>
                <a:gd name="T170" fmla="*/ 593 w 593"/>
                <a:gd name="T171" fmla="*/ 409 h 4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3" h="409">
                  <a:moveTo>
                    <a:pt x="184" y="318"/>
                  </a:moveTo>
                  <a:lnTo>
                    <a:pt x="170" y="345"/>
                  </a:lnTo>
                  <a:lnTo>
                    <a:pt x="159" y="366"/>
                  </a:lnTo>
                  <a:lnTo>
                    <a:pt x="144" y="380"/>
                  </a:lnTo>
                  <a:lnTo>
                    <a:pt x="133" y="389"/>
                  </a:lnTo>
                  <a:lnTo>
                    <a:pt x="130" y="389"/>
                  </a:lnTo>
                  <a:lnTo>
                    <a:pt x="127" y="386"/>
                  </a:lnTo>
                  <a:lnTo>
                    <a:pt x="122" y="386"/>
                  </a:lnTo>
                  <a:lnTo>
                    <a:pt x="116" y="382"/>
                  </a:lnTo>
                  <a:lnTo>
                    <a:pt x="116" y="389"/>
                  </a:lnTo>
                  <a:lnTo>
                    <a:pt x="116" y="399"/>
                  </a:lnTo>
                  <a:lnTo>
                    <a:pt x="107" y="405"/>
                  </a:lnTo>
                  <a:lnTo>
                    <a:pt x="96" y="409"/>
                  </a:lnTo>
                  <a:lnTo>
                    <a:pt x="85" y="405"/>
                  </a:lnTo>
                  <a:lnTo>
                    <a:pt x="71" y="397"/>
                  </a:lnTo>
                  <a:lnTo>
                    <a:pt x="56" y="389"/>
                  </a:lnTo>
                  <a:lnTo>
                    <a:pt x="37" y="380"/>
                  </a:lnTo>
                  <a:lnTo>
                    <a:pt x="22" y="374"/>
                  </a:lnTo>
                  <a:lnTo>
                    <a:pt x="11" y="366"/>
                  </a:lnTo>
                  <a:lnTo>
                    <a:pt x="2" y="358"/>
                  </a:lnTo>
                  <a:lnTo>
                    <a:pt x="0" y="349"/>
                  </a:lnTo>
                  <a:lnTo>
                    <a:pt x="2" y="343"/>
                  </a:lnTo>
                  <a:lnTo>
                    <a:pt x="11" y="343"/>
                  </a:lnTo>
                  <a:lnTo>
                    <a:pt x="17" y="343"/>
                  </a:lnTo>
                  <a:lnTo>
                    <a:pt x="22" y="345"/>
                  </a:lnTo>
                  <a:lnTo>
                    <a:pt x="28" y="349"/>
                  </a:lnTo>
                  <a:lnTo>
                    <a:pt x="37" y="353"/>
                  </a:lnTo>
                  <a:lnTo>
                    <a:pt x="45" y="356"/>
                  </a:lnTo>
                  <a:lnTo>
                    <a:pt x="51" y="356"/>
                  </a:lnTo>
                  <a:lnTo>
                    <a:pt x="59" y="356"/>
                  </a:lnTo>
                  <a:lnTo>
                    <a:pt x="68" y="356"/>
                  </a:lnTo>
                  <a:lnTo>
                    <a:pt x="76" y="356"/>
                  </a:lnTo>
                  <a:lnTo>
                    <a:pt x="88" y="356"/>
                  </a:lnTo>
                  <a:lnTo>
                    <a:pt x="82" y="351"/>
                  </a:lnTo>
                  <a:lnTo>
                    <a:pt x="79" y="349"/>
                  </a:lnTo>
                  <a:lnTo>
                    <a:pt x="76" y="345"/>
                  </a:lnTo>
                  <a:lnTo>
                    <a:pt x="73" y="345"/>
                  </a:lnTo>
                  <a:lnTo>
                    <a:pt x="99" y="331"/>
                  </a:lnTo>
                  <a:lnTo>
                    <a:pt x="122" y="308"/>
                  </a:lnTo>
                  <a:lnTo>
                    <a:pt x="139" y="285"/>
                  </a:lnTo>
                  <a:lnTo>
                    <a:pt x="153" y="271"/>
                  </a:lnTo>
                  <a:lnTo>
                    <a:pt x="159" y="263"/>
                  </a:lnTo>
                  <a:lnTo>
                    <a:pt x="167" y="256"/>
                  </a:lnTo>
                  <a:lnTo>
                    <a:pt x="181" y="254"/>
                  </a:lnTo>
                  <a:lnTo>
                    <a:pt x="190" y="254"/>
                  </a:lnTo>
                  <a:lnTo>
                    <a:pt x="204" y="254"/>
                  </a:lnTo>
                  <a:lnTo>
                    <a:pt x="224" y="252"/>
                  </a:lnTo>
                  <a:lnTo>
                    <a:pt x="244" y="252"/>
                  </a:lnTo>
                  <a:lnTo>
                    <a:pt x="258" y="254"/>
                  </a:lnTo>
                  <a:lnTo>
                    <a:pt x="261" y="254"/>
                  </a:lnTo>
                  <a:lnTo>
                    <a:pt x="264" y="252"/>
                  </a:lnTo>
                  <a:lnTo>
                    <a:pt x="269" y="250"/>
                  </a:lnTo>
                  <a:lnTo>
                    <a:pt x="272" y="248"/>
                  </a:lnTo>
                  <a:lnTo>
                    <a:pt x="266" y="244"/>
                  </a:lnTo>
                  <a:lnTo>
                    <a:pt x="266" y="240"/>
                  </a:lnTo>
                  <a:lnTo>
                    <a:pt x="266" y="238"/>
                  </a:lnTo>
                  <a:lnTo>
                    <a:pt x="269" y="234"/>
                  </a:lnTo>
                  <a:lnTo>
                    <a:pt x="272" y="232"/>
                  </a:lnTo>
                  <a:lnTo>
                    <a:pt x="272" y="225"/>
                  </a:lnTo>
                  <a:lnTo>
                    <a:pt x="272" y="219"/>
                  </a:lnTo>
                  <a:lnTo>
                    <a:pt x="269" y="213"/>
                  </a:lnTo>
                  <a:lnTo>
                    <a:pt x="261" y="217"/>
                  </a:lnTo>
                  <a:lnTo>
                    <a:pt x="244" y="219"/>
                  </a:lnTo>
                  <a:lnTo>
                    <a:pt x="227" y="219"/>
                  </a:lnTo>
                  <a:lnTo>
                    <a:pt x="212" y="217"/>
                  </a:lnTo>
                  <a:lnTo>
                    <a:pt x="201" y="213"/>
                  </a:lnTo>
                  <a:lnTo>
                    <a:pt x="187" y="209"/>
                  </a:lnTo>
                  <a:lnTo>
                    <a:pt x="170" y="205"/>
                  </a:lnTo>
                  <a:lnTo>
                    <a:pt x="156" y="201"/>
                  </a:lnTo>
                  <a:lnTo>
                    <a:pt x="159" y="199"/>
                  </a:lnTo>
                  <a:lnTo>
                    <a:pt x="161" y="197"/>
                  </a:lnTo>
                  <a:lnTo>
                    <a:pt x="142" y="195"/>
                  </a:lnTo>
                  <a:lnTo>
                    <a:pt x="130" y="188"/>
                  </a:lnTo>
                  <a:lnTo>
                    <a:pt x="127" y="182"/>
                  </a:lnTo>
                  <a:lnTo>
                    <a:pt x="133" y="180"/>
                  </a:lnTo>
                  <a:lnTo>
                    <a:pt x="130" y="178"/>
                  </a:lnTo>
                  <a:lnTo>
                    <a:pt x="133" y="174"/>
                  </a:lnTo>
                  <a:lnTo>
                    <a:pt x="136" y="172"/>
                  </a:lnTo>
                  <a:lnTo>
                    <a:pt x="142" y="170"/>
                  </a:lnTo>
                  <a:lnTo>
                    <a:pt x="142" y="168"/>
                  </a:lnTo>
                  <a:lnTo>
                    <a:pt x="144" y="164"/>
                  </a:lnTo>
                  <a:lnTo>
                    <a:pt x="150" y="162"/>
                  </a:lnTo>
                  <a:lnTo>
                    <a:pt x="153" y="164"/>
                  </a:lnTo>
                  <a:lnTo>
                    <a:pt x="156" y="159"/>
                  </a:lnTo>
                  <a:lnTo>
                    <a:pt x="164" y="159"/>
                  </a:lnTo>
                  <a:lnTo>
                    <a:pt x="170" y="164"/>
                  </a:lnTo>
                  <a:lnTo>
                    <a:pt x="176" y="170"/>
                  </a:lnTo>
                  <a:lnTo>
                    <a:pt x="181" y="172"/>
                  </a:lnTo>
                  <a:lnTo>
                    <a:pt x="184" y="176"/>
                  </a:lnTo>
                  <a:lnTo>
                    <a:pt x="184" y="180"/>
                  </a:lnTo>
                  <a:lnTo>
                    <a:pt x="181" y="186"/>
                  </a:lnTo>
                  <a:lnTo>
                    <a:pt x="184" y="184"/>
                  </a:lnTo>
                  <a:lnTo>
                    <a:pt x="187" y="184"/>
                  </a:lnTo>
                  <a:lnTo>
                    <a:pt x="195" y="186"/>
                  </a:lnTo>
                  <a:lnTo>
                    <a:pt x="204" y="188"/>
                  </a:lnTo>
                  <a:lnTo>
                    <a:pt x="212" y="186"/>
                  </a:lnTo>
                  <a:lnTo>
                    <a:pt x="221" y="186"/>
                  </a:lnTo>
                  <a:lnTo>
                    <a:pt x="232" y="186"/>
                  </a:lnTo>
                  <a:lnTo>
                    <a:pt x="241" y="186"/>
                  </a:lnTo>
                  <a:lnTo>
                    <a:pt x="249" y="186"/>
                  </a:lnTo>
                  <a:lnTo>
                    <a:pt x="249" y="184"/>
                  </a:lnTo>
                  <a:lnTo>
                    <a:pt x="249" y="182"/>
                  </a:lnTo>
                  <a:lnTo>
                    <a:pt x="247" y="178"/>
                  </a:lnTo>
                  <a:lnTo>
                    <a:pt x="244" y="174"/>
                  </a:lnTo>
                  <a:lnTo>
                    <a:pt x="235" y="164"/>
                  </a:lnTo>
                  <a:lnTo>
                    <a:pt x="235" y="155"/>
                  </a:lnTo>
                  <a:lnTo>
                    <a:pt x="238" y="149"/>
                  </a:lnTo>
                  <a:lnTo>
                    <a:pt x="244" y="147"/>
                  </a:lnTo>
                  <a:lnTo>
                    <a:pt x="244" y="145"/>
                  </a:lnTo>
                  <a:lnTo>
                    <a:pt x="241" y="141"/>
                  </a:lnTo>
                  <a:lnTo>
                    <a:pt x="238" y="139"/>
                  </a:lnTo>
                  <a:lnTo>
                    <a:pt x="232" y="137"/>
                  </a:lnTo>
                  <a:lnTo>
                    <a:pt x="244" y="131"/>
                  </a:lnTo>
                  <a:lnTo>
                    <a:pt x="238" y="122"/>
                  </a:lnTo>
                  <a:lnTo>
                    <a:pt x="230" y="122"/>
                  </a:lnTo>
                  <a:lnTo>
                    <a:pt x="215" y="122"/>
                  </a:lnTo>
                  <a:lnTo>
                    <a:pt x="204" y="126"/>
                  </a:lnTo>
                  <a:lnTo>
                    <a:pt x="193" y="126"/>
                  </a:lnTo>
                  <a:lnTo>
                    <a:pt x="190" y="124"/>
                  </a:lnTo>
                  <a:lnTo>
                    <a:pt x="187" y="120"/>
                  </a:lnTo>
                  <a:lnTo>
                    <a:pt x="184" y="116"/>
                  </a:lnTo>
                  <a:lnTo>
                    <a:pt x="181" y="114"/>
                  </a:lnTo>
                  <a:lnTo>
                    <a:pt x="181" y="110"/>
                  </a:lnTo>
                  <a:lnTo>
                    <a:pt x="178" y="108"/>
                  </a:lnTo>
                  <a:lnTo>
                    <a:pt x="176" y="106"/>
                  </a:lnTo>
                  <a:lnTo>
                    <a:pt x="170" y="106"/>
                  </a:lnTo>
                  <a:lnTo>
                    <a:pt x="167" y="104"/>
                  </a:lnTo>
                  <a:lnTo>
                    <a:pt x="164" y="100"/>
                  </a:lnTo>
                  <a:lnTo>
                    <a:pt x="167" y="95"/>
                  </a:lnTo>
                  <a:lnTo>
                    <a:pt x="170" y="93"/>
                  </a:lnTo>
                  <a:lnTo>
                    <a:pt x="173" y="89"/>
                  </a:lnTo>
                  <a:lnTo>
                    <a:pt x="173" y="85"/>
                  </a:lnTo>
                  <a:lnTo>
                    <a:pt x="170" y="83"/>
                  </a:lnTo>
                  <a:lnTo>
                    <a:pt x="164" y="77"/>
                  </a:lnTo>
                  <a:lnTo>
                    <a:pt x="161" y="69"/>
                  </a:lnTo>
                  <a:lnTo>
                    <a:pt x="161" y="58"/>
                  </a:lnTo>
                  <a:lnTo>
                    <a:pt x="170" y="48"/>
                  </a:lnTo>
                  <a:lnTo>
                    <a:pt x="161" y="42"/>
                  </a:lnTo>
                  <a:lnTo>
                    <a:pt x="159" y="34"/>
                  </a:lnTo>
                  <a:lnTo>
                    <a:pt x="161" y="23"/>
                  </a:lnTo>
                  <a:lnTo>
                    <a:pt x="173" y="15"/>
                  </a:lnTo>
                  <a:lnTo>
                    <a:pt x="184" y="9"/>
                  </a:lnTo>
                  <a:lnTo>
                    <a:pt x="198" y="5"/>
                  </a:lnTo>
                  <a:lnTo>
                    <a:pt x="212" y="0"/>
                  </a:lnTo>
                  <a:lnTo>
                    <a:pt x="227" y="3"/>
                  </a:lnTo>
                  <a:lnTo>
                    <a:pt x="212" y="5"/>
                  </a:lnTo>
                  <a:lnTo>
                    <a:pt x="201" y="13"/>
                  </a:lnTo>
                  <a:lnTo>
                    <a:pt x="193" y="21"/>
                  </a:lnTo>
                  <a:lnTo>
                    <a:pt x="190" y="29"/>
                  </a:lnTo>
                  <a:lnTo>
                    <a:pt x="198" y="21"/>
                  </a:lnTo>
                  <a:lnTo>
                    <a:pt x="215" y="17"/>
                  </a:lnTo>
                  <a:lnTo>
                    <a:pt x="232" y="13"/>
                  </a:lnTo>
                  <a:lnTo>
                    <a:pt x="244" y="11"/>
                  </a:lnTo>
                  <a:lnTo>
                    <a:pt x="238" y="13"/>
                  </a:lnTo>
                  <a:lnTo>
                    <a:pt x="232" y="15"/>
                  </a:lnTo>
                  <a:lnTo>
                    <a:pt x="230" y="19"/>
                  </a:lnTo>
                  <a:lnTo>
                    <a:pt x="227" y="21"/>
                  </a:lnTo>
                  <a:lnTo>
                    <a:pt x="249" y="17"/>
                  </a:lnTo>
                  <a:lnTo>
                    <a:pt x="275" y="21"/>
                  </a:lnTo>
                  <a:lnTo>
                    <a:pt x="298" y="31"/>
                  </a:lnTo>
                  <a:lnTo>
                    <a:pt x="309" y="36"/>
                  </a:lnTo>
                  <a:lnTo>
                    <a:pt x="306" y="40"/>
                  </a:lnTo>
                  <a:lnTo>
                    <a:pt x="300" y="42"/>
                  </a:lnTo>
                  <a:lnTo>
                    <a:pt x="292" y="46"/>
                  </a:lnTo>
                  <a:lnTo>
                    <a:pt x="295" y="46"/>
                  </a:lnTo>
                  <a:lnTo>
                    <a:pt x="298" y="46"/>
                  </a:lnTo>
                  <a:lnTo>
                    <a:pt x="303" y="46"/>
                  </a:lnTo>
                  <a:lnTo>
                    <a:pt x="309" y="46"/>
                  </a:lnTo>
                  <a:lnTo>
                    <a:pt x="312" y="52"/>
                  </a:lnTo>
                  <a:lnTo>
                    <a:pt x="309" y="62"/>
                  </a:lnTo>
                  <a:lnTo>
                    <a:pt x="306" y="73"/>
                  </a:lnTo>
                  <a:lnTo>
                    <a:pt x="300" y="79"/>
                  </a:lnTo>
                  <a:lnTo>
                    <a:pt x="303" y="79"/>
                  </a:lnTo>
                  <a:lnTo>
                    <a:pt x="309" y="77"/>
                  </a:lnTo>
                  <a:lnTo>
                    <a:pt x="315" y="77"/>
                  </a:lnTo>
                  <a:lnTo>
                    <a:pt x="320" y="77"/>
                  </a:lnTo>
                  <a:lnTo>
                    <a:pt x="315" y="83"/>
                  </a:lnTo>
                  <a:lnTo>
                    <a:pt x="303" y="89"/>
                  </a:lnTo>
                  <a:lnTo>
                    <a:pt x="292" y="95"/>
                  </a:lnTo>
                  <a:lnTo>
                    <a:pt x="286" y="100"/>
                  </a:lnTo>
                  <a:lnTo>
                    <a:pt x="283" y="102"/>
                  </a:lnTo>
                  <a:lnTo>
                    <a:pt x="283" y="106"/>
                  </a:lnTo>
                  <a:lnTo>
                    <a:pt x="283" y="110"/>
                  </a:lnTo>
                  <a:lnTo>
                    <a:pt x="286" y="116"/>
                  </a:lnTo>
                  <a:lnTo>
                    <a:pt x="306" y="110"/>
                  </a:lnTo>
                  <a:lnTo>
                    <a:pt x="306" y="126"/>
                  </a:lnTo>
                  <a:lnTo>
                    <a:pt x="318" y="122"/>
                  </a:lnTo>
                  <a:lnTo>
                    <a:pt x="326" y="122"/>
                  </a:lnTo>
                  <a:lnTo>
                    <a:pt x="335" y="124"/>
                  </a:lnTo>
                  <a:lnTo>
                    <a:pt x="343" y="126"/>
                  </a:lnTo>
                  <a:lnTo>
                    <a:pt x="352" y="124"/>
                  </a:lnTo>
                  <a:lnTo>
                    <a:pt x="363" y="124"/>
                  </a:lnTo>
                  <a:lnTo>
                    <a:pt x="377" y="124"/>
                  </a:lnTo>
                  <a:lnTo>
                    <a:pt x="391" y="124"/>
                  </a:lnTo>
                  <a:lnTo>
                    <a:pt x="405" y="126"/>
                  </a:lnTo>
                  <a:lnTo>
                    <a:pt x="417" y="128"/>
                  </a:lnTo>
                  <a:lnTo>
                    <a:pt x="428" y="128"/>
                  </a:lnTo>
                  <a:lnTo>
                    <a:pt x="434" y="131"/>
                  </a:lnTo>
                  <a:lnTo>
                    <a:pt x="440" y="137"/>
                  </a:lnTo>
                  <a:lnTo>
                    <a:pt x="445" y="149"/>
                  </a:lnTo>
                  <a:lnTo>
                    <a:pt x="448" y="162"/>
                  </a:lnTo>
                  <a:lnTo>
                    <a:pt x="448" y="170"/>
                  </a:lnTo>
                  <a:lnTo>
                    <a:pt x="448" y="178"/>
                  </a:lnTo>
                  <a:lnTo>
                    <a:pt x="451" y="184"/>
                  </a:lnTo>
                  <a:lnTo>
                    <a:pt x="457" y="190"/>
                  </a:lnTo>
                  <a:lnTo>
                    <a:pt x="462" y="197"/>
                  </a:lnTo>
                  <a:lnTo>
                    <a:pt x="459" y="201"/>
                  </a:lnTo>
                  <a:lnTo>
                    <a:pt x="462" y="205"/>
                  </a:lnTo>
                  <a:lnTo>
                    <a:pt x="468" y="211"/>
                  </a:lnTo>
                  <a:lnTo>
                    <a:pt x="471" y="217"/>
                  </a:lnTo>
                  <a:lnTo>
                    <a:pt x="468" y="225"/>
                  </a:lnTo>
                  <a:lnTo>
                    <a:pt x="462" y="234"/>
                  </a:lnTo>
                  <a:lnTo>
                    <a:pt x="459" y="238"/>
                  </a:lnTo>
                  <a:lnTo>
                    <a:pt x="454" y="238"/>
                  </a:lnTo>
                  <a:lnTo>
                    <a:pt x="451" y="236"/>
                  </a:lnTo>
                  <a:lnTo>
                    <a:pt x="448" y="234"/>
                  </a:lnTo>
                  <a:lnTo>
                    <a:pt x="442" y="236"/>
                  </a:lnTo>
                  <a:lnTo>
                    <a:pt x="437" y="236"/>
                  </a:lnTo>
                  <a:lnTo>
                    <a:pt x="434" y="236"/>
                  </a:lnTo>
                  <a:lnTo>
                    <a:pt x="434" y="232"/>
                  </a:lnTo>
                  <a:lnTo>
                    <a:pt x="428" y="236"/>
                  </a:lnTo>
                  <a:lnTo>
                    <a:pt x="425" y="232"/>
                  </a:lnTo>
                  <a:lnTo>
                    <a:pt x="423" y="228"/>
                  </a:lnTo>
                  <a:lnTo>
                    <a:pt x="423" y="221"/>
                  </a:lnTo>
                  <a:lnTo>
                    <a:pt x="420" y="223"/>
                  </a:lnTo>
                  <a:lnTo>
                    <a:pt x="414" y="225"/>
                  </a:lnTo>
                  <a:lnTo>
                    <a:pt x="411" y="223"/>
                  </a:lnTo>
                  <a:lnTo>
                    <a:pt x="408" y="213"/>
                  </a:lnTo>
                  <a:lnTo>
                    <a:pt x="411" y="209"/>
                  </a:lnTo>
                  <a:lnTo>
                    <a:pt x="414" y="205"/>
                  </a:lnTo>
                  <a:lnTo>
                    <a:pt x="417" y="203"/>
                  </a:lnTo>
                  <a:lnTo>
                    <a:pt x="423" y="201"/>
                  </a:lnTo>
                  <a:lnTo>
                    <a:pt x="423" y="199"/>
                  </a:lnTo>
                  <a:lnTo>
                    <a:pt x="423" y="197"/>
                  </a:lnTo>
                  <a:lnTo>
                    <a:pt x="420" y="197"/>
                  </a:lnTo>
                  <a:lnTo>
                    <a:pt x="417" y="195"/>
                  </a:lnTo>
                  <a:lnTo>
                    <a:pt x="417" y="192"/>
                  </a:lnTo>
                  <a:lnTo>
                    <a:pt x="420" y="188"/>
                  </a:lnTo>
                  <a:lnTo>
                    <a:pt x="420" y="184"/>
                  </a:lnTo>
                  <a:lnTo>
                    <a:pt x="417" y="178"/>
                  </a:lnTo>
                  <a:lnTo>
                    <a:pt x="411" y="174"/>
                  </a:lnTo>
                  <a:lnTo>
                    <a:pt x="403" y="166"/>
                  </a:lnTo>
                  <a:lnTo>
                    <a:pt x="400" y="159"/>
                  </a:lnTo>
                  <a:lnTo>
                    <a:pt x="397" y="153"/>
                  </a:lnTo>
                  <a:lnTo>
                    <a:pt x="394" y="155"/>
                  </a:lnTo>
                  <a:lnTo>
                    <a:pt x="388" y="157"/>
                  </a:lnTo>
                  <a:lnTo>
                    <a:pt x="383" y="157"/>
                  </a:lnTo>
                  <a:lnTo>
                    <a:pt x="380" y="157"/>
                  </a:lnTo>
                  <a:lnTo>
                    <a:pt x="374" y="159"/>
                  </a:lnTo>
                  <a:lnTo>
                    <a:pt x="366" y="164"/>
                  </a:lnTo>
                  <a:lnTo>
                    <a:pt x="357" y="164"/>
                  </a:lnTo>
                  <a:lnTo>
                    <a:pt x="371" y="180"/>
                  </a:lnTo>
                  <a:lnTo>
                    <a:pt x="380" y="199"/>
                  </a:lnTo>
                  <a:lnTo>
                    <a:pt x="383" y="215"/>
                  </a:lnTo>
                  <a:lnTo>
                    <a:pt x="383" y="228"/>
                  </a:lnTo>
                  <a:lnTo>
                    <a:pt x="388" y="234"/>
                  </a:lnTo>
                  <a:lnTo>
                    <a:pt x="386" y="238"/>
                  </a:lnTo>
                  <a:lnTo>
                    <a:pt x="383" y="244"/>
                  </a:lnTo>
                  <a:lnTo>
                    <a:pt x="380" y="248"/>
                  </a:lnTo>
                  <a:lnTo>
                    <a:pt x="388" y="252"/>
                  </a:lnTo>
                  <a:lnTo>
                    <a:pt x="394" y="259"/>
                  </a:lnTo>
                  <a:lnTo>
                    <a:pt x="394" y="265"/>
                  </a:lnTo>
                  <a:lnTo>
                    <a:pt x="388" y="269"/>
                  </a:lnTo>
                  <a:lnTo>
                    <a:pt x="400" y="279"/>
                  </a:lnTo>
                  <a:lnTo>
                    <a:pt x="411" y="289"/>
                  </a:lnTo>
                  <a:lnTo>
                    <a:pt x="423" y="300"/>
                  </a:lnTo>
                  <a:lnTo>
                    <a:pt x="425" y="308"/>
                  </a:lnTo>
                  <a:lnTo>
                    <a:pt x="428" y="306"/>
                  </a:lnTo>
                  <a:lnTo>
                    <a:pt x="434" y="304"/>
                  </a:lnTo>
                  <a:lnTo>
                    <a:pt x="440" y="302"/>
                  </a:lnTo>
                  <a:lnTo>
                    <a:pt x="454" y="300"/>
                  </a:lnTo>
                  <a:lnTo>
                    <a:pt x="479" y="294"/>
                  </a:lnTo>
                  <a:lnTo>
                    <a:pt x="505" y="287"/>
                  </a:lnTo>
                  <a:lnTo>
                    <a:pt x="519" y="281"/>
                  </a:lnTo>
                  <a:lnTo>
                    <a:pt x="519" y="283"/>
                  </a:lnTo>
                  <a:lnTo>
                    <a:pt x="525" y="289"/>
                  </a:lnTo>
                  <a:lnTo>
                    <a:pt x="528" y="294"/>
                  </a:lnTo>
                  <a:lnTo>
                    <a:pt x="528" y="298"/>
                  </a:lnTo>
                  <a:lnTo>
                    <a:pt x="533" y="294"/>
                  </a:lnTo>
                  <a:lnTo>
                    <a:pt x="545" y="292"/>
                  </a:lnTo>
                  <a:lnTo>
                    <a:pt x="556" y="292"/>
                  </a:lnTo>
                  <a:lnTo>
                    <a:pt x="564" y="292"/>
                  </a:lnTo>
                  <a:lnTo>
                    <a:pt x="564" y="294"/>
                  </a:lnTo>
                  <a:lnTo>
                    <a:pt x="567" y="298"/>
                  </a:lnTo>
                  <a:lnTo>
                    <a:pt x="573" y="308"/>
                  </a:lnTo>
                  <a:lnTo>
                    <a:pt x="584" y="323"/>
                  </a:lnTo>
                  <a:lnTo>
                    <a:pt x="593" y="339"/>
                  </a:lnTo>
                  <a:lnTo>
                    <a:pt x="587" y="358"/>
                  </a:lnTo>
                  <a:lnTo>
                    <a:pt x="573" y="370"/>
                  </a:lnTo>
                  <a:lnTo>
                    <a:pt x="556" y="380"/>
                  </a:lnTo>
                  <a:lnTo>
                    <a:pt x="547" y="372"/>
                  </a:lnTo>
                  <a:lnTo>
                    <a:pt x="547" y="366"/>
                  </a:lnTo>
                  <a:lnTo>
                    <a:pt x="553" y="360"/>
                  </a:lnTo>
                  <a:lnTo>
                    <a:pt x="556" y="356"/>
                  </a:lnTo>
                  <a:lnTo>
                    <a:pt x="556" y="349"/>
                  </a:lnTo>
                  <a:lnTo>
                    <a:pt x="550" y="341"/>
                  </a:lnTo>
                  <a:lnTo>
                    <a:pt x="542" y="335"/>
                  </a:lnTo>
                  <a:lnTo>
                    <a:pt x="533" y="329"/>
                  </a:lnTo>
                  <a:lnTo>
                    <a:pt x="533" y="333"/>
                  </a:lnTo>
                  <a:lnTo>
                    <a:pt x="536" y="333"/>
                  </a:lnTo>
                  <a:lnTo>
                    <a:pt x="539" y="333"/>
                  </a:lnTo>
                  <a:lnTo>
                    <a:pt x="539" y="335"/>
                  </a:lnTo>
                  <a:lnTo>
                    <a:pt x="533" y="335"/>
                  </a:lnTo>
                  <a:lnTo>
                    <a:pt x="525" y="335"/>
                  </a:lnTo>
                  <a:lnTo>
                    <a:pt x="513" y="337"/>
                  </a:lnTo>
                  <a:lnTo>
                    <a:pt x="496" y="339"/>
                  </a:lnTo>
                  <a:lnTo>
                    <a:pt x="479" y="341"/>
                  </a:lnTo>
                  <a:lnTo>
                    <a:pt x="459" y="345"/>
                  </a:lnTo>
                  <a:lnTo>
                    <a:pt x="442" y="349"/>
                  </a:lnTo>
                  <a:lnTo>
                    <a:pt x="428" y="353"/>
                  </a:lnTo>
                  <a:lnTo>
                    <a:pt x="417" y="356"/>
                  </a:lnTo>
                  <a:lnTo>
                    <a:pt x="403" y="358"/>
                  </a:lnTo>
                  <a:lnTo>
                    <a:pt x="391" y="358"/>
                  </a:lnTo>
                  <a:lnTo>
                    <a:pt x="383" y="356"/>
                  </a:lnTo>
                  <a:lnTo>
                    <a:pt x="380" y="349"/>
                  </a:lnTo>
                  <a:lnTo>
                    <a:pt x="371" y="341"/>
                  </a:lnTo>
                  <a:lnTo>
                    <a:pt x="357" y="331"/>
                  </a:lnTo>
                  <a:lnTo>
                    <a:pt x="343" y="318"/>
                  </a:lnTo>
                  <a:lnTo>
                    <a:pt x="332" y="308"/>
                  </a:lnTo>
                  <a:lnTo>
                    <a:pt x="326" y="302"/>
                  </a:lnTo>
                  <a:lnTo>
                    <a:pt x="318" y="298"/>
                  </a:lnTo>
                  <a:lnTo>
                    <a:pt x="303" y="298"/>
                  </a:lnTo>
                  <a:lnTo>
                    <a:pt x="286" y="296"/>
                  </a:lnTo>
                  <a:lnTo>
                    <a:pt x="272" y="296"/>
                  </a:lnTo>
                  <a:lnTo>
                    <a:pt x="255" y="296"/>
                  </a:lnTo>
                  <a:lnTo>
                    <a:pt x="232" y="298"/>
                  </a:lnTo>
                  <a:lnTo>
                    <a:pt x="212" y="298"/>
                  </a:lnTo>
                  <a:lnTo>
                    <a:pt x="207" y="300"/>
                  </a:lnTo>
                  <a:lnTo>
                    <a:pt x="201" y="304"/>
                  </a:lnTo>
                  <a:lnTo>
                    <a:pt x="195" y="306"/>
                  </a:lnTo>
                  <a:lnTo>
                    <a:pt x="193" y="306"/>
                  </a:lnTo>
                  <a:lnTo>
                    <a:pt x="184" y="31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12" name="Freeform 68">
              <a:extLst>
                <a:ext uri="{FF2B5EF4-FFF2-40B4-BE49-F238E27FC236}">
                  <a16:creationId xmlns:a16="http://schemas.microsoft.com/office/drawing/2014/main" id="{8623C0DA-9FF6-41A5-8181-4CEDF8549E52}"/>
                </a:ext>
              </a:extLst>
            </p:cNvPr>
            <p:cNvSpPr>
              <a:spLocks/>
            </p:cNvSpPr>
            <p:nvPr/>
          </p:nvSpPr>
          <p:spPr bwMode="auto">
            <a:xfrm>
              <a:off x="1392" y="2880"/>
              <a:ext cx="454" cy="491"/>
            </a:xfrm>
            <a:custGeom>
              <a:avLst/>
              <a:gdLst>
                <a:gd name="T0" fmla="*/ 139 w 454"/>
                <a:gd name="T1" fmla="*/ 72 h 491"/>
                <a:gd name="T2" fmla="*/ 165 w 454"/>
                <a:gd name="T3" fmla="*/ 31 h 491"/>
                <a:gd name="T4" fmla="*/ 241 w 454"/>
                <a:gd name="T5" fmla="*/ 16 h 491"/>
                <a:gd name="T6" fmla="*/ 273 w 454"/>
                <a:gd name="T7" fmla="*/ 25 h 491"/>
                <a:gd name="T8" fmla="*/ 292 w 454"/>
                <a:gd name="T9" fmla="*/ 16 h 491"/>
                <a:gd name="T10" fmla="*/ 315 w 454"/>
                <a:gd name="T11" fmla="*/ 66 h 491"/>
                <a:gd name="T12" fmla="*/ 318 w 454"/>
                <a:gd name="T13" fmla="*/ 78 h 491"/>
                <a:gd name="T14" fmla="*/ 346 w 454"/>
                <a:gd name="T15" fmla="*/ 101 h 491"/>
                <a:gd name="T16" fmla="*/ 295 w 454"/>
                <a:gd name="T17" fmla="*/ 109 h 491"/>
                <a:gd name="T18" fmla="*/ 312 w 454"/>
                <a:gd name="T19" fmla="*/ 120 h 491"/>
                <a:gd name="T20" fmla="*/ 261 w 454"/>
                <a:gd name="T21" fmla="*/ 109 h 491"/>
                <a:gd name="T22" fmla="*/ 250 w 454"/>
                <a:gd name="T23" fmla="*/ 117 h 491"/>
                <a:gd name="T24" fmla="*/ 264 w 454"/>
                <a:gd name="T25" fmla="*/ 120 h 491"/>
                <a:gd name="T26" fmla="*/ 295 w 454"/>
                <a:gd name="T27" fmla="*/ 167 h 491"/>
                <a:gd name="T28" fmla="*/ 301 w 454"/>
                <a:gd name="T29" fmla="*/ 202 h 491"/>
                <a:gd name="T30" fmla="*/ 304 w 454"/>
                <a:gd name="T31" fmla="*/ 231 h 491"/>
                <a:gd name="T32" fmla="*/ 378 w 454"/>
                <a:gd name="T33" fmla="*/ 278 h 491"/>
                <a:gd name="T34" fmla="*/ 432 w 454"/>
                <a:gd name="T35" fmla="*/ 340 h 491"/>
                <a:gd name="T36" fmla="*/ 375 w 454"/>
                <a:gd name="T37" fmla="*/ 353 h 491"/>
                <a:gd name="T38" fmla="*/ 375 w 454"/>
                <a:gd name="T39" fmla="*/ 392 h 491"/>
                <a:gd name="T40" fmla="*/ 417 w 454"/>
                <a:gd name="T41" fmla="*/ 431 h 491"/>
                <a:gd name="T42" fmla="*/ 454 w 454"/>
                <a:gd name="T43" fmla="*/ 454 h 491"/>
                <a:gd name="T44" fmla="*/ 403 w 454"/>
                <a:gd name="T45" fmla="*/ 491 h 491"/>
                <a:gd name="T46" fmla="*/ 355 w 454"/>
                <a:gd name="T47" fmla="*/ 481 h 491"/>
                <a:gd name="T48" fmla="*/ 380 w 454"/>
                <a:gd name="T49" fmla="*/ 468 h 491"/>
                <a:gd name="T50" fmla="*/ 383 w 454"/>
                <a:gd name="T51" fmla="*/ 456 h 491"/>
                <a:gd name="T52" fmla="*/ 395 w 454"/>
                <a:gd name="T53" fmla="*/ 448 h 491"/>
                <a:gd name="T54" fmla="*/ 349 w 454"/>
                <a:gd name="T55" fmla="*/ 423 h 491"/>
                <a:gd name="T56" fmla="*/ 295 w 454"/>
                <a:gd name="T57" fmla="*/ 394 h 491"/>
                <a:gd name="T58" fmla="*/ 256 w 454"/>
                <a:gd name="T59" fmla="*/ 386 h 491"/>
                <a:gd name="T60" fmla="*/ 193 w 454"/>
                <a:gd name="T61" fmla="*/ 367 h 491"/>
                <a:gd name="T62" fmla="*/ 148 w 454"/>
                <a:gd name="T63" fmla="*/ 400 h 491"/>
                <a:gd name="T64" fmla="*/ 105 w 454"/>
                <a:gd name="T65" fmla="*/ 454 h 491"/>
                <a:gd name="T66" fmla="*/ 82 w 454"/>
                <a:gd name="T67" fmla="*/ 475 h 491"/>
                <a:gd name="T68" fmla="*/ 37 w 454"/>
                <a:gd name="T69" fmla="*/ 456 h 491"/>
                <a:gd name="T70" fmla="*/ 0 w 454"/>
                <a:gd name="T71" fmla="*/ 433 h 491"/>
                <a:gd name="T72" fmla="*/ 17 w 454"/>
                <a:gd name="T73" fmla="*/ 429 h 491"/>
                <a:gd name="T74" fmla="*/ 43 w 454"/>
                <a:gd name="T75" fmla="*/ 427 h 491"/>
                <a:gd name="T76" fmla="*/ 63 w 454"/>
                <a:gd name="T77" fmla="*/ 427 h 491"/>
                <a:gd name="T78" fmla="*/ 99 w 454"/>
                <a:gd name="T79" fmla="*/ 396 h 491"/>
                <a:gd name="T80" fmla="*/ 108 w 454"/>
                <a:gd name="T81" fmla="*/ 334 h 491"/>
                <a:gd name="T82" fmla="*/ 153 w 454"/>
                <a:gd name="T83" fmla="*/ 285 h 491"/>
                <a:gd name="T84" fmla="*/ 204 w 454"/>
                <a:gd name="T85" fmla="*/ 229 h 491"/>
                <a:gd name="T86" fmla="*/ 213 w 454"/>
                <a:gd name="T87" fmla="*/ 219 h 491"/>
                <a:gd name="T88" fmla="*/ 204 w 454"/>
                <a:gd name="T89" fmla="*/ 206 h 491"/>
                <a:gd name="T90" fmla="*/ 207 w 454"/>
                <a:gd name="T91" fmla="*/ 134 h 491"/>
                <a:gd name="T92" fmla="*/ 190 w 454"/>
                <a:gd name="T93" fmla="*/ 124 h 491"/>
                <a:gd name="T94" fmla="*/ 170 w 454"/>
                <a:gd name="T95" fmla="*/ 111 h 491"/>
                <a:gd name="T96" fmla="*/ 165 w 454"/>
                <a:gd name="T97" fmla="*/ 103 h 491"/>
                <a:gd name="T98" fmla="*/ 156 w 454"/>
                <a:gd name="T99" fmla="*/ 93 h 491"/>
                <a:gd name="T100" fmla="*/ 153 w 454"/>
                <a:gd name="T101" fmla="*/ 80 h 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491"/>
                <a:gd name="T155" fmla="*/ 454 w 454"/>
                <a:gd name="T156" fmla="*/ 491 h 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491">
                  <a:moveTo>
                    <a:pt x="153" y="66"/>
                  </a:moveTo>
                  <a:lnTo>
                    <a:pt x="148" y="66"/>
                  </a:lnTo>
                  <a:lnTo>
                    <a:pt x="145" y="66"/>
                  </a:lnTo>
                  <a:lnTo>
                    <a:pt x="142" y="68"/>
                  </a:lnTo>
                  <a:lnTo>
                    <a:pt x="139" y="72"/>
                  </a:lnTo>
                  <a:lnTo>
                    <a:pt x="133" y="64"/>
                  </a:lnTo>
                  <a:lnTo>
                    <a:pt x="136" y="53"/>
                  </a:lnTo>
                  <a:lnTo>
                    <a:pt x="145" y="45"/>
                  </a:lnTo>
                  <a:lnTo>
                    <a:pt x="162" y="43"/>
                  </a:lnTo>
                  <a:lnTo>
                    <a:pt x="165" y="31"/>
                  </a:lnTo>
                  <a:lnTo>
                    <a:pt x="176" y="23"/>
                  </a:lnTo>
                  <a:lnTo>
                    <a:pt x="187" y="16"/>
                  </a:lnTo>
                  <a:lnTo>
                    <a:pt x="204" y="16"/>
                  </a:lnTo>
                  <a:lnTo>
                    <a:pt x="224" y="18"/>
                  </a:lnTo>
                  <a:lnTo>
                    <a:pt x="241" y="16"/>
                  </a:lnTo>
                  <a:lnTo>
                    <a:pt x="256" y="12"/>
                  </a:lnTo>
                  <a:lnTo>
                    <a:pt x="258" y="0"/>
                  </a:lnTo>
                  <a:lnTo>
                    <a:pt x="267" y="4"/>
                  </a:lnTo>
                  <a:lnTo>
                    <a:pt x="273" y="14"/>
                  </a:lnTo>
                  <a:lnTo>
                    <a:pt x="273" y="25"/>
                  </a:lnTo>
                  <a:lnTo>
                    <a:pt x="258" y="33"/>
                  </a:lnTo>
                  <a:lnTo>
                    <a:pt x="270" y="35"/>
                  </a:lnTo>
                  <a:lnTo>
                    <a:pt x="284" y="35"/>
                  </a:lnTo>
                  <a:lnTo>
                    <a:pt x="292" y="29"/>
                  </a:lnTo>
                  <a:lnTo>
                    <a:pt x="292" y="16"/>
                  </a:lnTo>
                  <a:lnTo>
                    <a:pt x="307" y="23"/>
                  </a:lnTo>
                  <a:lnTo>
                    <a:pt x="321" y="35"/>
                  </a:lnTo>
                  <a:lnTo>
                    <a:pt x="326" y="47"/>
                  </a:lnTo>
                  <a:lnTo>
                    <a:pt x="324" y="60"/>
                  </a:lnTo>
                  <a:lnTo>
                    <a:pt x="315" y="66"/>
                  </a:lnTo>
                  <a:lnTo>
                    <a:pt x="307" y="70"/>
                  </a:lnTo>
                  <a:lnTo>
                    <a:pt x="298" y="72"/>
                  </a:lnTo>
                  <a:lnTo>
                    <a:pt x="292" y="72"/>
                  </a:lnTo>
                  <a:lnTo>
                    <a:pt x="304" y="76"/>
                  </a:lnTo>
                  <a:lnTo>
                    <a:pt x="318" y="78"/>
                  </a:lnTo>
                  <a:lnTo>
                    <a:pt x="329" y="76"/>
                  </a:lnTo>
                  <a:lnTo>
                    <a:pt x="338" y="72"/>
                  </a:lnTo>
                  <a:lnTo>
                    <a:pt x="344" y="80"/>
                  </a:lnTo>
                  <a:lnTo>
                    <a:pt x="346" y="91"/>
                  </a:lnTo>
                  <a:lnTo>
                    <a:pt x="346" y="101"/>
                  </a:lnTo>
                  <a:lnTo>
                    <a:pt x="344" y="107"/>
                  </a:lnTo>
                  <a:lnTo>
                    <a:pt x="332" y="111"/>
                  </a:lnTo>
                  <a:lnTo>
                    <a:pt x="321" y="111"/>
                  </a:lnTo>
                  <a:lnTo>
                    <a:pt x="307" y="111"/>
                  </a:lnTo>
                  <a:lnTo>
                    <a:pt x="295" y="109"/>
                  </a:lnTo>
                  <a:lnTo>
                    <a:pt x="301" y="111"/>
                  </a:lnTo>
                  <a:lnTo>
                    <a:pt x="309" y="113"/>
                  </a:lnTo>
                  <a:lnTo>
                    <a:pt x="315" y="115"/>
                  </a:lnTo>
                  <a:lnTo>
                    <a:pt x="321" y="117"/>
                  </a:lnTo>
                  <a:lnTo>
                    <a:pt x="312" y="120"/>
                  </a:lnTo>
                  <a:lnTo>
                    <a:pt x="301" y="122"/>
                  </a:lnTo>
                  <a:lnTo>
                    <a:pt x="284" y="122"/>
                  </a:lnTo>
                  <a:lnTo>
                    <a:pt x="273" y="117"/>
                  </a:lnTo>
                  <a:lnTo>
                    <a:pt x="264" y="111"/>
                  </a:lnTo>
                  <a:lnTo>
                    <a:pt x="261" y="109"/>
                  </a:lnTo>
                  <a:lnTo>
                    <a:pt x="258" y="109"/>
                  </a:lnTo>
                  <a:lnTo>
                    <a:pt x="256" y="109"/>
                  </a:lnTo>
                  <a:lnTo>
                    <a:pt x="253" y="113"/>
                  </a:lnTo>
                  <a:lnTo>
                    <a:pt x="250" y="115"/>
                  </a:lnTo>
                  <a:lnTo>
                    <a:pt x="250" y="117"/>
                  </a:lnTo>
                  <a:lnTo>
                    <a:pt x="250" y="120"/>
                  </a:lnTo>
                  <a:lnTo>
                    <a:pt x="256" y="120"/>
                  </a:lnTo>
                  <a:lnTo>
                    <a:pt x="261" y="120"/>
                  </a:lnTo>
                  <a:lnTo>
                    <a:pt x="264" y="120"/>
                  </a:lnTo>
                  <a:lnTo>
                    <a:pt x="270" y="124"/>
                  </a:lnTo>
                  <a:lnTo>
                    <a:pt x="278" y="126"/>
                  </a:lnTo>
                  <a:lnTo>
                    <a:pt x="287" y="134"/>
                  </a:lnTo>
                  <a:lnTo>
                    <a:pt x="292" y="148"/>
                  </a:lnTo>
                  <a:lnTo>
                    <a:pt x="295" y="167"/>
                  </a:lnTo>
                  <a:lnTo>
                    <a:pt x="295" y="184"/>
                  </a:lnTo>
                  <a:lnTo>
                    <a:pt x="295" y="192"/>
                  </a:lnTo>
                  <a:lnTo>
                    <a:pt x="298" y="194"/>
                  </a:lnTo>
                  <a:lnTo>
                    <a:pt x="301" y="198"/>
                  </a:lnTo>
                  <a:lnTo>
                    <a:pt x="301" y="202"/>
                  </a:lnTo>
                  <a:lnTo>
                    <a:pt x="304" y="206"/>
                  </a:lnTo>
                  <a:lnTo>
                    <a:pt x="301" y="208"/>
                  </a:lnTo>
                  <a:lnTo>
                    <a:pt x="292" y="210"/>
                  </a:lnTo>
                  <a:lnTo>
                    <a:pt x="295" y="221"/>
                  </a:lnTo>
                  <a:lnTo>
                    <a:pt x="304" y="231"/>
                  </a:lnTo>
                  <a:lnTo>
                    <a:pt x="309" y="237"/>
                  </a:lnTo>
                  <a:lnTo>
                    <a:pt x="321" y="241"/>
                  </a:lnTo>
                  <a:lnTo>
                    <a:pt x="332" y="250"/>
                  </a:lnTo>
                  <a:lnTo>
                    <a:pt x="355" y="262"/>
                  </a:lnTo>
                  <a:lnTo>
                    <a:pt x="378" y="278"/>
                  </a:lnTo>
                  <a:lnTo>
                    <a:pt x="397" y="295"/>
                  </a:lnTo>
                  <a:lnTo>
                    <a:pt x="412" y="309"/>
                  </a:lnTo>
                  <a:lnTo>
                    <a:pt x="420" y="322"/>
                  </a:lnTo>
                  <a:lnTo>
                    <a:pt x="426" y="332"/>
                  </a:lnTo>
                  <a:lnTo>
                    <a:pt x="432" y="340"/>
                  </a:lnTo>
                  <a:lnTo>
                    <a:pt x="420" y="340"/>
                  </a:lnTo>
                  <a:lnTo>
                    <a:pt x="406" y="342"/>
                  </a:lnTo>
                  <a:lnTo>
                    <a:pt x="392" y="345"/>
                  </a:lnTo>
                  <a:lnTo>
                    <a:pt x="383" y="349"/>
                  </a:lnTo>
                  <a:lnTo>
                    <a:pt x="375" y="353"/>
                  </a:lnTo>
                  <a:lnTo>
                    <a:pt x="366" y="359"/>
                  </a:lnTo>
                  <a:lnTo>
                    <a:pt x="355" y="365"/>
                  </a:lnTo>
                  <a:lnTo>
                    <a:pt x="346" y="369"/>
                  </a:lnTo>
                  <a:lnTo>
                    <a:pt x="358" y="380"/>
                  </a:lnTo>
                  <a:lnTo>
                    <a:pt x="375" y="392"/>
                  </a:lnTo>
                  <a:lnTo>
                    <a:pt x="386" y="404"/>
                  </a:lnTo>
                  <a:lnTo>
                    <a:pt x="395" y="415"/>
                  </a:lnTo>
                  <a:lnTo>
                    <a:pt x="403" y="421"/>
                  </a:lnTo>
                  <a:lnTo>
                    <a:pt x="412" y="427"/>
                  </a:lnTo>
                  <a:lnTo>
                    <a:pt x="417" y="431"/>
                  </a:lnTo>
                  <a:lnTo>
                    <a:pt x="426" y="433"/>
                  </a:lnTo>
                  <a:lnTo>
                    <a:pt x="437" y="437"/>
                  </a:lnTo>
                  <a:lnTo>
                    <a:pt x="446" y="444"/>
                  </a:lnTo>
                  <a:lnTo>
                    <a:pt x="451" y="450"/>
                  </a:lnTo>
                  <a:lnTo>
                    <a:pt x="454" y="454"/>
                  </a:lnTo>
                  <a:lnTo>
                    <a:pt x="454" y="458"/>
                  </a:lnTo>
                  <a:lnTo>
                    <a:pt x="449" y="466"/>
                  </a:lnTo>
                  <a:lnTo>
                    <a:pt x="437" y="477"/>
                  </a:lnTo>
                  <a:lnTo>
                    <a:pt x="420" y="485"/>
                  </a:lnTo>
                  <a:lnTo>
                    <a:pt x="403" y="491"/>
                  </a:lnTo>
                  <a:lnTo>
                    <a:pt x="383" y="491"/>
                  </a:lnTo>
                  <a:lnTo>
                    <a:pt x="369" y="489"/>
                  </a:lnTo>
                  <a:lnTo>
                    <a:pt x="358" y="487"/>
                  </a:lnTo>
                  <a:lnTo>
                    <a:pt x="352" y="485"/>
                  </a:lnTo>
                  <a:lnTo>
                    <a:pt x="355" y="481"/>
                  </a:lnTo>
                  <a:lnTo>
                    <a:pt x="361" y="477"/>
                  </a:lnTo>
                  <a:lnTo>
                    <a:pt x="366" y="475"/>
                  </a:lnTo>
                  <a:lnTo>
                    <a:pt x="372" y="475"/>
                  </a:lnTo>
                  <a:lnTo>
                    <a:pt x="378" y="473"/>
                  </a:lnTo>
                  <a:lnTo>
                    <a:pt x="380" y="468"/>
                  </a:lnTo>
                  <a:lnTo>
                    <a:pt x="383" y="464"/>
                  </a:lnTo>
                  <a:lnTo>
                    <a:pt x="375" y="464"/>
                  </a:lnTo>
                  <a:lnTo>
                    <a:pt x="375" y="462"/>
                  </a:lnTo>
                  <a:lnTo>
                    <a:pt x="380" y="458"/>
                  </a:lnTo>
                  <a:lnTo>
                    <a:pt x="383" y="456"/>
                  </a:lnTo>
                  <a:lnTo>
                    <a:pt x="383" y="454"/>
                  </a:lnTo>
                  <a:lnTo>
                    <a:pt x="389" y="458"/>
                  </a:lnTo>
                  <a:lnTo>
                    <a:pt x="392" y="454"/>
                  </a:lnTo>
                  <a:lnTo>
                    <a:pt x="395" y="450"/>
                  </a:lnTo>
                  <a:lnTo>
                    <a:pt x="395" y="448"/>
                  </a:lnTo>
                  <a:lnTo>
                    <a:pt x="389" y="444"/>
                  </a:lnTo>
                  <a:lnTo>
                    <a:pt x="383" y="442"/>
                  </a:lnTo>
                  <a:lnTo>
                    <a:pt x="375" y="437"/>
                  </a:lnTo>
                  <a:lnTo>
                    <a:pt x="363" y="431"/>
                  </a:lnTo>
                  <a:lnTo>
                    <a:pt x="349" y="423"/>
                  </a:lnTo>
                  <a:lnTo>
                    <a:pt x="335" y="415"/>
                  </a:lnTo>
                  <a:lnTo>
                    <a:pt x="324" y="406"/>
                  </a:lnTo>
                  <a:lnTo>
                    <a:pt x="309" y="400"/>
                  </a:lnTo>
                  <a:lnTo>
                    <a:pt x="301" y="396"/>
                  </a:lnTo>
                  <a:lnTo>
                    <a:pt x="295" y="394"/>
                  </a:lnTo>
                  <a:lnTo>
                    <a:pt x="292" y="390"/>
                  </a:lnTo>
                  <a:lnTo>
                    <a:pt x="292" y="388"/>
                  </a:lnTo>
                  <a:lnTo>
                    <a:pt x="292" y="386"/>
                  </a:lnTo>
                  <a:lnTo>
                    <a:pt x="275" y="388"/>
                  </a:lnTo>
                  <a:lnTo>
                    <a:pt x="256" y="386"/>
                  </a:lnTo>
                  <a:lnTo>
                    <a:pt x="241" y="384"/>
                  </a:lnTo>
                  <a:lnTo>
                    <a:pt x="227" y="380"/>
                  </a:lnTo>
                  <a:lnTo>
                    <a:pt x="216" y="375"/>
                  </a:lnTo>
                  <a:lnTo>
                    <a:pt x="204" y="369"/>
                  </a:lnTo>
                  <a:lnTo>
                    <a:pt x="193" y="367"/>
                  </a:lnTo>
                  <a:lnTo>
                    <a:pt x="182" y="369"/>
                  </a:lnTo>
                  <a:lnTo>
                    <a:pt x="179" y="375"/>
                  </a:lnTo>
                  <a:lnTo>
                    <a:pt x="173" y="384"/>
                  </a:lnTo>
                  <a:lnTo>
                    <a:pt x="162" y="392"/>
                  </a:lnTo>
                  <a:lnTo>
                    <a:pt x="148" y="400"/>
                  </a:lnTo>
                  <a:lnTo>
                    <a:pt x="136" y="409"/>
                  </a:lnTo>
                  <a:lnTo>
                    <a:pt x="122" y="419"/>
                  </a:lnTo>
                  <a:lnTo>
                    <a:pt x="111" y="431"/>
                  </a:lnTo>
                  <a:lnTo>
                    <a:pt x="105" y="444"/>
                  </a:lnTo>
                  <a:lnTo>
                    <a:pt x="105" y="454"/>
                  </a:lnTo>
                  <a:lnTo>
                    <a:pt x="102" y="464"/>
                  </a:lnTo>
                  <a:lnTo>
                    <a:pt x="99" y="470"/>
                  </a:lnTo>
                  <a:lnTo>
                    <a:pt x="91" y="475"/>
                  </a:lnTo>
                  <a:lnTo>
                    <a:pt x="88" y="475"/>
                  </a:lnTo>
                  <a:lnTo>
                    <a:pt x="82" y="475"/>
                  </a:lnTo>
                  <a:lnTo>
                    <a:pt x="77" y="473"/>
                  </a:lnTo>
                  <a:lnTo>
                    <a:pt x="65" y="468"/>
                  </a:lnTo>
                  <a:lnTo>
                    <a:pt x="57" y="462"/>
                  </a:lnTo>
                  <a:lnTo>
                    <a:pt x="48" y="458"/>
                  </a:lnTo>
                  <a:lnTo>
                    <a:pt x="37" y="456"/>
                  </a:lnTo>
                  <a:lnTo>
                    <a:pt x="28" y="454"/>
                  </a:lnTo>
                  <a:lnTo>
                    <a:pt x="20" y="450"/>
                  </a:lnTo>
                  <a:lnTo>
                    <a:pt x="11" y="446"/>
                  </a:lnTo>
                  <a:lnTo>
                    <a:pt x="3" y="439"/>
                  </a:lnTo>
                  <a:lnTo>
                    <a:pt x="0" y="433"/>
                  </a:lnTo>
                  <a:lnTo>
                    <a:pt x="0" y="429"/>
                  </a:lnTo>
                  <a:lnTo>
                    <a:pt x="3" y="427"/>
                  </a:lnTo>
                  <a:lnTo>
                    <a:pt x="9" y="427"/>
                  </a:lnTo>
                  <a:lnTo>
                    <a:pt x="14" y="427"/>
                  </a:lnTo>
                  <a:lnTo>
                    <a:pt x="17" y="429"/>
                  </a:lnTo>
                  <a:lnTo>
                    <a:pt x="26" y="431"/>
                  </a:lnTo>
                  <a:lnTo>
                    <a:pt x="34" y="431"/>
                  </a:lnTo>
                  <a:lnTo>
                    <a:pt x="46" y="431"/>
                  </a:lnTo>
                  <a:lnTo>
                    <a:pt x="40" y="427"/>
                  </a:lnTo>
                  <a:lnTo>
                    <a:pt x="43" y="427"/>
                  </a:lnTo>
                  <a:lnTo>
                    <a:pt x="46" y="425"/>
                  </a:lnTo>
                  <a:lnTo>
                    <a:pt x="54" y="423"/>
                  </a:lnTo>
                  <a:lnTo>
                    <a:pt x="60" y="423"/>
                  </a:lnTo>
                  <a:lnTo>
                    <a:pt x="60" y="427"/>
                  </a:lnTo>
                  <a:lnTo>
                    <a:pt x="63" y="427"/>
                  </a:lnTo>
                  <a:lnTo>
                    <a:pt x="68" y="427"/>
                  </a:lnTo>
                  <a:lnTo>
                    <a:pt x="71" y="427"/>
                  </a:lnTo>
                  <a:lnTo>
                    <a:pt x="74" y="427"/>
                  </a:lnTo>
                  <a:lnTo>
                    <a:pt x="82" y="417"/>
                  </a:lnTo>
                  <a:lnTo>
                    <a:pt x="99" y="396"/>
                  </a:lnTo>
                  <a:lnTo>
                    <a:pt x="116" y="373"/>
                  </a:lnTo>
                  <a:lnTo>
                    <a:pt x="125" y="357"/>
                  </a:lnTo>
                  <a:lnTo>
                    <a:pt x="119" y="351"/>
                  </a:lnTo>
                  <a:lnTo>
                    <a:pt x="114" y="342"/>
                  </a:lnTo>
                  <a:lnTo>
                    <a:pt x="108" y="334"/>
                  </a:lnTo>
                  <a:lnTo>
                    <a:pt x="105" y="330"/>
                  </a:lnTo>
                  <a:lnTo>
                    <a:pt x="114" y="322"/>
                  </a:lnTo>
                  <a:lnTo>
                    <a:pt x="125" y="314"/>
                  </a:lnTo>
                  <a:lnTo>
                    <a:pt x="139" y="301"/>
                  </a:lnTo>
                  <a:lnTo>
                    <a:pt x="153" y="285"/>
                  </a:lnTo>
                  <a:lnTo>
                    <a:pt x="165" y="268"/>
                  </a:lnTo>
                  <a:lnTo>
                    <a:pt x="176" y="252"/>
                  </a:lnTo>
                  <a:lnTo>
                    <a:pt x="185" y="239"/>
                  </a:lnTo>
                  <a:lnTo>
                    <a:pt x="193" y="231"/>
                  </a:lnTo>
                  <a:lnTo>
                    <a:pt x="204" y="229"/>
                  </a:lnTo>
                  <a:lnTo>
                    <a:pt x="213" y="227"/>
                  </a:lnTo>
                  <a:lnTo>
                    <a:pt x="219" y="223"/>
                  </a:lnTo>
                  <a:lnTo>
                    <a:pt x="219" y="219"/>
                  </a:lnTo>
                  <a:lnTo>
                    <a:pt x="216" y="219"/>
                  </a:lnTo>
                  <a:lnTo>
                    <a:pt x="213" y="219"/>
                  </a:lnTo>
                  <a:lnTo>
                    <a:pt x="207" y="219"/>
                  </a:lnTo>
                  <a:lnTo>
                    <a:pt x="204" y="219"/>
                  </a:lnTo>
                  <a:lnTo>
                    <a:pt x="207" y="212"/>
                  </a:lnTo>
                  <a:lnTo>
                    <a:pt x="207" y="210"/>
                  </a:lnTo>
                  <a:lnTo>
                    <a:pt x="204" y="206"/>
                  </a:lnTo>
                  <a:lnTo>
                    <a:pt x="199" y="202"/>
                  </a:lnTo>
                  <a:lnTo>
                    <a:pt x="193" y="192"/>
                  </a:lnTo>
                  <a:lnTo>
                    <a:pt x="190" y="173"/>
                  </a:lnTo>
                  <a:lnTo>
                    <a:pt x="193" y="153"/>
                  </a:lnTo>
                  <a:lnTo>
                    <a:pt x="207" y="134"/>
                  </a:lnTo>
                  <a:lnTo>
                    <a:pt x="207" y="130"/>
                  </a:lnTo>
                  <a:lnTo>
                    <a:pt x="207" y="128"/>
                  </a:lnTo>
                  <a:lnTo>
                    <a:pt x="204" y="124"/>
                  </a:lnTo>
                  <a:lnTo>
                    <a:pt x="199" y="124"/>
                  </a:lnTo>
                  <a:lnTo>
                    <a:pt x="190" y="124"/>
                  </a:lnTo>
                  <a:lnTo>
                    <a:pt x="182" y="124"/>
                  </a:lnTo>
                  <a:lnTo>
                    <a:pt x="173" y="122"/>
                  </a:lnTo>
                  <a:lnTo>
                    <a:pt x="170" y="117"/>
                  </a:lnTo>
                  <a:lnTo>
                    <a:pt x="170" y="115"/>
                  </a:lnTo>
                  <a:lnTo>
                    <a:pt x="170" y="111"/>
                  </a:lnTo>
                  <a:lnTo>
                    <a:pt x="168" y="109"/>
                  </a:lnTo>
                  <a:lnTo>
                    <a:pt x="168" y="107"/>
                  </a:lnTo>
                  <a:lnTo>
                    <a:pt x="168" y="105"/>
                  </a:lnTo>
                  <a:lnTo>
                    <a:pt x="165" y="103"/>
                  </a:lnTo>
                  <a:lnTo>
                    <a:pt x="162" y="101"/>
                  </a:lnTo>
                  <a:lnTo>
                    <a:pt x="156" y="101"/>
                  </a:lnTo>
                  <a:lnTo>
                    <a:pt x="156" y="99"/>
                  </a:lnTo>
                  <a:lnTo>
                    <a:pt x="153" y="95"/>
                  </a:lnTo>
                  <a:lnTo>
                    <a:pt x="156" y="93"/>
                  </a:lnTo>
                  <a:lnTo>
                    <a:pt x="159" y="91"/>
                  </a:lnTo>
                  <a:lnTo>
                    <a:pt x="162" y="89"/>
                  </a:lnTo>
                  <a:lnTo>
                    <a:pt x="159" y="87"/>
                  </a:lnTo>
                  <a:lnTo>
                    <a:pt x="156" y="82"/>
                  </a:lnTo>
                  <a:lnTo>
                    <a:pt x="153" y="80"/>
                  </a:lnTo>
                  <a:lnTo>
                    <a:pt x="153" y="76"/>
                  </a:lnTo>
                  <a:lnTo>
                    <a:pt x="153" y="72"/>
                  </a:lnTo>
                  <a:lnTo>
                    <a:pt x="153"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13" name="Freeform 69">
              <a:extLst>
                <a:ext uri="{FF2B5EF4-FFF2-40B4-BE49-F238E27FC236}">
                  <a16:creationId xmlns:a16="http://schemas.microsoft.com/office/drawing/2014/main" id="{EE25BE00-36E1-4668-B8F4-2B18DFB754C3}"/>
                </a:ext>
              </a:extLst>
            </p:cNvPr>
            <p:cNvSpPr>
              <a:spLocks/>
            </p:cNvSpPr>
            <p:nvPr/>
          </p:nvSpPr>
          <p:spPr bwMode="auto">
            <a:xfrm>
              <a:off x="1344" y="3024"/>
              <a:ext cx="253" cy="117"/>
            </a:xfrm>
            <a:custGeom>
              <a:avLst/>
              <a:gdLst>
                <a:gd name="T0" fmla="*/ 179 w 253"/>
                <a:gd name="T1" fmla="*/ 74 h 117"/>
                <a:gd name="T2" fmla="*/ 176 w 253"/>
                <a:gd name="T3" fmla="*/ 82 h 117"/>
                <a:gd name="T4" fmla="*/ 168 w 253"/>
                <a:gd name="T5" fmla="*/ 86 h 117"/>
                <a:gd name="T6" fmla="*/ 151 w 253"/>
                <a:gd name="T7" fmla="*/ 82 h 117"/>
                <a:gd name="T8" fmla="*/ 125 w 253"/>
                <a:gd name="T9" fmla="*/ 82 h 117"/>
                <a:gd name="T10" fmla="*/ 88 w 253"/>
                <a:gd name="T11" fmla="*/ 76 h 117"/>
                <a:gd name="T12" fmla="*/ 80 w 253"/>
                <a:gd name="T13" fmla="*/ 60 h 117"/>
                <a:gd name="T14" fmla="*/ 71 w 253"/>
                <a:gd name="T15" fmla="*/ 51 h 117"/>
                <a:gd name="T16" fmla="*/ 63 w 253"/>
                <a:gd name="T17" fmla="*/ 41 h 117"/>
                <a:gd name="T18" fmla="*/ 54 w 253"/>
                <a:gd name="T19" fmla="*/ 45 h 117"/>
                <a:gd name="T20" fmla="*/ 60 w 253"/>
                <a:gd name="T21" fmla="*/ 53 h 117"/>
                <a:gd name="T22" fmla="*/ 60 w 253"/>
                <a:gd name="T23" fmla="*/ 60 h 117"/>
                <a:gd name="T24" fmla="*/ 46 w 253"/>
                <a:gd name="T25" fmla="*/ 56 h 117"/>
                <a:gd name="T26" fmla="*/ 23 w 253"/>
                <a:gd name="T27" fmla="*/ 45 h 117"/>
                <a:gd name="T28" fmla="*/ 15 w 253"/>
                <a:gd name="T29" fmla="*/ 49 h 117"/>
                <a:gd name="T30" fmla="*/ 26 w 253"/>
                <a:gd name="T31" fmla="*/ 58 h 117"/>
                <a:gd name="T32" fmla="*/ 35 w 253"/>
                <a:gd name="T33" fmla="*/ 62 h 117"/>
                <a:gd name="T34" fmla="*/ 26 w 253"/>
                <a:gd name="T35" fmla="*/ 64 h 117"/>
                <a:gd name="T36" fmla="*/ 9 w 253"/>
                <a:gd name="T37" fmla="*/ 64 h 117"/>
                <a:gd name="T38" fmla="*/ 0 w 253"/>
                <a:gd name="T39" fmla="*/ 66 h 117"/>
                <a:gd name="T40" fmla="*/ 12 w 253"/>
                <a:gd name="T41" fmla="*/ 72 h 117"/>
                <a:gd name="T42" fmla="*/ 32 w 253"/>
                <a:gd name="T43" fmla="*/ 74 h 117"/>
                <a:gd name="T44" fmla="*/ 29 w 253"/>
                <a:gd name="T45" fmla="*/ 76 h 117"/>
                <a:gd name="T46" fmla="*/ 18 w 253"/>
                <a:gd name="T47" fmla="*/ 80 h 117"/>
                <a:gd name="T48" fmla="*/ 6 w 253"/>
                <a:gd name="T49" fmla="*/ 84 h 117"/>
                <a:gd name="T50" fmla="*/ 12 w 253"/>
                <a:gd name="T51" fmla="*/ 91 h 117"/>
                <a:gd name="T52" fmla="*/ 29 w 253"/>
                <a:gd name="T53" fmla="*/ 86 h 117"/>
                <a:gd name="T54" fmla="*/ 37 w 253"/>
                <a:gd name="T55" fmla="*/ 86 h 117"/>
                <a:gd name="T56" fmla="*/ 29 w 253"/>
                <a:gd name="T57" fmla="*/ 91 h 117"/>
                <a:gd name="T58" fmla="*/ 23 w 253"/>
                <a:gd name="T59" fmla="*/ 101 h 117"/>
                <a:gd name="T60" fmla="*/ 23 w 253"/>
                <a:gd name="T61" fmla="*/ 105 h 117"/>
                <a:gd name="T62" fmla="*/ 35 w 253"/>
                <a:gd name="T63" fmla="*/ 99 h 117"/>
                <a:gd name="T64" fmla="*/ 46 w 253"/>
                <a:gd name="T65" fmla="*/ 93 h 117"/>
                <a:gd name="T66" fmla="*/ 77 w 253"/>
                <a:gd name="T67" fmla="*/ 93 h 117"/>
                <a:gd name="T68" fmla="*/ 105 w 253"/>
                <a:gd name="T69" fmla="*/ 101 h 117"/>
                <a:gd name="T70" fmla="*/ 123 w 253"/>
                <a:gd name="T71" fmla="*/ 109 h 117"/>
                <a:gd name="T72" fmla="*/ 154 w 253"/>
                <a:gd name="T73" fmla="*/ 117 h 117"/>
                <a:gd name="T74" fmla="*/ 199 w 253"/>
                <a:gd name="T75" fmla="*/ 113 h 117"/>
                <a:gd name="T76" fmla="*/ 222 w 253"/>
                <a:gd name="T77" fmla="*/ 91 h 117"/>
                <a:gd name="T78" fmla="*/ 230 w 253"/>
                <a:gd name="T79" fmla="*/ 70 h 117"/>
                <a:gd name="T80" fmla="*/ 245 w 253"/>
                <a:gd name="T81" fmla="*/ 49 h 117"/>
                <a:gd name="T82" fmla="*/ 245 w 253"/>
                <a:gd name="T83" fmla="*/ 10 h 117"/>
                <a:gd name="T84" fmla="*/ 188 w 253"/>
                <a:gd name="T85" fmla="*/ 8 h 117"/>
                <a:gd name="T86" fmla="*/ 179 w 253"/>
                <a:gd name="T87" fmla="*/ 35 h 117"/>
                <a:gd name="T88" fmla="*/ 171 w 253"/>
                <a:gd name="T89" fmla="*/ 66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3"/>
                <a:gd name="T136" fmla="*/ 0 h 117"/>
                <a:gd name="T137" fmla="*/ 253 w 253"/>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3" h="117">
                  <a:moveTo>
                    <a:pt x="171" y="66"/>
                  </a:moveTo>
                  <a:lnTo>
                    <a:pt x="179" y="70"/>
                  </a:lnTo>
                  <a:lnTo>
                    <a:pt x="179" y="74"/>
                  </a:lnTo>
                  <a:lnTo>
                    <a:pt x="179" y="76"/>
                  </a:lnTo>
                  <a:lnTo>
                    <a:pt x="176" y="80"/>
                  </a:lnTo>
                  <a:lnTo>
                    <a:pt x="176" y="82"/>
                  </a:lnTo>
                  <a:lnTo>
                    <a:pt x="176" y="84"/>
                  </a:lnTo>
                  <a:lnTo>
                    <a:pt x="174" y="86"/>
                  </a:lnTo>
                  <a:lnTo>
                    <a:pt x="168" y="86"/>
                  </a:lnTo>
                  <a:lnTo>
                    <a:pt x="165" y="86"/>
                  </a:lnTo>
                  <a:lnTo>
                    <a:pt x="159" y="84"/>
                  </a:lnTo>
                  <a:lnTo>
                    <a:pt x="151" y="82"/>
                  </a:lnTo>
                  <a:lnTo>
                    <a:pt x="140" y="82"/>
                  </a:lnTo>
                  <a:lnTo>
                    <a:pt x="134" y="82"/>
                  </a:lnTo>
                  <a:lnTo>
                    <a:pt x="125" y="82"/>
                  </a:lnTo>
                  <a:lnTo>
                    <a:pt x="111" y="80"/>
                  </a:lnTo>
                  <a:lnTo>
                    <a:pt x="97" y="78"/>
                  </a:lnTo>
                  <a:lnTo>
                    <a:pt x="88" y="76"/>
                  </a:lnTo>
                  <a:lnTo>
                    <a:pt x="86" y="70"/>
                  </a:lnTo>
                  <a:lnTo>
                    <a:pt x="83" y="66"/>
                  </a:lnTo>
                  <a:lnTo>
                    <a:pt x="80" y="60"/>
                  </a:lnTo>
                  <a:lnTo>
                    <a:pt x="77" y="56"/>
                  </a:lnTo>
                  <a:lnTo>
                    <a:pt x="74" y="53"/>
                  </a:lnTo>
                  <a:lnTo>
                    <a:pt x="71" y="51"/>
                  </a:lnTo>
                  <a:lnTo>
                    <a:pt x="66" y="47"/>
                  </a:lnTo>
                  <a:lnTo>
                    <a:pt x="63" y="43"/>
                  </a:lnTo>
                  <a:lnTo>
                    <a:pt x="63" y="41"/>
                  </a:lnTo>
                  <a:lnTo>
                    <a:pt x="60" y="41"/>
                  </a:lnTo>
                  <a:lnTo>
                    <a:pt x="57" y="43"/>
                  </a:lnTo>
                  <a:lnTo>
                    <a:pt x="54" y="45"/>
                  </a:lnTo>
                  <a:lnTo>
                    <a:pt x="54" y="47"/>
                  </a:lnTo>
                  <a:lnTo>
                    <a:pt x="57" y="49"/>
                  </a:lnTo>
                  <a:lnTo>
                    <a:pt x="60" y="53"/>
                  </a:lnTo>
                  <a:lnTo>
                    <a:pt x="60" y="56"/>
                  </a:lnTo>
                  <a:lnTo>
                    <a:pt x="60" y="58"/>
                  </a:lnTo>
                  <a:lnTo>
                    <a:pt x="60" y="60"/>
                  </a:lnTo>
                  <a:lnTo>
                    <a:pt x="57" y="60"/>
                  </a:lnTo>
                  <a:lnTo>
                    <a:pt x="54" y="60"/>
                  </a:lnTo>
                  <a:lnTo>
                    <a:pt x="46" y="56"/>
                  </a:lnTo>
                  <a:lnTo>
                    <a:pt x="37" y="51"/>
                  </a:lnTo>
                  <a:lnTo>
                    <a:pt x="29" y="49"/>
                  </a:lnTo>
                  <a:lnTo>
                    <a:pt x="23" y="45"/>
                  </a:lnTo>
                  <a:lnTo>
                    <a:pt x="18" y="45"/>
                  </a:lnTo>
                  <a:lnTo>
                    <a:pt x="15" y="47"/>
                  </a:lnTo>
                  <a:lnTo>
                    <a:pt x="15" y="49"/>
                  </a:lnTo>
                  <a:lnTo>
                    <a:pt x="18" y="53"/>
                  </a:lnTo>
                  <a:lnTo>
                    <a:pt x="23" y="56"/>
                  </a:lnTo>
                  <a:lnTo>
                    <a:pt x="26" y="58"/>
                  </a:lnTo>
                  <a:lnTo>
                    <a:pt x="32" y="60"/>
                  </a:lnTo>
                  <a:lnTo>
                    <a:pt x="35" y="62"/>
                  </a:lnTo>
                  <a:lnTo>
                    <a:pt x="35" y="64"/>
                  </a:lnTo>
                  <a:lnTo>
                    <a:pt x="32" y="64"/>
                  </a:lnTo>
                  <a:lnTo>
                    <a:pt x="26" y="64"/>
                  </a:lnTo>
                  <a:lnTo>
                    <a:pt x="23" y="64"/>
                  </a:lnTo>
                  <a:lnTo>
                    <a:pt x="15" y="64"/>
                  </a:lnTo>
                  <a:lnTo>
                    <a:pt x="9" y="64"/>
                  </a:lnTo>
                  <a:lnTo>
                    <a:pt x="3" y="64"/>
                  </a:lnTo>
                  <a:lnTo>
                    <a:pt x="0" y="64"/>
                  </a:lnTo>
                  <a:lnTo>
                    <a:pt x="0" y="66"/>
                  </a:lnTo>
                  <a:lnTo>
                    <a:pt x="0" y="70"/>
                  </a:lnTo>
                  <a:lnTo>
                    <a:pt x="3" y="70"/>
                  </a:lnTo>
                  <a:lnTo>
                    <a:pt x="12" y="72"/>
                  </a:lnTo>
                  <a:lnTo>
                    <a:pt x="18" y="74"/>
                  </a:lnTo>
                  <a:lnTo>
                    <a:pt x="26" y="74"/>
                  </a:lnTo>
                  <a:lnTo>
                    <a:pt x="32" y="74"/>
                  </a:lnTo>
                  <a:lnTo>
                    <a:pt x="35" y="74"/>
                  </a:lnTo>
                  <a:lnTo>
                    <a:pt x="29" y="76"/>
                  </a:lnTo>
                  <a:lnTo>
                    <a:pt x="26" y="76"/>
                  </a:lnTo>
                  <a:lnTo>
                    <a:pt x="23" y="78"/>
                  </a:lnTo>
                  <a:lnTo>
                    <a:pt x="18" y="80"/>
                  </a:lnTo>
                  <a:lnTo>
                    <a:pt x="12" y="82"/>
                  </a:lnTo>
                  <a:lnTo>
                    <a:pt x="9" y="82"/>
                  </a:lnTo>
                  <a:lnTo>
                    <a:pt x="6" y="84"/>
                  </a:lnTo>
                  <a:lnTo>
                    <a:pt x="6" y="86"/>
                  </a:lnTo>
                  <a:lnTo>
                    <a:pt x="9" y="89"/>
                  </a:lnTo>
                  <a:lnTo>
                    <a:pt x="12" y="91"/>
                  </a:lnTo>
                  <a:lnTo>
                    <a:pt x="18" y="89"/>
                  </a:lnTo>
                  <a:lnTo>
                    <a:pt x="23" y="86"/>
                  </a:lnTo>
                  <a:lnTo>
                    <a:pt x="29" y="86"/>
                  </a:lnTo>
                  <a:lnTo>
                    <a:pt x="32" y="86"/>
                  </a:lnTo>
                  <a:lnTo>
                    <a:pt x="35" y="86"/>
                  </a:lnTo>
                  <a:lnTo>
                    <a:pt x="37" y="86"/>
                  </a:lnTo>
                  <a:lnTo>
                    <a:pt x="35" y="89"/>
                  </a:lnTo>
                  <a:lnTo>
                    <a:pt x="32" y="91"/>
                  </a:lnTo>
                  <a:lnTo>
                    <a:pt x="29" y="91"/>
                  </a:lnTo>
                  <a:lnTo>
                    <a:pt x="26" y="95"/>
                  </a:lnTo>
                  <a:lnTo>
                    <a:pt x="26" y="97"/>
                  </a:lnTo>
                  <a:lnTo>
                    <a:pt x="23" y="101"/>
                  </a:lnTo>
                  <a:lnTo>
                    <a:pt x="20" y="101"/>
                  </a:lnTo>
                  <a:lnTo>
                    <a:pt x="20" y="103"/>
                  </a:lnTo>
                  <a:lnTo>
                    <a:pt x="23" y="105"/>
                  </a:lnTo>
                  <a:lnTo>
                    <a:pt x="26" y="103"/>
                  </a:lnTo>
                  <a:lnTo>
                    <a:pt x="29" y="101"/>
                  </a:lnTo>
                  <a:lnTo>
                    <a:pt x="35" y="99"/>
                  </a:lnTo>
                  <a:lnTo>
                    <a:pt x="37" y="95"/>
                  </a:lnTo>
                  <a:lnTo>
                    <a:pt x="40" y="93"/>
                  </a:lnTo>
                  <a:lnTo>
                    <a:pt x="46" y="93"/>
                  </a:lnTo>
                  <a:lnTo>
                    <a:pt x="57" y="95"/>
                  </a:lnTo>
                  <a:lnTo>
                    <a:pt x="69" y="95"/>
                  </a:lnTo>
                  <a:lnTo>
                    <a:pt x="77" y="93"/>
                  </a:lnTo>
                  <a:lnTo>
                    <a:pt x="83" y="95"/>
                  </a:lnTo>
                  <a:lnTo>
                    <a:pt x="94" y="97"/>
                  </a:lnTo>
                  <a:lnTo>
                    <a:pt x="105" y="101"/>
                  </a:lnTo>
                  <a:lnTo>
                    <a:pt x="111" y="103"/>
                  </a:lnTo>
                  <a:lnTo>
                    <a:pt x="117" y="105"/>
                  </a:lnTo>
                  <a:lnTo>
                    <a:pt x="123" y="109"/>
                  </a:lnTo>
                  <a:lnTo>
                    <a:pt x="131" y="111"/>
                  </a:lnTo>
                  <a:lnTo>
                    <a:pt x="142" y="115"/>
                  </a:lnTo>
                  <a:lnTo>
                    <a:pt x="154" y="117"/>
                  </a:lnTo>
                  <a:lnTo>
                    <a:pt x="168" y="117"/>
                  </a:lnTo>
                  <a:lnTo>
                    <a:pt x="182" y="117"/>
                  </a:lnTo>
                  <a:lnTo>
                    <a:pt x="199" y="113"/>
                  </a:lnTo>
                  <a:lnTo>
                    <a:pt x="205" y="109"/>
                  </a:lnTo>
                  <a:lnTo>
                    <a:pt x="213" y="101"/>
                  </a:lnTo>
                  <a:lnTo>
                    <a:pt x="222" y="91"/>
                  </a:lnTo>
                  <a:lnTo>
                    <a:pt x="222" y="80"/>
                  </a:lnTo>
                  <a:lnTo>
                    <a:pt x="228" y="80"/>
                  </a:lnTo>
                  <a:lnTo>
                    <a:pt x="230" y="70"/>
                  </a:lnTo>
                  <a:lnTo>
                    <a:pt x="233" y="62"/>
                  </a:lnTo>
                  <a:lnTo>
                    <a:pt x="239" y="56"/>
                  </a:lnTo>
                  <a:lnTo>
                    <a:pt x="245" y="49"/>
                  </a:lnTo>
                  <a:lnTo>
                    <a:pt x="253" y="41"/>
                  </a:lnTo>
                  <a:lnTo>
                    <a:pt x="253" y="27"/>
                  </a:lnTo>
                  <a:lnTo>
                    <a:pt x="245" y="10"/>
                  </a:lnTo>
                  <a:lnTo>
                    <a:pt x="216" y="0"/>
                  </a:lnTo>
                  <a:lnTo>
                    <a:pt x="199" y="2"/>
                  </a:lnTo>
                  <a:lnTo>
                    <a:pt x="188" y="8"/>
                  </a:lnTo>
                  <a:lnTo>
                    <a:pt x="179" y="18"/>
                  </a:lnTo>
                  <a:lnTo>
                    <a:pt x="179" y="27"/>
                  </a:lnTo>
                  <a:lnTo>
                    <a:pt x="179" y="35"/>
                  </a:lnTo>
                  <a:lnTo>
                    <a:pt x="176" y="49"/>
                  </a:lnTo>
                  <a:lnTo>
                    <a:pt x="174" y="60"/>
                  </a:lnTo>
                  <a:lnTo>
                    <a:pt x="171"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14" name="Freeform 70">
              <a:extLst>
                <a:ext uri="{FF2B5EF4-FFF2-40B4-BE49-F238E27FC236}">
                  <a16:creationId xmlns:a16="http://schemas.microsoft.com/office/drawing/2014/main" id="{0291DC38-096E-4BAF-BF78-2CAB9049A3AD}"/>
                </a:ext>
              </a:extLst>
            </p:cNvPr>
            <p:cNvSpPr>
              <a:spLocks/>
            </p:cNvSpPr>
            <p:nvPr/>
          </p:nvSpPr>
          <p:spPr bwMode="auto">
            <a:xfrm>
              <a:off x="1872" y="2832"/>
              <a:ext cx="454" cy="491"/>
            </a:xfrm>
            <a:custGeom>
              <a:avLst/>
              <a:gdLst>
                <a:gd name="T0" fmla="*/ 66 w 454"/>
                <a:gd name="T1" fmla="*/ 21 h 491"/>
                <a:gd name="T2" fmla="*/ 74 w 454"/>
                <a:gd name="T3" fmla="*/ 21 h 491"/>
                <a:gd name="T4" fmla="*/ 117 w 454"/>
                <a:gd name="T5" fmla="*/ 0 h 491"/>
                <a:gd name="T6" fmla="*/ 154 w 454"/>
                <a:gd name="T7" fmla="*/ 10 h 491"/>
                <a:gd name="T8" fmla="*/ 176 w 454"/>
                <a:gd name="T9" fmla="*/ 21 h 491"/>
                <a:gd name="T10" fmla="*/ 236 w 454"/>
                <a:gd name="T11" fmla="*/ 51 h 491"/>
                <a:gd name="T12" fmla="*/ 208 w 454"/>
                <a:gd name="T13" fmla="*/ 78 h 491"/>
                <a:gd name="T14" fmla="*/ 188 w 454"/>
                <a:gd name="T15" fmla="*/ 91 h 491"/>
                <a:gd name="T16" fmla="*/ 188 w 454"/>
                <a:gd name="T17" fmla="*/ 95 h 491"/>
                <a:gd name="T18" fmla="*/ 168 w 454"/>
                <a:gd name="T19" fmla="*/ 97 h 491"/>
                <a:gd name="T20" fmla="*/ 173 w 454"/>
                <a:gd name="T21" fmla="*/ 103 h 491"/>
                <a:gd name="T22" fmla="*/ 196 w 454"/>
                <a:gd name="T23" fmla="*/ 113 h 491"/>
                <a:gd name="T24" fmla="*/ 205 w 454"/>
                <a:gd name="T25" fmla="*/ 148 h 491"/>
                <a:gd name="T26" fmla="*/ 213 w 454"/>
                <a:gd name="T27" fmla="*/ 153 h 491"/>
                <a:gd name="T28" fmla="*/ 219 w 454"/>
                <a:gd name="T29" fmla="*/ 179 h 491"/>
                <a:gd name="T30" fmla="*/ 225 w 454"/>
                <a:gd name="T31" fmla="*/ 202 h 491"/>
                <a:gd name="T32" fmla="*/ 261 w 454"/>
                <a:gd name="T33" fmla="*/ 233 h 491"/>
                <a:gd name="T34" fmla="*/ 330 w 454"/>
                <a:gd name="T35" fmla="*/ 262 h 491"/>
                <a:gd name="T36" fmla="*/ 361 w 454"/>
                <a:gd name="T37" fmla="*/ 283 h 491"/>
                <a:gd name="T38" fmla="*/ 307 w 454"/>
                <a:gd name="T39" fmla="*/ 297 h 491"/>
                <a:gd name="T40" fmla="*/ 278 w 454"/>
                <a:gd name="T41" fmla="*/ 320 h 491"/>
                <a:gd name="T42" fmla="*/ 293 w 454"/>
                <a:gd name="T43" fmla="*/ 336 h 491"/>
                <a:gd name="T44" fmla="*/ 327 w 454"/>
                <a:gd name="T45" fmla="*/ 338 h 491"/>
                <a:gd name="T46" fmla="*/ 395 w 454"/>
                <a:gd name="T47" fmla="*/ 355 h 491"/>
                <a:gd name="T48" fmla="*/ 443 w 454"/>
                <a:gd name="T49" fmla="*/ 355 h 491"/>
                <a:gd name="T50" fmla="*/ 452 w 454"/>
                <a:gd name="T51" fmla="*/ 390 h 491"/>
                <a:gd name="T52" fmla="*/ 443 w 454"/>
                <a:gd name="T53" fmla="*/ 425 h 491"/>
                <a:gd name="T54" fmla="*/ 412 w 454"/>
                <a:gd name="T55" fmla="*/ 427 h 491"/>
                <a:gd name="T56" fmla="*/ 409 w 454"/>
                <a:gd name="T57" fmla="*/ 404 h 491"/>
                <a:gd name="T58" fmla="*/ 395 w 454"/>
                <a:gd name="T59" fmla="*/ 382 h 491"/>
                <a:gd name="T60" fmla="*/ 355 w 454"/>
                <a:gd name="T61" fmla="*/ 376 h 491"/>
                <a:gd name="T62" fmla="*/ 290 w 454"/>
                <a:gd name="T63" fmla="*/ 369 h 491"/>
                <a:gd name="T64" fmla="*/ 242 w 454"/>
                <a:gd name="T65" fmla="*/ 351 h 491"/>
                <a:gd name="T66" fmla="*/ 210 w 454"/>
                <a:gd name="T67" fmla="*/ 330 h 491"/>
                <a:gd name="T68" fmla="*/ 159 w 454"/>
                <a:gd name="T69" fmla="*/ 347 h 491"/>
                <a:gd name="T70" fmla="*/ 148 w 454"/>
                <a:gd name="T71" fmla="*/ 382 h 491"/>
                <a:gd name="T72" fmla="*/ 103 w 454"/>
                <a:gd name="T73" fmla="*/ 440 h 491"/>
                <a:gd name="T74" fmla="*/ 88 w 454"/>
                <a:gd name="T75" fmla="*/ 481 h 491"/>
                <a:gd name="T76" fmla="*/ 60 w 454"/>
                <a:gd name="T77" fmla="*/ 481 h 491"/>
                <a:gd name="T78" fmla="*/ 17 w 454"/>
                <a:gd name="T79" fmla="*/ 487 h 491"/>
                <a:gd name="T80" fmla="*/ 0 w 454"/>
                <a:gd name="T81" fmla="*/ 473 h 491"/>
                <a:gd name="T82" fmla="*/ 20 w 454"/>
                <a:gd name="T83" fmla="*/ 466 h 491"/>
                <a:gd name="T84" fmla="*/ 37 w 454"/>
                <a:gd name="T85" fmla="*/ 456 h 491"/>
                <a:gd name="T86" fmla="*/ 51 w 454"/>
                <a:gd name="T87" fmla="*/ 446 h 491"/>
                <a:gd name="T88" fmla="*/ 74 w 454"/>
                <a:gd name="T89" fmla="*/ 421 h 491"/>
                <a:gd name="T90" fmla="*/ 105 w 454"/>
                <a:gd name="T91" fmla="*/ 340 h 491"/>
                <a:gd name="T92" fmla="*/ 100 w 454"/>
                <a:gd name="T93" fmla="*/ 330 h 491"/>
                <a:gd name="T94" fmla="*/ 108 w 454"/>
                <a:gd name="T95" fmla="*/ 297 h 491"/>
                <a:gd name="T96" fmla="*/ 125 w 454"/>
                <a:gd name="T97" fmla="*/ 221 h 491"/>
                <a:gd name="T98" fmla="*/ 139 w 454"/>
                <a:gd name="T99" fmla="*/ 206 h 491"/>
                <a:gd name="T100" fmla="*/ 108 w 454"/>
                <a:gd name="T101" fmla="*/ 159 h 491"/>
                <a:gd name="T102" fmla="*/ 103 w 454"/>
                <a:gd name="T103" fmla="*/ 115 h 491"/>
                <a:gd name="T104" fmla="*/ 120 w 454"/>
                <a:gd name="T105" fmla="*/ 101 h 491"/>
                <a:gd name="T106" fmla="*/ 80 w 454"/>
                <a:gd name="T107" fmla="*/ 87 h 491"/>
                <a:gd name="T108" fmla="*/ 74 w 454"/>
                <a:gd name="T109" fmla="*/ 70 h 491"/>
                <a:gd name="T110" fmla="*/ 71 w 454"/>
                <a:gd name="T111" fmla="*/ 62 h 491"/>
                <a:gd name="T112" fmla="*/ 66 w 454"/>
                <a:gd name="T113" fmla="*/ 51 h 4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4"/>
                <a:gd name="T172" fmla="*/ 0 h 491"/>
                <a:gd name="T173" fmla="*/ 454 w 454"/>
                <a:gd name="T174" fmla="*/ 491 h 4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4" h="491">
                  <a:moveTo>
                    <a:pt x="66" y="43"/>
                  </a:moveTo>
                  <a:lnTo>
                    <a:pt x="63" y="41"/>
                  </a:lnTo>
                  <a:lnTo>
                    <a:pt x="60" y="33"/>
                  </a:lnTo>
                  <a:lnTo>
                    <a:pt x="60" y="27"/>
                  </a:lnTo>
                  <a:lnTo>
                    <a:pt x="66" y="21"/>
                  </a:lnTo>
                  <a:lnTo>
                    <a:pt x="66" y="23"/>
                  </a:lnTo>
                  <a:lnTo>
                    <a:pt x="68" y="25"/>
                  </a:lnTo>
                  <a:lnTo>
                    <a:pt x="74" y="27"/>
                  </a:lnTo>
                  <a:lnTo>
                    <a:pt x="77" y="27"/>
                  </a:lnTo>
                  <a:lnTo>
                    <a:pt x="74" y="21"/>
                  </a:lnTo>
                  <a:lnTo>
                    <a:pt x="74" y="16"/>
                  </a:lnTo>
                  <a:lnTo>
                    <a:pt x="80" y="10"/>
                  </a:lnTo>
                  <a:lnTo>
                    <a:pt x="88" y="4"/>
                  </a:lnTo>
                  <a:lnTo>
                    <a:pt x="100" y="2"/>
                  </a:lnTo>
                  <a:lnTo>
                    <a:pt x="117" y="0"/>
                  </a:lnTo>
                  <a:lnTo>
                    <a:pt x="137" y="2"/>
                  </a:lnTo>
                  <a:lnTo>
                    <a:pt x="165" y="6"/>
                  </a:lnTo>
                  <a:lnTo>
                    <a:pt x="159" y="6"/>
                  </a:lnTo>
                  <a:lnTo>
                    <a:pt x="156" y="6"/>
                  </a:lnTo>
                  <a:lnTo>
                    <a:pt x="154" y="10"/>
                  </a:lnTo>
                  <a:lnTo>
                    <a:pt x="151" y="14"/>
                  </a:lnTo>
                  <a:lnTo>
                    <a:pt x="154" y="10"/>
                  </a:lnTo>
                  <a:lnTo>
                    <a:pt x="162" y="12"/>
                  </a:lnTo>
                  <a:lnTo>
                    <a:pt x="168" y="16"/>
                  </a:lnTo>
                  <a:lnTo>
                    <a:pt x="176" y="21"/>
                  </a:lnTo>
                  <a:lnTo>
                    <a:pt x="185" y="29"/>
                  </a:lnTo>
                  <a:lnTo>
                    <a:pt x="202" y="39"/>
                  </a:lnTo>
                  <a:lnTo>
                    <a:pt x="219" y="47"/>
                  </a:lnTo>
                  <a:lnTo>
                    <a:pt x="233" y="43"/>
                  </a:lnTo>
                  <a:lnTo>
                    <a:pt x="236" y="51"/>
                  </a:lnTo>
                  <a:lnTo>
                    <a:pt x="236" y="64"/>
                  </a:lnTo>
                  <a:lnTo>
                    <a:pt x="225" y="72"/>
                  </a:lnTo>
                  <a:lnTo>
                    <a:pt x="196" y="74"/>
                  </a:lnTo>
                  <a:lnTo>
                    <a:pt x="202" y="76"/>
                  </a:lnTo>
                  <a:lnTo>
                    <a:pt x="208" y="78"/>
                  </a:lnTo>
                  <a:lnTo>
                    <a:pt x="213" y="78"/>
                  </a:lnTo>
                  <a:lnTo>
                    <a:pt x="219" y="78"/>
                  </a:lnTo>
                  <a:lnTo>
                    <a:pt x="213" y="85"/>
                  </a:lnTo>
                  <a:lnTo>
                    <a:pt x="202" y="89"/>
                  </a:lnTo>
                  <a:lnTo>
                    <a:pt x="188" y="91"/>
                  </a:lnTo>
                  <a:lnTo>
                    <a:pt x="168" y="89"/>
                  </a:lnTo>
                  <a:lnTo>
                    <a:pt x="176" y="91"/>
                  </a:lnTo>
                  <a:lnTo>
                    <a:pt x="179" y="93"/>
                  </a:lnTo>
                  <a:lnTo>
                    <a:pt x="185" y="95"/>
                  </a:lnTo>
                  <a:lnTo>
                    <a:pt x="188" y="95"/>
                  </a:lnTo>
                  <a:lnTo>
                    <a:pt x="185" y="97"/>
                  </a:lnTo>
                  <a:lnTo>
                    <a:pt x="182" y="99"/>
                  </a:lnTo>
                  <a:lnTo>
                    <a:pt x="179" y="99"/>
                  </a:lnTo>
                  <a:lnTo>
                    <a:pt x="176" y="99"/>
                  </a:lnTo>
                  <a:lnTo>
                    <a:pt x="168" y="97"/>
                  </a:lnTo>
                  <a:lnTo>
                    <a:pt x="162" y="97"/>
                  </a:lnTo>
                  <a:lnTo>
                    <a:pt x="159" y="99"/>
                  </a:lnTo>
                  <a:lnTo>
                    <a:pt x="159" y="101"/>
                  </a:lnTo>
                  <a:lnTo>
                    <a:pt x="165" y="101"/>
                  </a:lnTo>
                  <a:lnTo>
                    <a:pt x="173" y="103"/>
                  </a:lnTo>
                  <a:lnTo>
                    <a:pt x="182" y="105"/>
                  </a:lnTo>
                  <a:lnTo>
                    <a:pt x="188" y="107"/>
                  </a:lnTo>
                  <a:lnTo>
                    <a:pt x="188" y="109"/>
                  </a:lnTo>
                  <a:lnTo>
                    <a:pt x="193" y="111"/>
                  </a:lnTo>
                  <a:lnTo>
                    <a:pt x="196" y="113"/>
                  </a:lnTo>
                  <a:lnTo>
                    <a:pt x="196" y="115"/>
                  </a:lnTo>
                  <a:lnTo>
                    <a:pt x="202" y="120"/>
                  </a:lnTo>
                  <a:lnTo>
                    <a:pt x="205" y="128"/>
                  </a:lnTo>
                  <a:lnTo>
                    <a:pt x="208" y="140"/>
                  </a:lnTo>
                  <a:lnTo>
                    <a:pt x="205" y="148"/>
                  </a:lnTo>
                  <a:lnTo>
                    <a:pt x="208" y="148"/>
                  </a:lnTo>
                  <a:lnTo>
                    <a:pt x="210" y="148"/>
                  </a:lnTo>
                  <a:lnTo>
                    <a:pt x="213" y="153"/>
                  </a:lnTo>
                  <a:lnTo>
                    <a:pt x="219" y="159"/>
                  </a:lnTo>
                  <a:lnTo>
                    <a:pt x="222" y="165"/>
                  </a:lnTo>
                  <a:lnTo>
                    <a:pt x="225" y="169"/>
                  </a:lnTo>
                  <a:lnTo>
                    <a:pt x="222" y="173"/>
                  </a:lnTo>
                  <a:lnTo>
                    <a:pt x="219" y="179"/>
                  </a:lnTo>
                  <a:lnTo>
                    <a:pt x="216" y="188"/>
                  </a:lnTo>
                  <a:lnTo>
                    <a:pt x="219" y="196"/>
                  </a:lnTo>
                  <a:lnTo>
                    <a:pt x="222" y="200"/>
                  </a:lnTo>
                  <a:lnTo>
                    <a:pt x="225" y="202"/>
                  </a:lnTo>
                  <a:lnTo>
                    <a:pt x="227" y="202"/>
                  </a:lnTo>
                  <a:lnTo>
                    <a:pt x="239" y="208"/>
                  </a:lnTo>
                  <a:lnTo>
                    <a:pt x="250" y="217"/>
                  </a:lnTo>
                  <a:lnTo>
                    <a:pt x="259" y="227"/>
                  </a:lnTo>
                  <a:lnTo>
                    <a:pt x="261" y="233"/>
                  </a:lnTo>
                  <a:lnTo>
                    <a:pt x="267" y="239"/>
                  </a:lnTo>
                  <a:lnTo>
                    <a:pt x="278" y="246"/>
                  </a:lnTo>
                  <a:lnTo>
                    <a:pt x="293" y="252"/>
                  </a:lnTo>
                  <a:lnTo>
                    <a:pt x="310" y="258"/>
                  </a:lnTo>
                  <a:lnTo>
                    <a:pt x="330" y="262"/>
                  </a:lnTo>
                  <a:lnTo>
                    <a:pt x="349" y="266"/>
                  </a:lnTo>
                  <a:lnTo>
                    <a:pt x="369" y="268"/>
                  </a:lnTo>
                  <a:lnTo>
                    <a:pt x="386" y="266"/>
                  </a:lnTo>
                  <a:lnTo>
                    <a:pt x="375" y="276"/>
                  </a:lnTo>
                  <a:lnTo>
                    <a:pt x="361" y="283"/>
                  </a:lnTo>
                  <a:lnTo>
                    <a:pt x="347" y="287"/>
                  </a:lnTo>
                  <a:lnTo>
                    <a:pt x="335" y="287"/>
                  </a:lnTo>
                  <a:lnTo>
                    <a:pt x="327" y="289"/>
                  </a:lnTo>
                  <a:lnTo>
                    <a:pt x="318" y="293"/>
                  </a:lnTo>
                  <a:lnTo>
                    <a:pt x="307" y="297"/>
                  </a:lnTo>
                  <a:lnTo>
                    <a:pt x="298" y="303"/>
                  </a:lnTo>
                  <a:lnTo>
                    <a:pt x="293" y="310"/>
                  </a:lnTo>
                  <a:lnTo>
                    <a:pt x="290" y="316"/>
                  </a:lnTo>
                  <a:lnTo>
                    <a:pt x="284" y="318"/>
                  </a:lnTo>
                  <a:lnTo>
                    <a:pt x="278" y="320"/>
                  </a:lnTo>
                  <a:lnTo>
                    <a:pt x="284" y="324"/>
                  </a:lnTo>
                  <a:lnTo>
                    <a:pt x="287" y="328"/>
                  </a:lnTo>
                  <a:lnTo>
                    <a:pt x="293" y="332"/>
                  </a:lnTo>
                  <a:lnTo>
                    <a:pt x="293" y="334"/>
                  </a:lnTo>
                  <a:lnTo>
                    <a:pt x="293" y="336"/>
                  </a:lnTo>
                  <a:lnTo>
                    <a:pt x="296" y="338"/>
                  </a:lnTo>
                  <a:lnTo>
                    <a:pt x="301" y="340"/>
                  </a:lnTo>
                  <a:lnTo>
                    <a:pt x="307" y="340"/>
                  </a:lnTo>
                  <a:lnTo>
                    <a:pt x="315" y="340"/>
                  </a:lnTo>
                  <a:lnTo>
                    <a:pt x="327" y="338"/>
                  </a:lnTo>
                  <a:lnTo>
                    <a:pt x="341" y="338"/>
                  </a:lnTo>
                  <a:lnTo>
                    <a:pt x="355" y="340"/>
                  </a:lnTo>
                  <a:lnTo>
                    <a:pt x="369" y="345"/>
                  </a:lnTo>
                  <a:lnTo>
                    <a:pt x="381" y="351"/>
                  </a:lnTo>
                  <a:lnTo>
                    <a:pt x="395" y="355"/>
                  </a:lnTo>
                  <a:lnTo>
                    <a:pt x="406" y="357"/>
                  </a:lnTo>
                  <a:lnTo>
                    <a:pt x="418" y="357"/>
                  </a:lnTo>
                  <a:lnTo>
                    <a:pt x="426" y="355"/>
                  </a:lnTo>
                  <a:lnTo>
                    <a:pt x="435" y="353"/>
                  </a:lnTo>
                  <a:lnTo>
                    <a:pt x="443" y="355"/>
                  </a:lnTo>
                  <a:lnTo>
                    <a:pt x="452" y="359"/>
                  </a:lnTo>
                  <a:lnTo>
                    <a:pt x="454" y="367"/>
                  </a:lnTo>
                  <a:lnTo>
                    <a:pt x="454" y="376"/>
                  </a:lnTo>
                  <a:lnTo>
                    <a:pt x="452" y="384"/>
                  </a:lnTo>
                  <a:lnTo>
                    <a:pt x="452" y="390"/>
                  </a:lnTo>
                  <a:lnTo>
                    <a:pt x="449" y="398"/>
                  </a:lnTo>
                  <a:lnTo>
                    <a:pt x="446" y="404"/>
                  </a:lnTo>
                  <a:lnTo>
                    <a:pt x="446" y="413"/>
                  </a:lnTo>
                  <a:lnTo>
                    <a:pt x="446" y="419"/>
                  </a:lnTo>
                  <a:lnTo>
                    <a:pt x="443" y="425"/>
                  </a:lnTo>
                  <a:lnTo>
                    <a:pt x="437" y="431"/>
                  </a:lnTo>
                  <a:lnTo>
                    <a:pt x="429" y="435"/>
                  </a:lnTo>
                  <a:lnTo>
                    <a:pt x="420" y="433"/>
                  </a:lnTo>
                  <a:lnTo>
                    <a:pt x="415" y="431"/>
                  </a:lnTo>
                  <a:lnTo>
                    <a:pt x="412" y="427"/>
                  </a:lnTo>
                  <a:lnTo>
                    <a:pt x="415" y="421"/>
                  </a:lnTo>
                  <a:lnTo>
                    <a:pt x="415" y="419"/>
                  </a:lnTo>
                  <a:lnTo>
                    <a:pt x="415" y="413"/>
                  </a:lnTo>
                  <a:lnTo>
                    <a:pt x="412" y="409"/>
                  </a:lnTo>
                  <a:lnTo>
                    <a:pt x="409" y="404"/>
                  </a:lnTo>
                  <a:lnTo>
                    <a:pt x="406" y="400"/>
                  </a:lnTo>
                  <a:lnTo>
                    <a:pt x="403" y="394"/>
                  </a:lnTo>
                  <a:lnTo>
                    <a:pt x="401" y="388"/>
                  </a:lnTo>
                  <a:lnTo>
                    <a:pt x="401" y="384"/>
                  </a:lnTo>
                  <a:lnTo>
                    <a:pt x="395" y="382"/>
                  </a:lnTo>
                  <a:lnTo>
                    <a:pt x="386" y="380"/>
                  </a:lnTo>
                  <a:lnTo>
                    <a:pt x="378" y="376"/>
                  </a:lnTo>
                  <a:lnTo>
                    <a:pt x="372" y="376"/>
                  </a:lnTo>
                  <a:lnTo>
                    <a:pt x="366" y="376"/>
                  </a:lnTo>
                  <a:lnTo>
                    <a:pt x="355" y="376"/>
                  </a:lnTo>
                  <a:lnTo>
                    <a:pt x="344" y="373"/>
                  </a:lnTo>
                  <a:lnTo>
                    <a:pt x="330" y="373"/>
                  </a:lnTo>
                  <a:lnTo>
                    <a:pt x="313" y="371"/>
                  </a:lnTo>
                  <a:lnTo>
                    <a:pt x="301" y="369"/>
                  </a:lnTo>
                  <a:lnTo>
                    <a:pt x="290" y="369"/>
                  </a:lnTo>
                  <a:lnTo>
                    <a:pt x="284" y="367"/>
                  </a:lnTo>
                  <a:lnTo>
                    <a:pt x="276" y="365"/>
                  </a:lnTo>
                  <a:lnTo>
                    <a:pt x="264" y="363"/>
                  </a:lnTo>
                  <a:lnTo>
                    <a:pt x="253" y="357"/>
                  </a:lnTo>
                  <a:lnTo>
                    <a:pt x="242" y="351"/>
                  </a:lnTo>
                  <a:lnTo>
                    <a:pt x="230" y="343"/>
                  </a:lnTo>
                  <a:lnTo>
                    <a:pt x="225" y="336"/>
                  </a:lnTo>
                  <a:lnTo>
                    <a:pt x="219" y="330"/>
                  </a:lnTo>
                  <a:lnTo>
                    <a:pt x="216" y="328"/>
                  </a:lnTo>
                  <a:lnTo>
                    <a:pt x="210" y="330"/>
                  </a:lnTo>
                  <a:lnTo>
                    <a:pt x="199" y="334"/>
                  </a:lnTo>
                  <a:lnTo>
                    <a:pt x="185" y="338"/>
                  </a:lnTo>
                  <a:lnTo>
                    <a:pt x="168" y="338"/>
                  </a:lnTo>
                  <a:lnTo>
                    <a:pt x="165" y="340"/>
                  </a:lnTo>
                  <a:lnTo>
                    <a:pt x="159" y="347"/>
                  </a:lnTo>
                  <a:lnTo>
                    <a:pt x="156" y="351"/>
                  </a:lnTo>
                  <a:lnTo>
                    <a:pt x="154" y="355"/>
                  </a:lnTo>
                  <a:lnTo>
                    <a:pt x="154" y="361"/>
                  </a:lnTo>
                  <a:lnTo>
                    <a:pt x="151" y="371"/>
                  </a:lnTo>
                  <a:lnTo>
                    <a:pt x="148" y="382"/>
                  </a:lnTo>
                  <a:lnTo>
                    <a:pt x="139" y="392"/>
                  </a:lnTo>
                  <a:lnTo>
                    <a:pt x="131" y="402"/>
                  </a:lnTo>
                  <a:lnTo>
                    <a:pt x="120" y="413"/>
                  </a:lnTo>
                  <a:lnTo>
                    <a:pt x="108" y="425"/>
                  </a:lnTo>
                  <a:lnTo>
                    <a:pt x="103" y="440"/>
                  </a:lnTo>
                  <a:lnTo>
                    <a:pt x="103" y="450"/>
                  </a:lnTo>
                  <a:lnTo>
                    <a:pt x="103" y="458"/>
                  </a:lnTo>
                  <a:lnTo>
                    <a:pt x="100" y="468"/>
                  </a:lnTo>
                  <a:lnTo>
                    <a:pt x="94" y="479"/>
                  </a:lnTo>
                  <a:lnTo>
                    <a:pt x="88" y="481"/>
                  </a:lnTo>
                  <a:lnTo>
                    <a:pt x="85" y="481"/>
                  </a:lnTo>
                  <a:lnTo>
                    <a:pt x="80" y="479"/>
                  </a:lnTo>
                  <a:lnTo>
                    <a:pt x="77" y="479"/>
                  </a:lnTo>
                  <a:lnTo>
                    <a:pt x="71" y="479"/>
                  </a:lnTo>
                  <a:lnTo>
                    <a:pt x="60" y="481"/>
                  </a:lnTo>
                  <a:lnTo>
                    <a:pt x="51" y="485"/>
                  </a:lnTo>
                  <a:lnTo>
                    <a:pt x="43" y="489"/>
                  </a:lnTo>
                  <a:lnTo>
                    <a:pt x="34" y="491"/>
                  </a:lnTo>
                  <a:lnTo>
                    <a:pt x="26" y="489"/>
                  </a:lnTo>
                  <a:lnTo>
                    <a:pt x="17" y="487"/>
                  </a:lnTo>
                  <a:lnTo>
                    <a:pt x="12" y="483"/>
                  </a:lnTo>
                  <a:lnTo>
                    <a:pt x="6" y="481"/>
                  </a:lnTo>
                  <a:lnTo>
                    <a:pt x="3" y="477"/>
                  </a:lnTo>
                  <a:lnTo>
                    <a:pt x="0" y="475"/>
                  </a:lnTo>
                  <a:lnTo>
                    <a:pt x="0" y="473"/>
                  </a:lnTo>
                  <a:lnTo>
                    <a:pt x="0" y="468"/>
                  </a:lnTo>
                  <a:lnTo>
                    <a:pt x="3" y="466"/>
                  </a:lnTo>
                  <a:lnTo>
                    <a:pt x="9" y="464"/>
                  </a:lnTo>
                  <a:lnTo>
                    <a:pt x="15" y="466"/>
                  </a:lnTo>
                  <a:lnTo>
                    <a:pt x="20" y="466"/>
                  </a:lnTo>
                  <a:lnTo>
                    <a:pt x="23" y="466"/>
                  </a:lnTo>
                  <a:lnTo>
                    <a:pt x="29" y="464"/>
                  </a:lnTo>
                  <a:lnTo>
                    <a:pt x="29" y="462"/>
                  </a:lnTo>
                  <a:lnTo>
                    <a:pt x="34" y="460"/>
                  </a:lnTo>
                  <a:lnTo>
                    <a:pt x="37" y="456"/>
                  </a:lnTo>
                  <a:lnTo>
                    <a:pt x="43" y="454"/>
                  </a:lnTo>
                  <a:lnTo>
                    <a:pt x="43" y="452"/>
                  </a:lnTo>
                  <a:lnTo>
                    <a:pt x="37" y="448"/>
                  </a:lnTo>
                  <a:lnTo>
                    <a:pt x="51" y="442"/>
                  </a:lnTo>
                  <a:lnTo>
                    <a:pt x="51" y="446"/>
                  </a:lnTo>
                  <a:lnTo>
                    <a:pt x="54" y="446"/>
                  </a:lnTo>
                  <a:lnTo>
                    <a:pt x="60" y="444"/>
                  </a:lnTo>
                  <a:lnTo>
                    <a:pt x="63" y="440"/>
                  </a:lnTo>
                  <a:lnTo>
                    <a:pt x="66" y="435"/>
                  </a:lnTo>
                  <a:lnTo>
                    <a:pt x="74" y="421"/>
                  </a:lnTo>
                  <a:lnTo>
                    <a:pt x="85" y="394"/>
                  </a:lnTo>
                  <a:lnTo>
                    <a:pt x="94" y="367"/>
                  </a:lnTo>
                  <a:lnTo>
                    <a:pt x="100" y="351"/>
                  </a:lnTo>
                  <a:lnTo>
                    <a:pt x="100" y="345"/>
                  </a:lnTo>
                  <a:lnTo>
                    <a:pt x="105" y="340"/>
                  </a:lnTo>
                  <a:lnTo>
                    <a:pt x="108" y="334"/>
                  </a:lnTo>
                  <a:lnTo>
                    <a:pt x="108" y="330"/>
                  </a:lnTo>
                  <a:lnTo>
                    <a:pt x="105" y="330"/>
                  </a:lnTo>
                  <a:lnTo>
                    <a:pt x="103" y="330"/>
                  </a:lnTo>
                  <a:lnTo>
                    <a:pt x="100" y="330"/>
                  </a:lnTo>
                  <a:lnTo>
                    <a:pt x="105" y="322"/>
                  </a:lnTo>
                  <a:lnTo>
                    <a:pt x="111" y="314"/>
                  </a:lnTo>
                  <a:lnTo>
                    <a:pt x="111" y="305"/>
                  </a:lnTo>
                  <a:lnTo>
                    <a:pt x="108" y="297"/>
                  </a:lnTo>
                  <a:lnTo>
                    <a:pt x="108" y="283"/>
                  </a:lnTo>
                  <a:lnTo>
                    <a:pt x="108" y="262"/>
                  </a:lnTo>
                  <a:lnTo>
                    <a:pt x="111" y="243"/>
                  </a:lnTo>
                  <a:lnTo>
                    <a:pt x="117" y="229"/>
                  </a:lnTo>
                  <a:lnTo>
                    <a:pt x="125" y="221"/>
                  </a:lnTo>
                  <a:lnTo>
                    <a:pt x="128" y="217"/>
                  </a:lnTo>
                  <a:lnTo>
                    <a:pt x="134" y="215"/>
                  </a:lnTo>
                  <a:lnTo>
                    <a:pt x="137" y="212"/>
                  </a:lnTo>
                  <a:lnTo>
                    <a:pt x="139" y="210"/>
                  </a:lnTo>
                  <a:lnTo>
                    <a:pt x="139" y="206"/>
                  </a:lnTo>
                  <a:lnTo>
                    <a:pt x="139" y="200"/>
                  </a:lnTo>
                  <a:lnTo>
                    <a:pt x="131" y="192"/>
                  </a:lnTo>
                  <a:lnTo>
                    <a:pt x="122" y="184"/>
                  </a:lnTo>
                  <a:lnTo>
                    <a:pt x="114" y="171"/>
                  </a:lnTo>
                  <a:lnTo>
                    <a:pt x="108" y="159"/>
                  </a:lnTo>
                  <a:lnTo>
                    <a:pt x="108" y="144"/>
                  </a:lnTo>
                  <a:lnTo>
                    <a:pt x="108" y="132"/>
                  </a:lnTo>
                  <a:lnTo>
                    <a:pt x="108" y="124"/>
                  </a:lnTo>
                  <a:lnTo>
                    <a:pt x="105" y="118"/>
                  </a:lnTo>
                  <a:lnTo>
                    <a:pt x="103" y="115"/>
                  </a:lnTo>
                  <a:lnTo>
                    <a:pt x="108" y="111"/>
                  </a:lnTo>
                  <a:lnTo>
                    <a:pt x="114" y="107"/>
                  </a:lnTo>
                  <a:lnTo>
                    <a:pt x="120" y="105"/>
                  </a:lnTo>
                  <a:lnTo>
                    <a:pt x="122" y="105"/>
                  </a:lnTo>
                  <a:lnTo>
                    <a:pt x="120" y="101"/>
                  </a:lnTo>
                  <a:lnTo>
                    <a:pt x="114" y="97"/>
                  </a:lnTo>
                  <a:lnTo>
                    <a:pt x="108" y="93"/>
                  </a:lnTo>
                  <a:lnTo>
                    <a:pt x="94" y="91"/>
                  </a:lnTo>
                  <a:lnTo>
                    <a:pt x="85" y="89"/>
                  </a:lnTo>
                  <a:lnTo>
                    <a:pt x="80" y="87"/>
                  </a:lnTo>
                  <a:lnTo>
                    <a:pt x="77" y="80"/>
                  </a:lnTo>
                  <a:lnTo>
                    <a:pt x="77" y="74"/>
                  </a:lnTo>
                  <a:lnTo>
                    <a:pt x="77" y="72"/>
                  </a:lnTo>
                  <a:lnTo>
                    <a:pt x="77" y="70"/>
                  </a:lnTo>
                  <a:lnTo>
                    <a:pt x="74" y="70"/>
                  </a:lnTo>
                  <a:lnTo>
                    <a:pt x="71" y="70"/>
                  </a:lnTo>
                  <a:lnTo>
                    <a:pt x="66" y="70"/>
                  </a:lnTo>
                  <a:lnTo>
                    <a:pt x="66" y="66"/>
                  </a:lnTo>
                  <a:lnTo>
                    <a:pt x="68" y="64"/>
                  </a:lnTo>
                  <a:lnTo>
                    <a:pt x="71" y="62"/>
                  </a:lnTo>
                  <a:lnTo>
                    <a:pt x="74" y="60"/>
                  </a:lnTo>
                  <a:lnTo>
                    <a:pt x="74" y="58"/>
                  </a:lnTo>
                  <a:lnTo>
                    <a:pt x="68" y="56"/>
                  </a:lnTo>
                  <a:lnTo>
                    <a:pt x="66" y="54"/>
                  </a:lnTo>
                  <a:lnTo>
                    <a:pt x="66" y="51"/>
                  </a:lnTo>
                  <a:lnTo>
                    <a:pt x="66" y="47"/>
                  </a:lnTo>
                  <a:lnTo>
                    <a:pt x="66" y="45"/>
                  </a:lnTo>
                  <a:lnTo>
                    <a:pt x="66"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15" name="Freeform 71">
              <a:extLst>
                <a:ext uri="{FF2B5EF4-FFF2-40B4-BE49-F238E27FC236}">
                  <a16:creationId xmlns:a16="http://schemas.microsoft.com/office/drawing/2014/main" id="{FD429F2E-3D9F-4C93-8D40-BFC0EB0D4043}"/>
                </a:ext>
              </a:extLst>
            </p:cNvPr>
            <p:cNvSpPr>
              <a:spLocks/>
            </p:cNvSpPr>
            <p:nvPr/>
          </p:nvSpPr>
          <p:spPr bwMode="auto">
            <a:xfrm>
              <a:off x="2064" y="2928"/>
              <a:ext cx="79" cy="74"/>
            </a:xfrm>
            <a:custGeom>
              <a:avLst/>
              <a:gdLst>
                <a:gd name="T0" fmla="*/ 0 w 79"/>
                <a:gd name="T1" fmla="*/ 43 h 74"/>
                <a:gd name="T2" fmla="*/ 5 w 79"/>
                <a:gd name="T3" fmla="*/ 35 h 74"/>
                <a:gd name="T4" fmla="*/ 14 w 79"/>
                <a:gd name="T5" fmla="*/ 23 h 74"/>
                <a:gd name="T6" fmla="*/ 22 w 79"/>
                <a:gd name="T7" fmla="*/ 8 h 74"/>
                <a:gd name="T8" fmla="*/ 28 w 79"/>
                <a:gd name="T9" fmla="*/ 0 h 74"/>
                <a:gd name="T10" fmla="*/ 36 w 79"/>
                <a:gd name="T11" fmla="*/ 0 h 74"/>
                <a:gd name="T12" fmla="*/ 45 w 79"/>
                <a:gd name="T13" fmla="*/ 2 h 74"/>
                <a:gd name="T14" fmla="*/ 56 w 79"/>
                <a:gd name="T15" fmla="*/ 8 h 74"/>
                <a:gd name="T16" fmla="*/ 68 w 79"/>
                <a:gd name="T17" fmla="*/ 12 h 74"/>
                <a:gd name="T18" fmla="*/ 71 w 79"/>
                <a:gd name="T19" fmla="*/ 21 h 74"/>
                <a:gd name="T20" fmla="*/ 76 w 79"/>
                <a:gd name="T21" fmla="*/ 27 h 74"/>
                <a:gd name="T22" fmla="*/ 71 w 79"/>
                <a:gd name="T23" fmla="*/ 33 h 74"/>
                <a:gd name="T24" fmla="*/ 51 w 79"/>
                <a:gd name="T25" fmla="*/ 39 h 74"/>
                <a:gd name="T26" fmla="*/ 62 w 79"/>
                <a:gd name="T27" fmla="*/ 39 h 74"/>
                <a:gd name="T28" fmla="*/ 71 w 79"/>
                <a:gd name="T29" fmla="*/ 41 h 74"/>
                <a:gd name="T30" fmla="*/ 73 w 79"/>
                <a:gd name="T31" fmla="*/ 43 h 74"/>
                <a:gd name="T32" fmla="*/ 79 w 79"/>
                <a:gd name="T33" fmla="*/ 43 h 74"/>
                <a:gd name="T34" fmla="*/ 79 w 79"/>
                <a:gd name="T35" fmla="*/ 49 h 74"/>
                <a:gd name="T36" fmla="*/ 79 w 79"/>
                <a:gd name="T37" fmla="*/ 62 h 74"/>
                <a:gd name="T38" fmla="*/ 71 w 79"/>
                <a:gd name="T39" fmla="*/ 72 h 74"/>
                <a:gd name="T40" fmla="*/ 59 w 79"/>
                <a:gd name="T41" fmla="*/ 74 h 74"/>
                <a:gd name="T42" fmla="*/ 45 w 79"/>
                <a:gd name="T43" fmla="*/ 70 h 74"/>
                <a:gd name="T44" fmla="*/ 34 w 79"/>
                <a:gd name="T45" fmla="*/ 66 h 74"/>
                <a:gd name="T46" fmla="*/ 25 w 79"/>
                <a:gd name="T47" fmla="*/ 64 h 74"/>
                <a:gd name="T48" fmla="*/ 22 w 79"/>
                <a:gd name="T49" fmla="*/ 64 h 74"/>
                <a:gd name="T50" fmla="*/ 0 w 79"/>
                <a:gd name="T51" fmla="*/ 43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74"/>
                <a:gd name="T80" fmla="*/ 79 w 7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74">
                  <a:moveTo>
                    <a:pt x="0" y="43"/>
                  </a:moveTo>
                  <a:lnTo>
                    <a:pt x="5" y="35"/>
                  </a:lnTo>
                  <a:lnTo>
                    <a:pt x="14" y="23"/>
                  </a:lnTo>
                  <a:lnTo>
                    <a:pt x="22" y="8"/>
                  </a:lnTo>
                  <a:lnTo>
                    <a:pt x="28" y="0"/>
                  </a:lnTo>
                  <a:lnTo>
                    <a:pt x="36" y="0"/>
                  </a:lnTo>
                  <a:lnTo>
                    <a:pt x="45" y="2"/>
                  </a:lnTo>
                  <a:lnTo>
                    <a:pt x="56" y="8"/>
                  </a:lnTo>
                  <a:lnTo>
                    <a:pt x="68" y="12"/>
                  </a:lnTo>
                  <a:lnTo>
                    <a:pt x="71" y="21"/>
                  </a:lnTo>
                  <a:lnTo>
                    <a:pt x="76" y="27"/>
                  </a:lnTo>
                  <a:lnTo>
                    <a:pt x="71" y="33"/>
                  </a:lnTo>
                  <a:lnTo>
                    <a:pt x="51" y="39"/>
                  </a:lnTo>
                  <a:lnTo>
                    <a:pt x="62" y="39"/>
                  </a:lnTo>
                  <a:lnTo>
                    <a:pt x="71" y="41"/>
                  </a:lnTo>
                  <a:lnTo>
                    <a:pt x="73" y="43"/>
                  </a:lnTo>
                  <a:lnTo>
                    <a:pt x="79" y="43"/>
                  </a:lnTo>
                  <a:lnTo>
                    <a:pt x="79" y="49"/>
                  </a:lnTo>
                  <a:lnTo>
                    <a:pt x="79" y="62"/>
                  </a:lnTo>
                  <a:lnTo>
                    <a:pt x="71" y="72"/>
                  </a:lnTo>
                  <a:lnTo>
                    <a:pt x="59" y="74"/>
                  </a:lnTo>
                  <a:lnTo>
                    <a:pt x="45" y="70"/>
                  </a:lnTo>
                  <a:lnTo>
                    <a:pt x="34" y="66"/>
                  </a:lnTo>
                  <a:lnTo>
                    <a:pt x="25" y="64"/>
                  </a:lnTo>
                  <a:lnTo>
                    <a:pt x="22" y="64"/>
                  </a:lnTo>
                  <a:lnTo>
                    <a:pt x="0"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16" name="Freeform 72">
              <a:extLst>
                <a:ext uri="{FF2B5EF4-FFF2-40B4-BE49-F238E27FC236}">
                  <a16:creationId xmlns:a16="http://schemas.microsoft.com/office/drawing/2014/main" id="{A096D97E-00C3-4019-8183-C80435B6380D}"/>
                </a:ext>
              </a:extLst>
            </p:cNvPr>
            <p:cNvSpPr>
              <a:spLocks/>
            </p:cNvSpPr>
            <p:nvPr/>
          </p:nvSpPr>
          <p:spPr bwMode="auto">
            <a:xfrm>
              <a:off x="1824" y="2928"/>
              <a:ext cx="196" cy="186"/>
            </a:xfrm>
            <a:custGeom>
              <a:avLst/>
              <a:gdLst>
                <a:gd name="T0" fmla="*/ 184 w 196"/>
                <a:gd name="T1" fmla="*/ 95 h 186"/>
                <a:gd name="T2" fmla="*/ 187 w 196"/>
                <a:gd name="T3" fmla="*/ 79 h 186"/>
                <a:gd name="T4" fmla="*/ 190 w 196"/>
                <a:gd name="T5" fmla="*/ 72 h 186"/>
                <a:gd name="T6" fmla="*/ 193 w 196"/>
                <a:gd name="T7" fmla="*/ 66 h 186"/>
                <a:gd name="T8" fmla="*/ 196 w 196"/>
                <a:gd name="T9" fmla="*/ 56 h 186"/>
                <a:gd name="T10" fmla="*/ 193 w 196"/>
                <a:gd name="T11" fmla="*/ 31 h 186"/>
                <a:gd name="T12" fmla="*/ 167 w 196"/>
                <a:gd name="T13" fmla="*/ 2 h 186"/>
                <a:gd name="T14" fmla="*/ 133 w 196"/>
                <a:gd name="T15" fmla="*/ 4 h 186"/>
                <a:gd name="T16" fmla="*/ 119 w 196"/>
                <a:gd name="T17" fmla="*/ 17 h 186"/>
                <a:gd name="T18" fmla="*/ 116 w 196"/>
                <a:gd name="T19" fmla="*/ 33 h 186"/>
                <a:gd name="T20" fmla="*/ 111 w 196"/>
                <a:gd name="T21" fmla="*/ 46 h 186"/>
                <a:gd name="T22" fmla="*/ 111 w 196"/>
                <a:gd name="T23" fmla="*/ 58 h 186"/>
                <a:gd name="T24" fmla="*/ 128 w 196"/>
                <a:gd name="T25" fmla="*/ 72 h 186"/>
                <a:gd name="T26" fmla="*/ 130 w 196"/>
                <a:gd name="T27" fmla="*/ 89 h 186"/>
                <a:gd name="T28" fmla="*/ 136 w 196"/>
                <a:gd name="T29" fmla="*/ 95 h 186"/>
                <a:gd name="T30" fmla="*/ 133 w 196"/>
                <a:gd name="T31" fmla="*/ 101 h 186"/>
                <a:gd name="T32" fmla="*/ 125 w 196"/>
                <a:gd name="T33" fmla="*/ 110 h 186"/>
                <a:gd name="T34" fmla="*/ 102 w 196"/>
                <a:gd name="T35" fmla="*/ 118 h 186"/>
                <a:gd name="T36" fmla="*/ 85 w 196"/>
                <a:gd name="T37" fmla="*/ 126 h 186"/>
                <a:gd name="T38" fmla="*/ 65 w 196"/>
                <a:gd name="T39" fmla="*/ 139 h 186"/>
                <a:gd name="T40" fmla="*/ 57 w 196"/>
                <a:gd name="T41" fmla="*/ 143 h 186"/>
                <a:gd name="T42" fmla="*/ 48 w 196"/>
                <a:gd name="T43" fmla="*/ 141 h 186"/>
                <a:gd name="T44" fmla="*/ 42 w 196"/>
                <a:gd name="T45" fmla="*/ 136 h 186"/>
                <a:gd name="T46" fmla="*/ 34 w 196"/>
                <a:gd name="T47" fmla="*/ 136 h 186"/>
                <a:gd name="T48" fmla="*/ 25 w 196"/>
                <a:gd name="T49" fmla="*/ 136 h 186"/>
                <a:gd name="T50" fmla="*/ 23 w 196"/>
                <a:gd name="T51" fmla="*/ 141 h 186"/>
                <a:gd name="T52" fmla="*/ 28 w 196"/>
                <a:gd name="T53" fmla="*/ 143 h 186"/>
                <a:gd name="T54" fmla="*/ 34 w 196"/>
                <a:gd name="T55" fmla="*/ 147 h 186"/>
                <a:gd name="T56" fmla="*/ 20 w 196"/>
                <a:gd name="T57" fmla="*/ 155 h 186"/>
                <a:gd name="T58" fmla="*/ 5 w 196"/>
                <a:gd name="T59" fmla="*/ 163 h 186"/>
                <a:gd name="T60" fmla="*/ 0 w 196"/>
                <a:gd name="T61" fmla="*/ 169 h 186"/>
                <a:gd name="T62" fmla="*/ 3 w 196"/>
                <a:gd name="T63" fmla="*/ 172 h 186"/>
                <a:gd name="T64" fmla="*/ 8 w 196"/>
                <a:gd name="T65" fmla="*/ 167 h 186"/>
                <a:gd name="T66" fmla="*/ 20 w 196"/>
                <a:gd name="T67" fmla="*/ 163 h 186"/>
                <a:gd name="T68" fmla="*/ 17 w 196"/>
                <a:gd name="T69" fmla="*/ 167 h 186"/>
                <a:gd name="T70" fmla="*/ 8 w 196"/>
                <a:gd name="T71" fmla="*/ 174 h 186"/>
                <a:gd name="T72" fmla="*/ 8 w 196"/>
                <a:gd name="T73" fmla="*/ 178 h 186"/>
                <a:gd name="T74" fmla="*/ 17 w 196"/>
                <a:gd name="T75" fmla="*/ 182 h 186"/>
                <a:gd name="T76" fmla="*/ 20 w 196"/>
                <a:gd name="T77" fmla="*/ 182 h 186"/>
                <a:gd name="T78" fmla="*/ 25 w 196"/>
                <a:gd name="T79" fmla="*/ 182 h 186"/>
                <a:gd name="T80" fmla="*/ 28 w 196"/>
                <a:gd name="T81" fmla="*/ 178 h 186"/>
                <a:gd name="T82" fmla="*/ 37 w 196"/>
                <a:gd name="T83" fmla="*/ 174 h 186"/>
                <a:gd name="T84" fmla="*/ 34 w 196"/>
                <a:gd name="T85" fmla="*/ 176 h 186"/>
                <a:gd name="T86" fmla="*/ 34 w 196"/>
                <a:gd name="T87" fmla="*/ 182 h 186"/>
                <a:gd name="T88" fmla="*/ 31 w 196"/>
                <a:gd name="T89" fmla="*/ 184 h 186"/>
                <a:gd name="T90" fmla="*/ 37 w 196"/>
                <a:gd name="T91" fmla="*/ 186 h 186"/>
                <a:gd name="T92" fmla="*/ 42 w 196"/>
                <a:gd name="T93" fmla="*/ 178 h 186"/>
                <a:gd name="T94" fmla="*/ 57 w 196"/>
                <a:gd name="T95" fmla="*/ 172 h 186"/>
                <a:gd name="T96" fmla="*/ 62 w 196"/>
                <a:gd name="T97" fmla="*/ 167 h 186"/>
                <a:gd name="T98" fmla="*/ 68 w 196"/>
                <a:gd name="T99" fmla="*/ 163 h 186"/>
                <a:gd name="T100" fmla="*/ 74 w 196"/>
                <a:gd name="T101" fmla="*/ 157 h 186"/>
                <a:gd name="T102" fmla="*/ 91 w 196"/>
                <a:gd name="T103" fmla="*/ 151 h 186"/>
                <a:gd name="T104" fmla="*/ 116 w 196"/>
                <a:gd name="T105" fmla="*/ 145 h 186"/>
                <a:gd name="T106" fmla="*/ 153 w 196"/>
                <a:gd name="T107" fmla="*/ 130 h 186"/>
                <a:gd name="T108" fmla="*/ 167 w 196"/>
                <a:gd name="T109" fmla="*/ 118 h 186"/>
                <a:gd name="T110" fmla="*/ 176 w 196"/>
                <a:gd name="T111" fmla="*/ 101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6"/>
                <a:gd name="T169" fmla="*/ 0 h 186"/>
                <a:gd name="T170" fmla="*/ 196 w 196"/>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6" h="186">
                  <a:moveTo>
                    <a:pt x="176" y="95"/>
                  </a:moveTo>
                  <a:lnTo>
                    <a:pt x="184" y="95"/>
                  </a:lnTo>
                  <a:lnTo>
                    <a:pt x="184" y="83"/>
                  </a:lnTo>
                  <a:lnTo>
                    <a:pt x="187" y="79"/>
                  </a:lnTo>
                  <a:lnTo>
                    <a:pt x="190" y="75"/>
                  </a:lnTo>
                  <a:lnTo>
                    <a:pt x="190" y="72"/>
                  </a:lnTo>
                  <a:lnTo>
                    <a:pt x="190" y="68"/>
                  </a:lnTo>
                  <a:lnTo>
                    <a:pt x="193" y="66"/>
                  </a:lnTo>
                  <a:lnTo>
                    <a:pt x="196" y="62"/>
                  </a:lnTo>
                  <a:lnTo>
                    <a:pt x="196" y="56"/>
                  </a:lnTo>
                  <a:lnTo>
                    <a:pt x="196" y="46"/>
                  </a:lnTo>
                  <a:lnTo>
                    <a:pt x="193" y="31"/>
                  </a:lnTo>
                  <a:lnTo>
                    <a:pt x="181" y="15"/>
                  </a:lnTo>
                  <a:lnTo>
                    <a:pt x="167" y="2"/>
                  </a:lnTo>
                  <a:lnTo>
                    <a:pt x="147" y="0"/>
                  </a:lnTo>
                  <a:lnTo>
                    <a:pt x="133" y="4"/>
                  </a:lnTo>
                  <a:lnTo>
                    <a:pt x="125" y="11"/>
                  </a:lnTo>
                  <a:lnTo>
                    <a:pt x="119" y="17"/>
                  </a:lnTo>
                  <a:lnTo>
                    <a:pt x="116" y="25"/>
                  </a:lnTo>
                  <a:lnTo>
                    <a:pt x="116" y="33"/>
                  </a:lnTo>
                  <a:lnTo>
                    <a:pt x="113" y="39"/>
                  </a:lnTo>
                  <a:lnTo>
                    <a:pt x="111" y="46"/>
                  </a:lnTo>
                  <a:lnTo>
                    <a:pt x="111" y="52"/>
                  </a:lnTo>
                  <a:lnTo>
                    <a:pt x="111" y="58"/>
                  </a:lnTo>
                  <a:lnTo>
                    <a:pt x="119" y="64"/>
                  </a:lnTo>
                  <a:lnTo>
                    <a:pt x="128" y="72"/>
                  </a:lnTo>
                  <a:lnTo>
                    <a:pt x="136" y="79"/>
                  </a:lnTo>
                  <a:lnTo>
                    <a:pt x="130" y="89"/>
                  </a:lnTo>
                  <a:lnTo>
                    <a:pt x="136" y="93"/>
                  </a:lnTo>
                  <a:lnTo>
                    <a:pt x="136" y="95"/>
                  </a:lnTo>
                  <a:lnTo>
                    <a:pt x="136" y="99"/>
                  </a:lnTo>
                  <a:lnTo>
                    <a:pt x="133" y="101"/>
                  </a:lnTo>
                  <a:lnTo>
                    <a:pt x="130" y="105"/>
                  </a:lnTo>
                  <a:lnTo>
                    <a:pt x="125" y="110"/>
                  </a:lnTo>
                  <a:lnTo>
                    <a:pt x="113" y="114"/>
                  </a:lnTo>
                  <a:lnTo>
                    <a:pt x="102" y="118"/>
                  </a:lnTo>
                  <a:lnTo>
                    <a:pt x="93" y="122"/>
                  </a:lnTo>
                  <a:lnTo>
                    <a:pt x="85" y="126"/>
                  </a:lnTo>
                  <a:lnTo>
                    <a:pt x="74" y="132"/>
                  </a:lnTo>
                  <a:lnTo>
                    <a:pt x="65" y="139"/>
                  </a:lnTo>
                  <a:lnTo>
                    <a:pt x="59" y="143"/>
                  </a:lnTo>
                  <a:lnTo>
                    <a:pt x="57" y="143"/>
                  </a:lnTo>
                  <a:lnTo>
                    <a:pt x="54" y="143"/>
                  </a:lnTo>
                  <a:lnTo>
                    <a:pt x="48" y="141"/>
                  </a:lnTo>
                  <a:lnTo>
                    <a:pt x="45" y="139"/>
                  </a:lnTo>
                  <a:lnTo>
                    <a:pt x="42" y="136"/>
                  </a:lnTo>
                  <a:lnTo>
                    <a:pt x="40" y="136"/>
                  </a:lnTo>
                  <a:lnTo>
                    <a:pt x="34" y="136"/>
                  </a:lnTo>
                  <a:lnTo>
                    <a:pt x="28" y="136"/>
                  </a:lnTo>
                  <a:lnTo>
                    <a:pt x="25" y="136"/>
                  </a:lnTo>
                  <a:lnTo>
                    <a:pt x="23" y="139"/>
                  </a:lnTo>
                  <a:lnTo>
                    <a:pt x="23" y="141"/>
                  </a:lnTo>
                  <a:lnTo>
                    <a:pt x="23" y="143"/>
                  </a:lnTo>
                  <a:lnTo>
                    <a:pt x="28" y="143"/>
                  </a:lnTo>
                  <a:lnTo>
                    <a:pt x="34" y="145"/>
                  </a:lnTo>
                  <a:lnTo>
                    <a:pt x="34" y="147"/>
                  </a:lnTo>
                  <a:lnTo>
                    <a:pt x="28" y="149"/>
                  </a:lnTo>
                  <a:lnTo>
                    <a:pt x="20" y="155"/>
                  </a:lnTo>
                  <a:lnTo>
                    <a:pt x="11" y="159"/>
                  </a:lnTo>
                  <a:lnTo>
                    <a:pt x="5" y="163"/>
                  </a:lnTo>
                  <a:lnTo>
                    <a:pt x="0" y="167"/>
                  </a:lnTo>
                  <a:lnTo>
                    <a:pt x="0" y="169"/>
                  </a:lnTo>
                  <a:lnTo>
                    <a:pt x="0" y="172"/>
                  </a:lnTo>
                  <a:lnTo>
                    <a:pt x="3" y="172"/>
                  </a:lnTo>
                  <a:lnTo>
                    <a:pt x="5" y="169"/>
                  </a:lnTo>
                  <a:lnTo>
                    <a:pt x="8" y="167"/>
                  </a:lnTo>
                  <a:lnTo>
                    <a:pt x="14" y="165"/>
                  </a:lnTo>
                  <a:lnTo>
                    <a:pt x="20" y="163"/>
                  </a:lnTo>
                  <a:lnTo>
                    <a:pt x="23" y="163"/>
                  </a:lnTo>
                  <a:lnTo>
                    <a:pt x="17" y="167"/>
                  </a:lnTo>
                  <a:lnTo>
                    <a:pt x="11" y="172"/>
                  </a:lnTo>
                  <a:lnTo>
                    <a:pt x="8" y="174"/>
                  </a:lnTo>
                  <a:lnTo>
                    <a:pt x="8" y="176"/>
                  </a:lnTo>
                  <a:lnTo>
                    <a:pt x="8" y="178"/>
                  </a:lnTo>
                  <a:lnTo>
                    <a:pt x="11" y="180"/>
                  </a:lnTo>
                  <a:lnTo>
                    <a:pt x="17" y="182"/>
                  </a:lnTo>
                  <a:lnTo>
                    <a:pt x="20" y="180"/>
                  </a:lnTo>
                  <a:lnTo>
                    <a:pt x="20" y="182"/>
                  </a:lnTo>
                  <a:lnTo>
                    <a:pt x="23" y="182"/>
                  </a:lnTo>
                  <a:lnTo>
                    <a:pt x="25" y="182"/>
                  </a:lnTo>
                  <a:lnTo>
                    <a:pt x="28" y="180"/>
                  </a:lnTo>
                  <a:lnTo>
                    <a:pt x="28" y="178"/>
                  </a:lnTo>
                  <a:lnTo>
                    <a:pt x="34" y="176"/>
                  </a:lnTo>
                  <a:lnTo>
                    <a:pt x="37" y="174"/>
                  </a:lnTo>
                  <a:lnTo>
                    <a:pt x="34" y="176"/>
                  </a:lnTo>
                  <a:lnTo>
                    <a:pt x="34" y="178"/>
                  </a:lnTo>
                  <a:lnTo>
                    <a:pt x="34" y="182"/>
                  </a:lnTo>
                  <a:lnTo>
                    <a:pt x="34" y="184"/>
                  </a:lnTo>
                  <a:lnTo>
                    <a:pt x="31" y="184"/>
                  </a:lnTo>
                  <a:lnTo>
                    <a:pt x="34" y="186"/>
                  </a:lnTo>
                  <a:lnTo>
                    <a:pt x="37" y="186"/>
                  </a:lnTo>
                  <a:lnTo>
                    <a:pt x="37" y="184"/>
                  </a:lnTo>
                  <a:lnTo>
                    <a:pt x="42" y="178"/>
                  </a:lnTo>
                  <a:lnTo>
                    <a:pt x="48" y="176"/>
                  </a:lnTo>
                  <a:lnTo>
                    <a:pt x="57" y="172"/>
                  </a:lnTo>
                  <a:lnTo>
                    <a:pt x="59" y="169"/>
                  </a:lnTo>
                  <a:lnTo>
                    <a:pt x="62" y="167"/>
                  </a:lnTo>
                  <a:lnTo>
                    <a:pt x="65" y="165"/>
                  </a:lnTo>
                  <a:lnTo>
                    <a:pt x="68" y="163"/>
                  </a:lnTo>
                  <a:lnTo>
                    <a:pt x="71" y="159"/>
                  </a:lnTo>
                  <a:lnTo>
                    <a:pt x="74" y="157"/>
                  </a:lnTo>
                  <a:lnTo>
                    <a:pt x="82" y="153"/>
                  </a:lnTo>
                  <a:lnTo>
                    <a:pt x="91" y="151"/>
                  </a:lnTo>
                  <a:lnTo>
                    <a:pt x="102" y="149"/>
                  </a:lnTo>
                  <a:lnTo>
                    <a:pt x="116" y="145"/>
                  </a:lnTo>
                  <a:lnTo>
                    <a:pt x="136" y="139"/>
                  </a:lnTo>
                  <a:lnTo>
                    <a:pt x="153" y="130"/>
                  </a:lnTo>
                  <a:lnTo>
                    <a:pt x="162" y="122"/>
                  </a:lnTo>
                  <a:lnTo>
                    <a:pt x="167" y="118"/>
                  </a:lnTo>
                  <a:lnTo>
                    <a:pt x="173" y="110"/>
                  </a:lnTo>
                  <a:lnTo>
                    <a:pt x="176" y="101"/>
                  </a:lnTo>
                  <a:lnTo>
                    <a:pt x="176" y="95"/>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17" name="Freeform 73">
              <a:extLst>
                <a:ext uri="{FF2B5EF4-FFF2-40B4-BE49-F238E27FC236}">
                  <a16:creationId xmlns:a16="http://schemas.microsoft.com/office/drawing/2014/main" id="{19100F2E-8282-4960-A7D2-FF1B780D9C01}"/>
                </a:ext>
              </a:extLst>
            </p:cNvPr>
            <p:cNvSpPr>
              <a:spLocks/>
            </p:cNvSpPr>
            <p:nvPr/>
          </p:nvSpPr>
          <p:spPr bwMode="auto">
            <a:xfrm>
              <a:off x="1008" y="3072"/>
              <a:ext cx="417" cy="409"/>
            </a:xfrm>
            <a:custGeom>
              <a:avLst/>
              <a:gdLst>
                <a:gd name="T0" fmla="*/ 366 w 417"/>
                <a:gd name="T1" fmla="*/ 309 h 409"/>
                <a:gd name="T2" fmla="*/ 371 w 417"/>
                <a:gd name="T3" fmla="*/ 316 h 409"/>
                <a:gd name="T4" fmla="*/ 388 w 417"/>
                <a:gd name="T5" fmla="*/ 318 h 409"/>
                <a:gd name="T6" fmla="*/ 417 w 417"/>
                <a:gd name="T7" fmla="*/ 376 h 409"/>
                <a:gd name="T8" fmla="*/ 391 w 417"/>
                <a:gd name="T9" fmla="*/ 400 h 409"/>
                <a:gd name="T10" fmla="*/ 377 w 417"/>
                <a:gd name="T11" fmla="*/ 384 h 409"/>
                <a:gd name="T12" fmla="*/ 357 w 417"/>
                <a:gd name="T13" fmla="*/ 365 h 409"/>
                <a:gd name="T14" fmla="*/ 346 w 417"/>
                <a:gd name="T15" fmla="*/ 347 h 409"/>
                <a:gd name="T16" fmla="*/ 337 w 417"/>
                <a:gd name="T17" fmla="*/ 349 h 409"/>
                <a:gd name="T18" fmla="*/ 326 w 417"/>
                <a:gd name="T19" fmla="*/ 349 h 409"/>
                <a:gd name="T20" fmla="*/ 292 w 417"/>
                <a:gd name="T21" fmla="*/ 340 h 409"/>
                <a:gd name="T22" fmla="*/ 258 w 417"/>
                <a:gd name="T23" fmla="*/ 330 h 409"/>
                <a:gd name="T24" fmla="*/ 227 w 417"/>
                <a:gd name="T25" fmla="*/ 312 h 409"/>
                <a:gd name="T26" fmla="*/ 201 w 417"/>
                <a:gd name="T27" fmla="*/ 285 h 409"/>
                <a:gd name="T28" fmla="*/ 184 w 417"/>
                <a:gd name="T29" fmla="*/ 274 h 409"/>
                <a:gd name="T30" fmla="*/ 144 w 417"/>
                <a:gd name="T31" fmla="*/ 303 h 409"/>
                <a:gd name="T32" fmla="*/ 136 w 417"/>
                <a:gd name="T33" fmla="*/ 336 h 409"/>
                <a:gd name="T34" fmla="*/ 124 w 417"/>
                <a:gd name="T35" fmla="*/ 367 h 409"/>
                <a:gd name="T36" fmla="*/ 116 w 417"/>
                <a:gd name="T37" fmla="*/ 367 h 409"/>
                <a:gd name="T38" fmla="*/ 119 w 417"/>
                <a:gd name="T39" fmla="*/ 400 h 409"/>
                <a:gd name="T40" fmla="*/ 93 w 417"/>
                <a:gd name="T41" fmla="*/ 404 h 409"/>
                <a:gd name="T42" fmla="*/ 34 w 417"/>
                <a:gd name="T43" fmla="*/ 390 h 409"/>
                <a:gd name="T44" fmla="*/ 0 w 417"/>
                <a:gd name="T45" fmla="*/ 382 h 409"/>
                <a:gd name="T46" fmla="*/ 19 w 417"/>
                <a:gd name="T47" fmla="*/ 363 h 409"/>
                <a:gd name="T48" fmla="*/ 56 w 417"/>
                <a:gd name="T49" fmla="*/ 361 h 409"/>
                <a:gd name="T50" fmla="*/ 59 w 417"/>
                <a:gd name="T51" fmla="*/ 357 h 409"/>
                <a:gd name="T52" fmla="*/ 68 w 417"/>
                <a:gd name="T53" fmla="*/ 283 h 409"/>
                <a:gd name="T54" fmla="*/ 99 w 417"/>
                <a:gd name="T55" fmla="*/ 252 h 409"/>
                <a:gd name="T56" fmla="*/ 130 w 417"/>
                <a:gd name="T57" fmla="*/ 237 h 409"/>
                <a:gd name="T58" fmla="*/ 133 w 417"/>
                <a:gd name="T59" fmla="*/ 223 h 409"/>
                <a:gd name="T60" fmla="*/ 99 w 417"/>
                <a:gd name="T61" fmla="*/ 179 h 409"/>
                <a:gd name="T62" fmla="*/ 96 w 417"/>
                <a:gd name="T63" fmla="*/ 132 h 409"/>
                <a:gd name="T64" fmla="*/ 59 w 417"/>
                <a:gd name="T65" fmla="*/ 107 h 409"/>
                <a:gd name="T66" fmla="*/ 31 w 417"/>
                <a:gd name="T67" fmla="*/ 101 h 409"/>
                <a:gd name="T68" fmla="*/ 25 w 417"/>
                <a:gd name="T69" fmla="*/ 84 h 409"/>
                <a:gd name="T70" fmla="*/ 17 w 417"/>
                <a:gd name="T71" fmla="*/ 76 h 409"/>
                <a:gd name="T72" fmla="*/ 19 w 417"/>
                <a:gd name="T73" fmla="*/ 68 h 409"/>
                <a:gd name="T74" fmla="*/ 28 w 417"/>
                <a:gd name="T75" fmla="*/ 62 h 409"/>
                <a:gd name="T76" fmla="*/ 22 w 417"/>
                <a:gd name="T77" fmla="*/ 45 h 409"/>
                <a:gd name="T78" fmla="*/ 25 w 417"/>
                <a:gd name="T79" fmla="*/ 16 h 409"/>
                <a:gd name="T80" fmla="*/ 39 w 417"/>
                <a:gd name="T81" fmla="*/ 6 h 409"/>
                <a:gd name="T82" fmla="*/ 42 w 417"/>
                <a:gd name="T83" fmla="*/ 16 h 409"/>
                <a:gd name="T84" fmla="*/ 73 w 417"/>
                <a:gd name="T85" fmla="*/ 0 h 409"/>
                <a:gd name="T86" fmla="*/ 90 w 417"/>
                <a:gd name="T87" fmla="*/ 8 h 409"/>
                <a:gd name="T88" fmla="*/ 96 w 417"/>
                <a:gd name="T89" fmla="*/ 10 h 409"/>
                <a:gd name="T90" fmla="*/ 153 w 417"/>
                <a:gd name="T91" fmla="*/ 35 h 409"/>
                <a:gd name="T92" fmla="*/ 141 w 417"/>
                <a:gd name="T93" fmla="*/ 35 h 409"/>
                <a:gd name="T94" fmla="*/ 150 w 417"/>
                <a:gd name="T95" fmla="*/ 41 h 409"/>
                <a:gd name="T96" fmla="*/ 153 w 417"/>
                <a:gd name="T97" fmla="*/ 62 h 409"/>
                <a:gd name="T98" fmla="*/ 139 w 417"/>
                <a:gd name="T99" fmla="*/ 64 h 409"/>
                <a:gd name="T100" fmla="*/ 144 w 417"/>
                <a:gd name="T101" fmla="*/ 78 h 409"/>
                <a:gd name="T102" fmla="*/ 122 w 417"/>
                <a:gd name="T103" fmla="*/ 91 h 409"/>
                <a:gd name="T104" fmla="*/ 127 w 417"/>
                <a:gd name="T105" fmla="*/ 95 h 409"/>
                <a:gd name="T106" fmla="*/ 139 w 417"/>
                <a:gd name="T107" fmla="*/ 107 h 409"/>
                <a:gd name="T108" fmla="*/ 170 w 417"/>
                <a:gd name="T109" fmla="*/ 120 h 409"/>
                <a:gd name="T110" fmla="*/ 218 w 417"/>
                <a:gd name="T111" fmla="*/ 165 h 409"/>
                <a:gd name="T112" fmla="*/ 232 w 417"/>
                <a:gd name="T113" fmla="*/ 208 h 409"/>
                <a:gd name="T114" fmla="*/ 241 w 417"/>
                <a:gd name="T115" fmla="*/ 206 h 409"/>
                <a:gd name="T116" fmla="*/ 246 w 417"/>
                <a:gd name="T117" fmla="*/ 231 h 409"/>
                <a:gd name="T118" fmla="*/ 272 w 417"/>
                <a:gd name="T119" fmla="*/ 260 h 409"/>
                <a:gd name="T120" fmla="*/ 309 w 417"/>
                <a:gd name="T121" fmla="*/ 297 h 409"/>
                <a:gd name="T122" fmla="*/ 366 w 417"/>
                <a:gd name="T123" fmla="*/ 303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
                <a:gd name="T187" fmla="*/ 0 h 409"/>
                <a:gd name="T188" fmla="*/ 417 w 417"/>
                <a:gd name="T189" fmla="*/ 409 h 4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 h="409">
                  <a:moveTo>
                    <a:pt x="366" y="303"/>
                  </a:moveTo>
                  <a:lnTo>
                    <a:pt x="366" y="307"/>
                  </a:lnTo>
                  <a:lnTo>
                    <a:pt x="366" y="309"/>
                  </a:lnTo>
                  <a:lnTo>
                    <a:pt x="366" y="314"/>
                  </a:lnTo>
                  <a:lnTo>
                    <a:pt x="366" y="318"/>
                  </a:lnTo>
                  <a:lnTo>
                    <a:pt x="371" y="316"/>
                  </a:lnTo>
                  <a:lnTo>
                    <a:pt x="377" y="316"/>
                  </a:lnTo>
                  <a:lnTo>
                    <a:pt x="383" y="318"/>
                  </a:lnTo>
                  <a:lnTo>
                    <a:pt x="388" y="318"/>
                  </a:lnTo>
                  <a:lnTo>
                    <a:pt x="397" y="330"/>
                  </a:lnTo>
                  <a:lnTo>
                    <a:pt x="411" y="351"/>
                  </a:lnTo>
                  <a:lnTo>
                    <a:pt x="417" y="376"/>
                  </a:lnTo>
                  <a:lnTo>
                    <a:pt x="408" y="402"/>
                  </a:lnTo>
                  <a:lnTo>
                    <a:pt x="397" y="402"/>
                  </a:lnTo>
                  <a:lnTo>
                    <a:pt x="391" y="400"/>
                  </a:lnTo>
                  <a:lnTo>
                    <a:pt x="386" y="396"/>
                  </a:lnTo>
                  <a:lnTo>
                    <a:pt x="383" y="392"/>
                  </a:lnTo>
                  <a:lnTo>
                    <a:pt x="377" y="384"/>
                  </a:lnTo>
                  <a:lnTo>
                    <a:pt x="371" y="376"/>
                  </a:lnTo>
                  <a:lnTo>
                    <a:pt x="363" y="369"/>
                  </a:lnTo>
                  <a:lnTo>
                    <a:pt x="357" y="365"/>
                  </a:lnTo>
                  <a:lnTo>
                    <a:pt x="354" y="361"/>
                  </a:lnTo>
                  <a:lnTo>
                    <a:pt x="349" y="353"/>
                  </a:lnTo>
                  <a:lnTo>
                    <a:pt x="346" y="347"/>
                  </a:lnTo>
                  <a:lnTo>
                    <a:pt x="346" y="345"/>
                  </a:lnTo>
                  <a:lnTo>
                    <a:pt x="340" y="347"/>
                  </a:lnTo>
                  <a:lnTo>
                    <a:pt x="337" y="349"/>
                  </a:lnTo>
                  <a:lnTo>
                    <a:pt x="334" y="351"/>
                  </a:lnTo>
                  <a:lnTo>
                    <a:pt x="326" y="349"/>
                  </a:lnTo>
                  <a:lnTo>
                    <a:pt x="317" y="347"/>
                  </a:lnTo>
                  <a:lnTo>
                    <a:pt x="306" y="345"/>
                  </a:lnTo>
                  <a:lnTo>
                    <a:pt x="292" y="340"/>
                  </a:lnTo>
                  <a:lnTo>
                    <a:pt x="278" y="338"/>
                  </a:lnTo>
                  <a:lnTo>
                    <a:pt x="266" y="334"/>
                  </a:lnTo>
                  <a:lnTo>
                    <a:pt x="258" y="330"/>
                  </a:lnTo>
                  <a:lnTo>
                    <a:pt x="249" y="328"/>
                  </a:lnTo>
                  <a:lnTo>
                    <a:pt x="241" y="320"/>
                  </a:lnTo>
                  <a:lnTo>
                    <a:pt x="227" y="312"/>
                  </a:lnTo>
                  <a:lnTo>
                    <a:pt x="215" y="301"/>
                  </a:lnTo>
                  <a:lnTo>
                    <a:pt x="207" y="293"/>
                  </a:lnTo>
                  <a:lnTo>
                    <a:pt x="201" y="285"/>
                  </a:lnTo>
                  <a:lnTo>
                    <a:pt x="195" y="279"/>
                  </a:lnTo>
                  <a:lnTo>
                    <a:pt x="187" y="276"/>
                  </a:lnTo>
                  <a:lnTo>
                    <a:pt x="184" y="274"/>
                  </a:lnTo>
                  <a:lnTo>
                    <a:pt x="175" y="283"/>
                  </a:lnTo>
                  <a:lnTo>
                    <a:pt x="161" y="293"/>
                  </a:lnTo>
                  <a:lnTo>
                    <a:pt x="144" y="303"/>
                  </a:lnTo>
                  <a:lnTo>
                    <a:pt x="124" y="307"/>
                  </a:lnTo>
                  <a:lnTo>
                    <a:pt x="133" y="320"/>
                  </a:lnTo>
                  <a:lnTo>
                    <a:pt x="136" y="336"/>
                  </a:lnTo>
                  <a:lnTo>
                    <a:pt x="136" y="355"/>
                  </a:lnTo>
                  <a:lnTo>
                    <a:pt x="133" y="367"/>
                  </a:lnTo>
                  <a:lnTo>
                    <a:pt x="124" y="367"/>
                  </a:lnTo>
                  <a:lnTo>
                    <a:pt x="119" y="367"/>
                  </a:lnTo>
                  <a:lnTo>
                    <a:pt x="116" y="367"/>
                  </a:lnTo>
                  <a:lnTo>
                    <a:pt x="119" y="378"/>
                  </a:lnTo>
                  <a:lnTo>
                    <a:pt x="119" y="390"/>
                  </a:lnTo>
                  <a:lnTo>
                    <a:pt x="119" y="400"/>
                  </a:lnTo>
                  <a:lnTo>
                    <a:pt x="116" y="409"/>
                  </a:lnTo>
                  <a:lnTo>
                    <a:pt x="107" y="407"/>
                  </a:lnTo>
                  <a:lnTo>
                    <a:pt x="93" y="404"/>
                  </a:lnTo>
                  <a:lnTo>
                    <a:pt x="76" y="400"/>
                  </a:lnTo>
                  <a:lnTo>
                    <a:pt x="53" y="394"/>
                  </a:lnTo>
                  <a:lnTo>
                    <a:pt x="34" y="390"/>
                  </a:lnTo>
                  <a:lnTo>
                    <a:pt x="17" y="386"/>
                  </a:lnTo>
                  <a:lnTo>
                    <a:pt x="5" y="384"/>
                  </a:lnTo>
                  <a:lnTo>
                    <a:pt x="0" y="382"/>
                  </a:lnTo>
                  <a:lnTo>
                    <a:pt x="2" y="376"/>
                  </a:lnTo>
                  <a:lnTo>
                    <a:pt x="8" y="369"/>
                  </a:lnTo>
                  <a:lnTo>
                    <a:pt x="19" y="363"/>
                  </a:lnTo>
                  <a:lnTo>
                    <a:pt x="31" y="361"/>
                  </a:lnTo>
                  <a:lnTo>
                    <a:pt x="45" y="363"/>
                  </a:lnTo>
                  <a:lnTo>
                    <a:pt x="56" y="361"/>
                  </a:lnTo>
                  <a:lnTo>
                    <a:pt x="68" y="359"/>
                  </a:lnTo>
                  <a:lnTo>
                    <a:pt x="73" y="357"/>
                  </a:lnTo>
                  <a:lnTo>
                    <a:pt x="59" y="357"/>
                  </a:lnTo>
                  <a:lnTo>
                    <a:pt x="59" y="334"/>
                  </a:lnTo>
                  <a:lnTo>
                    <a:pt x="62" y="307"/>
                  </a:lnTo>
                  <a:lnTo>
                    <a:pt x="68" y="283"/>
                  </a:lnTo>
                  <a:lnTo>
                    <a:pt x="73" y="270"/>
                  </a:lnTo>
                  <a:lnTo>
                    <a:pt x="82" y="262"/>
                  </a:lnTo>
                  <a:lnTo>
                    <a:pt x="99" y="252"/>
                  </a:lnTo>
                  <a:lnTo>
                    <a:pt x="119" y="243"/>
                  </a:lnTo>
                  <a:lnTo>
                    <a:pt x="133" y="239"/>
                  </a:lnTo>
                  <a:lnTo>
                    <a:pt x="130" y="237"/>
                  </a:lnTo>
                  <a:lnTo>
                    <a:pt x="130" y="231"/>
                  </a:lnTo>
                  <a:lnTo>
                    <a:pt x="130" y="227"/>
                  </a:lnTo>
                  <a:lnTo>
                    <a:pt x="133" y="223"/>
                  </a:lnTo>
                  <a:lnTo>
                    <a:pt x="122" y="212"/>
                  </a:lnTo>
                  <a:lnTo>
                    <a:pt x="110" y="196"/>
                  </a:lnTo>
                  <a:lnTo>
                    <a:pt x="99" y="179"/>
                  </a:lnTo>
                  <a:lnTo>
                    <a:pt x="96" y="165"/>
                  </a:lnTo>
                  <a:lnTo>
                    <a:pt x="99" y="151"/>
                  </a:lnTo>
                  <a:lnTo>
                    <a:pt x="96" y="132"/>
                  </a:lnTo>
                  <a:lnTo>
                    <a:pt x="88" y="115"/>
                  </a:lnTo>
                  <a:lnTo>
                    <a:pt x="68" y="107"/>
                  </a:lnTo>
                  <a:lnTo>
                    <a:pt x="59" y="107"/>
                  </a:lnTo>
                  <a:lnTo>
                    <a:pt x="48" y="107"/>
                  </a:lnTo>
                  <a:lnTo>
                    <a:pt x="36" y="107"/>
                  </a:lnTo>
                  <a:lnTo>
                    <a:pt x="31" y="101"/>
                  </a:lnTo>
                  <a:lnTo>
                    <a:pt x="28" y="95"/>
                  </a:lnTo>
                  <a:lnTo>
                    <a:pt x="28" y="91"/>
                  </a:lnTo>
                  <a:lnTo>
                    <a:pt x="25" y="84"/>
                  </a:lnTo>
                  <a:lnTo>
                    <a:pt x="22" y="80"/>
                  </a:lnTo>
                  <a:lnTo>
                    <a:pt x="19" y="78"/>
                  </a:lnTo>
                  <a:lnTo>
                    <a:pt x="17" y="76"/>
                  </a:lnTo>
                  <a:lnTo>
                    <a:pt x="17" y="74"/>
                  </a:lnTo>
                  <a:lnTo>
                    <a:pt x="17" y="72"/>
                  </a:lnTo>
                  <a:lnTo>
                    <a:pt x="19" y="68"/>
                  </a:lnTo>
                  <a:lnTo>
                    <a:pt x="22" y="66"/>
                  </a:lnTo>
                  <a:lnTo>
                    <a:pt x="28" y="64"/>
                  </a:lnTo>
                  <a:lnTo>
                    <a:pt x="28" y="62"/>
                  </a:lnTo>
                  <a:lnTo>
                    <a:pt x="25" y="56"/>
                  </a:lnTo>
                  <a:lnTo>
                    <a:pt x="25" y="51"/>
                  </a:lnTo>
                  <a:lnTo>
                    <a:pt x="22" y="45"/>
                  </a:lnTo>
                  <a:lnTo>
                    <a:pt x="28" y="35"/>
                  </a:lnTo>
                  <a:lnTo>
                    <a:pt x="25" y="27"/>
                  </a:lnTo>
                  <a:lnTo>
                    <a:pt x="25" y="16"/>
                  </a:lnTo>
                  <a:lnTo>
                    <a:pt x="31" y="8"/>
                  </a:lnTo>
                  <a:lnTo>
                    <a:pt x="42" y="4"/>
                  </a:lnTo>
                  <a:lnTo>
                    <a:pt x="39" y="6"/>
                  </a:lnTo>
                  <a:lnTo>
                    <a:pt x="39" y="10"/>
                  </a:lnTo>
                  <a:lnTo>
                    <a:pt x="39" y="14"/>
                  </a:lnTo>
                  <a:lnTo>
                    <a:pt x="42" y="16"/>
                  </a:lnTo>
                  <a:lnTo>
                    <a:pt x="45" y="10"/>
                  </a:lnTo>
                  <a:lnTo>
                    <a:pt x="56" y="2"/>
                  </a:lnTo>
                  <a:lnTo>
                    <a:pt x="73" y="0"/>
                  </a:lnTo>
                  <a:lnTo>
                    <a:pt x="96" y="4"/>
                  </a:lnTo>
                  <a:lnTo>
                    <a:pt x="93" y="4"/>
                  </a:lnTo>
                  <a:lnTo>
                    <a:pt x="90" y="8"/>
                  </a:lnTo>
                  <a:lnTo>
                    <a:pt x="88" y="10"/>
                  </a:lnTo>
                  <a:lnTo>
                    <a:pt x="88" y="14"/>
                  </a:lnTo>
                  <a:lnTo>
                    <a:pt x="96" y="10"/>
                  </a:lnTo>
                  <a:lnTo>
                    <a:pt x="113" y="8"/>
                  </a:lnTo>
                  <a:lnTo>
                    <a:pt x="130" y="16"/>
                  </a:lnTo>
                  <a:lnTo>
                    <a:pt x="153" y="35"/>
                  </a:lnTo>
                  <a:lnTo>
                    <a:pt x="147" y="35"/>
                  </a:lnTo>
                  <a:lnTo>
                    <a:pt x="144" y="35"/>
                  </a:lnTo>
                  <a:lnTo>
                    <a:pt x="141" y="35"/>
                  </a:lnTo>
                  <a:lnTo>
                    <a:pt x="139" y="37"/>
                  </a:lnTo>
                  <a:lnTo>
                    <a:pt x="144" y="37"/>
                  </a:lnTo>
                  <a:lnTo>
                    <a:pt x="150" y="41"/>
                  </a:lnTo>
                  <a:lnTo>
                    <a:pt x="153" y="49"/>
                  </a:lnTo>
                  <a:lnTo>
                    <a:pt x="153" y="64"/>
                  </a:lnTo>
                  <a:lnTo>
                    <a:pt x="153" y="62"/>
                  </a:lnTo>
                  <a:lnTo>
                    <a:pt x="147" y="62"/>
                  </a:lnTo>
                  <a:lnTo>
                    <a:pt x="144" y="62"/>
                  </a:lnTo>
                  <a:lnTo>
                    <a:pt x="139" y="64"/>
                  </a:lnTo>
                  <a:lnTo>
                    <a:pt x="144" y="66"/>
                  </a:lnTo>
                  <a:lnTo>
                    <a:pt x="147" y="72"/>
                  </a:lnTo>
                  <a:lnTo>
                    <a:pt x="144" y="78"/>
                  </a:lnTo>
                  <a:lnTo>
                    <a:pt x="133" y="84"/>
                  </a:lnTo>
                  <a:lnTo>
                    <a:pt x="124" y="89"/>
                  </a:lnTo>
                  <a:lnTo>
                    <a:pt x="122" y="91"/>
                  </a:lnTo>
                  <a:lnTo>
                    <a:pt x="124" y="91"/>
                  </a:lnTo>
                  <a:lnTo>
                    <a:pt x="127" y="95"/>
                  </a:lnTo>
                  <a:lnTo>
                    <a:pt x="133" y="99"/>
                  </a:lnTo>
                  <a:lnTo>
                    <a:pt x="136" y="105"/>
                  </a:lnTo>
                  <a:lnTo>
                    <a:pt x="139" y="107"/>
                  </a:lnTo>
                  <a:lnTo>
                    <a:pt x="144" y="109"/>
                  </a:lnTo>
                  <a:lnTo>
                    <a:pt x="156" y="113"/>
                  </a:lnTo>
                  <a:lnTo>
                    <a:pt x="170" y="120"/>
                  </a:lnTo>
                  <a:lnTo>
                    <a:pt x="181" y="128"/>
                  </a:lnTo>
                  <a:lnTo>
                    <a:pt x="198" y="144"/>
                  </a:lnTo>
                  <a:lnTo>
                    <a:pt x="218" y="165"/>
                  </a:lnTo>
                  <a:lnTo>
                    <a:pt x="229" y="190"/>
                  </a:lnTo>
                  <a:lnTo>
                    <a:pt x="227" y="210"/>
                  </a:lnTo>
                  <a:lnTo>
                    <a:pt x="232" y="208"/>
                  </a:lnTo>
                  <a:lnTo>
                    <a:pt x="235" y="206"/>
                  </a:lnTo>
                  <a:lnTo>
                    <a:pt x="241" y="206"/>
                  </a:lnTo>
                  <a:lnTo>
                    <a:pt x="244" y="212"/>
                  </a:lnTo>
                  <a:lnTo>
                    <a:pt x="246" y="221"/>
                  </a:lnTo>
                  <a:lnTo>
                    <a:pt x="246" y="231"/>
                  </a:lnTo>
                  <a:lnTo>
                    <a:pt x="244" y="239"/>
                  </a:lnTo>
                  <a:lnTo>
                    <a:pt x="255" y="246"/>
                  </a:lnTo>
                  <a:lnTo>
                    <a:pt x="272" y="260"/>
                  </a:lnTo>
                  <a:lnTo>
                    <a:pt x="283" y="276"/>
                  </a:lnTo>
                  <a:lnTo>
                    <a:pt x="292" y="293"/>
                  </a:lnTo>
                  <a:lnTo>
                    <a:pt x="309" y="297"/>
                  </a:lnTo>
                  <a:lnTo>
                    <a:pt x="334" y="299"/>
                  </a:lnTo>
                  <a:lnTo>
                    <a:pt x="354" y="301"/>
                  </a:lnTo>
                  <a:lnTo>
                    <a:pt x="366" y="30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18" name="Freeform 74">
              <a:extLst>
                <a:ext uri="{FF2B5EF4-FFF2-40B4-BE49-F238E27FC236}">
                  <a16:creationId xmlns:a16="http://schemas.microsoft.com/office/drawing/2014/main" id="{6F6EA65C-9C1E-465C-8D22-B86826A010F9}"/>
                </a:ext>
              </a:extLst>
            </p:cNvPr>
            <p:cNvSpPr>
              <a:spLocks/>
            </p:cNvSpPr>
            <p:nvPr/>
          </p:nvSpPr>
          <p:spPr bwMode="auto">
            <a:xfrm>
              <a:off x="912" y="3216"/>
              <a:ext cx="224" cy="101"/>
            </a:xfrm>
            <a:custGeom>
              <a:avLst/>
              <a:gdLst>
                <a:gd name="T0" fmla="*/ 141 w 224"/>
                <a:gd name="T1" fmla="*/ 41 h 101"/>
                <a:gd name="T2" fmla="*/ 167 w 224"/>
                <a:gd name="T3" fmla="*/ 16 h 101"/>
                <a:gd name="T4" fmla="*/ 178 w 224"/>
                <a:gd name="T5" fmla="*/ 4 h 101"/>
                <a:gd name="T6" fmla="*/ 198 w 224"/>
                <a:gd name="T7" fmla="*/ 0 h 101"/>
                <a:gd name="T8" fmla="*/ 221 w 224"/>
                <a:gd name="T9" fmla="*/ 14 h 101"/>
                <a:gd name="T10" fmla="*/ 221 w 224"/>
                <a:gd name="T11" fmla="*/ 35 h 101"/>
                <a:gd name="T12" fmla="*/ 210 w 224"/>
                <a:gd name="T13" fmla="*/ 51 h 101"/>
                <a:gd name="T14" fmla="*/ 190 w 224"/>
                <a:gd name="T15" fmla="*/ 78 h 101"/>
                <a:gd name="T16" fmla="*/ 181 w 224"/>
                <a:gd name="T17" fmla="*/ 86 h 101"/>
                <a:gd name="T18" fmla="*/ 173 w 224"/>
                <a:gd name="T19" fmla="*/ 80 h 101"/>
                <a:gd name="T20" fmla="*/ 167 w 224"/>
                <a:gd name="T21" fmla="*/ 86 h 101"/>
                <a:gd name="T22" fmla="*/ 156 w 224"/>
                <a:gd name="T23" fmla="*/ 95 h 101"/>
                <a:gd name="T24" fmla="*/ 141 w 224"/>
                <a:gd name="T25" fmla="*/ 101 h 101"/>
                <a:gd name="T26" fmla="*/ 107 w 224"/>
                <a:gd name="T27" fmla="*/ 95 h 101"/>
                <a:gd name="T28" fmla="*/ 88 w 224"/>
                <a:gd name="T29" fmla="*/ 82 h 101"/>
                <a:gd name="T30" fmla="*/ 62 w 224"/>
                <a:gd name="T31" fmla="*/ 72 h 101"/>
                <a:gd name="T32" fmla="*/ 39 w 224"/>
                <a:gd name="T33" fmla="*/ 72 h 101"/>
                <a:gd name="T34" fmla="*/ 19 w 224"/>
                <a:gd name="T35" fmla="*/ 74 h 101"/>
                <a:gd name="T36" fmla="*/ 11 w 224"/>
                <a:gd name="T37" fmla="*/ 68 h 101"/>
                <a:gd name="T38" fmla="*/ 5 w 224"/>
                <a:gd name="T39" fmla="*/ 62 h 101"/>
                <a:gd name="T40" fmla="*/ 2 w 224"/>
                <a:gd name="T41" fmla="*/ 57 h 101"/>
                <a:gd name="T42" fmla="*/ 0 w 224"/>
                <a:gd name="T43" fmla="*/ 53 h 101"/>
                <a:gd name="T44" fmla="*/ 0 w 224"/>
                <a:gd name="T45" fmla="*/ 47 h 101"/>
                <a:gd name="T46" fmla="*/ 5 w 224"/>
                <a:gd name="T47" fmla="*/ 37 h 101"/>
                <a:gd name="T48" fmla="*/ 17 w 224"/>
                <a:gd name="T49" fmla="*/ 37 h 101"/>
                <a:gd name="T50" fmla="*/ 17 w 224"/>
                <a:gd name="T51" fmla="*/ 33 h 101"/>
                <a:gd name="T52" fmla="*/ 22 w 224"/>
                <a:gd name="T53" fmla="*/ 31 h 101"/>
                <a:gd name="T54" fmla="*/ 31 w 224"/>
                <a:gd name="T55" fmla="*/ 33 h 101"/>
                <a:gd name="T56" fmla="*/ 39 w 224"/>
                <a:gd name="T57" fmla="*/ 35 h 101"/>
                <a:gd name="T58" fmla="*/ 51 w 224"/>
                <a:gd name="T59" fmla="*/ 41 h 101"/>
                <a:gd name="T60" fmla="*/ 56 w 224"/>
                <a:gd name="T61" fmla="*/ 45 h 101"/>
                <a:gd name="T62" fmla="*/ 65 w 224"/>
                <a:gd name="T63" fmla="*/ 51 h 101"/>
                <a:gd name="T64" fmla="*/ 76 w 224"/>
                <a:gd name="T65" fmla="*/ 53 h 101"/>
                <a:gd name="T66" fmla="*/ 105 w 224"/>
                <a:gd name="T67" fmla="*/ 57 h 101"/>
                <a:gd name="T68" fmla="*/ 127 w 224"/>
                <a:gd name="T69" fmla="*/ 55 h 101"/>
                <a:gd name="T70" fmla="*/ 139 w 224"/>
                <a:gd name="T71" fmla="*/ 57 h 101"/>
                <a:gd name="T72" fmla="*/ 139 w 224"/>
                <a:gd name="T73" fmla="*/ 55 h 101"/>
                <a:gd name="T74" fmla="*/ 133 w 224"/>
                <a:gd name="T75" fmla="*/ 51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4"/>
                <a:gd name="T115" fmla="*/ 0 h 101"/>
                <a:gd name="T116" fmla="*/ 224 w 224"/>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4" h="101">
                  <a:moveTo>
                    <a:pt x="133" y="51"/>
                  </a:moveTo>
                  <a:lnTo>
                    <a:pt x="141" y="41"/>
                  </a:lnTo>
                  <a:lnTo>
                    <a:pt x="156" y="29"/>
                  </a:lnTo>
                  <a:lnTo>
                    <a:pt x="167" y="16"/>
                  </a:lnTo>
                  <a:lnTo>
                    <a:pt x="176" y="6"/>
                  </a:lnTo>
                  <a:lnTo>
                    <a:pt x="178" y="4"/>
                  </a:lnTo>
                  <a:lnTo>
                    <a:pt x="187" y="0"/>
                  </a:lnTo>
                  <a:lnTo>
                    <a:pt x="198" y="0"/>
                  </a:lnTo>
                  <a:lnTo>
                    <a:pt x="212" y="4"/>
                  </a:lnTo>
                  <a:lnTo>
                    <a:pt x="221" y="14"/>
                  </a:lnTo>
                  <a:lnTo>
                    <a:pt x="224" y="24"/>
                  </a:lnTo>
                  <a:lnTo>
                    <a:pt x="221" y="35"/>
                  </a:lnTo>
                  <a:lnTo>
                    <a:pt x="218" y="43"/>
                  </a:lnTo>
                  <a:lnTo>
                    <a:pt x="210" y="51"/>
                  </a:lnTo>
                  <a:lnTo>
                    <a:pt x="198" y="66"/>
                  </a:lnTo>
                  <a:lnTo>
                    <a:pt x="190" y="78"/>
                  </a:lnTo>
                  <a:lnTo>
                    <a:pt x="184" y="88"/>
                  </a:lnTo>
                  <a:lnTo>
                    <a:pt x="181" y="86"/>
                  </a:lnTo>
                  <a:lnTo>
                    <a:pt x="176" y="82"/>
                  </a:lnTo>
                  <a:lnTo>
                    <a:pt x="173" y="80"/>
                  </a:lnTo>
                  <a:lnTo>
                    <a:pt x="170" y="80"/>
                  </a:lnTo>
                  <a:lnTo>
                    <a:pt x="167" y="86"/>
                  </a:lnTo>
                  <a:lnTo>
                    <a:pt x="161" y="90"/>
                  </a:lnTo>
                  <a:lnTo>
                    <a:pt x="156" y="95"/>
                  </a:lnTo>
                  <a:lnTo>
                    <a:pt x="153" y="97"/>
                  </a:lnTo>
                  <a:lnTo>
                    <a:pt x="141" y="101"/>
                  </a:lnTo>
                  <a:lnTo>
                    <a:pt x="124" y="99"/>
                  </a:lnTo>
                  <a:lnTo>
                    <a:pt x="107" y="95"/>
                  </a:lnTo>
                  <a:lnTo>
                    <a:pt x="96" y="90"/>
                  </a:lnTo>
                  <a:lnTo>
                    <a:pt x="88" y="82"/>
                  </a:lnTo>
                  <a:lnTo>
                    <a:pt x="76" y="76"/>
                  </a:lnTo>
                  <a:lnTo>
                    <a:pt x="62" y="72"/>
                  </a:lnTo>
                  <a:lnTo>
                    <a:pt x="51" y="70"/>
                  </a:lnTo>
                  <a:lnTo>
                    <a:pt x="39" y="72"/>
                  </a:lnTo>
                  <a:lnTo>
                    <a:pt x="28" y="74"/>
                  </a:lnTo>
                  <a:lnTo>
                    <a:pt x="19" y="74"/>
                  </a:lnTo>
                  <a:lnTo>
                    <a:pt x="17" y="70"/>
                  </a:lnTo>
                  <a:lnTo>
                    <a:pt x="11" y="68"/>
                  </a:lnTo>
                  <a:lnTo>
                    <a:pt x="8" y="66"/>
                  </a:lnTo>
                  <a:lnTo>
                    <a:pt x="5" y="62"/>
                  </a:lnTo>
                  <a:lnTo>
                    <a:pt x="8" y="60"/>
                  </a:lnTo>
                  <a:lnTo>
                    <a:pt x="2" y="57"/>
                  </a:lnTo>
                  <a:lnTo>
                    <a:pt x="2" y="55"/>
                  </a:lnTo>
                  <a:lnTo>
                    <a:pt x="0" y="53"/>
                  </a:lnTo>
                  <a:lnTo>
                    <a:pt x="2" y="51"/>
                  </a:lnTo>
                  <a:lnTo>
                    <a:pt x="0" y="47"/>
                  </a:lnTo>
                  <a:lnTo>
                    <a:pt x="0" y="41"/>
                  </a:lnTo>
                  <a:lnTo>
                    <a:pt x="5" y="37"/>
                  </a:lnTo>
                  <a:lnTo>
                    <a:pt x="17" y="37"/>
                  </a:lnTo>
                  <a:lnTo>
                    <a:pt x="17" y="35"/>
                  </a:lnTo>
                  <a:lnTo>
                    <a:pt x="17" y="33"/>
                  </a:lnTo>
                  <a:lnTo>
                    <a:pt x="17" y="31"/>
                  </a:lnTo>
                  <a:lnTo>
                    <a:pt x="22" y="31"/>
                  </a:lnTo>
                  <a:lnTo>
                    <a:pt x="28" y="31"/>
                  </a:lnTo>
                  <a:lnTo>
                    <a:pt x="31" y="33"/>
                  </a:lnTo>
                  <a:lnTo>
                    <a:pt x="36" y="33"/>
                  </a:lnTo>
                  <a:lnTo>
                    <a:pt x="39" y="35"/>
                  </a:lnTo>
                  <a:lnTo>
                    <a:pt x="45" y="37"/>
                  </a:lnTo>
                  <a:lnTo>
                    <a:pt x="51" y="41"/>
                  </a:lnTo>
                  <a:lnTo>
                    <a:pt x="53" y="43"/>
                  </a:lnTo>
                  <a:lnTo>
                    <a:pt x="56" y="45"/>
                  </a:lnTo>
                  <a:lnTo>
                    <a:pt x="62" y="49"/>
                  </a:lnTo>
                  <a:lnTo>
                    <a:pt x="65" y="51"/>
                  </a:lnTo>
                  <a:lnTo>
                    <a:pt x="68" y="53"/>
                  </a:lnTo>
                  <a:lnTo>
                    <a:pt x="76" y="53"/>
                  </a:lnTo>
                  <a:lnTo>
                    <a:pt x="90" y="55"/>
                  </a:lnTo>
                  <a:lnTo>
                    <a:pt x="105" y="57"/>
                  </a:lnTo>
                  <a:lnTo>
                    <a:pt x="119" y="57"/>
                  </a:lnTo>
                  <a:lnTo>
                    <a:pt x="127" y="55"/>
                  </a:lnTo>
                  <a:lnTo>
                    <a:pt x="136" y="55"/>
                  </a:lnTo>
                  <a:lnTo>
                    <a:pt x="139" y="57"/>
                  </a:lnTo>
                  <a:lnTo>
                    <a:pt x="141" y="57"/>
                  </a:lnTo>
                  <a:lnTo>
                    <a:pt x="139" y="55"/>
                  </a:lnTo>
                  <a:lnTo>
                    <a:pt x="136" y="53"/>
                  </a:lnTo>
                  <a:lnTo>
                    <a:pt x="133"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graphicFrame>
          <p:nvGraphicFramePr>
            <p:cNvPr id="2050" name="Object 75">
              <a:extLst>
                <a:ext uri="{FF2B5EF4-FFF2-40B4-BE49-F238E27FC236}">
                  <a16:creationId xmlns:a16="http://schemas.microsoft.com/office/drawing/2014/main" id="{BB9DCCB4-E9A0-4924-B542-242CDFEFEA52}"/>
                </a:ext>
              </a:extLst>
            </p:cNvPr>
            <p:cNvGraphicFramePr>
              <a:graphicFrameLocks noChangeAspect="1"/>
            </p:cNvGraphicFramePr>
            <p:nvPr/>
          </p:nvGraphicFramePr>
          <p:xfrm>
            <a:off x="2928" y="2544"/>
            <a:ext cx="768" cy="870"/>
          </p:xfrm>
          <a:graphic>
            <a:graphicData uri="http://schemas.openxmlformats.org/presentationml/2006/ole">
              <mc:AlternateContent xmlns:mc="http://schemas.openxmlformats.org/markup-compatibility/2006">
                <mc:Choice xmlns:v="urn:schemas-microsoft-com:vml" Requires="v">
                  <p:oleObj name="Bitmap Image" r:id="rId7" imgW="1219370" imgH="1228571" progId="Paint.Picture">
                    <p:embed/>
                  </p:oleObj>
                </mc:Choice>
                <mc:Fallback>
                  <p:oleObj name="Bitmap Image" r:id="rId7" imgW="1219370" imgH="1228571" progId="Paint.Picture">
                    <p:embed/>
                    <p:pic>
                      <p:nvPicPr>
                        <p:cNvPr id="2050" name="Object 75">
                          <a:extLst>
                            <a:ext uri="{FF2B5EF4-FFF2-40B4-BE49-F238E27FC236}">
                              <a16:creationId xmlns:a16="http://schemas.microsoft.com/office/drawing/2014/main" id="{BB9DCCB4-E9A0-4924-B542-242CDFEFEA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8" y="2544"/>
                          <a:ext cx="768" cy="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8" name="TextBox 2">
            <a:extLst>
              <a:ext uri="{FF2B5EF4-FFF2-40B4-BE49-F238E27FC236}">
                <a16:creationId xmlns:a16="http://schemas.microsoft.com/office/drawing/2014/main" id="{3F459290-B0EF-4741-B2EA-CB6914B36E30}"/>
              </a:ext>
            </a:extLst>
          </p:cNvPr>
          <p:cNvSpPr txBox="1">
            <a:spLocks noChangeArrowheads="1"/>
          </p:cNvSpPr>
          <p:nvPr/>
        </p:nvSpPr>
        <p:spPr bwMode="auto">
          <a:xfrm>
            <a:off x="1272714" y="1267336"/>
            <a:ext cx="49149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dirty="0">
                <a:solidFill>
                  <a:srgbClr val="0033CC"/>
                </a:solidFill>
              </a:rPr>
              <a:t>    *</a:t>
            </a:r>
            <a:r>
              <a:rPr lang="en-US" altLang="en-US" b="1" dirty="0" err="1">
                <a:solidFill>
                  <a:srgbClr val="0033CC"/>
                </a:solidFill>
              </a:rPr>
              <a:t>Đọc</a:t>
            </a:r>
            <a:r>
              <a:rPr lang="en-US" altLang="en-US" b="1" dirty="0">
                <a:solidFill>
                  <a:srgbClr val="0033CC"/>
                </a:solidFill>
              </a:rPr>
              <a:t> </a:t>
            </a:r>
            <a:r>
              <a:rPr lang="en-US" altLang="en-US" b="1" dirty="0" err="1">
                <a:solidFill>
                  <a:srgbClr val="0033CC"/>
                </a:solidFill>
              </a:rPr>
              <a:t>và</a:t>
            </a:r>
            <a:r>
              <a:rPr lang="en-US" altLang="en-US" b="1" dirty="0">
                <a:solidFill>
                  <a:srgbClr val="0033CC"/>
                </a:solidFill>
              </a:rPr>
              <a:t> </a:t>
            </a:r>
            <a:r>
              <a:rPr lang="en-US" altLang="en-US" b="1" dirty="0" err="1">
                <a:solidFill>
                  <a:srgbClr val="0033CC"/>
                </a:solidFill>
              </a:rPr>
              <a:t>trả</a:t>
            </a:r>
            <a:r>
              <a:rPr lang="en-US" altLang="en-US" b="1" dirty="0">
                <a:solidFill>
                  <a:srgbClr val="0033CC"/>
                </a:solidFill>
              </a:rPr>
              <a:t> </a:t>
            </a:r>
            <a:r>
              <a:rPr lang="en-US" altLang="en-US" b="1" dirty="0" err="1">
                <a:solidFill>
                  <a:srgbClr val="0033CC"/>
                </a:solidFill>
              </a:rPr>
              <a:t>lời</a:t>
            </a:r>
            <a:r>
              <a:rPr lang="en-US" altLang="en-US" b="1" dirty="0">
                <a:solidFill>
                  <a:srgbClr val="0033CC"/>
                </a:solidFill>
              </a:rPr>
              <a:t> </a:t>
            </a:r>
            <a:r>
              <a:rPr lang="en-US" altLang="en-US" b="1" dirty="0" err="1">
                <a:solidFill>
                  <a:srgbClr val="0033CC"/>
                </a:solidFill>
              </a:rPr>
              <a:t>các</a:t>
            </a:r>
            <a:r>
              <a:rPr lang="en-US" altLang="en-US" b="1" dirty="0">
                <a:solidFill>
                  <a:srgbClr val="0033CC"/>
                </a:solidFill>
              </a:rPr>
              <a:t> </a:t>
            </a:r>
            <a:r>
              <a:rPr lang="en-US" altLang="en-US" b="1" dirty="0" err="1">
                <a:solidFill>
                  <a:srgbClr val="0033CC"/>
                </a:solidFill>
              </a:rPr>
              <a:t>câu</a:t>
            </a:r>
            <a:r>
              <a:rPr lang="en-US" altLang="en-US" b="1" dirty="0">
                <a:solidFill>
                  <a:srgbClr val="0033CC"/>
                </a:solidFill>
              </a:rPr>
              <a:t> </a:t>
            </a:r>
            <a:r>
              <a:rPr lang="en-US" altLang="en-US" b="1" dirty="0" err="1">
                <a:solidFill>
                  <a:srgbClr val="0033CC"/>
                </a:solidFill>
              </a:rPr>
              <a:t>hỏi</a:t>
            </a:r>
            <a:r>
              <a:rPr lang="en-US" altLang="en-US" b="1" dirty="0">
                <a:solidFill>
                  <a:srgbClr val="0033CC"/>
                </a:solidFill>
              </a:rPr>
              <a:t> </a:t>
            </a:r>
            <a:r>
              <a:rPr lang="en-US" altLang="en-US" b="1" dirty="0" err="1">
                <a:solidFill>
                  <a:srgbClr val="0033CC"/>
                </a:solidFill>
              </a:rPr>
              <a:t>sách</a:t>
            </a:r>
            <a:r>
              <a:rPr lang="en-US" altLang="en-US" b="1" dirty="0">
                <a:solidFill>
                  <a:srgbClr val="0033CC"/>
                </a:solidFill>
              </a:rPr>
              <a:t> </a:t>
            </a:r>
            <a:r>
              <a:rPr lang="en-US" altLang="en-US" b="1" dirty="0" err="1">
                <a:solidFill>
                  <a:srgbClr val="0033CC"/>
                </a:solidFill>
              </a:rPr>
              <a:t>giáo</a:t>
            </a:r>
            <a:r>
              <a:rPr lang="en-US" altLang="en-US" b="1" dirty="0">
                <a:solidFill>
                  <a:srgbClr val="0033CC"/>
                </a:solidFill>
              </a:rPr>
              <a:t> khoa.</a:t>
            </a:r>
          </a:p>
          <a:p>
            <a:pPr algn="just" eaLnBrk="1" hangingPunct="1"/>
            <a:r>
              <a:rPr lang="en-US" altLang="en-US" b="1" dirty="0">
                <a:solidFill>
                  <a:srgbClr val="0033CC"/>
                </a:solidFill>
              </a:rPr>
              <a:t>    *</a:t>
            </a:r>
            <a:r>
              <a:rPr lang="en-US" altLang="en-US" b="1" dirty="0" err="1">
                <a:solidFill>
                  <a:srgbClr val="0033CC"/>
                </a:solidFill>
              </a:rPr>
              <a:t>Chuẩn</a:t>
            </a:r>
            <a:r>
              <a:rPr lang="en-US" altLang="en-US" b="1" dirty="0">
                <a:solidFill>
                  <a:srgbClr val="0033CC"/>
                </a:solidFill>
              </a:rPr>
              <a:t> </a:t>
            </a:r>
            <a:r>
              <a:rPr lang="en-US" altLang="en-US" b="1" dirty="0" err="1">
                <a:solidFill>
                  <a:srgbClr val="0033CC"/>
                </a:solidFill>
              </a:rPr>
              <a:t>bị</a:t>
            </a:r>
            <a:r>
              <a:rPr lang="en-US" altLang="en-US" b="1" dirty="0">
                <a:solidFill>
                  <a:srgbClr val="0033CC"/>
                </a:solidFill>
              </a:rPr>
              <a:t> </a:t>
            </a:r>
            <a:r>
              <a:rPr lang="en-US" altLang="en-US" b="1" dirty="0" err="1">
                <a:solidFill>
                  <a:srgbClr val="0033CC"/>
                </a:solidFill>
              </a:rPr>
              <a:t>bài</a:t>
            </a:r>
            <a:r>
              <a:rPr lang="en-US" altLang="en-US" b="1" dirty="0">
                <a:solidFill>
                  <a:srgbClr val="0033CC"/>
                </a:solidFill>
              </a:rPr>
              <a:t> </a:t>
            </a:r>
            <a:r>
              <a:rPr lang="en-US" altLang="en-US" b="1" dirty="0" err="1">
                <a:solidFill>
                  <a:srgbClr val="0033CC"/>
                </a:solidFill>
              </a:rPr>
              <a:t>mới</a:t>
            </a:r>
            <a:r>
              <a:rPr lang="en-US" altLang="en-US" b="1" dirty="0">
                <a:solidFill>
                  <a:srgbClr val="0033CC"/>
                </a:solidFill>
              </a:rPr>
              <a:t> “</a:t>
            </a:r>
            <a:r>
              <a:rPr lang="en-US" altLang="en-US" b="1" dirty="0" err="1">
                <a:solidFill>
                  <a:srgbClr val="0033CC"/>
                </a:solidFill>
              </a:rPr>
              <a:t>Luật</a:t>
            </a:r>
            <a:r>
              <a:rPr lang="en-US" altLang="en-US" b="1" dirty="0">
                <a:solidFill>
                  <a:srgbClr val="0033CC"/>
                </a:solidFill>
              </a:rPr>
              <a:t> </a:t>
            </a:r>
            <a:r>
              <a:rPr lang="en-US" altLang="en-US" b="1" dirty="0" err="1">
                <a:solidFill>
                  <a:srgbClr val="0033CC"/>
                </a:solidFill>
              </a:rPr>
              <a:t>bảo</a:t>
            </a:r>
            <a:r>
              <a:rPr lang="en-US" altLang="en-US" b="1" dirty="0">
                <a:solidFill>
                  <a:srgbClr val="0033CC"/>
                </a:solidFill>
              </a:rPr>
              <a:t> </a:t>
            </a:r>
            <a:r>
              <a:rPr lang="en-US" altLang="en-US" b="1" dirty="0" err="1">
                <a:solidFill>
                  <a:srgbClr val="0033CC"/>
                </a:solidFill>
              </a:rPr>
              <a:t>vê</a:t>
            </a:r>
            <a:r>
              <a:rPr lang="en-US" altLang="en-US" b="1" dirty="0">
                <a:solidFill>
                  <a:srgbClr val="0033CC"/>
                </a:solidFill>
              </a:rPr>
              <a:t>̣, </a:t>
            </a:r>
            <a:r>
              <a:rPr lang="en-US" altLang="en-US" b="1" dirty="0" err="1">
                <a:solidFill>
                  <a:srgbClr val="0033CC"/>
                </a:solidFill>
              </a:rPr>
              <a:t>chăm</a:t>
            </a:r>
            <a:r>
              <a:rPr lang="en-US" altLang="en-US" b="1" dirty="0">
                <a:solidFill>
                  <a:srgbClr val="0033CC"/>
                </a:solidFill>
              </a:rPr>
              <a:t> </a:t>
            </a:r>
            <a:r>
              <a:rPr lang="en-US" altLang="en-US" b="1" dirty="0" err="1">
                <a:solidFill>
                  <a:srgbClr val="0033CC"/>
                </a:solidFill>
              </a:rPr>
              <a:t>sóc</a:t>
            </a:r>
            <a:r>
              <a:rPr lang="en-US" altLang="en-US" b="1" dirty="0">
                <a:solidFill>
                  <a:srgbClr val="0033CC"/>
                </a:solidFill>
              </a:rPr>
              <a:t> </a:t>
            </a:r>
            <a:r>
              <a:rPr lang="en-US" altLang="en-US" b="1" dirty="0" err="1">
                <a:solidFill>
                  <a:srgbClr val="0033CC"/>
                </a:solidFill>
              </a:rPr>
              <a:t>va</a:t>
            </a:r>
            <a:r>
              <a:rPr lang="en-US" altLang="en-US" b="1" dirty="0">
                <a:solidFill>
                  <a:srgbClr val="0033CC"/>
                </a:solidFill>
              </a:rPr>
              <a:t>̀ </a:t>
            </a:r>
            <a:r>
              <a:rPr lang="en-US" altLang="en-US" b="1" dirty="0" err="1">
                <a:solidFill>
                  <a:srgbClr val="0033CC"/>
                </a:solidFill>
              </a:rPr>
              <a:t>giáo</a:t>
            </a:r>
            <a:r>
              <a:rPr lang="en-US" altLang="en-US" b="1" dirty="0">
                <a:solidFill>
                  <a:srgbClr val="0033CC"/>
                </a:solidFill>
              </a:rPr>
              <a:t> </a:t>
            </a:r>
            <a:r>
              <a:rPr lang="en-US" altLang="en-US" b="1" dirty="0" err="1">
                <a:solidFill>
                  <a:srgbClr val="0033CC"/>
                </a:solidFill>
              </a:rPr>
              <a:t>dục</a:t>
            </a:r>
            <a:r>
              <a:rPr lang="en-US" altLang="en-US" b="1" dirty="0">
                <a:solidFill>
                  <a:srgbClr val="0033CC"/>
                </a:solidFill>
              </a:rPr>
              <a:t> </a:t>
            </a:r>
            <a:r>
              <a:rPr lang="en-US" altLang="en-US" b="1" dirty="0" err="1">
                <a:solidFill>
                  <a:srgbClr val="0033CC"/>
                </a:solidFill>
              </a:rPr>
              <a:t>tre</a:t>
            </a:r>
            <a:r>
              <a:rPr lang="en-US" altLang="en-US" b="1" dirty="0">
                <a:solidFill>
                  <a:srgbClr val="0033CC"/>
                </a:solidFill>
              </a:rPr>
              <a:t>̉ </a:t>
            </a:r>
            <a:r>
              <a:rPr lang="en-US" altLang="en-US" b="1" dirty="0" err="1">
                <a:solidFill>
                  <a:srgbClr val="0033CC"/>
                </a:solidFill>
              </a:rPr>
              <a:t>em</a:t>
            </a:r>
            <a:r>
              <a:rPr lang="en-US" altLang="en-US" b="1" dirty="0">
                <a:solidFill>
                  <a:srgbClr val="0033CC"/>
                </a:solidFill>
              </a:rPr>
              <a:t>”</a:t>
            </a:r>
          </a:p>
        </p:txBody>
      </p:sp>
      <p:sp>
        <p:nvSpPr>
          <p:cNvPr id="2059" name="TextBox 1">
            <a:extLst>
              <a:ext uri="{FF2B5EF4-FFF2-40B4-BE49-F238E27FC236}">
                <a16:creationId xmlns:a16="http://schemas.microsoft.com/office/drawing/2014/main" id="{4937952B-3704-45BF-A3D9-06A540C65857}"/>
              </a:ext>
            </a:extLst>
          </p:cNvPr>
          <p:cNvSpPr txBox="1">
            <a:spLocks noChangeArrowheads="1"/>
          </p:cNvSpPr>
          <p:nvPr/>
        </p:nvSpPr>
        <p:spPr bwMode="auto">
          <a:xfrm>
            <a:off x="1272714" y="527457"/>
            <a:ext cx="166092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300" dirty="0" err="1">
                <a:solidFill>
                  <a:srgbClr val="C00000"/>
                </a:solidFill>
                <a:latin typeface="VNI-Briquet" panose="020B7200000000000000" pitchFamily="34" charset="0"/>
              </a:rPr>
              <a:t>Daën</a:t>
            </a:r>
            <a:r>
              <a:rPr lang="en-US" altLang="en-US" sz="3300" dirty="0">
                <a:solidFill>
                  <a:srgbClr val="C00000"/>
                </a:solidFill>
                <a:latin typeface="VNI-Briquet" panose="020B7200000000000000" pitchFamily="34" charset="0"/>
              </a:rPr>
              <a:t> </a:t>
            </a:r>
            <a:r>
              <a:rPr lang="en-US" altLang="en-US" sz="3300" dirty="0" err="1">
                <a:solidFill>
                  <a:srgbClr val="C00000"/>
                </a:solidFill>
                <a:latin typeface="VNI-Briquet" panose="020B7200000000000000" pitchFamily="34" charset="0"/>
              </a:rPr>
              <a:t>doø</a:t>
            </a:r>
            <a:r>
              <a:rPr lang="en-US" altLang="en-US" sz="3300" dirty="0">
                <a:solidFill>
                  <a:srgbClr val="C00000"/>
                </a:solidFill>
                <a:latin typeface="VNI-Briquet" panose="020B7200000000000000" pitchFamily="34" charset="0"/>
              </a:rPr>
              <a:t>:</a:t>
            </a:r>
          </a:p>
        </p:txBody>
      </p:sp>
    </p:spTree>
  </p:cSld>
  <p:clrMapOvr>
    <a:masterClrMapping/>
  </p:clrMapOvr>
  <p:transition spd="med">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68"/>
          <p:cNvSpPr txBox="1">
            <a:spLocks/>
          </p:cNvSpPr>
          <p:nvPr/>
        </p:nvSpPr>
        <p:spPr>
          <a:xfrm>
            <a:off x="4483467" y="2045422"/>
            <a:ext cx="2608813" cy="1620125"/>
          </a:xfrm>
          <a:prstGeom prst="rect">
            <a:avLst/>
          </a:prstGeom>
        </p:spPr>
        <p:txBody>
          <a:bodyPr vert="horz" wrap="square" lIns="0" tIns="72000" rIns="0" bIns="0" anchor="t" anchorCtr="1">
            <a:normAutofit/>
          </a:bodyPr>
          <a:lstStyle/>
          <a:p>
            <a:pPr>
              <a:lnSpc>
                <a:spcPct val="120000"/>
              </a:lnSpc>
            </a:pPr>
            <a:endParaRPr lang="zh-CN" altLang="en-US" sz="1000" dirty="0">
              <a:solidFill>
                <a:schemeClr val="tx1">
                  <a:lumMod val="75000"/>
                  <a:lumOff val="25000"/>
                </a:schemeClr>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06808"/>
            <a:ext cx="3492218" cy="162012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274" y="-35767"/>
            <a:ext cx="2050962" cy="2081189"/>
          </a:xfrm>
          <a:prstGeom prst="rect">
            <a:avLst/>
          </a:prstGeom>
        </p:spPr>
      </p:pic>
      <p:sp>
        <p:nvSpPr>
          <p:cNvPr id="11" name="Rectangle 10">
            <a:extLst>
              <a:ext uri="{FF2B5EF4-FFF2-40B4-BE49-F238E27FC236}">
                <a16:creationId xmlns:a16="http://schemas.microsoft.com/office/drawing/2014/main" id="{A55BF4E4-7EC0-4E43-ABF8-84F80F073B4C}"/>
              </a:ext>
            </a:extLst>
          </p:cNvPr>
          <p:cNvSpPr/>
          <p:nvPr/>
        </p:nvSpPr>
        <p:spPr>
          <a:xfrm>
            <a:off x="1835696" y="1156455"/>
            <a:ext cx="6400800" cy="1569660"/>
          </a:xfrm>
          <a:prstGeom prst="rect">
            <a:avLst/>
          </a:prstGeom>
          <a:noFill/>
        </p:spPr>
        <p:txBody>
          <a:bodyPr>
            <a:spAutoFit/>
          </a:bodyPr>
          <a:lstStyle/>
          <a:p>
            <a:pPr algn="just">
              <a:defRPr/>
            </a:pPr>
            <a:r>
              <a:rPr lang="en-US" sz="3200" dirty="0">
                <a:ln w="18415" cmpd="sng">
                  <a:solidFill>
                    <a:srgbClr val="000066"/>
                  </a:solidFill>
                  <a:prstDash val="solid"/>
                </a:ln>
                <a:solidFill>
                  <a:srgbClr val="00003A"/>
                </a:solidFill>
                <a:cs typeface="Times New Roman" pitchFamily="18" charset="0"/>
              </a:rPr>
              <a:t>Câu hỏi 1: Út Vịnh đã làm gì để thực hiện nhiệm vụ giữ gìn an toàn đường sắt?</a:t>
            </a:r>
          </a:p>
        </p:txBody>
      </p:sp>
      <p:sp>
        <p:nvSpPr>
          <p:cNvPr id="13" name="Rectangle 12">
            <a:extLst>
              <a:ext uri="{FF2B5EF4-FFF2-40B4-BE49-F238E27FC236}">
                <a16:creationId xmlns:a16="http://schemas.microsoft.com/office/drawing/2014/main" id="{55CF3D12-C0CD-4ABD-99A8-8DA3C7A7E2E9}"/>
              </a:ext>
            </a:extLst>
          </p:cNvPr>
          <p:cNvSpPr/>
          <p:nvPr/>
        </p:nvSpPr>
        <p:spPr>
          <a:xfrm>
            <a:off x="1822514" y="1156455"/>
            <a:ext cx="6400800" cy="1569660"/>
          </a:xfrm>
          <a:prstGeom prst="rect">
            <a:avLst/>
          </a:prstGeom>
          <a:noFill/>
        </p:spPr>
        <p:txBody>
          <a:bodyPr>
            <a:spAutoFit/>
          </a:bodyPr>
          <a:lstStyle/>
          <a:p>
            <a:pPr algn="just">
              <a:defRPr/>
            </a:pPr>
            <a:r>
              <a:rPr lang="en-US" sz="3200" dirty="0">
                <a:ln w="18415" cmpd="sng">
                  <a:solidFill>
                    <a:srgbClr val="000066"/>
                  </a:solidFill>
                  <a:prstDash val="solid"/>
                </a:ln>
                <a:solidFill>
                  <a:srgbClr val="00003A"/>
                </a:solidFill>
                <a:cs typeface="Times New Roman" pitchFamily="18" charset="0"/>
              </a:rPr>
              <a:t>Câu </a:t>
            </a:r>
            <a:r>
              <a:rPr lang="en-US" sz="3200" dirty="0" err="1">
                <a:ln w="18415" cmpd="sng">
                  <a:solidFill>
                    <a:srgbClr val="000066"/>
                  </a:solidFill>
                  <a:prstDash val="solid"/>
                </a:ln>
                <a:solidFill>
                  <a:srgbClr val="00003A"/>
                </a:solidFill>
                <a:cs typeface="Times New Roman" pitchFamily="18" charset="0"/>
              </a:rPr>
              <a:t>hỏi</a:t>
            </a:r>
            <a:r>
              <a:rPr lang="en-US" sz="3200" dirty="0">
                <a:ln w="18415" cmpd="sng">
                  <a:solidFill>
                    <a:srgbClr val="000066"/>
                  </a:solidFill>
                  <a:prstDash val="solid"/>
                </a:ln>
                <a:solidFill>
                  <a:srgbClr val="00003A"/>
                </a:solidFill>
                <a:cs typeface="Times New Roman" pitchFamily="18" charset="0"/>
              </a:rPr>
              <a:t> 2: </a:t>
            </a:r>
            <a:r>
              <a:rPr lang="en-US" sz="3200" dirty="0" err="1">
                <a:ln w="18415" cmpd="sng">
                  <a:solidFill>
                    <a:srgbClr val="000066"/>
                  </a:solidFill>
                  <a:prstDash val="solid"/>
                </a:ln>
                <a:solidFill>
                  <a:srgbClr val="00003A"/>
                </a:solidFill>
                <a:cs typeface="Times New Roman" pitchFamily="18" charset="0"/>
              </a:rPr>
              <a:t>Út</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Vịnh</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đa</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hành</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động</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như</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thê</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nào</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đê</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cứu</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hai</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em</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nho</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đang</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chơi</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trên</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đường</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tàu</a:t>
            </a:r>
            <a:r>
              <a:rPr lang="en-US" sz="3200" dirty="0">
                <a:ln w="18415" cmpd="sng">
                  <a:solidFill>
                    <a:srgbClr val="000066"/>
                  </a:solidFill>
                  <a:prstDash val="solid"/>
                </a:ln>
                <a:solidFill>
                  <a:srgbClr val="00003A"/>
                </a:solidFill>
                <a:cs typeface="Times New Roman" pitchFamily="18" charset="0"/>
              </a:rPr>
              <a:t>?</a:t>
            </a:r>
          </a:p>
        </p:txBody>
      </p:sp>
      <p:sp>
        <p:nvSpPr>
          <p:cNvPr id="16" name="Rectangle 15">
            <a:extLst>
              <a:ext uri="{FF2B5EF4-FFF2-40B4-BE49-F238E27FC236}">
                <a16:creationId xmlns:a16="http://schemas.microsoft.com/office/drawing/2014/main" id="{25D87C25-175D-404A-96D5-75CD47911C18}"/>
              </a:ext>
            </a:extLst>
          </p:cNvPr>
          <p:cNvSpPr/>
          <p:nvPr/>
        </p:nvSpPr>
        <p:spPr>
          <a:xfrm>
            <a:off x="1853234" y="1130763"/>
            <a:ext cx="6400800" cy="1077218"/>
          </a:xfrm>
          <a:prstGeom prst="rect">
            <a:avLst/>
          </a:prstGeom>
          <a:noFill/>
        </p:spPr>
        <p:txBody>
          <a:bodyPr>
            <a:spAutoFit/>
          </a:bodyPr>
          <a:lstStyle/>
          <a:p>
            <a:pPr algn="just">
              <a:defRPr/>
            </a:pPr>
            <a:r>
              <a:rPr lang="en-US" sz="3200" dirty="0">
                <a:ln w="18415" cmpd="sng">
                  <a:solidFill>
                    <a:srgbClr val="000066"/>
                  </a:solidFill>
                  <a:prstDash val="solid"/>
                </a:ln>
                <a:solidFill>
                  <a:srgbClr val="00003A"/>
                </a:solidFill>
                <a:cs typeface="Times New Roman" pitchFamily="18" charset="0"/>
              </a:rPr>
              <a:t>Câu </a:t>
            </a:r>
            <a:r>
              <a:rPr lang="en-US" sz="3200" dirty="0" err="1">
                <a:ln w="18415" cmpd="sng">
                  <a:solidFill>
                    <a:srgbClr val="000066"/>
                  </a:solidFill>
                  <a:prstDash val="solid"/>
                </a:ln>
                <a:solidFill>
                  <a:srgbClr val="00003A"/>
                </a:solidFill>
                <a:cs typeface="Times New Roman" pitchFamily="18" charset="0"/>
              </a:rPr>
              <a:t>hỏi</a:t>
            </a:r>
            <a:r>
              <a:rPr lang="en-US" sz="3200" dirty="0">
                <a:ln w="18415" cmpd="sng">
                  <a:solidFill>
                    <a:srgbClr val="000066"/>
                  </a:solidFill>
                  <a:prstDash val="solid"/>
                </a:ln>
                <a:solidFill>
                  <a:srgbClr val="00003A"/>
                </a:solidFill>
                <a:cs typeface="Times New Roman" pitchFamily="18" charset="0"/>
              </a:rPr>
              <a:t> 3: </a:t>
            </a:r>
            <a:r>
              <a:rPr lang="en-US" sz="3200" dirty="0" err="1">
                <a:ln w="18415" cmpd="sng">
                  <a:solidFill>
                    <a:srgbClr val="000066"/>
                  </a:solidFill>
                  <a:prstDash val="solid"/>
                </a:ln>
                <a:solidFill>
                  <a:srgbClr val="00003A"/>
                </a:solidFill>
                <a:cs typeface="Times New Roman" pitchFamily="18" charset="0"/>
              </a:rPr>
              <a:t>Em</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hãy</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nêu</a:t>
            </a:r>
            <a:r>
              <a:rPr lang="en-US" sz="3200" dirty="0">
                <a:ln w="18415" cmpd="sng">
                  <a:solidFill>
                    <a:srgbClr val="000066"/>
                  </a:solidFill>
                  <a:prstDash val="solid"/>
                </a:ln>
                <a:solidFill>
                  <a:srgbClr val="00003A"/>
                </a:solidFill>
                <a:cs typeface="Times New Roman" pitchFamily="18" charset="0"/>
              </a:rPr>
              <a:t> ý </a:t>
            </a:r>
            <a:r>
              <a:rPr lang="en-US" sz="3200" dirty="0" err="1">
                <a:ln w="18415" cmpd="sng">
                  <a:solidFill>
                    <a:srgbClr val="000066"/>
                  </a:solidFill>
                  <a:prstDash val="solid"/>
                </a:ln>
                <a:solidFill>
                  <a:srgbClr val="00003A"/>
                </a:solidFill>
                <a:cs typeface="Times New Roman" pitchFamily="18" charset="0"/>
              </a:rPr>
              <a:t>nghĩa</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của</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câu</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chuyện</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Út</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Vịnh</a:t>
            </a:r>
            <a:r>
              <a:rPr lang="en-US" sz="3200" dirty="0">
                <a:ln w="18415" cmpd="sng">
                  <a:solidFill>
                    <a:srgbClr val="000066"/>
                  </a:solidFill>
                  <a:prstDash val="solid"/>
                </a:ln>
                <a:solidFill>
                  <a:srgbClr val="00003A"/>
                </a:solidFill>
                <a:cs typeface="Times New Roman" pitchFamily="18" charset="0"/>
              </a:rPr>
              <a:t>.</a:t>
            </a:r>
          </a:p>
        </p:txBody>
      </p:sp>
    </p:spTree>
    <p:extLst>
      <p:ext uri="{BB962C8B-B14F-4D97-AF65-F5344CB8AC3E}">
        <p14:creationId xmlns:p14="http://schemas.microsoft.com/office/powerpoint/2010/main" val="4012713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nodeType="clickEffect">
                                  <p:stCondLst>
                                    <p:cond delay="0"/>
                                  </p:stCondLst>
                                  <p:childTnLst>
                                    <p:animEffect transition="out" filter="fade">
                                      <p:cBhvr>
                                        <p:cTn id="12" dur="1000"/>
                                        <p:tgtEl>
                                          <p:spTgt spid="11">
                                            <p:txEl>
                                              <p:pRg st="0" end="0"/>
                                            </p:txEl>
                                          </p:spTgt>
                                        </p:tgtEl>
                                      </p:cBhvr>
                                    </p:animEffect>
                                    <p:anim calcmode="lin" valueType="num">
                                      <p:cBhvr>
                                        <p:cTn id="13" dur="1000"/>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p:tgtEl>
                                          <p:spTgt spid="11">
                                            <p:txEl>
                                              <p:pRg st="0" end="0"/>
                                            </p:txEl>
                                          </p:spTgt>
                                        </p:tgtEl>
                                        <p:attrNameLst>
                                          <p:attrName>ppt_y</p:attrName>
                                        </p:attrNameLst>
                                      </p:cBhvr>
                                      <p:tavLst>
                                        <p:tav tm="0">
                                          <p:val>
                                            <p:strVal val="ppt_y"/>
                                          </p:val>
                                        </p:tav>
                                        <p:tav tm="100000">
                                          <p:val>
                                            <p:strVal val="ppt_y+.1"/>
                                          </p:val>
                                        </p:tav>
                                      </p:tavLst>
                                    </p:anim>
                                    <p:set>
                                      <p:cBhvr>
                                        <p:cTn id="15" dur="1" fill="hold">
                                          <p:stCondLst>
                                            <p:cond delay="999"/>
                                          </p:stCondLst>
                                        </p:cTn>
                                        <p:tgtEl>
                                          <p:spTgt spid="11">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 calcmode="lin" valueType="num">
                                      <p:cBhvr additive="base">
                                        <p:cTn id="2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3">
                                            <p:txEl>
                                              <p:pRg st="0" end="0"/>
                                            </p:txEl>
                                          </p:spTgt>
                                        </p:tgtEl>
                                      </p:cBhvr>
                                    </p:animEffect>
                                    <p:anim calcmode="lin" valueType="num">
                                      <p:cBhvr>
                                        <p:cTn id="26" dur="1000"/>
                                        <p:tgtEl>
                                          <p:spTgt spid="13">
                                            <p:txEl>
                                              <p:pRg st="0" end="0"/>
                                            </p:txEl>
                                          </p:spTgt>
                                        </p:tgtEl>
                                        <p:attrNameLst>
                                          <p:attrName>ppt_x</p:attrName>
                                        </p:attrNameLst>
                                      </p:cBhvr>
                                      <p:tavLst>
                                        <p:tav tm="0">
                                          <p:val>
                                            <p:strVal val="ppt_x"/>
                                          </p:val>
                                        </p:tav>
                                        <p:tav tm="100000">
                                          <p:val>
                                            <p:strVal val="ppt_x"/>
                                          </p:val>
                                        </p:tav>
                                      </p:tavLst>
                                    </p:anim>
                                    <p:anim calcmode="lin" valueType="num">
                                      <p:cBhvr>
                                        <p:cTn id="27" dur="1000"/>
                                        <p:tgtEl>
                                          <p:spTgt spid="13">
                                            <p:txEl>
                                              <p:pRg st="0" end="0"/>
                                            </p:txEl>
                                          </p:spTgt>
                                        </p:tgtEl>
                                        <p:attrNameLst>
                                          <p:attrName>ppt_y</p:attrName>
                                        </p:attrNameLst>
                                      </p:cBhvr>
                                      <p:tavLst>
                                        <p:tav tm="0">
                                          <p:val>
                                            <p:strVal val="ppt_y"/>
                                          </p:val>
                                        </p:tav>
                                        <p:tav tm="100000">
                                          <p:val>
                                            <p:strVal val="ppt_y+.1"/>
                                          </p:val>
                                        </p:tav>
                                      </p:tavLst>
                                    </p:anim>
                                    <p:set>
                                      <p:cBhvr>
                                        <p:cTn id="28" dur="1" fill="hold">
                                          <p:stCondLst>
                                            <p:cond delay="999"/>
                                          </p:stCondLst>
                                        </p:cTn>
                                        <p:tgtEl>
                                          <p:spTgt spid="13">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16">
                                            <p:txEl>
                                              <p:pRg st="0" end="0"/>
                                            </p:txEl>
                                          </p:spTgt>
                                        </p:tgtEl>
                                      </p:cBhvr>
                                    </p:animEffect>
                                    <p:anim calcmode="lin" valueType="num">
                                      <p:cBhvr>
                                        <p:cTn id="39" dur="1000"/>
                                        <p:tgtEl>
                                          <p:spTgt spid="16">
                                            <p:txEl>
                                              <p:pRg st="0" end="0"/>
                                            </p:txEl>
                                          </p:spTgt>
                                        </p:tgtEl>
                                        <p:attrNameLst>
                                          <p:attrName>ppt_x</p:attrName>
                                        </p:attrNameLst>
                                      </p:cBhvr>
                                      <p:tavLst>
                                        <p:tav tm="0">
                                          <p:val>
                                            <p:strVal val="ppt_x"/>
                                          </p:val>
                                        </p:tav>
                                        <p:tav tm="100000">
                                          <p:val>
                                            <p:strVal val="ppt_x"/>
                                          </p:val>
                                        </p:tav>
                                      </p:tavLst>
                                    </p:anim>
                                    <p:anim calcmode="lin" valueType="num">
                                      <p:cBhvr>
                                        <p:cTn id="40" dur="1000"/>
                                        <p:tgtEl>
                                          <p:spTgt spid="16">
                                            <p:txEl>
                                              <p:pRg st="0" end="0"/>
                                            </p:txEl>
                                          </p:spTgt>
                                        </p:tgtEl>
                                        <p:attrNameLst>
                                          <p:attrName>ppt_y</p:attrName>
                                        </p:attrNameLst>
                                      </p:cBhvr>
                                      <p:tavLst>
                                        <p:tav tm="0">
                                          <p:val>
                                            <p:strVal val="ppt_y"/>
                                          </p:val>
                                        </p:tav>
                                        <p:tav tm="100000">
                                          <p:val>
                                            <p:strVal val="ppt_y+.1"/>
                                          </p:val>
                                        </p:tav>
                                      </p:tavLst>
                                    </p:anim>
                                    <p:set>
                                      <p:cBhvr>
                                        <p:cTn id="41" dur="1" fill="hold">
                                          <p:stCondLst>
                                            <p:cond delay="999"/>
                                          </p:stCondLst>
                                        </p:cTn>
                                        <p:tgtEl>
                                          <p:spTgt spid="1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BAB65554-68CD-4889-8B5B-0FED2479160D}"/>
              </a:ext>
            </a:extLst>
          </p:cNvPr>
          <p:cNvSpPr txBox="1">
            <a:spLocks noChangeArrowheads="1"/>
          </p:cNvSpPr>
          <p:nvPr/>
        </p:nvSpPr>
        <p:spPr bwMode="auto">
          <a:xfrm>
            <a:off x="1447800" y="123478"/>
            <a:ext cx="64365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002060"/>
                </a:solidFill>
                <a:latin typeface="Times New Roman" panose="02020603050405020304" pitchFamily="18" charset="0"/>
                <a:cs typeface="Times New Roman" panose="02020603050405020304" pitchFamily="18" charset="0"/>
              </a:rPr>
              <a:t>Thứ</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tư</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ngày</a:t>
            </a:r>
            <a:r>
              <a:rPr lang="en-US" altLang="en-US" b="1" dirty="0">
                <a:solidFill>
                  <a:srgbClr val="002060"/>
                </a:solidFill>
                <a:latin typeface="Times New Roman" panose="02020603050405020304" pitchFamily="18" charset="0"/>
                <a:cs typeface="Times New Roman" panose="02020603050405020304" pitchFamily="18" charset="0"/>
              </a:rPr>
              <a:t> 27 </a:t>
            </a:r>
            <a:r>
              <a:rPr lang="en-US" altLang="en-US" b="1" dirty="0" err="1">
                <a:solidFill>
                  <a:srgbClr val="002060"/>
                </a:solidFill>
                <a:latin typeface="Times New Roman" panose="02020603050405020304" pitchFamily="18" charset="0"/>
                <a:cs typeface="Times New Roman" panose="02020603050405020304" pitchFamily="18" charset="0"/>
              </a:rPr>
              <a:t>tháng</a:t>
            </a:r>
            <a:r>
              <a:rPr lang="en-US" altLang="en-US" b="1" dirty="0">
                <a:solidFill>
                  <a:srgbClr val="002060"/>
                </a:solidFill>
                <a:latin typeface="Times New Roman" panose="02020603050405020304" pitchFamily="18" charset="0"/>
                <a:cs typeface="Times New Roman" panose="02020603050405020304" pitchFamily="18" charset="0"/>
              </a:rPr>
              <a:t> 4 </a:t>
            </a:r>
            <a:r>
              <a:rPr lang="en-US" altLang="en-US" b="1" dirty="0" err="1">
                <a:solidFill>
                  <a:srgbClr val="002060"/>
                </a:solidFill>
                <a:latin typeface="Times New Roman" panose="02020603050405020304" pitchFamily="18" charset="0"/>
                <a:cs typeface="Times New Roman" panose="02020603050405020304" pitchFamily="18" charset="0"/>
              </a:rPr>
              <a:t>năm</a:t>
            </a:r>
            <a:r>
              <a:rPr lang="en-US" altLang="en-US" b="1" dirty="0">
                <a:solidFill>
                  <a:srgbClr val="002060"/>
                </a:solidFill>
                <a:latin typeface="Times New Roman" panose="02020603050405020304" pitchFamily="18" charset="0"/>
                <a:cs typeface="Times New Roman" panose="02020603050405020304" pitchFamily="18" charset="0"/>
              </a:rPr>
              <a:t> 2022</a:t>
            </a:r>
          </a:p>
          <a:p>
            <a:pPr algn="ctr" eaLnBrk="1" hangingPunct="1">
              <a:lnSpc>
                <a:spcPct val="100000"/>
              </a:lnSpc>
              <a:spcBef>
                <a:spcPct val="0"/>
              </a:spcBef>
              <a:buFontTx/>
              <a:buNone/>
            </a:pPr>
            <a:r>
              <a:rPr lang="en-US" altLang="en-US" b="1" u="sng" dirty="0" err="1">
                <a:solidFill>
                  <a:srgbClr val="002060"/>
                </a:solidFill>
                <a:latin typeface="Times New Roman" panose="02020603050405020304" pitchFamily="18" charset="0"/>
                <a:cs typeface="Times New Roman" panose="02020603050405020304" pitchFamily="18" charset="0"/>
              </a:rPr>
              <a:t>Tập</a:t>
            </a:r>
            <a:r>
              <a:rPr lang="en-US" altLang="en-US" b="1" u="sng" dirty="0">
                <a:solidFill>
                  <a:srgbClr val="002060"/>
                </a:solidFill>
                <a:latin typeface="Times New Roman" panose="02020603050405020304" pitchFamily="18" charset="0"/>
                <a:cs typeface="Times New Roman" panose="02020603050405020304" pitchFamily="18" charset="0"/>
              </a:rPr>
              <a:t> </a:t>
            </a:r>
            <a:r>
              <a:rPr lang="en-US" altLang="en-US" b="1" u="sng" dirty="0" err="1">
                <a:solidFill>
                  <a:srgbClr val="002060"/>
                </a:solidFill>
                <a:latin typeface="Times New Roman" panose="02020603050405020304" pitchFamily="18" charset="0"/>
                <a:cs typeface="Times New Roman" panose="02020603050405020304" pitchFamily="18" charset="0"/>
              </a:rPr>
              <a:t>đọc</a:t>
            </a:r>
            <a:r>
              <a:rPr lang="en-US" altLang="en-US" b="1" dirty="0" err="1">
                <a:solidFill>
                  <a:srgbClr val="002060"/>
                </a:solidFill>
                <a:latin typeface="Times New Roman" panose="02020603050405020304" pitchFamily="18" charset="0"/>
                <a:cs typeface="Times New Roman" panose="02020603050405020304" pitchFamily="18" charset="0"/>
              </a:rPr>
              <a:t>:Những</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cánh</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buồm</a:t>
            </a:r>
            <a:r>
              <a:rPr lang="en-US" altLang="en-US" b="1" dirty="0">
                <a:solidFill>
                  <a:srgbClr val="002060"/>
                </a:solidFill>
                <a:latin typeface="Times New Roman" panose="02020603050405020304" pitchFamily="18" charset="0"/>
                <a:cs typeface="Times New Roman" panose="02020603050405020304" pitchFamily="18" charset="0"/>
              </a:rPr>
              <a:t>  </a:t>
            </a:r>
            <a:endParaRPr lang="en-US" altLang="en-US" sz="1600" b="1" i="1" dirty="0">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0C10736-D091-4E29-A1A0-8EAD5DE8931F}"/>
              </a:ext>
            </a:extLst>
          </p:cNvPr>
          <p:cNvSpPr txBox="1"/>
          <p:nvPr/>
        </p:nvSpPr>
        <p:spPr>
          <a:xfrm>
            <a:off x="6228184" y="908308"/>
            <a:ext cx="1962397" cy="338554"/>
          </a:xfrm>
          <a:prstGeom prst="rect">
            <a:avLst/>
          </a:prstGeom>
          <a:noFill/>
        </p:spPr>
        <p:txBody>
          <a:bodyPr wrap="none" rtlCol="0">
            <a:spAutoFit/>
          </a:bodyPr>
          <a:lstStyle/>
          <a:p>
            <a:r>
              <a:rPr lang="en-US" altLang="en-US" sz="1600" b="1" i="1" dirty="0" err="1">
                <a:solidFill>
                  <a:srgbClr val="002060"/>
                </a:solidFill>
                <a:latin typeface="Times New Roman" panose="02020603050405020304" pitchFamily="18" charset="0"/>
                <a:cs typeface="Times New Roman" panose="02020603050405020304" pitchFamily="18" charset="0"/>
              </a:rPr>
              <a:t>Hoàng</a:t>
            </a:r>
            <a:r>
              <a:rPr lang="en-US" altLang="en-US" sz="1600" b="1" i="1" dirty="0">
                <a:solidFill>
                  <a:srgbClr val="002060"/>
                </a:solidFill>
                <a:latin typeface="Times New Roman" panose="02020603050405020304" pitchFamily="18" charset="0"/>
                <a:cs typeface="Times New Roman" panose="02020603050405020304" pitchFamily="18" charset="0"/>
              </a:rPr>
              <a:t> </a:t>
            </a:r>
            <a:r>
              <a:rPr lang="en-US" altLang="en-US" sz="1600" b="1" i="1" dirty="0" err="1">
                <a:solidFill>
                  <a:srgbClr val="002060"/>
                </a:solidFill>
                <a:latin typeface="Times New Roman" panose="02020603050405020304" pitchFamily="18" charset="0"/>
                <a:cs typeface="Times New Roman" panose="02020603050405020304" pitchFamily="18" charset="0"/>
              </a:rPr>
              <a:t>Trung</a:t>
            </a:r>
            <a:r>
              <a:rPr lang="en-US" altLang="en-US" sz="1600" b="1" i="1" dirty="0">
                <a:solidFill>
                  <a:srgbClr val="002060"/>
                </a:solidFill>
                <a:latin typeface="Times New Roman" panose="02020603050405020304" pitchFamily="18" charset="0"/>
                <a:cs typeface="Times New Roman" panose="02020603050405020304" pitchFamily="18" charset="0"/>
              </a:rPr>
              <a:t> </a:t>
            </a:r>
            <a:r>
              <a:rPr lang="en-US" altLang="en-US" sz="1600" b="1" i="1" dirty="0" err="1">
                <a:solidFill>
                  <a:srgbClr val="002060"/>
                </a:solidFill>
                <a:latin typeface="Times New Roman" panose="02020603050405020304" pitchFamily="18" charset="0"/>
                <a:cs typeface="Times New Roman" panose="02020603050405020304" pitchFamily="18" charset="0"/>
              </a:rPr>
              <a:t>Thông</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Picture 4" descr="Untitled-3">
            <a:extLst>
              <a:ext uri="{FF2B5EF4-FFF2-40B4-BE49-F238E27FC236}">
                <a16:creationId xmlns:a16="http://schemas.microsoft.com/office/drawing/2014/main" id="{DFEADA5A-ACAF-4217-B6A1-D32C20FD00FB}"/>
              </a:ext>
            </a:extLst>
          </p:cNvPr>
          <p:cNvPicPr>
            <a:picLocks noChangeAspect="1" noChangeArrowheads="1"/>
          </p:cNvPicPr>
          <p:nvPr/>
        </p:nvPicPr>
        <p:blipFill>
          <a:blip r:embed="rId4"/>
          <a:srcRect l="3651" t="5182" r="3322" b="5976"/>
          <a:stretch>
            <a:fillRect/>
          </a:stretch>
        </p:blipFill>
        <p:spPr bwMode="auto">
          <a:xfrm>
            <a:off x="1259632" y="1419622"/>
            <a:ext cx="6840760" cy="3461940"/>
          </a:xfrm>
          <a:prstGeom prst="rect">
            <a:avLst/>
          </a:prstGeom>
          <a:ln w="88900" cap="sq" cmpd="thickThin">
            <a:solidFill>
              <a:srgbClr val="00B0F0"/>
            </a:solidFill>
            <a:prstDash val="solid"/>
            <a:miter lim="800000"/>
          </a:ln>
          <a:effectLst>
            <a:innerShdw blurRad="76200">
              <a:srgbClr val="000000"/>
            </a:innerShdw>
          </a:effectLst>
        </p:spPr>
      </p:pic>
    </p:spTree>
    <p:extLst>
      <p:ext uri="{BB962C8B-B14F-4D97-AF65-F5344CB8AC3E}">
        <p14:creationId xmlns:p14="http://schemas.microsoft.com/office/powerpoint/2010/main" val="18872883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Mầm non Thị Trấn Củ Chi 3 Xem trên giao diện máy tính Cổng kết nối SỞ GD&amp;amp;ĐT  PHÒNG GD&amp;amp;ĐT KHỐI MẦM NON Chuyên mục GIỚI THIỆU Cơ cấu tổ chức Quá trình  hình thành và phát triển Danh bạ Chi bộ CÔ GIÁO KHÉO TAY CHI BỘ KẾ HOẠCH  NỘI ...">
            <a:extLst>
              <a:ext uri="{FF2B5EF4-FFF2-40B4-BE49-F238E27FC236}">
                <a16:creationId xmlns:a16="http://schemas.microsoft.com/office/drawing/2014/main" id="{CF641A34-D69C-4D5C-A0F7-1A387F3B7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
            <a:ext cx="9194006"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Content Placeholder 2">
            <a:extLst>
              <a:ext uri="{FF2B5EF4-FFF2-40B4-BE49-F238E27FC236}">
                <a16:creationId xmlns:a16="http://schemas.microsoft.com/office/drawing/2014/main" id="{5448EA93-FC9B-4C40-9EFD-5F97A96B2097}"/>
              </a:ext>
            </a:extLst>
          </p:cNvPr>
          <p:cNvSpPr>
            <a:spLocks noGrp="1" noChangeArrowheads="1"/>
          </p:cNvSpPr>
          <p:nvPr>
            <p:ph idx="1"/>
          </p:nvPr>
        </p:nvSpPr>
        <p:spPr>
          <a:xfrm>
            <a:off x="1314450" y="1201341"/>
            <a:ext cx="6425902" cy="2740819"/>
          </a:xfrm>
        </p:spPr>
        <p:txBody>
          <a:bodyPr>
            <a:normAutofit fontScale="92500" lnSpcReduction="10000"/>
          </a:bodyPr>
          <a:lstStyle/>
          <a:p>
            <a:pPr marL="0" indent="0" algn="just" fontAlgn="auto">
              <a:spcBef>
                <a:spcPts val="0"/>
              </a:spcBef>
              <a:spcAft>
                <a:spcPts val="0"/>
              </a:spcAft>
              <a:buNone/>
              <a:defRPr/>
            </a:pPr>
            <a:r>
              <a:rPr lang="en-US" sz="3200" dirty="0">
                <a:ln w="11430"/>
                <a:solidFill>
                  <a:srgbClr val="0033CC"/>
                </a:solidFill>
                <a:latin typeface="Times New Roman"/>
              </a:rPr>
              <a:t>*L</a:t>
            </a:r>
            <a:r>
              <a:rPr lang="vi-VN" sz="3200" dirty="0">
                <a:ln w="11430"/>
                <a:solidFill>
                  <a:srgbClr val="0033CC"/>
                </a:solidFill>
                <a:latin typeface="Times New Roman"/>
              </a:rPr>
              <a:t>ư</a:t>
            </a:r>
            <a:r>
              <a:rPr lang="en-US" sz="3200" dirty="0">
                <a:ln w="11430"/>
                <a:solidFill>
                  <a:srgbClr val="0033CC"/>
                </a:solidFill>
                <a:latin typeface="Times New Roman"/>
              </a:rPr>
              <a:t>u ý: </a:t>
            </a:r>
            <a:r>
              <a:rPr lang="en-US" sz="3200" dirty="0" err="1">
                <a:ln w="11430"/>
                <a:solidFill>
                  <a:srgbClr val="0033CC"/>
                </a:solidFill>
                <a:latin typeface="Times New Roman"/>
              </a:rPr>
              <a:t>Đọc</a:t>
            </a:r>
            <a:r>
              <a:rPr lang="en-US" sz="3200" dirty="0">
                <a:ln w="11430"/>
                <a:solidFill>
                  <a:srgbClr val="0033CC"/>
                </a:solidFill>
                <a:latin typeface="Times New Roman"/>
              </a:rPr>
              <a:t> </a:t>
            </a:r>
            <a:r>
              <a:rPr lang="en-US" sz="3200" dirty="0" err="1">
                <a:ln w="11430"/>
                <a:solidFill>
                  <a:srgbClr val="0033CC"/>
                </a:solidFill>
                <a:latin typeface="Times New Roman"/>
              </a:rPr>
              <a:t>toàn</a:t>
            </a:r>
            <a:r>
              <a:rPr lang="en-US" sz="3200" dirty="0">
                <a:ln w="11430"/>
                <a:solidFill>
                  <a:srgbClr val="0033CC"/>
                </a:solidFill>
                <a:latin typeface="Times New Roman"/>
              </a:rPr>
              <a:t> </a:t>
            </a:r>
            <a:r>
              <a:rPr lang="en-US" sz="3200" dirty="0" err="1">
                <a:ln w="11430"/>
                <a:solidFill>
                  <a:srgbClr val="0033CC"/>
                </a:solidFill>
                <a:latin typeface="Times New Roman"/>
              </a:rPr>
              <a:t>bài</a:t>
            </a:r>
            <a:r>
              <a:rPr lang="en-US" sz="3200" dirty="0">
                <a:ln w="11430"/>
                <a:solidFill>
                  <a:srgbClr val="0033CC"/>
                </a:solidFill>
                <a:latin typeface="Times New Roman"/>
              </a:rPr>
              <a:t> </a:t>
            </a:r>
            <a:r>
              <a:rPr lang="en-US" sz="3200" dirty="0" err="1">
                <a:ln w="11430"/>
                <a:solidFill>
                  <a:srgbClr val="0033CC"/>
                </a:solidFill>
                <a:latin typeface="Times New Roman"/>
              </a:rPr>
              <a:t>với</a:t>
            </a:r>
            <a:r>
              <a:rPr lang="en-US" sz="3200" dirty="0">
                <a:ln w="11430"/>
                <a:solidFill>
                  <a:srgbClr val="0033CC"/>
                </a:solidFill>
                <a:latin typeface="Times New Roman"/>
              </a:rPr>
              <a:t> </a:t>
            </a:r>
            <a:r>
              <a:rPr lang="en-US" sz="3200" dirty="0" err="1">
                <a:ln w="11430"/>
                <a:solidFill>
                  <a:srgbClr val="0033CC"/>
                </a:solidFill>
                <a:latin typeface="Times New Roman"/>
              </a:rPr>
              <a:t>giọng</a:t>
            </a:r>
            <a:r>
              <a:rPr lang="en-US" sz="3200" dirty="0">
                <a:ln w="11430"/>
                <a:solidFill>
                  <a:srgbClr val="0033CC"/>
                </a:solidFill>
                <a:latin typeface="Times New Roman"/>
              </a:rPr>
              <a:t> </a:t>
            </a:r>
            <a:r>
              <a:rPr lang="en-US" sz="3200" dirty="0" err="1">
                <a:ln w="11430"/>
                <a:solidFill>
                  <a:srgbClr val="0033CC"/>
                </a:solidFill>
                <a:latin typeface="Times New Roman"/>
              </a:rPr>
              <a:t>chậm</a:t>
            </a:r>
            <a:r>
              <a:rPr lang="en-US" sz="3200" dirty="0">
                <a:ln w="11430"/>
                <a:solidFill>
                  <a:srgbClr val="0033CC"/>
                </a:solidFill>
                <a:latin typeface="Times New Roman"/>
              </a:rPr>
              <a:t> </a:t>
            </a:r>
            <a:r>
              <a:rPr lang="en-US" sz="3200" dirty="0" err="1">
                <a:ln w="11430"/>
                <a:solidFill>
                  <a:srgbClr val="0033CC"/>
                </a:solidFill>
                <a:latin typeface="Times New Roman"/>
              </a:rPr>
              <a:t>rãi</a:t>
            </a:r>
            <a:r>
              <a:rPr lang="en-US" sz="3200" dirty="0">
                <a:ln w="11430"/>
                <a:solidFill>
                  <a:srgbClr val="0033CC"/>
                </a:solidFill>
                <a:latin typeface="Times New Roman"/>
              </a:rPr>
              <a:t>, </a:t>
            </a:r>
            <a:r>
              <a:rPr lang="en-US" sz="3200" dirty="0" err="1">
                <a:ln w="11430"/>
                <a:solidFill>
                  <a:srgbClr val="0033CC"/>
                </a:solidFill>
                <a:latin typeface="Times New Roman"/>
              </a:rPr>
              <a:t>dịu</a:t>
            </a:r>
            <a:r>
              <a:rPr lang="en-US" sz="3200" dirty="0">
                <a:ln w="11430"/>
                <a:solidFill>
                  <a:srgbClr val="0033CC"/>
                </a:solidFill>
                <a:latin typeface="Times New Roman"/>
              </a:rPr>
              <a:t> </a:t>
            </a:r>
            <a:r>
              <a:rPr lang="en-US" sz="3200" dirty="0" err="1">
                <a:ln w="11430"/>
                <a:solidFill>
                  <a:srgbClr val="0033CC"/>
                </a:solidFill>
                <a:latin typeface="Times New Roman"/>
              </a:rPr>
              <a:t>dàng</a:t>
            </a:r>
            <a:r>
              <a:rPr lang="en-US" sz="3200" dirty="0">
                <a:ln w="11430"/>
                <a:solidFill>
                  <a:srgbClr val="0033CC"/>
                </a:solidFill>
                <a:latin typeface="Times New Roman"/>
              </a:rPr>
              <a:t>, </a:t>
            </a:r>
            <a:r>
              <a:rPr lang="en-US" sz="3200" dirty="0" err="1">
                <a:ln w="11430"/>
                <a:solidFill>
                  <a:srgbClr val="0033CC"/>
                </a:solidFill>
                <a:latin typeface="Times New Roman"/>
              </a:rPr>
              <a:t>trầm</a:t>
            </a:r>
            <a:r>
              <a:rPr lang="en-US" sz="3200" dirty="0">
                <a:ln w="11430"/>
                <a:solidFill>
                  <a:srgbClr val="0033CC"/>
                </a:solidFill>
                <a:latin typeface="Times New Roman"/>
              </a:rPr>
              <a:t> </a:t>
            </a:r>
            <a:r>
              <a:rPr lang="en-US" sz="3200" dirty="0" err="1">
                <a:ln w="11430"/>
                <a:solidFill>
                  <a:srgbClr val="0033CC"/>
                </a:solidFill>
                <a:latin typeface="Times New Roman"/>
              </a:rPr>
              <a:t>lắng</a:t>
            </a:r>
            <a:r>
              <a:rPr lang="en-US" sz="3200" dirty="0">
                <a:ln w="11430"/>
                <a:solidFill>
                  <a:srgbClr val="0033CC"/>
                </a:solidFill>
                <a:latin typeface="Times New Roman"/>
              </a:rPr>
              <a:t> </a:t>
            </a:r>
            <a:r>
              <a:rPr lang="en-US" sz="3200" dirty="0" err="1">
                <a:ln w="11430"/>
                <a:solidFill>
                  <a:srgbClr val="0033CC"/>
                </a:solidFill>
                <a:latin typeface="Times New Roman"/>
              </a:rPr>
              <a:t>phu</a:t>
            </a:r>
            <a:r>
              <a:rPr lang="en-US" sz="3200" dirty="0">
                <a:ln w="11430"/>
                <a:solidFill>
                  <a:srgbClr val="0033CC"/>
                </a:solidFill>
                <a:latin typeface="Times New Roman"/>
              </a:rPr>
              <a:t>̀ </a:t>
            </a:r>
            <a:r>
              <a:rPr lang="en-US" sz="3200" dirty="0" err="1">
                <a:ln w="11430"/>
                <a:solidFill>
                  <a:srgbClr val="0033CC"/>
                </a:solidFill>
                <a:latin typeface="Times New Roman"/>
              </a:rPr>
              <a:t>hợp</a:t>
            </a:r>
            <a:r>
              <a:rPr lang="en-US" sz="3200" dirty="0">
                <a:ln w="11430"/>
                <a:solidFill>
                  <a:srgbClr val="0033CC"/>
                </a:solidFill>
                <a:latin typeface="Times New Roman"/>
              </a:rPr>
              <a:t> </a:t>
            </a:r>
            <a:r>
              <a:rPr lang="en-US" sz="3200" dirty="0" err="1">
                <a:ln w="11430"/>
                <a:solidFill>
                  <a:srgbClr val="0033CC"/>
                </a:solidFill>
                <a:latin typeface="Times New Roman"/>
              </a:rPr>
              <a:t>với</a:t>
            </a:r>
            <a:r>
              <a:rPr lang="en-US" sz="3200" dirty="0">
                <a:ln w="11430"/>
                <a:solidFill>
                  <a:srgbClr val="0033CC"/>
                </a:solidFill>
                <a:latin typeface="Times New Roman"/>
              </a:rPr>
              <a:t> </a:t>
            </a:r>
            <a:r>
              <a:rPr lang="en-US" sz="3200" dirty="0" err="1">
                <a:ln w="11430"/>
                <a:solidFill>
                  <a:srgbClr val="0033CC"/>
                </a:solidFill>
                <a:latin typeface="Times New Roman"/>
              </a:rPr>
              <a:t>việc</a:t>
            </a:r>
            <a:r>
              <a:rPr lang="en-US" sz="3200" dirty="0">
                <a:ln w="11430"/>
                <a:solidFill>
                  <a:srgbClr val="0033CC"/>
                </a:solidFill>
                <a:latin typeface="Times New Roman"/>
              </a:rPr>
              <a:t> </a:t>
            </a:r>
            <a:r>
              <a:rPr lang="en-US" sz="3200" dirty="0" err="1">
                <a:ln w="11430"/>
                <a:solidFill>
                  <a:srgbClr val="0033CC"/>
                </a:solidFill>
                <a:latin typeface="Times New Roman"/>
              </a:rPr>
              <a:t>diễn</a:t>
            </a:r>
            <a:r>
              <a:rPr lang="en-US" sz="3200" dirty="0">
                <a:ln w="11430"/>
                <a:solidFill>
                  <a:srgbClr val="0033CC"/>
                </a:solidFill>
                <a:latin typeface="Times New Roman"/>
              </a:rPr>
              <a:t> tả </a:t>
            </a:r>
            <a:r>
              <a:rPr lang="en-US" sz="3200" dirty="0" err="1">
                <a:ln w="11430"/>
                <a:solidFill>
                  <a:srgbClr val="0033CC"/>
                </a:solidFill>
                <a:latin typeface="Times New Roman"/>
              </a:rPr>
              <a:t>tình</a:t>
            </a:r>
            <a:r>
              <a:rPr lang="en-US" sz="3200" dirty="0">
                <a:ln w="11430"/>
                <a:solidFill>
                  <a:srgbClr val="0033CC"/>
                </a:solidFill>
                <a:latin typeface="Times New Roman"/>
              </a:rPr>
              <a:t> </a:t>
            </a:r>
            <a:r>
              <a:rPr lang="en-US" sz="3200" dirty="0" err="1">
                <a:ln w="11430"/>
                <a:solidFill>
                  <a:srgbClr val="0033CC"/>
                </a:solidFill>
                <a:latin typeface="Times New Roman"/>
              </a:rPr>
              <a:t>cảm</a:t>
            </a:r>
            <a:r>
              <a:rPr lang="en-US" sz="3200" dirty="0">
                <a:ln w="11430"/>
                <a:solidFill>
                  <a:srgbClr val="0033CC"/>
                </a:solidFill>
                <a:latin typeface="Times New Roman"/>
              </a:rPr>
              <a:t> </a:t>
            </a:r>
            <a:r>
              <a:rPr lang="en-US" sz="3200" dirty="0" err="1">
                <a:ln w="11430"/>
                <a:solidFill>
                  <a:srgbClr val="0033CC"/>
                </a:solidFill>
                <a:latin typeface="Times New Roman"/>
              </a:rPr>
              <a:t>của</a:t>
            </a:r>
            <a:r>
              <a:rPr lang="en-US" sz="3200" dirty="0">
                <a:ln w="11430"/>
                <a:solidFill>
                  <a:srgbClr val="0033CC"/>
                </a:solidFill>
                <a:latin typeface="Times New Roman"/>
              </a:rPr>
              <a:t> </a:t>
            </a:r>
            <a:r>
              <a:rPr lang="en-US" sz="3200" dirty="0" err="1">
                <a:ln w="11430"/>
                <a:solidFill>
                  <a:srgbClr val="0033CC"/>
                </a:solidFill>
                <a:latin typeface="Times New Roman"/>
              </a:rPr>
              <a:t>người</a:t>
            </a:r>
            <a:r>
              <a:rPr lang="en-US" sz="3200" dirty="0">
                <a:ln w="11430"/>
                <a:solidFill>
                  <a:srgbClr val="0033CC"/>
                </a:solidFill>
                <a:latin typeface="Times New Roman"/>
              </a:rPr>
              <a:t> cha </a:t>
            </a:r>
            <a:r>
              <a:rPr lang="en-US" sz="3200" dirty="0" err="1">
                <a:ln w="11430"/>
                <a:solidFill>
                  <a:srgbClr val="0033CC"/>
                </a:solidFill>
                <a:latin typeface="Times New Roman"/>
              </a:rPr>
              <a:t>với</a:t>
            </a:r>
            <a:r>
              <a:rPr lang="en-US" sz="3200" dirty="0">
                <a:ln w="11430"/>
                <a:solidFill>
                  <a:srgbClr val="0033CC"/>
                </a:solidFill>
                <a:latin typeface="Times New Roman"/>
              </a:rPr>
              <a:t> con.</a:t>
            </a:r>
          </a:p>
          <a:p>
            <a:pPr marL="0" indent="0" algn="just" fontAlgn="auto">
              <a:spcBef>
                <a:spcPts val="0"/>
              </a:spcBef>
              <a:spcAft>
                <a:spcPts val="0"/>
              </a:spcAft>
              <a:buNone/>
              <a:defRPr/>
            </a:pPr>
            <a:r>
              <a:rPr lang="en-US" sz="3200" dirty="0">
                <a:ln w="11430"/>
                <a:solidFill>
                  <a:srgbClr val="0033CC"/>
                </a:solidFill>
                <a:latin typeface="Times New Roman"/>
              </a:rPr>
              <a:t>*</a:t>
            </a:r>
            <a:r>
              <a:rPr lang="en-US" sz="3200" dirty="0" err="1">
                <a:ln w="11430"/>
                <a:solidFill>
                  <a:srgbClr val="0033CC"/>
                </a:solidFill>
                <a:latin typeface="Times New Roman"/>
              </a:rPr>
              <a:t>Phân</a:t>
            </a:r>
            <a:r>
              <a:rPr lang="en-US" sz="3200" dirty="0">
                <a:ln w="11430"/>
                <a:solidFill>
                  <a:srgbClr val="0033CC"/>
                </a:solidFill>
                <a:latin typeface="Times New Roman"/>
              </a:rPr>
              <a:t> </a:t>
            </a:r>
            <a:r>
              <a:rPr lang="en-US" sz="3200" dirty="0" err="1">
                <a:ln w="11430"/>
                <a:solidFill>
                  <a:srgbClr val="0033CC"/>
                </a:solidFill>
                <a:latin typeface="Times New Roman"/>
              </a:rPr>
              <a:t>biệt</a:t>
            </a:r>
            <a:r>
              <a:rPr lang="en-US" sz="3200" dirty="0">
                <a:ln w="11430"/>
                <a:solidFill>
                  <a:srgbClr val="0033CC"/>
                </a:solidFill>
                <a:latin typeface="Times New Roman"/>
              </a:rPr>
              <a:t> </a:t>
            </a:r>
            <a:r>
              <a:rPr lang="en-US" sz="3200" dirty="0" err="1">
                <a:ln w="11430"/>
                <a:solidFill>
                  <a:srgbClr val="0033CC"/>
                </a:solidFill>
                <a:latin typeface="Times New Roman"/>
              </a:rPr>
              <a:t>lời</a:t>
            </a:r>
            <a:r>
              <a:rPr lang="en-US" sz="3200" dirty="0">
                <a:ln w="11430"/>
                <a:solidFill>
                  <a:srgbClr val="0033CC"/>
                </a:solidFill>
                <a:latin typeface="Times New Roman"/>
              </a:rPr>
              <a:t> </a:t>
            </a:r>
            <a:r>
              <a:rPr lang="en-US" sz="3200" dirty="0" err="1">
                <a:ln w="11430"/>
                <a:solidFill>
                  <a:srgbClr val="0033CC"/>
                </a:solidFill>
                <a:latin typeface="Times New Roman"/>
              </a:rPr>
              <a:t>nhân</a:t>
            </a:r>
            <a:r>
              <a:rPr lang="en-US" sz="3200" dirty="0">
                <a:ln w="11430"/>
                <a:solidFill>
                  <a:srgbClr val="0033CC"/>
                </a:solidFill>
                <a:latin typeface="Times New Roman"/>
              </a:rPr>
              <a:t> </a:t>
            </a:r>
            <a:r>
              <a:rPr lang="en-US" sz="3200" dirty="0" err="1">
                <a:ln w="11430"/>
                <a:solidFill>
                  <a:srgbClr val="0033CC"/>
                </a:solidFill>
                <a:latin typeface="Times New Roman"/>
              </a:rPr>
              <a:t>vật</a:t>
            </a:r>
            <a:r>
              <a:rPr lang="en-US" sz="3200" dirty="0">
                <a:ln w="11430"/>
                <a:solidFill>
                  <a:srgbClr val="0033CC"/>
                </a:solidFill>
                <a:latin typeface="Times New Roman"/>
              </a:rPr>
              <a:t>:</a:t>
            </a:r>
          </a:p>
          <a:p>
            <a:pPr marL="0" indent="0" algn="just" fontAlgn="auto">
              <a:spcBef>
                <a:spcPts val="0"/>
              </a:spcBef>
              <a:spcAft>
                <a:spcPts val="0"/>
              </a:spcAft>
              <a:buNone/>
              <a:defRPr/>
            </a:pPr>
            <a:r>
              <a:rPr lang="en-US" sz="3200" b="1" dirty="0">
                <a:ln w="11430"/>
                <a:solidFill>
                  <a:srgbClr val="0033CC"/>
                </a:solidFill>
                <a:latin typeface="Times New Roman"/>
              </a:rPr>
              <a:t>      +</a:t>
            </a:r>
            <a:r>
              <a:rPr lang="en-US" sz="3200" dirty="0" err="1">
                <a:ln w="11430"/>
                <a:solidFill>
                  <a:srgbClr val="0033CC"/>
                </a:solidFill>
                <a:latin typeface="Times New Roman"/>
              </a:rPr>
              <a:t>Lời</a:t>
            </a:r>
            <a:r>
              <a:rPr lang="en-US" sz="3200" dirty="0">
                <a:ln w="11430"/>
                <a:solidFill>
                  <a:srgbClr val="0033CC"/>
                </a:solidFill>
                <a:latin typeface="Times New Roman"/>
              </a:rPr>
              <a:t> con: </a:t>
            </a:r>
            <a:r>
              <a:rPr lang="en-US" sz="3200" dirty="0" err="1">
                <a:ln w="11430"/>
                <a:solidFill>
                  <a:srgbClr val="0033CC"/>
                </a:solidFill>
                <a:latin typeface="Times New Roman"/>
              </a:rPr>
              <a:t>ngây</a:t>
            </a:r>
            <a:r>
              <a:rPr lang="en-US" sz="3200" dirty="0">
                <a:ln w="11430"/>
                <a:solidFill>
                  <a:srgbClr val="0033CC"/>
                </a:solidFill>
                <a:latin typeface="Times New Roman"/>
              </a:rPr>
              <a:t> </a:t>
            </a:r>
            <a:r>
              <a:rPr lang="en-US" sz="3200" dirty="0" err="1">
                <a:ln w="11430"/>
                <a:solidFill>
                  <a:srgbClr val="0033CC"/>
                </a:solidFill>
                <a:latin typeface="Times New Roman"/>
              </a:rPr>
              <a:t>thơ</a:t>
            </a:r>
            <a:r>
              <a:rPr lang="en-US" sz="3200" dirty="0">
                <a:ln w="11430"/>
                <a:solidFill>
                  <a:srgbClr val="0033CC"/>
                </a:solidFill>
                <a:latin typeface="Times New Roman"/>
              </a:rPr>
              <a:t>.</a:t>
            </a:r>
          </a:p>
          <a:p>
            <a:pPr marL="0" indent="0" algn="just" fontAlgn="auto">
              <a:spcBef>
                <a:spcPts val="0"/>
              </a:spcBef>
              <a:spcAft>
                <a:spcPts val="0"/>
              </a:spcAft>
              <a:buNone/>
              <a:defRPr/>
            </a:pPr>
            <a:r>
              <a:rPr lang="en-US" sz="3200" b="1" dirty="0">
                <a:ln w="11430"/>
                <a:solidFill>
                  <a:srgbClr val="0033CC"/>
                </a:solidFill>
                <a:latin typeface="Times New Roman"/>
              </a:rPr>
              <a:t>      +</a:t>
            </a:r>
            <a:r>
              <a:rPr lang="en-US" sz="3200" dirty="0" err="1">
                <a:ln w="11430"/>
                <a:solidFill>
                  <a:srgbClr val="0033CC"/>
                </a:solidFill>
                <a:latin typeface="Times New Roman"/>
              </a:rPr>
              <a:t>Lời</a:t>
            </a:r>
            <a:r>
              <a:rPr lang="en-US" sz="3200" dirty="0">
                <a:ln w="11430"/>
                <a:solidFill>
                  <a:srgbClr val="0033CC"/>
                </a:solidFill>
                <a:latin typeface="Times New Roman"/>
              </a:rPr>
              <a:t> cha: </a:t>
            </a:r>
            <a:r>
              <a:rPr lang="en-US" sz="3200" dirty="0" err="1">
                <a:ln w="11430"/>
                <a:solidFill>
                  <a:srgbClr val="0033CC"/>
                </a:solidFill>
                <a:latin typeface="Times New Roman"/>
              </a:rPr>
              <a:t>ấm</a:t>
            </a:r>
            <a:r>
              <a:rPr lang="en-US" sz="3200" dirty="0">
                <a:ln w="11430"/>
                <a:solidFill>
                  <a:srgbClr val="0033CC"/>
                </a:solidFill>
                <a:latin typeface="Times New Roman"/>
              </a:rPr>
              <a:t> </a:t>
            </a:r>
            <a:r>
              <a:rPr lang="en-US" sz="3200" dirty="0" err="1">
                <a:ln w="11430"/>
                <a:solidFill>
                  <a:srgbClr val="0033CC"/>
                </a:solidFill>
                <a:latin typeface="Times New Roman"/>
              </a:rPr>
              <a:t>áp</a:t>
            </a:r>
            <a:r>
              <a:rPr lang="en-US" sz="3200" dirty="0">
                <a:ln w="11430"/>
                <a:solidFill>
                  <a:srgbClr val="0033CC"/>
                </a:solidFill>
                <a:latin typeface="Times New Roman"/>
              </a:rPr>
              <a:t>, </a:t>
            </a:r>
            <a:r>
              <a:rPr lang="en-US" sz="3200" dirty="0" err="1">
                <a:ln w="11430"/>
                <a:solidFill>
                  <a:srgbClr val="0033CC"/>
                </a:solidFill>
                <a:latin typeface="Times New Roman"/>
              </a:rPr>
              <a:t>dịu</a:t>
            </a:r>
            <a:r>
              <a:rPr lang="en-US" sz="3200" dirty="0">
                <a:ln w="11430"/>
                <a:solidFill>
                  <a:srgbClr val="0033CC"/>
                </a:solidFill>
                <a:latin typeface="Times New Roman"/>
              </a:rPr>
              <a:t> </a:t>
            </a:r>
            <a:r>
              <a:rPr lang="en-US" sz="3200" dirty="0" err="1">
                <a:ln w="11430"/>
                <a:solidFill>
                  <a:srgbClr val="0033CC"/>
                </a:solidFill>
                <a:latin typeface="Times New Roman"/>
              </a:rPr>
              <a:t>dàng</a:t>
            </a:r>
            <a:r>
              <a:rPr lang="en-US" sz="3200" dirty="0">
                <a:ln w="11430"/>
                <a:solidFill>
                  <a:srgbClr val="0033CC"/>
                </a:solidFill>
                <a:latin typeface="Times New Roman"/>
              </a:rPr>
              <a:t>.</a:t>
            </a:r>
            <a:endParaRPr lang="en-US" altLang="en-US"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Bộ Hinh Nền Powerpoint 3D Đẹp, Đơn Giản, Dễ Thương, Chuyên Nghiệp">
            <a:extLst>
              <a:ext uri="{FF2B5EF4-FFF2-40B4-BE49-F238E27FC236}">
                <a16:creationId xmlns:a16="http://schemas.microsoft.com/office/drawing/2014/main" id="{CE8C9FEB-AD39-4BEB-ADBD-27CC1E110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4" y="-35634"/>
            <a:ext cx="911780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15">
            <a:extLst>
              <a:ext uri="{FF2B5EF4-FFF2-40B4-BE49-F238E27FC236}">
                <a16:creationId xmlns:a16="http://schemas.microsoft.com/office/drawing/2014/main" id="{A8558F2B-FB82-4979-B96F-188A00933913}"/>
              </a:ext>
            </a:extLst>
          </p:cNvPr>
          <p:cNvSpPr>
            <a:spLocks noChangeArrowheads="1" noChangeShapeType="1" noTextEdit="1"/>
          </p:cNvSpPr>
          <p:nvPr/>
        </p:nvSpPr>
        <p:spPr bwMode="auto">
          <a:xfrm>
            <a:off x="2407665" y="-35634"/>
            <a:ext cx="4538663" cy="23098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b="1" kern="10" dirty="0" err="1">
                <a:solidFill>
                  <a:srgbClr val="FF0000"/>
                </a:solidFill>
                <a:latin typeface="Times New Roman" panose="02020603050405020304" pitchFamily="18" charset="0"/>
                <a:cs typeface="Times New Roman" panose="02020603050405020304" pitchFamily="18" charset="0"/>
              </a:rPr>
              <a:t>Những</a:t>
            </a:r>
            <a:r>
              <a:rPr lang="en-US" sz="2700" b="1" kern="10" dirty="0">
                <a:solidFill>
                  <a:srgbClr val="FF0000"/>
                </a:solidFill>
                <a:latin typeface="Times New Roman" panose="02020603050405020304" pitchFamily="18" charset="0"/>
                <a:cs typeface="Times New Roman" panose="02020603050405020304" pitchFamily="18" charset="0"/>
              </a:rPr>
              <a:t> </a:t>
            </a:r>
            <a:r>
              <a:rPr lang="en-US" sz="2700" b="1" kern="10" dirty="0" err="1">
                <a:solidFill>
                  <a:srgbClr val="FF0000"/>
                </a:solidFill>
                <a:latin typeface="Times New Roman" panose="02020603050405020304" pitchFamily="18" charset="0"/>
                <a:cs typeface="Times New Roman" panose="02020603050405020304" pitchFamily="18" charset="0"/>
              </a:rPr>
              <a:t>cánh</a:t>
            </a:r>
            <a:r>
              <a:rPr lang="en-US" sz="2700" b="1" kern="10" dirty="0">
                <a:solidFill>
                  <a:srgbClr val="FF0000"/>
                </a:solidFill>
                <a:latin typeface="Times New Roman" panose="02020603050405020304" pitchFamily="18" charset="0"/>
                <a:cs typeface="Times New Roman" panose="02020603050405020304" pitchFamily="18" charset="0"/>
              </a:rPr>
              <a:t> </a:t>
            </a:r>
            <a:r>
              <a:rPr lang="en-US" sz="2700" b="1" kern="10" dirty="0" err="1">
                <a:solidFill>
                  <a:srgbClr val="FF0000"/>
                </a:solidFill>
                <a:latin typeface="Times New Roman" panose="02020603050405020304" pitchFamily="18" charset="0"/>
                <a:cs typeface="Times New Roman" panose="02020603050405020304" pitchFamily="18" charset="0"/>
              </a:rPr>
              <a:t>buồm</a:t>
            </a:r>
            <a:endParaRPr lang="en-US" sz="2700" b="1" kern="10"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C1F18F7-1827-43B5-BB24-C5E929F72E89}"/>
              </a:ext>
            </a:extLst>
          </p:cNvPr>
          <p:cNvSpPr txBox="1"/>
          <p:nvPr/>
        </p:nvSpPr>
        <p:spPr>
          <a:xfrm>
            <a:off x="209993" y="195347"/>
            <a:ext cx="4156907" cy="6124754"/>
          </a:xfrm>
          <a:prstGeom prst="rect">
            <a:avLst/>
          </a:prstGeom>
          <a:noFill/>
        </p:spPr>
        <p:txBody>
          <a:bodyPr wrap="none" rtlCol="0">
            <a:spAutoFit/>
          </a:bodyPr>
          <a:lstStyle/>
          <a:p>
            <a:r>
              <a:rPr lang="vi-VN" b="0" i="0" dirty="0">
                <a:solidFill>
                  <a:srgbClr val="332215"/>
                </a:solidFill>
                <a:effectLst/>
                <a:latin typeface="+mj-lt"/>
              </a:rPr>
              <a:t>Hai cha con bước đi trên cát</a:t>
            </a:r>
            <a:br>
              <a:rPr lang="vi-VN" dirty="0">
                <a:solidFill>
                  <a:srgbClr val="332215"/>
                </a:solidFill>
                <a:latin typeface="+mj-lt"/>
              </a:rPr>
            </a:br>
            <a:r>
              <a:rPr lang="vi-VN" b="0" i="0" dirty="0">
                <a:solidFill>
                  <a:srgbClr val="332215"/>
                </a:solidFill>
                <a:effectLst/>
                <a:latin typeface="+mj-lt"/>
              </a:rPr>
              <a:t>Ánh mặt trời rực rỡ biển xanh</a:t>
            </a:r>
            <a:br>
              <a:rPr lang="vi-VN" dirty="0">
                <a:solidFill>
                  <a:srgbClr val="332215"/>
                </a:solidFill>
                <a:latin typeface="+mj-lt"/>
              </a:rPr>
            </a:br>
            <a:r>
              <a:rPr lang="vi-VN" b="0" i="0" dirty="0">
                <a:solidFill>
                  <a:srgbClr val="332215"/>
                </a:solidFill>
                <a:effectLst/>
                <a:latin typeface="+mj-lt"/>
              </a:rPr>
              <a:t>Bóng cha dài lênh khênh</a:t>
            </a:r>
            <a:br>
              <a:rPr lang="vi-VN" dirty="0">
                <a:solidFill>
                  <a:srgbClr val="332215"/>
                </a:solidFill>
                <a:latin typeface="+mj-lt"/>
              </a:rPr>
            </a:br>
            <a:r>
              <a:rPr lang="vi-VN" b="0" i="0" dirty="0">
                <a:solidFill>
                  <a:srgbClr val="332215"/>
                </a:solidFill>
                <a:effectLst/>
                <a:latin typeface="+mj-lt"/>
              </a:rPr>
              <a:t>Bóng con tròn chắc nịch,</a:t>
            </a:r>
            <a:br>
              <a:rPr lang="vi-VN" dirty="0">
                <a:solidFill>
                  <a:srgbClr val="332215"/>
                </a:solidFill>
                <a:latin typeface="+mj-lt"/>
              </a:rPr>
            </a:br>
            <a:endParaRPr lang="en-US" dirty="0">
              <a:solidFill>
                <a:srgbClr val="332215"/>
              </a:solidFill>
              <a:latin typeface="+mj-lt"/>
            </a:endParaRPr>
          </a:p>
          <a:p>
            <a:r>
              <a:rPr lang="vi-VN" b="0" i="0" dirty="0">
                <a:solidFill>
                  <a:srgbClr val="332215"/>
                </a:solidFill>
                <a:effectLst/>
                <a:latin typeface="+mj-lt"/>
              </a:rPr>
              <a:t>Sau trận mưa đêm rả rích</a:t>
            </a:r>
            <a:br>
              <a:rPr lang="vi-VN" dirty="0">
                <a:solidFill>
                  <a:srgbClr val="332215"/>
                </a:solidFill>
                <a:latin typeface="+mj-lt"/>
              </a:rPr>
            </a:br>
            <a:r>
              <a:rPr lang="vi-VN" b="0" i="0" dirty="0">
                <a:solidFill>
                  <a:srgbClr val="332215"/>
                </a:solidFill>
                <a:effectLst/>
                <a:latin typeface="+mj-lt"/>
              </a:rPr>
              <a:t>Cát càng mịn, biển càng trong</a:t>
            </a:r>
            <a:br>
              <a:rPr lang="vi-VN" dirty="0">
                <a:solidFill>
                  <a:srgbClr val="332215"/>
                </a:solidFill>
                <a:latin typeface="+mj-lt"/>
              </a:rPr>
            </a:br>
            <a:r>
              <a:rPr lang="vi-VN" b="0" i="0" dirty="0">
                <a:solidFill>
                  <a:srgbClr val="332215"/>
                </a:solidFill>
                <a:effectLst/>
                <a:latin typeface="+mj-lt"/>
              </a:rPr>
              <a:t>Cha dắt con đi dưới ánh mai hồng</a:t>
            </a:r>
            <a:br>
              <a:rPr lang="vi-VN" dirty="0">
                <a:solidFill>
                  <a:srgbClr val="332215"/>
                </a:solidFill>
                <a:latin typeface="+mj-lt"/>
              </a:rPr>
            </a:br>
            <a:r>
              <a:rPr lang="vi-VN" b="0" i="0" dirty="0">
                <a:solidFill>
                  <a:srgbClr val="332215"/>
                </a:solidFill>
                <a:effectLst/>
                <a:latin typeface="+mj-lt"/>
              </a:rPr>
              <a:t>Con bỗng lắc tay cha khẽ hỏi:</a:t>
            </a:r>
            <a:br>
              <a:rPr lang="vi-VN" dirty="0">
                <a:solidFill>
                  <a:srgbClr val="332215"/>
                </a:solidFill>
                <a:latin typeface="+mj-lt"/>
              </a:rPr>
            </a:br>
            <a:r>
              <a:rPr lang="vi-VN" b="0" i="0" dirty="0">
                <a:solidFill>
                  <a:srgbClr val="332215"/>
                </a:solidFill>
                <a:effectLst/>
                <a:latin typeface="+mj-lt"/>
              </a:rPr>
              <a:t>“Cha ơi, sao xa kia chỉ thấy nước thấy trời,</a:t>
            </a:r>
            <a:br>
              <a:rPr lang="vi-VN" dirty="0">
                <a:solidFill>
                  <a:srgbClr val="332215"/>
                </a:solidFill>
                <a:latin typeface="+mj-lt"/>
              </a:rPr>
            </a:br>
            <a:r>
              <a:rPr lang="vi-VN" b="0" i="0" dirty="0">
                <a:solidFill>
                  <a:srgbClr val="332215"/>
                </a:solidFill>
                <a:effectLst/>
                <a:latin typeface="+mj-lt"/>
              </a:rPr>
              <a:t>Không thấy nhà, không thấy cây, </a:t>
            </a:r>
            <a:endParaRPr lang="en-US" b="0" i="0" dirty="0">
              <a:solidFill>
                <a:srgbClr val="332215"/>
              </a:solidFill>
              <a:effectLst/>
              <a:latin typeface="+mj-lt"/>
            </a:endParaRPr>
          </a:p>
          <a:p>
            <a:r>
              <a:rPr lang="en-US" dirty="0">
                <a:solidFill>
                  <a:srgbClr val="332215"/>
                </a:solidFill>
                <a:latin typeface="+mj-lt"/>
              </a:rPr>
              <a:t>                                </a:t>
            </a:r>
            <a:r>
              <a:rPr lang="vi-VN" b="0" i="0" dirty="0">
                <a:solidFill>
                  <a:srgbClr val="332215"/>
                </a:solidFill>
                <a:effectLst/>
                <a:latin typeface="+mj-lt"/>
              </a:rPr>
              <a:t>không thấy người ở đó?</a:t>
            </a:r>
            <a:endParaRPr lang="en-US" b="0" i="0" dirty="0">
              <a:solidFill>
                <a:srgbClr val="332215"/>
              </a:solidFill>
              <a:effectLst/>
              <a:latin typeface="+mj-lt"/>
            </a:endParaRPr>
          </a:p>
          <a:p>
            <a:endParaRPr lang="en-US" b="0" i="0" dirty="0">
              <a:solidFill>
                <a:srgbClr val="332215"/>
              </a:solidFill>
              <a:effectLst/>
              <a:latin typeface="+mj-lt"/>
            </a:endParaRPr>
          </a:p>
          <a:p>
            <a:r>
              <a:rPr lang="vi-VN" b="0" i="0" dirty="0">
                <a:solidFill>
                  <a:srgbClr val="332215"/>
                </a:solidFill>
                <a:effectLst/>
                <a:latin typeface="+mj-lt"/>
              </a:rPr>
              <a:t>Cha mỉm cười xoa đầu con nhỏ:</a:t>
            </a:r>
            <a:br>
              <a:rPr lang="vi-VN" dirty="0">
                <a:solidFill>
                  <a:srgbClr val="332215"/>
                </a:solidFill>
                <a:latin typeface="+mj-lt"/>
              </a:rPr>
            </a:br>
            <a:r>
              <a:rPr lang="vi-VN" b="0" i="0" dirty="0">
                <a:solidFill>
                  <a:srgbClr val="332215"/>
                </a:solidFill>
                <a:effectLst/>
                <a:latin typeface="+mj-lt"/>
              </a:rPr>
              <a:t>“Theo cánh buồm đi mãi đến nơi xa,</a:t>
            </a:r>
            <a:br>
              <a:rPr lang="vi-VN" dirty="0">
                <a:solidFill>
                  <a:srgbClr val="332215"/>
                </a:solidFill>
                <a:latin typeface="+mj-lt"/>
              </a:rPr>
            </a:br>
            <a:r>
              <a:rPr lang="vi-VN" b="0" i="0" dirty="0">
                <a:solidFill>
                  <a:srgbClr val="332215"/>
                </a:solidFill>
                <a:effectLst/>
                <a:latin typeface="+mj-lt"/>
              </a:rPr>
              <a:t>Sẽ có cây, có cửa, có nhà</a:t>
            </a:r>
            <a:br>
              <a:rPr lang="vi-VN" dirty="0">
                <a:solidFill>
                  <a:srgbClr val="332215"/>
                </a:solidFill>
                <a:latin typeface="+mj-lt"/>
              </a:rPr>
            </a:br>
            <a:r>
              <a:rPr lang="en-US" dirty="0" err="1">
                <a:solidFill>
                  <a:srgbClr val="332215"/>
                </a:solidFill>
                <a:latin typeface="Times New Roman" panose="02020603050405020304" pitchFamily="18" charset="0"/>
                <a:cs typeface="Times New Roman" panose="02020603050405020304" pitchFamily="18" charset="0"/>
              </a:rPr>
              <a:t>Nhưng</a:t>
            </a:r>
            <a:r>
              <a:rPr lang="vi-VN" b="0" i="0" dirty="0">
                <a:solidFill>
                  <a:srgbClr val="332215"/>
                </a:solidFill>
                <a:effectLst/>
                <a:latin typeface="+mj-lt"/>
              </a:rPr>
              <a:t> nơi đó cha chưa hề đi đến.”</a:t>
            </a:r>
            <a:br>
              <a:rPr lang="vi-VN" dirty="0">
                <a:solidFill>
                  <a:srgbClr val="332215"/>
                </a:solidFill>
                <a:latin typeface="+mj-lt"/>
              </a:rPr>
            </a:br>
            <a:endParaRPr lang="en-US" dirty="0">
              <a:solidFill>
                <a:srgbClr val="332215"/>
              </a:solidFill>
              <a:latin typeface="+mj-lt"/>
            </a:endParaRPr>
          </a:p>
          <a:p>
            <a:endParaRPr lang="en-US" b="0" i="0" dirty="0">
              <a:solidFill>
                <a:srgbClr val="332215"/>
              </a:solidFill>
              <a:effectLst/>
              <a:latin typeface="+mj-lt"/>
            </a:endParaRPr>
          </a:p>
          <a:p>
            <a:endParaRPr lang="en-US" b="0" i="0" dirty="0">
              <a:solidFill>
                <a:srgbClr val="332215"/>
              </a:solidFill>
              <a:effectLst/>
              <a:latin typeface="+mj-lt"/>
            </a:endParaRPr>
          </a:p>
          <a:p>
            <a:br>
              <a:rPr lang="vi-VN" sz="1600" dirty="0"/>
            </a:b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extBox 2">
            <a:extLst>
              <a:ext uri="{FF2B5EF4-FFF2-40B4-BE49-F238E27FC236}">
                <a16:creationId xmlns:a16="http://schemas.microsoft.com/office/drawing/2014/main" id="{4C4B14A0-D158-4509-B730-28C64FBA28F1}"/>
              </a:ext>
            </a:extLst>
          </p:cNvPr>
          <p:cNvSpPr txBox="1"/>
          <p:nvPr/>
        </p:nvSpPr>
        <p:spPr>
          <a:xfrm>
            <a:off x="4777102" y="226550"/>
            <a:ext cx="4302781" cy="3139321"/>
          </a:xfrm>
          <a:prstGeom prst="rect">
            <a:avLst/>
          </a:prstGeom>
          <a:noFill/>
        </p:spPr>
        <p:txBody>
          <a:bodyPr wrap="none" rtlCol="0">
            <a:spAutoFit/>
          </a:bodyPr>
          <a:lstStyle/>
          <a:p>
            <a:r>
              <a:rPr lang="vi-VN" b="0" i="0" dirty="0">
                <a:solidFill>
                  <a:srgbClr val="332215"/>
                </a:solidFill>
                <a:effectLst/>
                <a:latin typeface="+mj-lt"/>
              </a:rPr>
              <a:t>Cha lại dắt con đi trên cát mịn,</a:t>
            </a:r>
            <a:br>
              <a:rPr lang="vi-VN" dirty="0">
                <a:solidFill>
                  <a:srgbClr val="332215"/>
                </a:solidFill>
                <a:latin typeface="+mj-lt"/>
              </a:rPr>
            </a:br>
            <a:r>
              <a:rPr lang="vi-VN" b="0" i="0" dirty="0">
                <a:solidFill>
                  <a:srgbClr val="332215"/>
                </a:solidFill>
                <a:effectLst/>
                <a:latin typeface="+mj-lt"/>
              </a:rPr>
              <a:t>Ánh nắng chảy đầy vai</a:t>
            </a:r>
            <a:br>
              <a:rPr lang="vi-VN" dirty="0">
                <a:solidFill>
                  <a:srgbClr val="332215"/>
                </a:solidFill>
                <a:latin typeface="+mj-lt"/>
              </a:rPr>
            </a:br>
            <a:r>
              <a:rPr lang="vi-VN" b="0" i="0" dirty="0">
                <a:solidFill>
                  <a:srgbClr val="332215"/>
                </a:solidFill>
                <a:effectLst/>
                <a:latin typeface="+mj-lt"/>
              </a:rPr>
              <a:t>Cha trầm ngâm nhìn mãi cuối chân trời</a:t>
            </a:r>
            <a:br>
              <a:rPr lang="vi-VN" dirty="0">
                <a:solidFill>
                  <a:srgbClr val="332215"/>
                </a:solidFill>
                <a:latin typeface="+mj-lt"/>
              </a:rPr>
            </a:br>
            <a:r>
              <a:rPr lang="vi-VN" b="0" i="0" dirty="0">
                <a:solidFill>
                  <a:srgbClr val="332215"/>
                </a:solidFill>
                <a:effectLst/>
                <a:latin typeface="+mj-lt"/>
              </a:rPr>
              <a:t>Con lại trỏ cánh buồm xa hỏi khẽ:</a:t>
            </a:r>
            <a:br>
              <a:rPr lang="vi-VN" dirty="0">
                <a:solidFill>
                  <a:srgbClr val="332215"/>
                </a:solidFill>
                <a:latin typeface="+mj-lt"/>
              </a:rPr>
            </a:br>
            <a:r>
              <a:rPr lang="vi-VN" b="0" i="0" dirty="0">
                <a:solidFill>
                  <a:srgbClr val="332215"/>
                </a:solidFill>
                <a:effectLst/>
                <a:latin typeface="+mj-lt"/>
              </a:rPr>
              <a:t>“Cha mượn cho con cánh buồm trắng nhé,</a:t>
            </a:r>
            <a:br>
              <a:rPr lang="vi-VN" dirty="0">
                <a:solidFill>
                  <a:srgbClr val="332215"/>
                </a:solidFill>
                <a:latin typeface="+mj-lt"/>
              </a:rPr>
            </a:br>
            <a:r>
              <a:rPr lang="vi-VN" b="0" i="0" dirty="0">
                <a:solidFill>
                  <a:srgbClr val="332215"/>
                </a:solidFill>
                <a:effectLst/>
                <a:latin typeface="+mj-lt"/>
              </a:rPr>
              <a:t>Để con đi</a:t>
            </a:r>
            <a:r>
              <a:rPr lang="en-US" b="0" i="0" dirty="0">
                <a:solidFill>
                  <a:srgbClr val="332215"/>
                </a:solidFill>
                <a:effectLst/>
                <a:latin typeface="+mj-lt"/>
              </a:rPr>
              <a:t>…</a:t>
            </a:r>
            <a:r>
              <a:rPr lang="vi-VN" b="0" i="0" dirty="0">
                <a:solidFill>
                  <a:srgbClr val="332215"/>
                </a:solidFill>
                <a:effectLst/>
                <a:latin typeface="+mj-lt"/>
              </a:rPr>
              <a:t>”</a:t>
            </a:r>
            <a:br>
              <a:rPr lang="vi-VN" dirty="0">
                <a:solidFill>
                  <a:srgbClr val="332215"/>
                </a:solidFill>
                <a:latin typeface="+mj-lt"/>
              </a:rPr>
            </a:br>
            <a:br>
              <a:rPr lang="vi-VN" dirty="0">
                <a:solidFill>
                  <a:srgbClr val="332215"/>
                </a:solidFill>
                <a:latin typeface="+mj-lt"/>
              </a:rPr>
            </a:br>
            <a:r>
              <a:rPr lang="vi-VN" b="0" i="0" dirty="0">
                <a:solidFill>
                  <a:srgbClr val="332215"/>
                </a:solidFill>
                <a:effectLst/>
                <a:latin typeface="+mj-lt"/>
              </a:rPr>
              <a:t>Lời của con hay tiếng sóng thầm thì</a:t>
            </a:r>
            <a:br>
              <a:rPr lang="vi-VN" dirty="0">
                <a:solidFill>
                  <a:srgbClr val="332215"/>
                </a:solidFill>
                <a:latin typeface="+mj-lt"/>
              </a:rPr>
            </a:br>
            <a:r>
              <a:rPr lang="vi-VN" b="0" i="0" dirty="0">
                <a:solidFill>
                  <a:srgbClr val="332215"/>
                </a:solidFill>
                <a:effectLst/>
                <a:latin typeface="+mj-lt"/>
              </a:rPr>
              <a:t>Hay tiếng của lòng cha từ một thời xa thẳm</a:t>
            </a:r>
            <a:r>
              <a:rPr lang="en-US" b="0" i="0" dirty="0">
                <a:solidFill>
                  <a:srgbClr val="332215"/>
                </a:solidFill>
                <a:effectLst/>
                <a:latin typeface="+mj-lt"/>
              </a:rPr>
              <a:t>?</a:t>
            </a:r>
            <a:br>
              <a:rPr lang="vi-VN" dirty="0">
                <a:solidFill>
                  <a:srgbClr val="332215"/>
                </a:solidFill>
                <a:latin typeface="+mj-lt"/>
              </a:rPr>
            </a:br>
            <a:r>
              <a:rPr lang="vi-VN" b="0" i="0" dirty="0">
                <a:solidFill>
                  <a:srgbClr val="332215"/>
                </a:solidFill>
                <a:effectLst/>
                <a:latin typeface="+mj-lt"/>
              </a:rPr>
              <a:t>Lần đầu tiên trước biển khơi vô tận</a:t>
            </a:r>
            <a:br>
              <a:rPr lang="vi-VN" dirty="0">
                <a:solidFill>
                  <a:srgbClr val="332215"/>
                </a:solidFill>
                <a:latin typeface="+mj-lt"/>
              </a:rPr>
            </a:br>
            <a:r>
              <a:rPr lang="vi-VN" b="0" i="0" dirty="0">
                <a:solidFill>
                  <a:srgbClr val="332215"/>
                </a:solidFill>
                <a:effectLst/>
                <a:latin typeface="+mj-lt"/>
              </a:rPr>
              <a:t>Cha gặp lại mình trong tiếng ước mơ con.</a:t>
            </a:r>
            <a:endParaRPr lang="en-US" dirty="0">
              <a:solidFill>
                <a:srgbClr val="332215"/>
              </a:solidFill>
              <a:latin typeface="+mj-lt"/>
              <a:ea typeface="微软雅黑" panose="020B0503020204020204" pitchFamily="34" charset="-122"/>
            </a:endParaRPr>
          </a:p>
        </p:txBody>
      </p:sp>
      <p:sp>
        <p:nvSpPr>
          <p:cNvPr id="8" name="TextBox 7">
            <a:extLst>
              <a:ext uri="{FF2B5EF4-FFF2-40B4-BE49-F238E27FC236}">
                <a16:creationId xmlns:a16="http://schemas.microsoft.com/office/drawing/2014/main" id="{922BA08C-9DA1-40D0-AC1B-5E7127BBC02F}"/>
              </a:ext>
            </a:extLst>
          </p:cNvPr>
          <p:cNvSpPr txBox="1"/>
          <p:nvPr/>
        </p:nvSpPr>
        <p:spPr>
          <a:xfrm>
            <a:off x="7117486" y="3280664"/>
            <a:ext cx="1962397" cy="338554"/>
          </a:xfrm>
          <a:prstGeom prst="rect">
            <a:avLst/>
          </a:prstGeom>
          <a:noFill/>
        </p:spPr>
        <p:txBody>
          <a:bodyPr wrap="none" rtlCol="0">
            <a:spAutoFit/>
          </a:bodyPr>
          <a:lstStyle/>
          <a:p>
            <a:r>
              <a:rPr lang="en-US" altLang="en-US" sz="1600" b="1" i="1" dirty="0" err="1">
                <a:solidFill>
                  <a:srgbClr val="002060"/>
                </a:solidFill>
                <a:latin typeface="Times New Roman" panose="02020603050405020304" pitchFamily="18" charset="0"/>
                <a:cs typeface="Times New Roman" panose="02020603050405020304" pitchFamily="18" charset="0"/>
              </a:rPr>
              <a:t>Hoàng</a:t>
            </a:r>
            <a:r>
              <a:rPr lang="en-US" altLang="en-US" sz="1600" b="1" i="1" dirty="0">
                <a:solidFill>
                  <a:srgbClr val="002060"/>
                </a:solidFill>
                <a:latin typeface="Times New Roman" panose="02020603050405020304" pitchFamily="18" charset="0"/>
                <a:cs typeface="Times New Roman" panose="02020603050405020304" pitchFamily="18" charset="0"/>
              </a:rPr>
              <a:t> </a:t>
            </a:r>
            <a:r>
              <a:rPr lang="en-US" altLang="en-US" sz="1600" b="1" i="1" dirty="0" err="1">
                <a:solidFill>
                  <a:srgbClr val="002060"/>
                </a:solidFill>
                <a:latin typeface="Times New Roman" panose="02020603050405020304" pitchFamily="18" charset="0"/>
                <a:cs typeface="Times New Roman" panose="02020603050405020304" pitchFamily="18" charset="0"/>
              </a:rPr>
              <a:t>Trung</a:t>
            </a:r>
            <a:r>
              <a:rPr lang="en-US" altLang="en-US" sz="1600" b="1" i="1" dirty="0">
                <a:solidFill>
                  <a:srgbClr val="002060"/>
                </a:solidFill>
                <a:latin typeface="Times New Roman" panose="02020603050405020304" pitchFamily="18" charset="0"/>
                <a:cs typeface="Times New Roman" panose="02020603050405020304" pitchFamily="18" charset="0"/>
              </a:rPr>
              <a:t> </a:t>
            </a:r>
            <a:r>
              <a:rPr lang="en-US" altLang="en-US" sz="1600" b="1" i="1" dirty="0" err="1">
                <a:solidFill>
                  <a:srgbClr val="002060"/>
                </a:solidFill>
                <a:latin typeface="Times New Roman" panose="02020603050405020304" pitchFamily="18" charset="0"/>
                <a:cs typeface="Times New Roman" panose="02020603050405020304" pitchFamily="18" charset="0"/>
              </a:rPr>
              <a:t>Thông</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七角星 2"/>
          <p:cNvSpPr/>
          <p:nvPr/>
        </p:nvSpPr>
        <p:spPr>
          <a:xfrm>
            <a:off x="395536" y="1203598"/>
            <a:ext cx="2639259" cy="2376264"/>
          </a:xfrm>
          <a:prstGeom prst="star7">
            <a:avLst>
              <a:gd name="adj" fmla="val 38518"/>
              <a:gd name="hf" fmla="val 102572"/>
              <a:gd name="vf" fmla="val 105210"/>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err="1">
                <a:ln w="11430"/>
                <a:solidFill>
                  <a:srgbClr val="332215"/>
                </a:solidFill>
                <a:effectLst>
                  <a:outerShdw blurRad="38100" dist="38100" dir="2700000" algn="tl">
                    <a:srgbClr val="000000">
                      <a:alpha val="43137"/>
                    </a:srgbClr>
                  </a:outerShdw>
                </a:effectLst>
                <a:latin typeface="Times New Roman"/>
                <a:cs typeface="Arial" charset="0"/>
              </a:rPr>
              <a:t>Đoạn</a:t>
            </a:r>
            <a:r>
              <a:rPr lang="en-US" dirty="0">
                <a:ln w="11430"/>
                <a:solidFill>
                  <a:srgbClr val="332215"/>
                </a:solidFill>
                <a:effectLst>
                  <a:outerShdw blurRad="38100" dist="38100" dir="2700000" algn="tl">
                    <a:srgbClr val="000000">
                      <a:alpha val="43137"/>
                    </a:srgbClr>
                  </a:outerShdw>
                </a:effectLst>
                <a:latin typeface="Times New Roman"/>
                <a:cs typeface="Arial" charset="0"/>
              </a:rPr>
              <a:t> 1: Hai cha con.....</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chắc</a:t>
            </a:r>
            <a:r>
              <a:rPr lang="en-US" dirty="0">
                <a:ln w="11430"/>
                <a:solidFill>
                  <a:srgbClr val="332215"/>
                </a:solidFill>
                <a:effectLst>
                  <a:outerShdw blurRad="38100" dist="38100" dir="2700000" algn="tl">
                    <a:srgbClr val="000000">
                      <a:alpha val="43137"/>
                    </a:srgbClr>
                  </a:outerShdw>
                </a:effectLst>
                <a:latin typeface="Times New Roman"/>
                <a:cs typeface="Arial" charset="0"/>
              </a:rPr>
              <a:t> </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nịch</a:t>
            </a:r>
            <a:r>
              <a:rPr lang="en-US" dirty="0">
                <a:ln w="11430"/>
                <a:solidFill>
                  <a:srgbClr val="332215"/>
                </a:solidFill>
                <a:effectLst>
                  <a:outerShdw blurRad="38100" dist="38100" dir="2700000" algn="tl">
                    <a:srgbClr val="000000">
                      <a:alpha val="43137"/>
                    </a:srgbClr>
                  </a:outerShdw>
                </a:effectLst>
                <a:latin typeface="Times New Roman"/>
                <a:cs typeface="Arial" charset="0"/>
              </a:rPr>
              <a:t>.</a:t>
            </a:r>
          </a:p>
        </p:txBody>
      </p:sp>
      <p:sp>
        <p:nvSpPr>
          <p:cNvPr id="25" name="七角星 24"/>
          <p:cNvSpPr/>
          <p:nvPr/>
        </p:nvSpPr>
        <p:spPr>
          <a:xfrm>
            <a:off x="3450052" y="1203598"/>
            <a:ext cx="2634115" cy="2376264"/>
          </a:xfrm>
          <a:prstGeom prst="star7">
            <a:avLst>
              <a:gd name="adj" fmla="val 38518"/>
              <a:gd name="hf" fmla="val 102572"/>
              <a:gd name="vf" fmla="val 105210"/>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err="1">
                <a:ln w="11430"/>
                <a:solidFill>
                  <a:srgbClr val="332215"/>
                </a:solidFill>
                <a:effectLst>
                  <a:outerShdw blurRad="38100" dist="38100" dir="2700000" algn="tl">
                    <a:srgbClr val="000000">
                      <a:alpha val="43137"/>
                    </a:srgbClr>
                  </a:outerShdw>
                </a:effectLst>
                <a:latin typeface="Times New Roman"/>
                <a:cs typeface="Arial" charset="0"/>
              </a:rPr>
              <a:t>Đoạn</a:t>
            </a:r>
            <a:r>
              <a:rPr lang="en-US" dirty="0">
                <a:ln w="11430"/>
                <a:solidFill>
                  <a:srgbClr val="332215"/>
                </a:solidFill>
                <a:effectLst>
                  <a:outerShdw blurRad="38100" dist="38100" dir="2700000" algn="tl">
                    <a:srgbClr val="000000">
                      <a:alpha val="43137"/>
                    </a:srgbClr>
                  </a:outerShdw>
                </a:effectLst>
                <a:latin typeface="Times New Roman"/>
                <a:cs typeface="Arial" charset="0"/>
              </a:rPr>
              <a:t> 2: Sau </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trận</a:t>
            </a:r>
            <a:r>
              <a:rPr lang="en-US" dirty="0">
                <a:ln w="11430"/>
                <a:solidFill>
                  <a:srgbClr val="332215"/>
                </a:solidFill>
                <a:effectLst>
                  <a:outerShdw blurRad="38100" dist="38100" dir="2700000" algn="tl">
                    <a:srgbClr val="000000">
                      <a:alpha val="43137"/>
                    </a:srgbClr>
                  </a:outerShdw>
                </a:effectLst>
                <a:latin typeface="Times New Roman"/>
                <a:cs typeface="Arial" charset="0"/>
              </a:rPr>
              <a:t> </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mưa</a:t>
            </a:r>
            <a:r>
              <a:rPr lang="en-US" dirty="0">
                <a:ln w="11430"/>
                <a:solidFill>
                  <a:srgbClr val="332215"/>
                </a:solidFill>
                <a:effectLst>
                  <a:outerShdw blurRad="38100" dist="38100" dir="2700000" algn="tl">
                    <a:srgbClr val="000000">
                      <a:alpha val="43137"/>
                    </a:srgbClr>
                  </a:outerShdw>
                </a:effectLst>
                <a:latin typeface="Times New Roman"/>
                <a:cs typeface="Arial" charset="0"/>
              </a:rPr>
              <a:t>....</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đê</a:t>
            </a:r>
            <a:r>
              <a:rPr lang="en-US" dirty="0">
                <a:ln w="11430"/>
                <a:solidFill>
                  <a:srgbClr val="332215"/>
                </a:solidFill>
                <a:effectLst>
                  <a:outerShdw blurRad="38100" dist="38100" dir="2700000" algn="tl">
                    <a:srgbClr val="000000">
                      <a:alpha val="43137"/>
                    </a:srgbClr>
                  </a:outerShdw>
                </a:effectLst>
                <a:latin typeface="Times New Roman"/>
                <a:cs typeface="Arial" charset="0"/>
              </a:rPr>
              <a:t>̉ con </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đi</a:t>
            </a:r>
            <a:r>
              <a:rPr lang="en-US" dirty="0">
                <a:ln w="11430"/>
                <a:solidFill>
                  <a:srgbClr val="332215"/>
                </a:solidFill>
                <a:effectLst>
                  <a:outerShdw blurRad="38100" dist="38100" dir="2700000" algn="tl">
                    <a:srgbClr val="000000">
                      <a:alpha val="43137"/>
                    </a:srgbClr>
                  </a:outerShdw>
                </a:effectLst>
                <a:latin typeface="Times New Roman"/>
                <a:cs typeface="Arial" charset="0"/>
              </a:rPr>
              <a:t>.</a:t>
            </a:r>
          </a:p>
        </p:txBody>
      </p:sp>
      <p:sp>
        <p:nvSpPr>
          <p:cNvPr id="29" name="七角星 28"/>
          <p:cNvSpPr/>
          <p:nvPr/>
        </p:nvSpPr>
        <p:spPr>
          <a:xfrm>
            <a:off x="6330372" y="1203598"/>
            <a:ext cx="2634115" cy="2376264"/>
          </a:xfrm>
          <a:prstGeom prst="star7">
            <a:avLst>
              <a:gd name="adj" fmla="val 38518"/>
              <a:gd name="hf" fmla="val 102572"/>
              <a:gd name="vf" fmla="val 105210"/>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err="1">
                <a:ln w="11430"/>
                <a:solidFill>
                  <a:srgbClr val="332215"/>
                </a:solidFill>
                <a:effectLst>
                  <a:outerShdw blurRad="38100" dist="38100" dir="2700000" algn="tl">
                    <a:srgbClr val="000000">
                      <a:alpha val="43137"/>
                    </a:srgbClr>
                  </a:outerShdw>
                </a:effectLst>
                <a:latin typeface="Times New Roman"/>
                <a:cs typeface="Arial" charset="0"/>
              </a:rPr>
              <a:t>Đoạn</a:t>
            </a:r>
            <a:r>
              <a:rPr lang="en-US" dirty="0">
                <a:ln w="11430"/>
                <a:solidFill>
                  <a:srgbClr val="332215"/>
                </a:solidFill>
                <a:effectLst>
                  <a:outerShdw blurRad="38100" dist="38100" dir="2700000" algn="tl">
                    <a:srgbClr val="000000">
                      <a:alpha val="43137"/>
                    </a:srgbClr>
                  </a:outerShdw>
                </a:effectLst>
                <a:latin typeface="Times New Roman"/>
                <a:cs typeface="Arial" charset="0"/>
              </a:rPr>
              <a:t> 3: </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Lời</a:t>
            </a:r>
            <a:r>
              <a:rPr lang="en-US" dirty="0">
                <a:ln w="11430"/>
                <a:solidFill>
                  <a:srgbClr val="332215"/>
                </a:solidFill>
                <a:effectLst>
                  <a:outerShdw blurRad="38100" dist="38100" dir="2700000" algn="tl">
                    <a:srgbClr val="000000">
                      <a:alpha val="43137"/>
                    </a:srgbClr>
                  </a:outerShdw>
                </a:effectLst>
                <a:latin typeface="Times New Roman"/>
                <a:cs typeface="Arial" charset="0"/>
              </a:rPr>
              <a:t> </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của</a:t>
            </a:r>
            <a:r>
              <a:rPr lang="en-US" dirty="0">
                <a:ln w="11430"/>
                <a:solidFill>
                  <a:srgbClr val="332215"/>
                </a:solidFill>
                <a:effectLst>
                  <a:outerShdw blurRad="38100" dist="38100" dir="2700000" algn="tl">
                    <a:srgbClr val="000000">
                      <a:alpha val="43137"/>
                    </a:srgbClr>
                  </a:outerShdw>
                </a:effectLst>
                <a:latin typeface="Times New Roman"/>
                <a:cs typeface="Arial" charset="0"/>
              </a:rPr>
              <a:t> con.....</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ước</a:t>
            </a:r>
            <a:r>
              <a:rPr lang="en-US" dirty="0">
                <a:ln w="11430"/>
                <a:solidFill>
                  <a:srgbClr val="332215"/>
                </a:solidFill>
                <a:effectLst>
                  <a:outerShdw blurRad="38100" dist="38100" dir="2700000" algn="tl">
                    <a:srgbClr val="000000">
                      <a:alpha val="43137"/>
                    </a:srgbClr>
                  </a:outerShdw>
                </a:effectLst>
                <a:latin typeface="Times New Roman"/>
                <a:cs typeface="Arial" charset="0"/>
              </a:rPr>
              <a:t> </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mơ</a:t>
            </a:r>
            <a:r>
              <a:rPr lang="en-US" dirty="0">
                <a:ln w="11430"/>
                <a:solidFill>
                  <a:srgbClr val="332215"/>
                </a:solidFill>
                <a:effectLst>
                  <a:outerShdw blurRad="38100" dist="38100" dir="2700000" algn="tl">
                    <a:srgbClr val="000000">
                      <a:alpha val="43137"/>
                    </a:srgbClr>
                  </a:outerShdw>
                </a:effectLst>
                <a:latin typeface="Times New Roman"/>
                <a:cs typeface="Arial" charset="0"/>
              </a:rPr>
              <a:t> con.</a:t>
            </a:r>
          </a:p>
        </p:txBody>
      </p:sp>
      <p:sp>
        <p:nvSpPr>
          <p:cNvPr id="2" name="TextBox 1">
            <a:extLst>
              <a:ext uri="{FF2B5EF4-FFF2-40B4-BE49-F238E27FC236}">
                <a16:creationId xmlns:a16="http://schemas.microsoft.com/office/drawing/2014/main" id="{3FD08E5A-2A5D-441E-B847-6F61E4FD8E0E}"/>
              </a:ext>
            </a:extLst>
          </p:cNvPr>
          <p:cNvSpPr txBox="1"/>
          <p:nvPr/>
        </p:nvSpPr>
        <p:spPr>
          <a:xfrm>
            <a:off x="1695885" y="195486"/>
            <a:ext cx="5912196"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thơ</a:t>
            </a:r>
            <a:r>
              <a:rPr 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có</a:t>
            </a:r>
            <a:r>
              <a:rPr 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thể</a:t>
            </a:r>
            <a:r>
              <a:rPr 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chia </a:t>
            </a:r>
            <a:r>
              <a:rPr lang="en-US" sz="28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mấy</a:t>
            </a:r>
            <a:r>
              <a:rPr 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đoạn</a:t>
            </a:r>
            <a:r>
              <a:rPr 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800" b="1" dirty="0">
                <a:solidFill>
                  <a:srgbClr val="FF0000"/>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14321359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fltVal val="0"/>
                                          </p:val>
                                        </p:tav>
                                        <p:tav tm="100000">
                                          <p:val>
                                            <p:strVal val="#ppt_w"/>
                                          </p:val>
                                        </p:tav>
                                      </p:tavLst>
                                    </p:anim>
                                    <p:anim calcmode="lin" valueType="num">
                                      <p:cBhvr>
                                        <p:cTn id="23" dur="1000" fill="hold"/>
                                        <p:tgtEl>
                                          <p:spTgt spid="25"/>
                                        </p:tgtEl>
                                        <p:attrNameLst>
                                          <p:attrName>ppt_h</p:attrName>
                                        </p:attrNameLst>
                                      </p:cBhvr>
                                      <p:tavLst>
                                        <p:tav tm="0">
                                          <p:val>
                                            <p:fltVal val="0"/>
                                          </p:val>
                                        </p:tav>
                                        <p:tav tm="100000">
                                          <p:val>
                                            <p:strVal val="#ppt_h"/>
                                          </p:val>
                                        </p:tav>
                                      </p:tavLst>
                                    </p:anim>
                                    <p:anim calcmode="lin" valueType="num">
                                      <p:cBhvr>
                                        <p:cTn id="24" dur="1000" fill="hold"/>
                                        <p:tgtEl>
                                          <p:spTgt spid="25"/>
                                        </p:tgtEl>
                                        <p:attrNameLst>
                                          <p:attrName>style.rotation</p:attrName>
                                        </p:attrNameLst>
                                      </p:cBhvr>
                                      <p:tavLst>
                                        <p:tav tm="0">
                                          <p:val>
                                            <p:fltVal val="90"/>
                                          </p:val>
                                        </p:tav>
                                        <p:tav tm="100000">
                                          <p:val>
                                            <p:fltVal val="0"/>
                                          </p:val>
                                        </p:tav>
                                      </p:tavLst>
                                    </p:anim>
                                    <p:animEffect transition="in" filter="fade">
                                      <p:cBhvr>
                                        <p:cTn id="25" dur="1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1000" fill="hold"/>
                                        <p:tgtEl>
                                          <p:spTgt spid="29"/>
                                        </p:tgtEl>
                                        <p:attrNameLst>
                                          <p:attrName>ppt_w</p:attrName>
                                        </p:attrNameLst>
                                      </p:cBhvr>
                                      <p:tavLst>
                                        <p:tav tm="0">
                                          <p:val>
                                            <p:fltVal val="0"/>
                                          </p:val>
                                        </p:tav>
                                        <p:tav tm="100000">
                                          <p:val>
                                            <p:strVal val="#ppt_w"/>
                                          </p:val>
                                        </p:tav>
                                      </p:tavLst>
                                    </p:anim>
                                    <p:anim calcmode="lin" valueType="num">
                                      <p:cBhvr>
                                        <p:cTn id="31" dur="1000" fill="hold"/>
                                        <p:tgtEl>
                                          <p:spTgt spid="29"/>
                                        </p:tgtEl>
                                        <p:attrNameLst>
                                          <p:attrName>ppt_h</p:attrName>
                                        </p:attrNameLst>
                                      </p:cBhvr>
                                      <p:tavLst>
                                        <p:tav tm="0">
                                          <p:val>
                                            <p:fltVal val="0"/>
                                          </p:val>
                                        </p:tav>
                                        <p:tav tm="100000">
                                          <p:val>
                                            <p:strVal val="#ppt_h"/>
                                          </p:val>
                                        </p:tav>
                                      </p:tavLst>
                                    </p:anim>
                                    <p:anim calcmode="lin" valueType="num">
                                      <p:cBhvr>
                                        <p:cTn id="32" dur="1000" fill="hold"/>
                                        <p:tgtEl>
                                          <p:spTgt spid="29"/>
                                        </p:tgtEl>
                                        <p:attrNameLst>
                                          <p:attrName>style.rotation</p:attrName>
                                        </p:attrNameLst>
                                      </p:cBhvr>
                                      <p:tavLst>
                                        <p:tav tm="0">
                                          <p:val>
                                            <p:fltVal val="90"/>
                                          </p:val>
                                        </p:tav>
                                        <p:tav tm="100000">
                                          <p:val>
                                            <p:fltVal val="0"/>
                                          </p:val>
                                        </p:tav>
                                      </p:tavLst>
                                    </p:anim>
                                    <p:animEffect transition="in" filter="fade">
                                      <p:cBhvr>
                                        <p:cTn id="3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9"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Bộ Hinh Nền Powerpoint 3D Đẹp, Đơn Giản, Dễ Thương, Chuyên Nghiệp">
            <a:extLst>
              <a:ext uri="{FF2B5EF4-FFF2-40B4-BE49-F238E27FC236}">
                <a16:creationId xmlns:a16="http://schemas.microsoft.com/office/drawing/2014/main" id="{CE8C9FEB-AD39-4BEB-ADBD-27CC1E110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4" y="-35634"/>
            <a:ext cx="911780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15">
            <a:extLst>
              <a:ext uri="{FF2B5EF4-FFF2-40B4-BE49-F238E27FC236}">
                <a16:creationId xmlns:a16="http://schemas.microsoft.com/office/drawing/2014/main" id="{A8558F2B-FB82-4979-B96F-188A00933913}"/>
              </a:ext>
            </a:extLst>
          </p:cNvPr>
          <p:cNvSpPr>
            <a:spLocks noChangeArrowheads="1" noChangeShapeType="1" noTextEdit="1"/>
          </p:cNvSpPr>
          <p:nvPr/>
        </p:nvSpPr>
        <p:spPr bwMode="auto">
          <a:xfrm>
            <a:off x="2407665" y="-35634"/>
            <a:ext cx="4538663" cy="23098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b="1" kern="10" dirty="0" err="1">
                <a:solidFill>
                  <a:srgbClr val="FF0000"/>
                </a:solidFill>
                <a:latin typeface="Times New Roman" panose="02020603050405020304" pitchFamily="18" charset="0"/>
                <a:cs typeface="Times New Roman" panose="02020603050405020304" pitchFamily="18" charset="0"/>
              </a:rPr>
              <a:t>Những</a:t>
            </a:r>
            <a:r>
              <a:rPr lang="en-US" sz="2700" b="1" kern="10" dirty="0">
                <a:solidFill>
                  <a:srgbClr val="FF0000"/>
                </a:solidFill>
                <a:latin typeface="Times New Roman" panose="02020603050405020304" pitchFamily="18" charset="0"/>
                <a:cs typeface="Times New Roman" panose="02020603050405020304" pitchFamily="18" charset="0"/>
              </a:rPr>
              <a:t> </a:t>
            </a:r>
            <a:r>
              <a:rPr lang="en-US" sz="2700" b="1" kern="10" dirty="0" err="1">
                <a:solidFill>
                  <a:srgbClr val="FF0000"/>
                </a:solidFill>
                <a:latin typeface="Times New Roman" panose="02020603050405020304" pitchFamily="18" charset="0"/>
                <a:cs typeface="Times New Roman" panose="02020603050405020304" pitchFamily="18" charset="0"/>
              </a:rPr>
              <a:t>cánh</a:t>
            </a:r>
            <a:r>
              <a:rPr lang="en-US" sz="2700" b="1" kern="10" dirty="0">
                <a:solidFill>
                  <a:srgbClr val="FF0000"/>
                </a:solidFill>
                <a:latin typeface="Times New Roman" panose="02020603050405020304" pitchFamily="18" charset="0"/>
                <a:cs typeface="Times New Roman" panose="02020603050405020304" pitchFamily="18" charset="0"/>
              </a:rPr>
              <a:t> </a:t>
            </a:r>
            <a:r>
              <a:rPr lang="en-US" sz="2700" b="1" kern="10" dirty="0" err="1">
                <a:solidFill>
                  <a:srgbClr val="FF0000"/>
                </a:solidFill>
                <a:latin typeface="Times New Roman" panose="02020603050405020304" pitchFamily="18" charset="0"/>
                <a:cs typeface="Times New Roman" panose="02020603050405020304" pitchFamily="18" charset="0"/>
              </a:rPr>
              <a:t>buồm</a:t>
            </a:r>
            <a:endParaRPr lang="en-US" sz="2700" b="1" kern="10"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C1F18F7-1827-43B5-BB24-C5E929F72E89}"/>
              </a:ext>
            </a:extLst>
          </p:cNvPr>
          <p:cNvSpPr txBox="1"/>
          <p:nvPr/>
        </p:nvSpPr>
        <p:spPr>
          <a:xfrm>
            <a:off x="209993" y="195347"/>
            <a:ext cx="4156907" cy="6124754"/>
          </a:xfrm>
          <a:prstGeom prst="rect">
            <a:avLst/>
          </a:prstGeom>
          <a:noFill/>
        </p:spPr>
        <p:txBody>
          <a:bodyPr wrap="none" rtlCol="0">
            <a:spAutoFit/>
          </a:bodyPr>
          <a:lstStyle/>
          <a:p>
            <a:r>
              <a:rPr lang="vi-VN" b="0" i="0" dirty="0">
                <a:solidFill>
                  <a:srgbClr val="332215"/>
                </a:solidFill>
                <a:effectLst/>
                <a:latin typeface="+mj-lt"/>
              </a:rPr>
              <a:t>Hai cha con bước đi trên cát</a:t>
            </a:r>
            <a:br>
              <a:rPr lang="vi-VN" dirty="0">
                <a:solidFill>
                  <a:srgbClr val="332215"/>
                </a:solidFill>
                <a:latin typeface="+mj-lt"/>
              </a:rPr>
            </a:br>
            <a:r>
              <a:rPr lang="vi-VN" b="0" i="0" dirty="0">
                <a:solidFill>
                  <a:srgbClr val="332215"/>
                </a:solidFill>
                <a:effectLst/>
                <a:latin typeface="+mj-lt"/>
              </a:rPr>
              <a:t>Ánh mặt trời rực rỡ biển xanh</a:t>
            </a:r>
            <a:br>
              <a:rPr lang="vi-VN" dirty="0">
                <a:solidFill>
                  <a:srgbClr val="332215"/>
                </a:solidFill>
                <a:latin typeface="+mj-lt"/>
              </a:rPr>
            </a:br>
            <a:r>
              <a:rPr lang="vi-VN" b="0" i="0" dirty="0">
                <a:solidFill>
                  <a:srgbClr val="332215"/>
                </a:solidFill>
                <a:effectLst/>
                <a:latin typeface="+mj-lt"/>
              </a:rPr>
              <a:t>Bóng cha dài lênh khênh</a:t>
            </a:r>
            <a:br>
              <a:rPr lang="vi-VN" dirty="0">
                <a:solidFill>
                  <a:srgbClr val="332215"/>
                </a:solidFill>
                <a:latin typeface="+mj-lt"/>
              </a:rPr>
            </a:br>
            <a:r>
              <a:rPr lang="vi-VN" b="0" i="0" dirty="0">
                <a:solidFill>
                  <a:srgbClr val="332215"/>
                </a:solidFill>
                <a:effectLst/>
                <a:latin typeface="+mj-lt"/>
              </a:rPr>
              <a:t>Bóng con tròn chắc nịch</a:t>
            </a:r>
            <a:r>
              <a:rPr lang="en-US" b="0" i="0" dirty="0">
                <a:solidFill>
                  <a:srgbClr val="332215"/>
                </a:solidFill>
                <a:effectLst/>
                <a:latin typeface="+mj-lt"/>
              </a:rPr>
              <a:t>.</a:t>
            </a:r>
            <a:br>
              <a:rPr lang="vi-VN" dirty="0">
                <a:solidFill>
                  <a:srgbClr val="332215"/>
                </a:solidFill>
                <a:latin typeface="+mj-lt"/>
              </a:rPr>
            </a:br>
            <a:endParaRPr lang="en-US" dirty="0">
              <a:solidFill>
                <a:srgbClr val="332215"/>
              </a:solidFill>
              <a:latin typeface="+mj-lt"/>
            </a:endParaRPr>
          </a:p>
          <a:p>
            <a:r>
              <a:rPr lang="vi-VN" b="0" i="0" dirty="0">
                <a:solidFill>
                  <a:srgbClr val="332215"/>
                </a:solidFill>
                <a:effectLst/>
                <a:latin typeface="+mj-lt"/>
              </a:rPr>
              <a:t>Sau trận mưa đêm rả rích</a:t>
            </a:r>
            <a:br>
              <a:rPr lang="vi-VN" dirty="0">
                <a:solidFill>
                  <a:srgbClr val="332215"/>
                </a:solidFill>
                <a:latin typeface="+mj-lt"/>
              </a:rPr>
            </a:br>
            <a:r>
              <a:rPr lang="vi-VN" b="0" i="0" dirty="0">
                <a:solidFill>
                  <a:srgbClr val="332215"/>
                </a:solidFill>
                <a:effectLst/>
                <a:latin typeface="+mj-lt"/>
              </a:rPr>
              <a:t>Cát càng mịn, biển càng trong</a:t>
            </a:r>
            <a:br>
              <a:rPr lang="vi-VN" dirty="0">
                <a:solidFill>
                  <a:srgbClr val="332215"/>
                </a:solidFill>
                <a:latin typeface="+mj-lt"/>
              </a:rPr>
            </a:br>
            <a:r>
              <a:rPr lang="vi-VN" b="0" i="0" dirty="0">
                <a:solidFill>
                  <a:srgbClr val="332215"/>
                </a:solidFill>
                <a:effectLst/>
                <a:latin typeface="+mj-lt"/>
              </a:rPr>
              <a:t>Cha dắt con đi dưới ánh mai hồng</a:t>
            </a:r>
            <a:br>
              <a:rPr lang="vi-VN" dirty="0">
                <a:solidFill>
                  <a:srgbClr val="332215"/>
                </a:solidFill>
                <a:latin typeface="+mj-lt"/>
              </a:rPr>
            </a:br>
            <a:r>
              <a:rPr lang="vi-VN" b="0" i="0" dirty="0">
                <a:solidFill>
                  <a:srgbClr val="332215"/>
                </a:solidFill>
                <a:effectLst/>
                <a:latin typeface="+mj-lt"/>
              </a:rPr>
              <a:t>Con bỗng lắc tay cha khẽ hỏi:</a:t>
            </a:r>
            <a:br>
              <a:rPr lang="vi-VN" dirty="0">
                <a:solidFill>
                  <a:srgbClr val="332215"/>
                </a:solidFill>
                <a:latin typeface="+mj-lt"/>
              </a:rPr>
            </a:br>
            <a:r>
              <a:rPr lang="vi-VN" b="0" i="0" dirty="0">
                <a:solidFill>
                  <a:srgbClr val="332215"/>
                </a:solidFill>
                <a:effectLst/>
                <a:latin typeface="+mj-lt"/>
              </a:rPr>
              <a:t>“Cha ơi, sao xa kia chỉ thấy nước thấy trời,</a:t>
            </a:r>
            <a:br>
              <a:rPr lang="vi-VN" dirty="0">
                <a:solidFill>
                  <a:srgbClr val="332215"/>
                </a:solidFill>
                <a:latin typeface="+mj-lt"/>
              </a:rPr>
            </a:br>
            <a:r>
              <a:rPr lang="vi-VN" b="0" i="0" dirty="0">
                <a:solidFill>
                  <a:srgbClr val="332215"/>
                </a:solidFill>
                <a:effectLst/>
                <a:latin typeface="+mj-lt"/>
              </a:rPr>
              <a:t>Không thấy nhà, không thấy cây, </a:t>
            </a:r>
            <a:endParaRPr lang="en-US" b="0" i="0" dirty="0">
              <a:solidFill>
                <a:srgbClr val="332215"/>
              </a:solidFill>
              <a:effectLst/>
              <a:latin typeface="+mj-lt"/>
            </a:endParaRPr>
          </a:p>
          <a:p>
            <a:r>
              <a:rPr lang="en-US" dirty="0">
                <a:solidFill>
                  <a:srgbClr val="332215"/>
                </a:solidFill>
                <a:latin typeface="+mj-lt"/>
              </a:rPr>
              <a:t>                                </a:t>
            </a:r>
            <a:r>
              <a:rPr lang="vi-VN" b="0" i="0" dirty="0">
                <a:solidFill>
                  <a:srgbClr val="332215"/>
                </a:solidFill>
                <a:effectLst/>
                <a:latin typeface="+mj-lt"/>
              </a:rPr>
              <a:t>không thấy người ở đó?</a:t>
            </a:r>
            <a:endParaRPr lang="en-US" b="0" i="0" dirty="0">
              <a:solidFill>
                <a:srgbClr val="332215"/>
              </a:solidFill>
              <a:effectLst/>
              <a:latin typeface="+mj-lt"/>
            </a:endParaRPr>
          </a:p>
          <a:p>
            <a:endParaRPr lang="en-US" b="0" i="0" dirty="0">
              <a:solidFill>
                <a:srgbClr val="332215"/>
              </a:solidFill>
              <a:effectLst/>
              <a:latin typeface="+mj-lt"/>
            </a:endParaRPr>
          </a:p>
          <a:p>
            <a:r>
              <a:rPr lang="vi-VN" b="0" i="0" dirty="0">
                <a:solidFill>
                  <a:srgbClr val="332215"/>
                </a:solidFill>
                <a:effectLst/>
                <a:latin typeface="+mj-lt"/>
              </a:rPr>
              <a:t>Cha mỉm cười xoa đầu con nhỏ:</a:t>
            </a:r>
            <a:br>
              <a:rPr lang="vi-VN" dirty="0">
                <a:solidFill>
                  <a:srgbClr val="332215"/>
                </a:solidFill>
                <a:latin typeface="+mj-lt"/>
              </a:rPr>
            </a:br>
            <a:r>
              <a:rPr lang="vi-VN" b="0" i="0" dirty="0">
                <a:solidFill>
                  <a:srgbClr val="332215"/>
                </a:solidFill>
                <a:effectLst/>
                <a:latin typeface="+mj-lt"/>
              </a:rPr>
              <a:t>“Theo cánh buồm đi mãi đến nơi xa,</a:t>
            </a:r>
            <a:br>
              <a:rPr lang="vi-VN" dirty="0">
                <a:solidFill>
                  <a:srgbClr val="332215"/>
                </a:solidFill>
                <a:latin typeface="+mj-lt"/>
              </a:rPr>
            </a:br>
            <a:r>
              <a:rPr lang="vi-VN" b="0" i="0" dirty="0">
                <a:solidFill>
                  <a:srgbClr val="332215"/>
                </a:solidFill>
                <a:effectLst/>
                <a:latin typeface="+mj-lt"/>
              </a:rPr>
              <a:t>Sẽ có cây, có cửa, có nhà</a:t>
            </a:r>
            <a:br>
              <a:rPr lang="vi-VN" dirty="0">
                <a:solidFill>
                  <a:srgbClr val="332215"/>
                </a:solidFill>
                <a:latin typeface="+mj-lt"/>
              </a:rPr>
            </a:br>
            <a:r>
              <a:rPr lang="en-US" dirty="0" err="1">
                <a:solidFill>
                  <a:srgbClr val="332215"/>
                </a:solidFill>
                <a:latin typeface="Times New Roman" panose="02020603050405020304" pitchFamily="18" charset="0"/>
                <a:cs typeface="Times New Roman" panose="02020603050405020304" pitchFamily="18" charset="0"/>
              </a:rPr>
              <a:t>Nhưng</a:t>
            </a:r>
            <a:r>
              <a:rPr lang="vi-VN" b="0" i="0" dirty="0">
                <a:solidFill>
                  <a:srgbClr val="332215"/>
                </a:solidFill>
                <a:effectLst/>
                <a:latin typeface="+mj-lt"/>
              </a:rPr>
              <a:t> nơi đó cha chưa hề đi đến.”</a:t>
            </a:r>
            <a:br>
              <a:rPr lang="vi-VN" dirty="0">
                <a:solidFill>
                  <a:srgbClr val="332215"/>
                </a:solidFill>
                <a:latin typeface="+mj-lt"/>
              </a:rPr>
            </a:br>
            <a:endParaRPr lang="en-US" dirty="0">
              <a:solidFill>
                <a:srgbClr val="332215"/>
              </a:solidFill>
              <a:latin typeface="+mj-lt"/>
            </a:endParaRPr>
          </a:p>
          <a:p>
            <a:endParaRPr lang="en-US" b="0" i="0" dirty="0">
              <a:solidFill>
                <a:srgbClr val="332215"/>
              </a:solidFill>
              <a:effectLst/>
              <a:latin typeface="+mj-lt"/>
            </a:endParaRPr>
          </a:p>
          <a:p>
            <a:endParaRPr lang="en-US" b="0" i="0" dirty="0">
              <a:solidFill>
                <a:srgbClr val="332215"/>
              </a:solidFill>
              <a:effectLst/>
              <a:latin typeface="+mj-lt"/>
            </a:endParaRPr>
          </a:p>
          <a:p>
            <a:br>
              <a:rPr lang="vi-VN" sz="1600" dirty="0"/>
            </a:b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extBox 2">
            <a:extLst>
              <a:ext uri="{FF2B5EF4-FFF2-40B4-BE49-F238E27FC236}">
                <a16:creationId xmlns:a16="http://schemas.microsoft.com/office/drawing/2014/main" id="{4C4B14A0-D158-4509-B730-28C64FBA28F1}"/>
              </a:ext>
            </a:extLst>
          </p:cNvPr>
          <p:cNvSpPr txBox="1"/>
          <p:nvPr/>
        </p:nvSpPr>
        <p:spPr>
          <a:xfrm>
            <a:off x="4777102" y="226550"/>
            <a:ext cx="4302781" cy="3139321"/>
          </a:xfrm>
          <a:prstGeom prst="rect">
            <a:avLst/>
          </a:prstGeom>
          <a:noFill/>
        </p:spPr>
        <p:txBody>
          <a:bodyPr wrap="none" rtlCol="0">
            <a:spAutoFit/>
          </a:bodyPr>
          <a:lstStyle/>
          <a:p>
            <a:r>
              <a:rPr lang="vi-VN" b="0" i="0" dirty="0">
                <a:solidFill>
                  <a:srgbClr val="332215"/>
                </a:solidFill>
                <a:effectLst/>
                <a:latin typeface="+mj-lt"/>
              </a:rPr>
              <a:t>Cha lại dắt con đi trên cát mịn,</a:t>
            </a:r>
            <a:br>
              <a:rPr lang="vi-VN" dirty="0">
                <a:solidFill>
                  <a:srgbClr val="332215"/>
                </a:solidFill>
                <a:latin typeface="+mj-lt"/>
              </a:rPr>
            </a:br>
            <a:r>
              <a:rPr lang="vi-VN" b="0" i="0" dirty="0">
                <a:solidFill>
                  <a:srgbClr val="332215"/>
                </a:solidFill>
                <a:effectLst/>
                <a:latin typeface="+mj-lt"/>
              </a:rPr>
              <a:t>Ánh nắng chảy đầy vai</a:t>
            </a:r>
            <a:br>
              <a:rPr lang="vi-VN" dirty="0">
                <a:solidFill>
                  <a:srgbClr val="332215"/>
                </a:solidFill>
                <a:latin typeface="+mj-lt"/>
              </a:rPr>
            </a:br>
            <a:r>
              <a:rPr lang="vi-VN" b="0" i="0" dirty="0">
                <a:solidFill>
                  <a:srgbClr val="332215"/>
                </a:solidFill>
                <a:effectLst/>
                <a:latin typeface="+mj-lt"/>
              </a:rPr>
              <a:t>Cha trầm ngâm nhìn mãi cuối chân trời</a:t>
            </a:r>
            <a:br>
              <a:rPr lang="vi-VN" dirty="0">
                <a:solidFill>
                  <a:srgbClr val="332215"/>
                </a:solidFill>
                <a:latin typeface="+mj-lt"/>
              </a:rPr>
            </a:br>
            <a:r>
              <a:rPr lang="vi-VN" b="0" i="0" dirty="0">
                <a:solidFill>
                  <a:srgbClr val="332215"/>
                </a:solidFill>
                <a:effectLst/>
                <a:latin typeface="+mj-lt"/>
              </a:rPr>
              <a:t>Con lại trỏ cánh buồm xa hỏi khẽ:</a:t>
            </a:r>
            <a:br>
              <a:rPr lang="vi-VN" dirty="0">
                <a:solidFill>
                  <a:srgbClr val="332215"/>
                </a:solidFill>
                <a:latin typeface="+mj-lt"/>
              </a:rPr>
            </a:br>
            <a:r>
              <a:rPr lang="vi-VN" b="0" i="0" dirty="0">
                <a:solidFill>
                  <a:srgbClr val="332215"/>
                </a:solidFill>
                <a:effectLst/>
                <a:latin typeface="+mj-lt"/>
              </a:rPr>
              <a:t>“Cha mượn cho con cánh buồm trắng nhé,</a:t>
            </a:r>
            <a:br>
              <a:rPr lang="vi-VN" dirty="0">
                <a:solidFill>
                  <a:srgbClr val="332215"/>
                </a:solidFill>
                <a:latin typeface="+mj-lt"/>
              </a:rPr>
            </a:br>
            <a:r>
              <a:rPr lang="vi-VN" b="0" i="0" dirty="0">
                <a:solidFill>
                  <a:srgbClr val="332215"/>
                </a:solidFill>
                <a:effectLst/>
                <a:latin typeface="+mj-lt"/>
              </a:rPr>
              <a:t>Để con đi</a:t>
            </a:r>
            <a:r>
              <a:rPr lang="en-US" b="0" i="0" dirty="0">
                <a:solidFill>
                  <a:srgbClr val="332215"/>
                </a:solidFill>
                <a:effectLst/>
                <a:latin typeface="+mj-lt"/>
              </a:rPr>
              <a:t>…</a:t>
            </a:r>
            <a:r>
              <a:rPr lang="vi-VN" b="0" i="0" dirty="0">
                <a:solidFill>
                  <a:srgbClr val="332215"/>
                </a:solidFill>
                <a:effectLst/>
                <a:latin typeface="+mj-lt"/>
              </a:rPr>
              <a:t>”</a:t>
            </a:r>
            <a:br>
              <a:rPr lang="vi-VN" dirty="0">
                <a:solidFill>
                  <a:srgbClr val="332215"/>
                </a:solidFill>
                <a:latin typeface="+mj-lt"/>
              </a:rPr>
            </a:br>
            <a:br>
              <a:rPr lang="vi-VN" dirty="0">
                <a:solidFill>
                  <a:srgbClr val="332215"/>
                </a:solidFill>
                <a:latin typeface="+mj-lt"/>
              </a:rPr>
            </a:br>
            <a:r>
              <a:rPr lang="vi-VN" b="0" i="0" dirty="0">
                <a:solidFill>
                  <a:srgbClr val="332215"/>
                </a:solidFill>
                <a:effectLst/>
                <a:latin typeface="+mj-lt"/>
              </a:rPr>
              <a:t>Lời của con hay tiếng sóng thầm thì</a:t>
            </a:r>
            <a:br>
              <a:rPr lang="vi-VN" dirty="0">
                <a:solidFill>
                  <a:srgbClr val="332215"/>
                </a:solidFill>
                <a:latin typeface="+mj-lt"/>
              </a:rPr>
            </a:br>
            <a:r>
              <a:rPr lang="vi-VN" b="0" i="0" dirty="0">
                <a:solidFill>
                  <a:srgbClr val="332215"/>
                </a:solidFill>
                <a:effectLst/>
                <a:latin typeface="+mj-lt"/>
              </a:rPr>
              <a:t>Hay tiếng của lòng cha từ một thời xa thẳm</a:t>
            </a:r>
            <a:r>
              <a:rPr lang="en-US" b="0" i="0" dirty="0">
                <a:solidFill>
                  <a:srgbClr val="332215"/>
                </a:solidFill>
                <a:effectLst/>
                <a:latin typeface="+mj-lt"/>
              </a:rPr>
              <a:t>?</a:t>
            </a:r>
            <a:br>
              <a:rPr lang="vi-VN" dirty="0">
                <a:solidFill>
                  <a:srgbClr val="332215"/>
                </a:solidFill>
                <a:latin typeface="+mj-lt"/>
              </a:rPr>
            </a:br>
            <a:r>
              <a:rPr lang="vi-VN" b="0" i="0" dirty="0">
                <a:solidFill>
                  <a:srgbClr val="332215"/>
                </a:solidFill>
                <a:effectLst/>
                <a:latin typeface="+mj-lt"/>
              </a:rPr>
              <a:t>Lần đầu tiên trước biển khơi vô tận</a:t>
            </a:r>
            <a:br>
              <a:rPr lang="vi-VN" dirty="0">
                <a:solidFill>
                  <a:srgbClr val="332215"/>
                </a:solidFill>
                <a:latin typeface="+mj-lt"/>
              </a:rPr>
            </a:br>
            <a:r>
              <a:rPr lang="vi-VN" b="0" i="0" dirty="0">
                <a:solidFill>
                  <a:srgbClr val="332215"/>
                </a:solidFill>
                <a:effectLst/>
                <a:latin typeface="+mj-lt"/>
              </a:rPr>
              <a:t>Cha gặp lại mình trong tiếng ước mơ con.</a:t>
            </a:r>
            <a:endParaRPr lang="en-US" dirty="0">
              <a:solidFill>
                <a:srgbClr val="332215"/>
              </a:solidFill>
              <a:latin typeface="+mj-lt"/>
              <a:ea typeface="微软雅黑" panose="020B0503020204020204" pitchFamily="34" charset="-122"/>
            </a:endParaRPr>
          </a:p>
        </p:txBody>
      </p:sp>
      <p:sp>
        <p:nvSpPr>
          <p:cNvPr id="8" name="TextBox 7">
            <a:extLst>
              <a:ext uri="{FF2B5EF4-FFF2-40B4-BE49-F238E27FC236}">
                <a16:creationId xmlns:a16="http://schemas.microsoft.com/office/drawing/2014/main" id="{922BA08C-9DA1-40D0-AC1B-5E7127BBC02F}"/>
              </a:ext>
            </a:extLst>
          </p:cNvPr>
          <p:cNvSpPr txBox="1"/>
          <p:nvPr/>
        </p:nvSpPr>
        <p:spPr>
          <a:xfrm>
            <a:off x="7117486" y="3280664"/>
            <a:ext cx="1962397" cy="338554"/>
          </a:xfrm>
          <a:prstGeom prst="rect">
            <a:avLst/>
          </a:prstGeom>
          <a:noFill/>
        </p:spPr>
        <p:txBody>
          <a:bodyPr wrap="none" rtlCol="0">
            <a:spAutoFit/>
          </a:bodyPr>
          <a:lstStyle/>
          <a:p>
            <a:r>
              <a:rPr lang="en-US" altLang="en-US" sz="1600" b="1" i="1" dirty="0" err="1">
                <a:solidFill>
                  <a:srgbClr val="002060"/>
                </a:solidFill>
                <a:latin typeface="Times New Roman" panose="02020603050405020304" pitchFamily="18" charset="0"/>
                <a:cs typeface="Times New Roman" panose="02020603050405020304" pitchFamily="18" charset="0"/>
              </a:rPr>
              <a:t>Hoàng</a:t>
            </a:r>
            <a:r>
              <a:rPr lang="en-US" altLang="en-US" sz="1600" b="1" i="1" dirty="0">
                <a:solidFill>
                  <a:srgbClr val="002060"/>
                </a:solidFill>
                <a:latin typeface="Times New Roman" panose="02020603050405020304" pitchFamily="18" charset="0"/>
                <a:cs typeface="Times New Roman" panose="02020603050405020304" pitchFamily="18" charset="0"/>
              </a:rPr>
              <a:t> </a:t>
            </a:r>
            <a:r>
              <a:rPr lang="en-US" altLang="en-US" sz="1600" b="1" i="1" dirty="0" err="1">
                <a:solidFill>
                  <a:srgbClr val="002060"/>
                </a:solidFill>
                <a:latin typeface="Times New Roman" panose="02020603050405020304" pitchFamily="18" charset="0"/>
                <a:cs typeface="Times New Roman" panose="02020603050405020304" pitchFamily="18" charset="0"/>
              </a:rPr>
              <a:t>Trung</a:t>
            </a:r>
            <a:r>
              <a:rPr lang="en-US" altLang="en-US" sz="1600" b="1" i="1" dirty="0">
                <a:solidFill>
                  <a:srgbClr val="002060"/>
                </a:solidFill>
                <a:latin typeface="Times New Roman" panose="02020603050405020304" pitchFamily="18" charset="0"/>
                <a:cs typeface="Times New Roman" panose="02020603050405020304" pitchFamily="18" charset="0"/>
              </a:rPr>
              <a:t> </a:t>
            </a:r>
            <a:r>
              <a:rPr lang="en-US" altLang="en-US" sz="1600" b="1" i="1" dirty="0" err="1">
                <a:solidFill>
                  <a:srgbClr val="002060"/>
                </a:solidFill>
                <a:latin typeface="Times New Roman" panose="02020603050405020304" pitchFamily="18" charset="0"/>
                <a:cs typeface="Times New Roman" panose="02020603050405020304" pitchFamily="18" charset="0"/>
              </a:rPr>
              <a:t>Thông</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 name="Straight Connector 6">
            <a:extLst>
              <a:ext uri="{FF2B5EF4-FFF2-40B4-BE49-F238E27FC236}">
                <a16:creationId xmlns:a16="http://schemas.microsoft.com/office/drawing/2014/main" id="{BB047B7B-A184-4EE2-92B6-34508F18C4A0}"/>
              </a:ext>
            </a:extLst>
          </p:cNvPr>
          <p:cNvCxnSpPr>
            <a:cxnSpLocks/>
          </p:cNvCxnSpPr>
          <p:nvPr/>
        </p:nvCxnSpPr>
        <p:spPr bwMode="auto">
          <a:xfrm flipH="1">
            <a:off x="2627784" y="987574"/>
            <a:ext cx="152400" cy="304800"/>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A9F9C1B1-56D8-4208-AFC5-8EE3574DC910}"/>
              </a:ext>
            </a:extLst>
          </p:cNvPr>
          <p:cNvCxnSpPr>
            <a:cxnSpLocks/>
          </p:cNvCxnSpPr>
          <p:nvPr/>
        </p:nvCxnSpPr>
        <p:spPr bwMode="auto">
          <a:xfrm flipH="1">
            <a:off x="6012160" y="1643810"/>
            <a:ext cx="152400" cy="304800"/>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3CC8CF74-FFED-4661-8948-22984C139863}"/>
              </a:ext>
            </a:extLst>
          </p:cNvPr>
          <p:cNvCxnSpPr>
            <a:cxnSpLocks/>
          </p:cNvCxnSpPr>
          <p:nvPr/>
        </p:nvCxnSpPr>
        <p:spPr bwMode="auto">
          <a:xfrm flipH="1">
            <a:off x="8781607" y="2927798"/>
            <a:ext cx="152400" cy="304800"/>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37329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50" fill="hold"/>
                                        <p:tgtEl>
                                          <p:spTgt spid="10"/>
                                        </p:tgtEl>
                                        <p:attrNameLst>
                                          <p:attrName>ppt_x</p:attrName>
                                        </p:attrNameLst>
                                      </p:cBhvr>
                                      <p:tavLst>
                                        <p:tav tm="0">
                                          <p:val>
                                            <p:strVal val="#ppt_x"/>
                                          </p:val>
                                        </p:tav>
                                        <p:tav tm="100000">
                                          <p:val>
                                            <p:strVal val="#ppt_x"/>
                                          </p:val>
                                        </p:tav>
                                      </p:tavLst>
                                    </p:anim>
                                    <p:anim calcmode="lin" valueType="num">
                                      <p:cBhvr additive="base">
                                        <p:cTn id="14" dur="2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50" fill="hold"/>
                                        <p:tgtEl>
                                          <p:spTgt spid="11"/>
                                        </p:tgtEl>
                                        <p:attrNameLst>
                                          <p:attrName>ppt_x</p:attrName>
                                        </p:attrNameLst>
                                      </p:cBhvr>
                                      <p:tavLst>
                                        <p:tav tm="0">
                                          <p:val>
                                            <p:strVal val="#ppt_x"/>
                                          </p:val>
                                        </p:tav>
                                        <p:tav tm="100000">
                                          <p:val>
                                            <p:strVal val="#ppt_x"/>
                                          </p:val>
                                        </p:tav>
                                      </p:tavLst>
                                    </p:anim>
                                    <p:anim calcmode="lin" valueType="num">
                                      <p:cBhvr additive="base">
                                        <p:cTn id="20"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54D41735-6336-413D-B627-509214BCA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9"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2DA7D785-24EF-40C8-B5ED-AE8636F2C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406003"/>
            <a:ext cx="6606779" cy="145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BAA6CCE-E697-404E-B161-ECE7906FD11C}"/>
              </a:ext>
            </a:extLst>
          </p:cNvPr>
          <p:cNvSpPr txBox="1"/>
          <p:nvPr/>
        </p:nvSpPr>
        <p:spPr>
          <a:xfrm>
            <a:off x="2756439" y="2015729"/>
            <a:ext cx="3631123" cy="1338828"/>
          </a:xfrm>
          <a:prstGeom prst="rect">
            <a:avLst/>
          </a:prstGeom>
          <a:noFill/>
        </p:spPr>
        <p:txBody>
          <a:bodyPr wrap="none">
            <a:spAutoFit/>
          </a:bodyPr>
          <a:lstStyle/>
          <a:p>
            <a:pPr algn="ctr">
              <a:defRPr/>
            </a:pPr>
            <a:r>
              <a:rPr lang="en-US" altLang="zh-CN" sz="4500" b="1" dirty="0" err="1">
                <a:solidFill>
                  <a:srgbClr val="FF0000"/>
                </a:solidFill>
                <a:latin typeface="Times New Roman" panose="02020603050405020304" pitchFamily="18" charset="0"/>
                <a:ea typeface="Microsoft YaHei" panose="020B0503020204020204" pitchFamily="34" charset="-122"/>
              </a:rPr>
              <a:t>LUYỆN</a:t>
            </a:r>
            <a:r>
              <a:rPr lang="en-US" altLang="zh-CN" sz="4500" b="1" dirty="0">
                <a:solidFill>
                  <a:srgbClr val="FF0000"/>
                </a:solidFill>
                <a:latin typeface="Times New Roman" panose="02020603050405020304" pitchFamily="18" charset="0"/>
                <a:ea typeface="Microsoft YaHei" panose="020B0503020204020204" pitchFamily="34" charset="-122"/>
              </a:rPr>
              <a:t> </a:t>
            </a:r>
            <a:r>
              <a:rPr lang="en-US" altLang="zh-CN" sz="4500" b="1" dirty="0" err="1">
                <a:solidFill>
                  <a:srgbClr val="FF0000"/>
                </a:solidFill>
                <a:latin typeface="Times New Roman" panose="02020603050405020304" pitchFamily="18" charset="0"/>
                <a:ea typeface="Microsoft YaHei" panose="020B0503020204020204" pitchFamily="34" charset="-122"/>
              </a:rPr>
              <a:t>ĐỌC</a:t>
            </a:r>
            <a:endParaRPr lang="zh-CN" altLang="en-US" sz="4500" b="1" dirty="0">
              <a:solidFill>
                <a:srgbClr val="FF0000"/>
              </a:solidFill>
              <a:latin typeface="Times New Roman" panose="02020603050405020304" pitchFamily="18" charset="0"/>
              <a:ea typeface="Microsoft YaHei" panose="020B0503020204020204" pitchFamily="34" charset="-122"/>
            </a:endParaRPr>
          </a:p>
          <a:p>
            <a:pPr algn="ctr">
              <a:defRPr/>
            </a:pPr>
            <a:endParaRPr lang="zh-CN" altLang="en-US" sz="3600" dirty="0">
              <a:ln w="9525">
                <a:noFill/>
              </a:ln>
              <a:solidFill>
                <a:schemeClr val="accent1"/>
              </a:solidFill>
              <a:effectLst>
                <a:outerShdw blurRad="50800" dist="38100" dir="5400000" algn="t" rotWithShape="0">
                  <a:prstClr val="black">
                    <a:alpha val="40000"/>
                  </a:prstClr>
                </a:outerShdw>
              </a:effectLst>
              <a:ea typeface="方正卡通简体" pitchFamily="65" charset="-122"/>
            </a:endParaRPr>
          </a:p>
        </p:txBody>
      </p:sp>
      <p:pic>
        <p:nvPicPr>
          <p:cNvPr id="9" name="Picture 158" descr="200712419435657_1">
            <a:extLst>
              <a:ext uri="{FF2B5EF4-FFF2-40B4-BE49-F238E27FC236}">
                <a16:creationId xmlns:a16="http://schemas.microsoft.com/office/drawing/2014/main" id="{9DE4F4BA-55B4-4410-98DC-27C08A44B51F}"/>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179" y="3487341"/>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9" descr="10004015438746072987">
            <a:extLst>
              <a:ext uri="{FF2B5EF4-FFF2-40B4-BE49-F238E27FC236}">
                <a16:creationId xmlns:a16="http://schemas.microsoft.com/office/drawing/2014/main" id="{258F39D3-64A2-41E9-A5C3-5DE63719E85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9372600" y="4443413"/>
            <a:ext cx="991791" cy="9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200712419435657_1">
            <a:extLst>
              <a:ext uri="{FF2B5EF4-FFF2-40B4-BE49-F238E27FC236}">
                <a16:creationId xmlns:a16="http://schemas.microsoft.com/office/drawing/2014/main" id="{37EEB922-EBC3-480C-8A9B-690240412C29}"/>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364391" y="23431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C524CA65-BD13-4AAB-8D98-BF7A72FF8C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783431" y="3375422"/>
            <a:ext cx="958454"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D13B2F6B-21EE-4C39-A2EE-1AF4D23EED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783431" y="3401617"/>
            <a:ext cx="958454" cy="102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Effect transition="in" filter="fade">
                                      <p:cBhvr>
                                        <p:cTn id="16" dur="1500"/>
                                        <p:tgtEl>
                                          <p:spTgt spid="5"/>
                                        </p:tgtEl>
                                      </p:cBhvr>
                                    </p:animEffect>
                                    <p:anim calcmode="lin" valueType="num">
                                      <p:cBhvr>
                                        <p:cTn id="17" dur="1500" fill="hold"/>
                                        <p:tgtEl>
                                          <p:spTgt spid="5"/>
                                        </p:tgtEl>
                                        <p:attrNameLst>
                                          <p:attrName>ppt_x</p:attrName>
                                        </p:attrNameLst>
                                      </p:cBhvr>
                                      <p:tavLst>
                                        <p:tav tm="0">
                                          <p:val>
                                            <p:fltVal val="0.5"/>
                                          </p:val>
                                        </p:tav>
                                        <p:tav tm="100000">
                                          <p:val>
                                            <p:strVal val="#ppt_x"/>
                                          </p:val>
                                        </p:tav>
                                      </p:tavLst>
                                    </p:anim>
                                    <p:anim calcmode="lin" valueType="num">
                                      <p:cBhvr>
                                        <p:cTn id="18" dur="150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6*min(max(#ppt_w*#ppt_h,.3),1)-7.4)/-.7*#ppt_w"/>
                                          </p:val>
                                        </p:tav>
                                        <p:tav tm="100000">
                                          <p:val>
                                            <p:strVal val="#ppt_w"/>
                                          </p:val>
                                        </p:tav>
                                      </p:tavLst>
                                    </p:anim>
                                    <p:anim calcmode="lin" valueType="num">
                                      <p:cBhvr>
                                        <p:cTn id="28" dur="500" fill="hold"/>
                                        <p:tgtEl>
                                          <p:spTgt spid="7"/>
                                        </p:tgtEl>
                                        <p:attrNameLst>
                                          <p:attrName>ppt_h</p:attrName>
                                        </p:attrNameLst>
                                      </p:cBhvr>
                                      <p:tavLst>
                                        <p:tav tm="0">
                                          <p:val>
                                            <p:strVal val="(6*min(max(#ppt_w*#ppt_h,.3),1)-7.4)/-.7*#ppt_h"/>
                                          </p:val>
                                        </p:tav>
                                        <p:tav tm="100000">
                                          <p:val>
                                            <p:strVal val="#ppt_h"/>
                                          </p:val>
                                        </p:tav>
                                      </p:tavLst>
                                    </p:anim>
                                    <p:anim calcmode="lin" valueType="num">
                                      <p:cBhvr>
                                        <p:cTn id="29" dur="500" fill="hold"/>
                                        <p:tgtEl>
                                          <p:spTgt spid="7"/>
                                        </p:tgtEl>
                                        <p:attrNameLst>
                                          <p:attrName>ppt_x</p:attrName>
                                        </p:attrNameLst>
                                      </p:cBhvr>
                                      <p:tavLst>
                                        <p:tav tm="0">
                                          <p:val>
                                            <p:fltVal val="0.5"/>
                                          </p:val>
                                        </p:tav>
                                        <p:tav tm="100000">
                                          <p:val>
                                            <p:strVal val="#ppt_x"/>
                                          </p:val>
                                        </p:tav>
                                      </p:tavLst>
                                    </p:anim>
                                    <p:anim calcmode="lin" valueType="num">
                                      <p:cBhvr>
                                        <p:cTn id="30" dur="50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一PPT模板网-WWW.1PPT.COM"/>
  <p:tag name="INKNOELEADERBOARD" val="1643740958"/>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3.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4.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5.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6.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7.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8.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3216</TotalTime>
  <Words>1989</Words>
  <Application>Microsoft Office PowerPoint</Application>
  <PresentationFormat>On-screen Show (16:9)</PresentationFormat>
  <Paragraphs>215</Paragraphs>
  <Slides>26</Slides>
  <Notes>3</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40" baseType="lpstr">
      <vt:lpstr>微软雅黑</vt:lpstr>
      <vt:lpstr>Arial</vt:lpstr>
      <vt:lpstr>Calibri</vt:lpstr>
      <vt:lpstr>Comic Sans MS</vt:lpstr>
      <vt:lpstr>Times New Roman</vt:lpstr>
      <vt:lpstr>VNI-Ariston</vt:lpstr>
      <vt:lpstr>VNI-Briquet</vt:lpstr>
      <vt:lpstr>VNI-Thufap2</vt:lpstr>
      <vt:lpstr>VNI-Times</vt:lpstr>
      <vt:lpstr>Wingdings</vt:lpstr>
      <vt:lpstr>方正卡通简体</vt:lpstr>
      <vt:lpstr>第一PPT，www.1ppt.com</vt:lpstr>
      <vt:lpstr>Network Blitz</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description>http://www.ypppt.com/</dc:description>
  <cp:lastModifiedBy>pc</cp:lastModifiedBy>
  <cp:revision>287</cp:revision>
  <dcterms:created xsi:type="dcterms:W3CDTF">2015-12-11T17:46:17Z</dcterms:created>
  <dcterms:modified xsi:type="dcterms:W3CDTF">2023-05-08T14:35:13Z</dcterms:modified>
</cp:coreProperties>
</file>