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7"/>
  </p:notesMasterIdLst>
  <p:sldIdLst>
    <p:sldId id="257" r:id="rId10"/>
    <p:sldId id="258" r:id="rId11"/>
    <p:sldId id="272" r:id="rId12"/>
    <p:sldId id="273" r:id="rId13"/>
    <p:sldId id="260" r:id="rId14"/>
    <p:sldId id="261" r:id="rId15"/>
    <p:sldId id="262" r:id="rId16"/>
    <p:sldId id="263" r:id="rId17"/>
    <p:sldId id="264" r:id="rId18"/>
    <p:sldId id="265" r:id="rId19"/>
    <p:sldId id="268" r:id="rId20"/>
    <p:sldId id="266" r:id="rId21"/>
    <p:sldId id="275" r:id="rId22"/>
    <p:sldId id="267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58" d="100"/>
          <a:sy n="58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138DA-900B-44B3-9503-922B819C5CDF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CE72-1E6E-47A3-BFD7-0B40DADF8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>
              <a:latin typeface="Calibri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A06031-7F49-412D-870D-7D30419C4EF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7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81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61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7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22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1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2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7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1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00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46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78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6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363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3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18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25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4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52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7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7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84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47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94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545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1595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834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55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9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39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96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7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2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2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230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92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99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33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972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39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827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42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6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836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6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759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33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09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965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908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657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69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1910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5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5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10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7007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9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651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1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445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54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88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951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6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090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96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68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3012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2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6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31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612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0441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156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1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64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281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6257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47484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981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989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45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487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91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8DB76-1958-42A7-846F-226422F511A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7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754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2282F-3866-4610-A64C-E4BE7D027DD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61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4240C-D56B-49A3-9F4B-FFA19736B7D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3417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C8B13-01EB-4A7A-82E4-C0BBAC121E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0176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DC74E-D43F-4D4B-9782-420B1154BA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45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29472F-C81C-4582-ACAC-15C75DA38D2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40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6459E-6A7F-4740-A129-98E6B6D91F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4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F0125-C732-4B73-BDCB-3EA12D9B819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4439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F7F12-9C0C-4F68-B077-78FD5C9154E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661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789ED-2BB6-4291-A7E5-397DEB8422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69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61131-DF02-45B9-AFD8-B2FDE8B629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7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3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7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3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3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96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5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AE285-0A17-46FA-9FDD-304644D17A3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7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64858" y="245304"/>
            <a:ext cx="720407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altLang="en-US" sz="6000" i="1" dirty="0">
                <a:solidFill>
                  <a:srgbClr val="0000FF"/>
                </a:solidFill>
                <a:latin typeface=".VnCommercial Script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400" b="1" i="1" dirty="0">
              <a:solidFill>
                <a:srgbClr val="FF0000"/>
              </a:solidFill>
              <a:latin typeface=".VnTime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b="1" i="1" dirty="0">
              <a:solidFill>
                <a:srgbClr val="000066"/>
              </a:solidFill>
              <a:latin typeface=".VnTime" pitchFamily="34" charset="0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9239" y="4501390"/>
            <a:ext cx="8229600" cy="1706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33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en-US" altLang="en-US" b="1" i="1" dirty="0">
              <a:solidFill>
                <a:srgbClr val="CC00FF"/>
              </a:solidFill>
              <a:latin typeface=".VnTime" pitchFamily="34" charset="0"/>
            </a:endParaRPr>
          </a:p>
        </p:txBody>
      </p:sp>
      <p:pic>
        <p:nvPicPr>
          <p:cNvPr id="64517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25719">
            <a:off x="-128588" y="434976"/>
            <a:ext cx="10763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00467">
            <a:off x="8231981" y="4421982"/>
            <a:ext cx="91122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33153">
            <a:off x="8339138" y="5334000"/>
            <a:ext cx="804862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090">
            <a:off x="8004175" y="6013450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Picture 5" descr="E:\image\anhdong moi\hd3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33227">
            <a:off x="-233363" y="1308101"/>
            <a:ext cx="107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WordArt 10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8915400" cy="4989513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592038"/>
                <a:gd name="adj2" fmla="val 7632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4523" name="Picture 11" descr="open-book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389" y="3069720"/>
            <a:ext cx="1590675" cy="9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4" name="WordArt 12"/>
          <p:cNvSpPr>
            <a:spLocks noChangeArrowheads="1" noChangeShapeType="1" noTextEdit="1"/>
          </p:cNvSpPr>
          <p:nvPr/>
        </p:nvSpPr>
        <p:spPr bwMode="auto">
          <a:xfrm>
            <a:off x="2505073" y="1691479"/>
            <a:ext cx="3685309" cy="5945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657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22" grpId="0"/>
      <p:bldP spid="645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381000"/>
            <a:ext cx="1216382" cy="618320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836790" y="1371600"/>
            <a:ext cx="785000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0,75 x 0,75 x 0,75 = 0,421875 (m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0,421875m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421,875dm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421,875 x 15 = 6328,125 (kg)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</p:txBody>
      </p:sp>
    </p:spTree>
    <p:extLst>
      <p:ext uri="{BB962C8B-B14F-4D97-AF65-F5344CB8AC3E}">
        <p14:creationId xmlns:p14="http://schemas.microsoft.com/office/powerpoint/2010/main" val="3037062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914400"/>
            <a:ext cx="70866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:</a:t>
            </a:r>
          </a:p>
          <a:p>
            <a:pPr algn="ctr"/>
            <a:r>
              <a:rPr 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 m = 7,5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7,5 x 7,5 x 7,5 =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421,875 dm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421,875 x 15 = 6328,125 (kg)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6328,125 kg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1439" y="165891"/>
            <a:ext cx="658325" cy="64148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14400" y="0"/>
            <a:ext cx="792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8cm,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7cm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9cm.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b)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50601" y="2633160"/>
            <a:ext cx="2573599" cy="2307055"/>
            <a:chOff x="1447800" y="2514600"/>
            <a:chExt cx="3249768" cy="2912977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447800" y="2514600"/>
              <a:ext cx="2362200" cy="2668588"/>
              <a:chOff x="1447800" y="2362200"/>
              <a:chExt cx="3201988" cy="3201988"/>
            </a:xfrm>
          </p:grpSpPr>
          <p:cxnSp>
            <p:nvCxnSpPr>
              <p:cNvPr id="10" name="Straight Connector 8"/>
              <p:cNvCxnSpPr>
                <a:cxnSpLocks noChangeShapeType="1"/>
              </p:cNvCxnSpPr>
              <p:nvPr/>
            </p:nvCxnSpPr>
            <p:spPr bwMode="auto">
              <a:xfrm>
                <a:off x="1447800" y="3123993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/>
              <p:cNvCxnSpPr>
                <a:cxnSpLocks noChangeShapeType="1"/>
              </p:cNvCxnSpPr>
              <p:nvPr/>
            </p:nvCxnSpPr>
            <p:spPr bwMode="auto">
              <a:xfrm rot="5400000">
                <a:off x="2514454" y="4342738"/>
                <a:ext cx="2439642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11"/>
              <p:cNvCxnSpPr>
                <a:cxnSpLocks noChangeShapeType="1"/>
              </p:cNvCxnSpPr>
              <p:nvPr/>
            </p:nvCxnSpPr>
            <p:spPr bwMode="auto">
              <a:xfrm rot="5400000">
                <a:off x="230008" y="4341785"/>
                <a:ext cx="2437737" cy="215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12"/>
              <p:cNvCxnSpPr>
                <a:cxnSpLocks noChangeShapeType="1"/>
              </p:cNvCxnSpPr>
              <p:nvPr/>
            </p:nvCxnSpPr>
            <p:spPr bwMode="auto">
              <a:xfrm>
                <a:off x="1447800" y="556173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14"/>
              <p:cNvCxnSpPr>
                <a:cxnSpLocks noChangeShapeType="1"/>
              </p:cNvCxnSpPr>
              <p:nvPr/>
            </p:nvCxnSpPr>
            <p:spPr bwMode="auto">
              <a:xfrm flipV="1">
                <a:off x="1447800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5"/>
              <p:cNvCxnSpPr>
                <a:cxnSpLocks noChangeShapeType="1"/>
              </p:cNvCxnSpPr>
              <p:nvPr/>
            </p:nvCxnSpPr>
            <p:spPr bwMode="auto">
              <a:xfrm>
                <a:off x="2362391" y="2362200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3733199" y="2362200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7"/>
              <p:cNvCxnSpPr>
                <a:cxnSpLocks noChangeShapeType="1"/>
              </p:cNvCxnSpPr>
              <p:nvPr/>
            </p:nvCxnSpPr>
            <p:spPr bwMode="auto">
              <a:xfrm rot="5400000">
                <a:off x="3429998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8"/>
              <p:cNvCxnSpPr>
                <a:cxnSpLocks noChangeShapeType="1"/>
              </p:cNvCxnSpPr>
              <p:nvPr/>
            </p:nvCxnSpPr>
            <p:spPr bwMode="auto">
              <a:xfrm flipV="1">
                <a:off x="3733199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20"/>
              <p:cNvCxnSpPr>
                <a:cxnSpLocks noChangeShapeType="1"/>
              </p:cNvCxnSpPr>
              <p:nvPr/>
            </p:nvCxnSpPr>
            <p:spPr bwMode="auto">
              <a:xfrm rot="5400000">
                <a:off x="1144599" y="3579992"/>
                <a:ext cx="2437737" cy="2151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21"/>
              <p:cNvCxnSpPr>
                <a:cxnSpLocks noChangeShapeType="1"/>
              </p:cNvCxnSpPr>
              <p:nvPr/>
            </p:nvCxnSpPr>
            <p:spPr bwMode="auto">
              <a:xfrm flipV="1">
                <a:off x="1447800" y="4799937"/>
                <a:ext cx="914591" cy="761793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2"/>
              <p:cNvCxnSpPr>
                <a:cxnSpLocks noChangeShapeType="1"/>
              </p:cNvCxnSpPr>
              <p:nvPr/>
            </p:nvCxnSpPr>
            <p:spPr bwMode="auto">
              <a:xfrm>
                <a:off x="2362391" y="4799937"/>
                <a:ext cx="2285399" cy="190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1843106" y="5089081"/>
              <a:ext cx="914444" cy="3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" name="TextBox 25"/>
            <p:cNvSpPr txBox="1">
              <a:spLocks noChangeArrowheads="1"/>
            </p:cNvSpPr>
            <p:nvPr/>
          </p:nvSpPr>
          <p:spPr bwMode="auto">
            <a:xfrm rot="19010545">
              <a:off x="3271925" y="4740475"/>
              <a:ext cx="914444" cy="3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7cm</a:t>
              </a:r>
            </a:p>
          </p:txBody>
        </p:sp>
        <p:sp>
          <p:nvSpPr>
            <p:cNvPr id="9" name="TextBox 26"/>
            <p:cNvSpPr txBox="1">
              <a:spLocks noChangeArrowheads="1"/>
            </p:cNvSpPr>
            <p:nvPr/>
          </p:nvSpPr>
          <p:spPr bwMode="auto">
            <a:xfrm>
              <a:off x="3783124" y="3255835"/>
              <a:ext cx="914444" cy="338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9cm</a:t>
              </a:r>
            </a:p>
          </p:txBody>
        </p:sp>
      </p:grp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5570" y="5183308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64839" y="4875532"/>
            <a:ext cx="53791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24" name="Group 52"/>
          <p:cNvGrpSpPr>
            <a:grpSpLocks/>
          </p:cNvGrpSpPr>
          <p:nvPr/>
        </p:nvGrpSpPr>
        <p:grpSpPr bwMode="auto">
          <a:xfrm>
            <a:off x="4962263" y="2682374"/>
            <a:ext cx="2827338" cy="2063924"/>
            <a:chOff x="5257800" y="2120886"/>
            <a:chExt cx="3614318" cy="2597468"/>
          </a:xfrm>
        </p:grpSpPr>
        <p:grpSp>
          <p:nvGrpSpPr>
            <p:cNvPr id="25" name="Group 29"/>
            <p:cNvGrpSpPr>
              <a:grpSpLocks/>
            </p:cNvGrpSpPr>
            <p:nvPr/>
          </p:nvGrpSpPr>
          <p:grpSpPr bwMode="auto">
            <a:xfrm>
              <a:off x="5257800" y="2120886"/>
              <a:ext cx="2978130" cy="2389377"/>
              <a:chOff x="1447800" y="2124178"/>
              <a:chExt cx="3427736" cy="3440010"/>
            </a:xfrm>
          </p:grpSpPr>
          <p:cxnSp>
            <p:nvCxnSpPr>
              <p:cNvPr id="29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1447800" y="3125028"/>
                <a:ext cx="2285564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2515010" y="4343382"/>
                <a:ext cx="2438724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230588" y="4342240"/>
                <a:ext cx="2436439" cy="2016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60"/>
              <p:cNvCxnSpPr>
                <a:cxnSpLocks noChangeShapeType="1"/>
              </p:cNvCxnSpPr>
              <p:nvPr/>
            </p:nvCxnSpPr>
            <p:spPr bwMode="auto">
              <a:xfrm>
                <a:off x="1447800" y="556146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61"/>
              <p:cNvCxnSpPr>
                <a:cxnSpLocks noChangeShapeType="1"/>
              </p:cNvCxnSpPr>
              <p:nvPr/>
            </p:nvCxnSpPr>
            <p:spPr bwMode="auto">
              <a:xfrm flipV="1">
                <a:off x="1447800" y="2142224"/>
                <a:ext cx="1140767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Connector 62"/>
              <p:cNvCxnSpPr>
                <a:cxnSpLocks noChangeShapeType="1"/>
              </p:cNvCxnSpPr>
              <p:nvPr/>
            </p:nvCxnSpPr>
            <p:spPr bwMode="auto">
              <a:xfrm>
                <a:off x="2588567" y="2123939"/>
                <a:ext cx="2287580" cy="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Straight Connector 63"/>
              <p:cNvCxnSpPr>
                <a:cxnSpLocks noChangeShapeType="1"/>
              </p:cNvCxnSpPr>
              <p:nvPr/>
            </p:nvCxnSpPr>
            <p:spPr bwMode="auto">
              <a:xfrm flipV="1">
                <a:off x="3733364" y="2142224"/>
                <a:ext cx="1134721" cy="982804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" name="Straight Connector 64"/>
              <p:cNvCxnSpPr>
                <a:cxnSpLocks noChangeShapeType="1"/>
              </p:cNvCxnSpPr>
              <p:nvPr/>
            </p:nvCxnSpPr>
            <p:spPr bwMode="auto">
              <a:xfrm rot="5400000">
                <a:off x="3649731" y="3342293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" name="Straight Connector 65"/>
              <p:cNvCxnSpPr>
                <a:cxnSpLocks noChangeShapeType="1"/>
              </p:cNvCxnSpPr>
              <p:nvPr/>
            </p:nvCxnSpPr>
            <p:spPr bwMode="auto">
              <a:xfrm flipV="1">
                <a:off x="3733364" y="4555807"/>
                <a:ext cx="1134721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8" name="Straight Connector 66"/>
              <p:cNvCxnSpPr>
                <a:cxnSpLocks noChangeShapeType="1"/>
              </p:cNvCxnSpPr>
              <p:nvPr/>
            </p:nvCxnSpPr>
            <p:spPr bwMode="auto">
              <a:xfrm rot="5400000">
                <a:off x="1368198" y="3378862"/>
                <a:ext cx="2438724" cy="201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9" name="Straight Connector 67"/>
              <p:cNvCxnSpPr>
                <a:cxnSpLocks noChangeShapeType="1"/>
              </p:cNvCxnSpPr>
              <p:nvPr/>
            </p:nvCxnSpPr>
            <p:spPr bwMode="auto">
              <a:xfrm flipV="1">
                <a:off x="1447800" y="4555807"/>
                <a:ext cx="1140767" cy="100566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0" name="Straight Connector 68"/>
              <p:cNvCxnSpPr>
                <a:cxnSpLocks noChangeShapeType="1"/>
              </p:cNvCxnSpPr>
              <p:nvPr/>
            </p:nvCxnSpPr>
            <p:spPr bwMode="auto">
              <a:xfrm>
                <a:off x="2588567" y="4555807"/>
                <a:ext cx="2285564" cy="2285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" name="TextBox 54"/>
            <p:cNvSpPr txBox="1">
              <a:spLocks noChangeArrowheads="1"/>
            </p:cNvSpPr>
            <p:nvPr/>
          </p:nvSpPr>
          <p:spPr bwMode="auto">
            <a:xfrm>
              <a:off x="6101841" y="4379813"/>
              <a:ext cx="693445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7" name="TextBox 55"/>
            <p:cNvSpPr txBox="1">
              <a:spLocks noChangeArrowheads="1"/>
            </p:cNvSpPr>
            <p:nvPr/>
          </p:nvSpPr>
          <p:spPr bwMode="auto">
            <a:xfrm>
              <a:off x="7578038" y="4040101"/>
              <a:ext cx="693445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8" name="TextBox 56"/>
            <p:cNvSpPr txBox="1">
              <a:spLocks noChangeArrowheads="1"/>
            </p:cNvSpPr>
            <p:nvPr/>
          </p:nvSpPr>
          <p:spPr bwMode="auto">
            <a:xfrm>
              <a:off x="8178673" y="2925718"/>
              <a:ext cx="693445" cy="33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1E03BD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218904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219200"/>
            <a:ext cx="7010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7 x 9 = 504 (cm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Độ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(8 + 7 + 9) : 3 = 8 (cm)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x 8 = 512 (cm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a, 504 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b, 512cm</a:t>
            </a:r>
            <a:r>
              <a:rPr lang="en-US" altLang="en-US" sz="2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84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? 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V = a x a x a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  V = ( a x a ) x 4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  V = ( a x a ) x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4953000"/>
            <a:ext cx="2438400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</a:p>
        </p:txBody>
      </p:sp>
    </p:spTree>
    <p:extLst>
      <p:ext uri="{BB962C8B-B14F-4D97-AF65-F5344CB8AC3E}">
        <p14:creationId xmlns:p14="http://schemas.microsoft.com/office/powerpoint/2010/main" val="2352913333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62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216 dm</a:t>
            </a:r>
            <a:r>
              <a:rPr lang="en-US" alt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216 m</a:t>
            </a:r>
            <a:r>
              <a:rPr lang="en-US" alt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144 m</a:t>
            </a:r>
            <a:r>
              <a:rPr lang="en-US" altLang="en-US" sz="36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410200"/>
            <a:ext cx="36576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42903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15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cm.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4800600"/>
            <a:ext cx="40386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80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255" y="381000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46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123 )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6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6782" y="762000"/>
            <a:ext cx="4343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514600"/>
            <a:ext cx="7467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: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a = 5 cm ; b = 4 cm ; c = 8 cm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b, a = 6 m ; b = 5 m ; c = 2 m</a:t>
            </a:r>
          </a:p>
        </p:txBody>
      </p:sp>
    </p:spTree>
    <p:extLst>
      <p:ext uri="{BB962C8B-B14F-4D97-AF65-F5344CB8AC3E}">
        <p14:creationId xmlns:p14="http://schemas.microsoft.com/office/powerpoint/2010/main" val="286128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895600" y="1298575"/>
            <a:ext cx="4953000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MÔN: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E03BD"/>
                </a:solidFill>
                <a:latin typeface="Times New Roman" pitchFamily="18" charset="0"/>
                <a:cs typeface="Times New Roman" pitchFamily="18" charset="0"/>
              </a:rPr>
              <a:t>  TOÁN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1E03B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886" y="2286814"/>
            <a:ext cx="7741543" cy="707886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spc="5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THỂ TÍCH HÌNH LẬP PHƯƠNG</a:t>
            </a:r>
          </a:p>
        </p:txBody>
      </p:sp>
    </p:spTree>
    <p:extLst>
      <p:ext uri="{BB962C8B-B14F-4D97-AF65-F5344CB8AC3E}">
        <p14:creationId xmlns:p14="http://schemas.microsoft.com/office/powerpoint/2010/main" val="227166537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23838"/>
            <a:ext cx="1570037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381000"/>
            <a:ext cx="6462713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phải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dạng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biệt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3200400"/>
            <a:ext cx="7696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Khi có ba kích thước chiều dài, chiều rộng và chiều cao bằng nhau thì lúc đó hình hộp chữ nhật chính là hình lập phương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2763" y="750888"/>
            <a:ext cx="60960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nhật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lập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07984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0" y="1301913"/>
            <a:ext cx="7227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  <a:r>
              <a:rPr lang="en-US" altLang="en-US" sz="2400" baseline="300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3 x 3 = 9 (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38545" y="2242402"/>
            <a:ext cx="5271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9 x 3 = 27 (</a:t>
            </a:r>
            <a:r>
              <a:rPr lang="en-US" altLang="en-US" sz="24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282864" y="533400"/>
            <a:ext cx="86325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1.Ví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3cm.</a:t>
            </a:r>
          </a:p>
        </p:txBody>
      </p:sp>
      <p:grpSp>
        <p:nvGrpSpPr>
          <p:cNvPr id="62474" name="Group 10"/>
          <p:cNvGrpSpPr>
            <a:grpSpLocks/>
          </p:cNvGrpSpPr>
          <p:nvPr/>
        </p:nvGrpSpPr>
        <p:grpSpPr bwMode="auto">
          <a:xfrm>
            <a:off x="5638800" y="3086100"/>
            <a:ext cx="2667000" cy="2921000"/>
            <a:chOff x="1152" y="672"/>
            <a:chExt cx="1680" cy="1840"/>
          </a:xfrm>
        </p:grpSpPr>
        <p:sp>
          <p:nvSpPr>
            <p:cNvPr id="62475" name="Line 11"/>
            <p:cNvSpPr>
              <a:spLocks noChangeShapeType="1"/>
            </p:cNvSpPr>
            <p:nvPr/>
          </p:nvSpPr>
          <p:spPr bwMode="auto">
            <a:xfrm>
              <a:off x="1728" y="6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62476" name="Line 12"/>
            <p:cNvSpPr>
              <a:spLocks noChangeShapeType="1"/>
            </p:cNvSpPr>
            <p:nvPr/>
          </p:nvSpPr>
          <p:spPr bwMode="auto">
            <a:xfrm flipH="1">
              <a:off x="1152" y="1936"/>
              <a:ext cx="576" cy="576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sp>
          <p:nvSpPr>
            <p:cNvPr id="62477" name="Line 13"/>
            <p:cNvSpPr>
              <a:spLocks noChangeShapeType="1"/>
            </p:cNvSpPr>
            <p:nvPr/>
          </p:nvSpPr>
          <p:spPr bwMode="auto">
            <a:xfrm>
              <a:off x="1728" y="1920"/>
              <a:ext cx="1104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</p:grp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6254750" y="47148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5940425" y="50196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5635625" y="53244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6826250" y="47148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6521450" y="50196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216650" y="53244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7407275" y="47148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7102475" y="50196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6797675" y="53244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4599132" y="51911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FFFFFF"/>
                </a:solidFill>
                <a:latin typeface=".VnArial" pitchFamily="34" charset="0"/>
              </a:rPr>
              <a:t> </a:t>
            </a:r>
            <a:r>
              <a:rPr lang="en-US" altLang="en-US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cm</a:t>
            </a:r>
            <a:r>
              <a:rPr lang="en-US" altLang="en-US" sz="16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6254750" y="40481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5940425" y="43529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0" name="Rectangle 26"/>
          <p:cNvSpPr>
            <a:spLocks noChangeArrowheads="1"/>
          </p:cNvSpPr>
          <p:nvPr/>
        </p:nvSpPr>
        <p:spPr bwMode="auto">
          <a:xfrm>
            <a:off x="5635625" y="46577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1" name="Rectangle 27"/>
          <p:cNvSpPr>
            <a:spLocks noChangeArrowheads="1"/>
          </p:cNvSpPr>
          <p:nvPr/>
        </p:nvSpPr>
        <p:spPr bwMode="auto">
          <a:xfrm>
            <a:off x="6826250" y="40481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6521450" y="43529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6216650" y="46577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7407275" y="40481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495" name="Rectangle 31"/>
          <p:cNvSpPr>
            <a:spLocks noChangeArrowheads="1"/>
          </p:cNvSpPr>
          <p:nvPr/>
        </p:nvSpPr>
        <p:spPr bwMode="auto">
          <a:xfrm>
            <a:off x="7102475" y="435292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6797675" y="465772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6245225" y="3378200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5940425" y="36861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5635625" y="39909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6826250" y="33813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1" name="Rectangle 37"/>
          <p:cNvSpPr>
            <a:spLocks noChangeArrowheads="1"/>
          </p:cNvSpPr>
          <p:nvPr/>
        </p:nvSpPr>
        <p:spPr bwMode="auto">
          <a:xfrm>
            <a:off x="6521450" y="36861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2" name="Rectangle 38"/>
          <p:cNvSpPr>
            <a:spLocks noChangeArrowheads="1"/>
          </p:cNvSpPr>
          <p:nvPr/>
        </p:nvSpPr>
        <p:spPr bwMode="auto">
          <a:xfrm>
            <a:off x="6216650" y="39909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7407275" y="33813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6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7102475" y="3686175"/>
            <a:ext cx="587375" cy="6667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sp>
        <p:nvSpPr>
          <p:cNvPr id="62505" name="Rectangle 41"/>
          <p:cNvSpPr>
            <a:spLocks noChangeArrowheads="1"/>
          </p:cNvSpPr>
          <p:nvPr/>
        </p:nvSpPr>
        <p:spPr bwMode="auto">
          <a:xfrm>
            <a:off x="6797675" y="3990975"/>
            <a:ext cx="587375" cy="66675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8239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  <p:grpSp>
        <p:nvGrpSpPr>
          <p:cNvPr id="62506" name="Group 42"/>
          <p:cNvGrpSpPr>
            <a:grpSpLocks/>
          </p:cNvGrpSpPr>
          <p:nvPr/>
        </p:nvGrpSpPr>
        <p:grpSpPr bwMode="auto">
          <a:xfrm>
            <a:off x="5613400" y="3073400"/>
            <a:ext cx="2692400" cy="2933700"/>
            <a:chOff x="1152" y="672"/>
            <a:chExt cx="1696" cy="1848"/>
          </a:xfrm>
        </p:grpSpPr>
        <p:sp>
          <p:nvSpPr>
            <p:cNvPr id="62507" name="Line 43"/>
            <p:cNvSpPr>
              <a:spLocks noChangeShapeType="1"/>
            </p:cNvSpPr>
            <p:nvPr/>
          </p:nvSpPr>
          <p:spPr bwMode="auto">
            <a:xfrm>
              <a:off x="2256" y="1272"/>
              <a:ext cx="0" cy="124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.VnArial Narrow" pitchFamily="34" charset="0"/>
              </a:endParaRPr>
            </a:p>
          </p:txBody>
        </p:sp>
        <p:grpSp>
          <p:nvGrpSpPr>
            <p:cNvPr id="62508" name="Group 44"/>
            <p:cNvGrpSpPr>
              <a:grpSpLocks/>
            </p:cNvGrpSpPr>
            <p:nvPr/>
          </p:nvGrpSpPr>
          <p:grpSpPr bwMode="auto">
            <a:xfrm>
              <a:off x="1152" y="672"/>
              <a:ext cx="1696" cy="1848"/>
              <a:chOff x="2560" y="1936"/>
              <a:chExt cx="1696" cy="1848"/>
            </a:xfrm>
          </p:grpSpPr>
          <p:sp>
            <p:nvSpPr>
              <p:cNvPr id="62509" name="Line 45"/>
              <p:cNvSpPr>
                <a:spLocks noChangeShapeType="1"/>
              </p:cNvSpPr>
              <p:nvPr/>
            </p:nvSpPr>
            <p:spPr bwMode="auto">
              <a:xfrm>
                <a:off x="2560" y="2528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0" name="Line 46"/>
              <p:cNvSpPr>
                <a:spLocks noChangeShapeType="1"/>
              </p:cNvSpPr>
              <p:nvPr/>
            </p:nvSpPr>
            <p:spPr bwMode="auto">
              <a:xfrm>
                <a:off x="2560" y="3784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1" name="Line 47"/>
              <p:cNvSpPr>
                <a:spLocks noChangeShapeType="1"/>
              </p:cNvSpPr>
              <p:nvPr/>
            </p:nvSpPr>
            <p:spPr bwMode="auto">
              <a:xfrm>
                <a:off x="2560" y="2520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2" name="Line 48"/>
              <p:cNvSpPr>
                <a:spLocks noChangeShapeType="1"/>
              </p:cNvSpPr>
              <p:nvPr/>
            </p:nvSpPr>
            <p:spPr bwMode="auto">
              <a:xfrm flipH="1">
                <a:off x="2560" y="1944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3" name="Line 49"/>
              <p:cNvSpPr>
                <a:spLocks noChangeShapeType="1"/>
              </p:cNvSpPr>
              <p:nvPr/>
            </p:nvSpPr>
            <p:spPr bwMode="auto">
              <a:xfrm flipH="1">
                <a:off x="3664" y="195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4" name="Line 50"/>
              <p:cNvSpPr>
                <a:spLocks noChangeShapeType="1"/>
              </p:cNvSpPr>
              <p:nvPr/>
            </p:nvSpPr>
            <p:spPr bwMode="auto">
              <a:xfrm>
                <a:off x="3152" y="1936"/>
                <a:ext cx="1104" cy="0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5" name="Line 51"/>
              <p:cNvSpPr>
                <a:spLocks noChangeShapeType="1"/>
              </p:cNvSpPr>
              <p:nvPr/>
            </p:nvSpPr>
            <p:spPr bwMode="auto">
              <a:xfrm>
                <a:off x="4256" y="1936"/>
                <a:ext cx="0" cy="124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  <p:sp>
            <p:nvSpPr>
              <p:cNvPr id="62516" name="Line 52"/>
              <p:cNvSpPr>
                <a:spLocks noChangeShapeType="1"/>
              </p:cNvSpPr>
              <p:nvPr/>
            </p:nvSpPr>
            <p:spPr bwMode="auto">
              <a:xfrm flipH="1">
                <a:off x="3680" y="3192"/>
                <a:ext cx="576" cy="576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.VnArial Narrow" pitchFamily="34" charset="0"/>
                </a:endParaRPr>
              </a:p>
            </p:txBody>
          </p:sp>
        </p:grpSp>
      </p:grp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6172200" y="5969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62518" name="Text Box 54"/>
          <p:cNvSpPr txBox="1">
            <a:spLocks noChangeArrowheads="1"/>
          </p:cNvSpPr>
          <p:nvPr/>
        </p:nvSpPr>
        <p:spPr bwMode="auto">
          <a:xfrm>
            <a:off x="8229600" y="38100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62519" name="Text Box 55"/>
          <p:cNvSpPr txBox="1">
            <a:spLocks noChangeArrowheads="1"/>
          </p:cNvSpPr>
          <p:nvPr/>
        </p:nvSpPr>
        <p:spPr bwMode="auto">
          <a:xfrm>
            <a:off x="7785100" y="54102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372" y="346319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3cm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3 x 3 = 27 (cm</a:t>
            </a:r>
            <a:r>
              <a:rPr lang="en-US" altLang="en-US" sz="24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27cm</a:t>
            </a:r>
            <a:r>
              <a:rPr lang="en-US" altLang="en-US" sz="2400" baseline="30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304596"/>
      </p:ext>
    </p:extLst>
  </p:cSld>
  <p:clrMapOvr>
    <a:masterClrMapping/>
  </p:clrMapOvr>
  <p:transition>
    <p:sndAc>
      <p:stSnd>
        <p:snd r:embed="rId2" name="Track 0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4" grpId="0"/>
      <p:bldP spid="62473" grpId="0"/>
      <p:bldP spid="62478" grpId="0" animBg="1"/>
      <p:bldP spid="62479" grpId="0" animBg="1"/>
      <p:bldP spid="62480" grpId="0" animBg="1"/>
      <p:bldP spid="62481" grpId="0" animBg="1"/>
      <p:bldP spid="62482" grpId="0" animBg="1"/>
      <p:bldP spid="62483" grpId="0" animBg="1"/>
      <p:bldP spid="62484" grpId="0" animBg="1" autoUpdateAnimBg="0"/>
      <p:bldP spid="62485" grpId="0" animBg="1"/>
      <p:bldP spid="62486" grpId="0" animBg="1"/>
      <p:bldP spid="62487" grpId="0" animBg="1" autoUpdateAnimBg="0"/>
      <p:bldP spid="62488" grpId="0" animBg="1"/>
      <p:bldP spid="62489" grpId="0" animBg="1"/>
      <p:bldP spid="62490" grpId="0" animBg="1"/>
      <p:bldP spid="62491" grpId="0" animBg="1"/>
      <p:bldP spid="62492" grpId="0" animBg="1"/>
      <p:bldP spid="62493" grpId="0" animBg="1"/>
      <p:bldP spid="62494" grpId="0" animBg="1" autoUpdateAnimBg="0"/>
      <p:bldP spid="62495" grpId="0" animBg="1"/>
      <p:bldP spid="62496" grpId="0" animBg="1"/>
      <p:bldP spid="62497" grpId="0" animBg="1"/>
      <p:bldP spid="62498" grpId="0" animBg="1"/>
      <p:bldP spid="62499" grpId="0" animBg="1"/>
      <p:bldP spid="62500" grpId="0" animBg="1"/>
      <p:bldP spid="62501" grpId="0" animBg="1"/>
      <p:bldP spid="62502" grpId="0" animBg="1"/>
      <p:bldP spid="62503" grpId="0" animBg="1" autoUpdateAnimBg="0"/>
      <p:bldP spid="62504" grpId="0" animBg="1"/>
      <p:bldP spid="62505" grpId="0" animBg="1"/>
      <p:bldP spid="62517" grpId="0"/>
      <p:bldP spid="62518" grpId="0"/>
      <p:bldP spid="6251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07" name="Group 11"/>
          <p:cNvGrpSpPr>
            <a:grpSpLocks/>
          </p:cNvGrpSpPr>
          <p:nvPr/>
        </p:nvGrpSpPr>
        <p:grpSpPr bwMode="auto">
          <a:xfrm>
            <a:off x="4724401" y="2971801"/>
            <a:ext cx="4267200" cy="3346442"/>
            <a:chOff x="3271" y="1535"/>
            <a:chExt cx="2481" cy="1931"/>
          </a:xfrm>
        </p:grpSpPr>
        <p:grpSp>
          <p:nvGrpSpPr>
            <p:cNvPr id="55308" name="Group 293"/>
            <p:cNvGrpSpPr>
              <a:grpSpLocks/>
            </p:cNvGrpSpPr>
            <p:nvPr/>
          </p:nvGrpSpPr>
          <p:grpSpPr bwMode="auto">
            <a:xfrm>
              <a:off x="3271" y="1535"/>
              <a:ext cx="1961" cy="1682"/>
              <a:chOff x="4571206" y="2894012"/>
              <a:chExt cx="3113190" cy="2668588"/>
            </a:xfrm>
          </p:grpSpPr>
          <p:cxnSp>
            <p:nvCxnSpPr>
              <p:cNvPr id="2" name="Straight Connector 16"/>
              <p:cNvCxnSpPr/>
              <p:nvPr/>
            </p:nvCxnSpPr>
            <p:spPr>
              <a:xfrm>
                <a:off x="5777746" y="2895599"/>
                <a:ext cx="1905063" cy="158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310" name="Group 288"/>
              <p:cNvGrpSpPr>
                <a:grpSpLocks/>
              </p:cNvGrpSpPr>
              <p:nvPr/>
            </p:nvGrpSpPr>
            <p:grpSpPr bwMode="auto">
              <a:xfrm>
                <a:off x="4571206" y="2894012"/>
                <a:ext cx="3113190" cy="2668588"/>
                <a:chOff x="4038600" y="2894012"/>
                <a:chExt cx="3113190" cy="266858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rot="10800000" flipV="1">
                  <a:off x="4038600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10800000" flipV="1">
                  <a:off x="5943663" y="2895599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Straight Connector 20"/>
                <p:cNvCxnSpPr/>
                <p:nvPr/>
              </p:nvCxnSpPr>
              <p:spPr>
                <a:xfrm>
                  <a:off x="4038600" y="3733301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>
                  <a:off x="5029806" y="4648743"/>
                  <a:ext cx="18277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243552" y="4721725"/>
                  <a:ext cx="190506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10800000" flipV="1">
                  <a:off x="4038600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0800000" flipV="1">
                  <a:off x="5943663" y="4723312"/>
                  <a:ext cx="1208127" cy="83770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>
                  <a:off x="4038600" y="5561014"/>
                  <a:ext cx="1905063" cy="158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>
                  <a:off x="6235552" y="3808662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>
                  <a:off x="3125537" y="4646363"/>
                  <a:ext cx="1827713" cy="158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>
                  <a:off x="4330489" y="3807075"/>
                  <a:ext cx="1827713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5322" name="TextBox 13"/>
            <p:cNvSpPr txBox="1">
              <a:spLocks noChangeArrowheads="1"/>
            </p:cNvSpPr>
            <p:nvPr/>
          </p:nvSpPr>
          <p:spPr bwMode="auto">
            <a:xfrm rot="-2316680">
              <a:off x="4737" y="2870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55323" name="TextBox 14"/>
            <p:cNvSpPr txBox="1">
              <a:spLocks noChangeArrowheads="1"/>
            </p:cNvSpPr>
            <p:nvPr/>
          </p:nvSpPr>
          <p:spPr bwMode="auto">
            <a:xfrm>
              <a:off x="5224" y="1809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  <p:sp>
          <p:nvSpPr>
            <p:cNvPr id="55324" name="TextBox 15"/>
            <p:cNvSpPr txBox="1">
              <a:spLocks noChangeArrowheads="1"/>
            </p:cNvSpPr>
            <p:nvPr/>
          </p:nvSpPr>
          <p:spPr bwMode="auto">
            <a:xfrm>
              <a:off x="3713" y="3216"/>
              <a:ext cx="5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 dirty="0">
                  <a:solidFill>
                    <a:srgbClr val="FF0000"/>
                  </a:solidFill>
                  <a:cs typeface="Arial" charset="0"/>
                </a:rPr>
                <a:t>a</a:t>
              </a:r>
            </a:p>
          </p:txBody>
        </p:sp>
      </p:grpSp>
      <p:sp>
        <p:nvSpPr>
          <p:cNvPr id="55325" name="Text Box 29"/>
          <p:cNvSpPr txBox="1">
            <a:spLocks noChangeArrowheads="1"/>
          </p:cNvSpPr>
          <p:nvPr/>
        </p:nvSpPr>
        <p:spPr bwMode="auto">
          <a:xfrm>
            <a:off x="330200" y="3763391"/>
            <a:ext cx="4127498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a x a x a</a:t>
            </a:r>
          </a:p>
        </p:txBody>
      </p:sp>
      <p:sp>
        <p:nvSpPr>
          <p:cNvPr id="55326" name="Text Box 30"/>
          <p:cNvSpPr txBox="1">
            <a:spLocks noChangeArrowheads="1"/>
          </p:cNvSpPr>
          <p:nvPr/>
        </p:nvSpPr>
        <p:spPr bwMode="auto">
          <a:xfrm>
            <a:off x="330200" y="685800"/>
            <a:ext cx="8508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2.Quy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200" y="1209020"/>
            <a:ext cx="8128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6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25" grpId="0" animBg="1"/>
      <p:bldP spid="5532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40984"/>
                  </p:ext>
                </p:extLst>
              </p:nvPr>
            </p:nvGraphicFramePr>
            <p:xfrm>
              <a:off x="228600" y="2590800"/>
              <a:ext cx="8686800" cy="3429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7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400" b="1" baseline="0" dirty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lập</a:t>
                          </a:r>
                          <a:r>
                            <a:rPr lang="en-US" sz="2400" b="1" baseline="0" dirty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cạnh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dm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36cm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toàn</a:t>
                          </a:r>
                          <a:r>
                            <a:rPr lang="en-US" sz="2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600dm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5240984"/>
                  </p:ext>
                </p:extLst>
              </p:nvPr>
            </p:nvGraphicFramePr>
            <p:xfrm>
              <a:off x="228600" y="2590800"/>
              <a:ext cx="8686800" cy="3429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/>
                    <a:gridCol w="1371600"/>
                    <a:gridCol w="1371600"/>
                    <a:gridCol w="1447800"/>
                    <a:gridCol w="1447800"/>
                  </a:tblGrid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Hình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lập</a:t>
                          </a:r>
                          <a:r>
                            <a:rPr lang="en-US" sz="2400" b="1" baseline="0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="1" baseline="0" dirty="0" err="1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phương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(1)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(3)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1E03BD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</a:t>
                          </a:r>
                          <a:endParaRPr lang="en-US" sz="2400" b="1" dirty="0">
                            <a:solidFill>
                              <a:srgbClr val="1E03BD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Độ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dài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cạnh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1,5m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322667" t="-100893" r="-211111" b="-3053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một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mặt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36cm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Diện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toàn</a:t>
                          </a:r>
                          <a:r>
                            <a:rPr lang="en-US" sz="24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baseline="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phần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600dm</a:t>
                          </a:r>
                          <a:r>
                            <a:rPr lang="en-US" sz="2400" baseline="30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</a:tr>
                  <a:tr h="685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Thể</a:t>
                          </a:r>
                          <a:r>
                            <a:rPr lang="en-US" sz="24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tích</a:t>
                          </a:r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Fallback>
      </mc:AlternateContent>
      <p:grpSp>
        <p:nvGrpSpPr>
          <p:cNvPr id="57395" name="Group 51"/>
          <p:cNvGrpSpPr>
            <a:grpSpLocks/>
          </p:cNvGrpSpPr>
          <p:nvPr/>
        </p:nvGrpSpPr>
        <p:grpSpPr bwMode="auto">
          <a:xfrm>
            <a:off x="381000" y="1828800"/>
            <a:ext cx="5105400" cy="457200"/>
            <a:chOff x="240" y="1056"/>
            <a:chExt cx="3216" cy="288"/>
          </a:xfrm>
        </p:grpSpPr>
        <p:sp>
          <p:nvSpPr>
            <p:cNvPr id="57396" name="Text Box 52"/>
            <p:cNvSpPr txBox="1">
              <a:spLocks noChangeArrowheads="1"/>
            </p:cNvSpPr>
            <p:nvPr/>
          </p:nvSpPr>
          <p:spPr bwMode="auto">
            <a:xfrm>
              <a:off x="432" y="1056"/>
              <a:ext cx="30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alt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trống</a:t>
              </a:r>
              <a:r>
                <a: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</a:p>
          </p:txBody>
        </p:sp>
        <p:sp>
          <p:nvSpPr>
            <p:cNvPr id="57397" name="Oval 53"/>
            <p:cNvSpPr>
              <a:spLocks noChangeArrowheads="1"/>
            </p:cNvSpPr>
            <p:nvPr/>
          </p:nvSpPr>
          <p:spPr bwMode="auto">
            <a:xfrm>
              <a:off x="240" y="1088"/>
              <a:ext cx="192" cy="240"/>
            </a:xfrm>
            <a:prstGeom prst="ellipse">
              <a:avLst/>
            </a:prstGeom>
            <a:solidFill>
              <a:srgbClr val="0066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 b="1">
                  <a:solidFill>
                    <a:srgbClr val="FFFFFF"/>
                  </a:solidFill>
                  <a:latin typeface=".VnArial Narrow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778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90497" y="407026"/>
            <a:ext cx="5334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chemeClr val="accent3">
                    <a:lumMod val="9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1681097" y="407026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1E03BD"/>
                </a:solidFill>
                <a:latin typeface="Times New Roman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altLang="en-US" sz="2800" dirty="0">
              <a:solidFill>
                <a:srgbClr val="1E03B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722369"/>
              </p:ext>
            </p:extLst>
          </p:nvPr>
        </p:nvGraphicFramePr>
        <p:xfrm>
          <a:off x="118997" y="2062644"/>
          <a:ext cx="8686800" cy="3429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1" baseline="0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="1" baseline="0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2400" b="1" dirty="0">
                        <a:solidFill>
                          <a:srgbClr val="1E03B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1E03B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36cm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600dm</a:t>
                      </a:r>
                      <a:r>
                        <a:rPr lang="en-US" sz="24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9676" name="Group 4"/>
          <p:cNvGrpSpPr>
            <a:grpSpLocks/>
          </p:cNvGrpSpPr>
          <p:nvPr/>
        </p:nvGrpSpPr>
        <p:grpSpPr bwMode="auto">
          <a:xfrm>
            <a:off x="4856097" y="2775432"/>
            <a:ext cx="990600" cy="739775"/>
            <a:chOff x="7848600" y="407832"/>
            <a:chExt cx="990600" cy="739633"/>
          </a:xfrm>
        </p:grpSpPr>
        <p:sp>
          <p:nvSpPr>
            <p:cNvPr id="69677" name="TextBox 5"/>
            <p:cNvSpPr txBox="1">
              <a:spLocks noChangeArrowheads="1"/>
            </p:cNvSpPr>
            <p:nvPr/>
          </p:nvSpPr>
          <p:spPr bwMode="auto">
            <a:xfrm>
              <a:off x="7848600" y="407832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69678" name="TextBox 6"/>
            <p:cNvSpPr txBox="1">
              <a:spLocks noChangeArrowheads="1"/>
            </p:cNvSpPr>
            <p:nvPr/>
          </p:nvSpPr>
          <p:spPr bwMode="auto">
            <a:xfrm>
              <a:off x="7848600" y="685800"/>
              <a:ext cx="381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69679" name="TextBox 7"/>
            <p:cNvSpPr txBox="1">
              <a:spLocks noChangeArrowheads="1"/>
            </p:cNvSpPr>
            <p:nvPr/>
          </p:nvSpPr>
          <p:spPr bwMode="auto">
            <a:xfrm>
              <a:off x="822960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7859713" y="787171"/>
              <a:ext cx="304800" cy="31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81" name="TextBox 9"/>
          <p:cNvSpPr txBox="1">
            <a:spLocks noChangeArrowheads="1"/>
          </p:cNvSpPr>
          <p:nvPr/>
        </p:nvSpPr>
        <p:spPr bwMode="auto">
          <a:xfrm>
            <a:off x="3319397" y="36628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2,25m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82" name="TextBox 10"/>
          <p:cNvSpPr txBox="1">
            <a:spLocks noChangeArrowheads="1"/>
          </p:cNvSpPr>
          <p:nvPr/>
        </p:nvSpPr>
        <p:spPr bwMode="auto">
          <a:xfrm>
            <a:off x="3166997" y="49582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3,375m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683" name="Group 11"/>
          <p:cNvGrpSpPr>
            <a:grpSpLocks/>
          </p:cNvGrpSpPr>
          <p:nvPr/>
        </p:nvGrpSpPr>
        <p:grpSpPr bwMode="auto">
          <a:xfrm>
            <a:off x="4781485" y="3434244"/>
            <a:ext cx="1193800" cy="765175"/>
            <a:chOff x="7801427" y="407832"/>
            <a:chExt cx="994793" cy="765391"/>
          </a:xfrm>
        </p:grpSpPr>
        <p:sp>
          <p:nvSpPr>
            <p:cNvPr id="69684" name="TextBox 12"/>
            <p:cNvSpPr txBox="1">
              <a:spLocks noChangeArrowheads="1"/>
            </p:cNvSpPr>
            <p:nvPr/>
          </p:nvSpPr>
          <p:spPr bwMode="auto">
            <a:xfrm>
              <a:off x="7812172" y="407832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  <p:sp>
          <p:nvSpPr>
            <p:cNvPr id="69685" name="TextBox 13"/>
            <p:cNvSpPr txBox="1">
              <a:spLocks noChangeArrowheads="1"/>
            </p:cNvSpPr>
            <p:nvPr/>
          </p:nvSpPr>
          <p:spPr bwMode="auto">
            <a:xfrm>
              <a:off x="7801427" y="711558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</p:txBody>
        </p:sp>
        <p:sp>
          <p:nvSpPr>
            <p:cNvPr id="69686" name="TextBox 14"/>
            <p:cNvSpPr txBox="1">
              <a:spLocks noChangeArrowheads="1"/>
            </p:cNvSpPr>
            <p:nvPr/>
          </p:nvSpPr>
          <p:spPr bwMode="auto">
            <a:xfrm>
              <a:off x="818662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en-US" altLang="en-US" sz="2400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860955" y="787352"/>
              <a:ext cx="304258" cy="3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88" name="Group 37"/>
          <p:cNvGrpSpPr>
            <a:grpSpLocks/>
          </p:cNvGrpSpPr>
          <p:nvPr/>
        </p:nvGrpSpPr>
        <p:grpSpPr bwMode="auto">
          <a:xfrm>
            <a:off x="4614797" y="4805844"/>
            <a:ext cx="1336675" cy="774700"/>
            <a:chOff x="4759815" y="3352800"/>
            <a:chExt cx="1336185" cy="774879"/>
          </a:xfrm>
        </p:grpSpPr>
        <p:grpSp>
          <p:nvGrpSpPr>
            <p:cNvPr id="69689" name="Group 38"/>
            <p:cNvGrpSpPr>
              <a:grpSpLocks/>
            </p:cNvGrpSpPr>
            <p:nvPr/>
          </p:nvGrpSpPr>
          <p:grpSpPr bwMode="auto">
            <a:xfrm>
              <a:off x="4759815" y="3352800"/>
              <a:ext cx="1336185" cy="774879"/>
              <a:chOff x="7655415" y="407832"/>
              <a:chExt cx="1336185" cy="774879"/>
            </a:xfrm>
          </p:grpSpPr>
          <p:sp>
            <p:nvSpPr>
              <p:cNvPr id="69690" name="TextBox 19"/>
              <p:cNvSpPr txBox="1">
                <a:spLocks noChangeArrowheads="1"/>
              </p:cNvSpPr>
              <p:nvPr/>
            </p:nvSpPr>
            <p:spPr bwMode="auto">
              <a:xfrm>
                <a:off x="7655415" y="407832"/>
                <a:ext cx="9144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125</a:t>
                </a:r>
              </a:p>
            </p:txBody>
          </p:sp>
          <p:sp>
            <p:nvSpPr>
              <p:cNvPr id="69691" name="TextBox 20"/>
              <p:cNvSpPr txBox="1">
                <a:spLocks noChangeArrowheads="1"/>
              </p:cNvSpPr>
              <p:nvPr/>
            </p:nvSpPr>
            <p:spPr bwMode="auto">
              <a:xfrm>
                <a:off x="7657563" y="721046"/>
                <a:ext cx="838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512</a:t>
                </a:r>
              </a:p>
            </p:txBody>
          </p:sp>
          <p:sp>
            <p:nvSpPr>
              <p:cNvPr id="69692" name="TextBox 21"/>
              <p:cNvSpPr txBox="1">
                <a:spLocks noChangeArrowheads="1"/>
              </p:cNvSpPr>
              <p:nvPr/>
            </p:nvSpPr>
            <p:spPr bwMode="auto">
              <a:xfrm>
                <a:off x="8229600" y="533400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dm</a:t>
                </a:r>
                <a:r>
                  <a:rPr lang="en-US" altLang="en-US" sz="2400" baseline="30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4797901" y="3735476"/>
              <a:ext cx="609377" cy="15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694" name="Group 44"/>
          <p:cNvGrpSpPr>
            <a:grpSpLocks/>
          </p:cNvGrpSpPr>
          <p:nvPr/>
        </p:nvGrpSpPr>
        <p:grpSpPr bwMode="auto">
          <a:xfrm>
            <a:off x="4756085" y="4120044"/>
            <a:ext cx="1192212" cy="765175"/>
            <a:chOff x="7801427" y="407832"/>
            <a:chExt cx="994793" cy="765391"/>
          </a:xfrm>
        </p:grpSpPr>
        <p:sp>
          <p:nvSpPr>
            <p:cNvPr id="69695" name="TextBox 23"/>
            <p:cNvSpPr txBox="1">
              <a:spLocks noChangeArrowheads="1"/>
            </p:cNvSpPr>
            <p:nvPr/>
          </p:nvSpPr>
          <p:spPr bwMode="auto">
            <a:xfrm>
              <a:off x="7812172" y="407832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69696" name="TextBox 24"/>
            <p:cNvSpPr txBox="1">
              <a:spLocks noChangeArrowheads="1"/>
            </p:cNvSpPr>
            <p:nvPr/>
          </p:nvSpPr>
          <p:spPr bwMode="auto">
            <a:xfrm>
              <a:off x="7801427" y="711558"/>
              <a:ext cx="533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32</a:t>
              </a:r>
            </a:p>
          </p:txBody>
        </p:sp>
        <p:sp>
          <p:nvSpPr>
            <p:cNvPr id="69697" name="TextBox 25"/>
            <p:cNvSpPr txBox="1">
              <a:spLocks noChangeArrowheads="1"/>
            </p:cNvSpPr>
            <p:nvPr/>
          </p:nvSpPr>
          <p:spPr bwMode="auto">
            <a:xfrm>
              <a:off x="8186620" y="533400"/>
              <a:ext cx="609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dm</a:t>
              </a:r>
              <a:r>
                <a:rPr lang="en-US" altLang="en-US" sz="2400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61035" y="787352"/>
              <a:ext cx="304664" cy="31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699" name="TextBox 27"/>
          <p:cNvSpPr txBox="1">
            <a:spLocks noChangeArrowheads="1"/>
          </p:cNvSpPr>
          <p:nvPr/>
        </p:nvSpPr>
        <p:spPr bwMode="auto">
          <a:xfrm>
            <a:off x="5986397" y="42724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216cm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0" name="TextBox 28"/>
          <p:cNvSpPr txBox="1">
            <a:spLocks noChangeArrowheads="1"/>
          </p:cNvSpPr>
          <p:nvPr/>
        </p:nvSpPr>
        <p:spPr bwMode="auto">
          <a:xfrm>
            <a:off x="5986397" y="49582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216cm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1" name="TextBox 29"/>
          <p:cNvSpPr txBox="1">
            <a:spLocks noChangeArrowheads="1"/>
          </p:cNvSpPr>
          <p:nvPr/>
        </p:nvSpPr>
        <p:spPr bwMode="auto">
          <a:xfrm>
            <a:off x="7281797" y="49582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1000dm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2" name="TextBox 30"/>
          <p:cNvSpPr txBox="1">
            <a:spLocks noChangeArrowheads="1"/>
          </p:cNvSpPr>
          <p:nvPr/>
        </p:nvSpPr>
        <p:spPr bwMode="auto">
          <a:xfrm>
            <a:off x="3319397" y="42724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13,5m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3" name="TextBox 31"/>
          <p:cNvSpPr txBox="1">
            <a:spLocks noChangeArrowheads="1"/>
          </p:cNvSpPr>
          <p:nvPr/>
        </p:nvSpPr>
        <p:spPr bwMode="auto">
          <a:xfrm>
            <a:off x="5986397" y="2900844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6cm</a:t>
            </a:r>
          </a:p>
        </p:txBody>
      </p:sp>
      <p:sp>
        <p:nvSpPr>
          <p:cNvPr id="69704" name="TextBox 32"/>
          <p:cNvSpPr txBox="1">
            <a:spLocks noChangeArrowheads="1"/>
          </p:cNvSpPr>
          <p:nvPr/>
        </p:nvSpPr>
        <p:spPr bwMode="auto">
          <a:xfrm>
            <a:off x="7357997" y="35866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100dm</a:t>
            </a:r>
            <a:r>
              <a:rPr lang="en-US" altLang="en-US" sz="2400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705" name="TextBox 33"/>
          <p:cNvSpPr txBox="1">
            <a:spLocks noChangeArrowheads="1"/>
          </p:cNvSpPr>
          <p:nvPr/>
        </p:nvSpPr>
        <p:spPr bwMode="auto">
          <a:xfrm>
            <a:off x="7357997" y="2900844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10dm</a:t>
            </a:r>
          </a:p>
        </p:txBody>
      </p:sp>
    </p:spTree>
    <p:extLst>
      <p:ext uri="{BB962C8B-B14F-4D97-AF65-F5344CB8AC3E}">
        <p14:creationId xmlns:p14="http://schemas.microsoft.com/office/powerpoint/2010/main" val="30424032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6291" y="669924"/>
            <a:ext cx="533400" cy="53340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609600"/>
            <a:ext cx="815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15kg.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? </a:t>
            </a:r>
          </a:p>
        </p:txBody>
      </p:sp>
      <p:sp>
        <p:nvSpPr>
          <p:cNvPr id="9" name="Cube 8"/>
          <p:cNvSpPr/>
          <p:nvPr/>
        </p:nvSpPr>
        <p:spPr>
          <a:xfrm>
            <a:off x="226291" y="2514600"/>
            <a:ext cx="1600200" cy="1541463"/>
          </a:xfrm>
          <a:prstGeom prst="cub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7" name="TextBox 9"/>
          <p:cNvSpPr txBox="1">
            <a:spLocks noChangeArrowheads="1"/>
          </p:cNvSpPr>
          <p:nvPr/>
        </p:nvSpPr>
        <p:spPr bwMode="auto">
          <a:xfrm>
            <a:off x="381000" y="4316123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5989" y="2036184"/>
            <a:ext cx="6248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1:Tìm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053" y="4251253"/>
            <a:ext cx="62576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0,75m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2:Tính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dm</a:t>
            </a:r>
            <a:r>
              <a:rPr lang="en-US" altLang="en-US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7600" name="TextBox 9"/>
          <p:cNvSpPr txBox="1">
            <a:spLocks noChangeArrowheads="1"/>
          </p:cNvSpPr>
          <p:nvPr/>
        </p:nvSpPr>
        <p:spPr bwMode="auto">
          <a:xfrm>
            <a:off x="1600199" y="3872706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67601" name="TextBox 9"/>
          <p:cNvSpPr txBox="1">
            <a:spLocks noChangeArrowheads="1"/>
          </p:cNvSpPr>
          <p:nvPr/>
        </p:nvSpPr>
        <p:spPr bwMode="auto">
          <a:xfrm>
            <a:off x="1826491" y="3101974"/>
            <a:ext cx="944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1E03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0,75m</a:t>
            </a:r>
          </a:p>
        </p:txBody>
      </p:sp>
      <p:sp>
        <p:nvSpPr>
          <p:cNvPr id="67602" name="AutoShape 1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458200" y="66294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24957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940</Words>
  <Application>Microsoft Office PowerPoint</Application>
  <PresentationFormat>On-screen Show (4:3)</PresentationFormat>
  <Paragraphs>152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35" baseType="lpstr">
      <vt:lpstr>.VnArial</vt:lpstr>
      <vt:lpstr>.VnArial Narrow</vt:lpstr>
      <vt:lpstr>.VnCommercial Script</vt:lpstr>
      <vt:lpstr>.VnTime</vt:lpstr>
      <vt:lpstr>.VnTimeH</vt:lpstr>
      <vt:lpstr>Arial</vt:lpstr>
      <vt:lpstr>Calibri</vt:lpstr>
      <vt:lpstr>Cambria Math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21</cp:revision>
  <dcterms:created xsi:type="dcterms:W3CDTF">2019-02-18T16:01:43Z</dcterms:created>
  <dcterms:modified xsi:type="dcterms:W3CDTF">2022-02-18T13:40:56Z</dcterms:modified>
</cp:coreProperties>
</file>