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22"/>
  </p:notesMasterIdLst>
  <p:sldIdLst>
    <p:sldId id="256" r:id="rId2"/>
    <p:sldId id="257" r:id="rId3"/>
    <p:sldId id="312" r:id="rId4"/>
    <p:sldId id="314" r:id="rId5"/>
    <p:sldId id="315" r:id="rId6"/>
    <p:sldId id="259" r:id="rId7"/>
    <p:sldId id="261" r:id="rId8"/>
    <p:sldId id="316" r:id="rId9"/>
    <p:sldId id="266" r:id="rId10"/>
    <p:sldId id="267" r:id="rId11"/>
    <p:sldId id="262" r:id="rId12"/>
    <p:sldId id="318" r:id="rId13"/>
    <p:sldId id="269" r:id="rId14"/>
    <p:sldId id="270" r:id="rId15"/>
    <p:sldId id="271" r:id="rId16"/>
    <p:sldId id="279" r:id="rId17"/>
    <p:sldId id="280" r:id="rId18"/>
    <p:sldId id="274" r:id="rId19"/>
    <p:sldId id="275" r:id="rId20"/>
    <p:sldId id="319" r:id="rId21"/>
  </p:sldIdLst>
  <p:sldSz cx="6858000" cy="5143500"/>
  <p:notesSz cx="6858000" cy="9144000"/>
  <p:embeddedFontLst>
    <p:embeddedFont>
      <p:font typeface="Lato" panose="020F0502020204030203" pitchFamily="34" charset="0"/>
      <p:regular r:id="rId23"/>
      <p:bold r:id="rId24"/>
      <p:italic r:id="rId25"/>
      <p:boldItalic r:id="rId26"/>
    </p:embeddedFont>
    <p:embeddedFont>
      <p:font typeface="Londrina Solid" panose="020B0604020202020204" charset="0"/>
      <p:regular r:id="rId27"/>
    </p:embeddedFont>
    <p:embeddedFont>
      <p:font typeface="Lora" pitchFamily="2" charset="0"/>
      <p:regular r:id="rId28"/>
      <p:bold r:id="rId29"/>
      <p:italic r:id="rId30"/>
      <p:boldItalic r:id="rId31"/>
    </p:embeddedFont>
    <p:embeddedFont>
      <p:font typeface="Mansalva" panose="020B0604020202020204" charset="0"/>
      <p:regular r:id="rId32"/>
    </p:embeddedFont>
    <p:embeddedFont>
      <p:font typeface="Open Sans" panose="020B0606030504020204" pitchFamily="34" charset="0"/>
      <p:regular r:id="rId33"/>
      <p:bold r:id="rId34"/>
      <p:italic r:id="rId35"/>
      <p:boldItalic r:id="rId36"/>
    </p:embeddedFont>
  </p:embeddedFontLst>
  <p:custDataLst>
    <p:tags r:id="rId3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D1DCE2F3-0E22-4D6E-8FDD-29F7EC93D38C}">
          <p14:sldIdLst>
            <p14:sldId id="256"/>
            <p14:sldId id="257"/>
            <p14:sldId id="312"/>
            <p14:sldId id="314"/>
            <p14:sldId id="315"/>
            <p14:sldId id="259"/>
            <p14:sldId id="261"/>
            <p14:sldId id="316"/>
            <p14:sldId id="266"/>
            <p14:sldId id="267"/>
            <p14:sldId id="262"/>
            <p14:sldId id="318"/>
            <p14:sldId id="269"/>
            <p14:sldId id="270"/>
            <p14:sldId id="271"/>
            <p14:sldId id="279"/>
            <p14:sldId id="280"/>
            <p14:sldId id="274"/>
            <p14:sldId id="275"/>
            <p14:sldId id="319"/>
          </p14:sldIdLst>
        </p14:section>
        <p14:section name="Untitled Section" id="{7630828F-6D49-47D8-80FC-FE5516DC8C2A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DE75829-A34D-4164-8692-077349ED1DCC}">
  <a:tblStyle styleId="{4DE75829-A34D-4164-8692-077349ED1DC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50" autoAdjust="0"/>
    <p:restoredTop sz="95256" autoAdjust="0"/>
  </p:normalViewPr>
  <p:slideViewPr>
    <p:cSldViewPr snapToGrid="0">
      <p:cViewPr varScale="1">
        <p:scale>
          <a:sx n="114" d="100"/>
          <a:sy n="114" d="100"/>
        </p:scale>
        <p:origin x="129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e294d657c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e294d657c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ge36ae29b03_0_4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2" name="Google Shape;1022;ge36ae29b03_0_4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ge3a9fc65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9" name="Google Shape;1229;ge3a9fc65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9" name="Google Shape;1579;ge4a2c02adf_0_185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0" name="Google Shape;1580;ge4a2c02adf_0_185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9" name="Google Shape;1729;ge4a2c02adf_0_185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0" name="Google Shape;1730;ge4a2c02adf_0_185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ge3a9fc65f6_0_3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5" name="Google Shape;1115;ge3a9fc65f6_0_3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5388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1" name="Google Shape;31;p2"/>
          <p:cNvSpPr txBox="1">
            <a:spLocks noGrp="1"/>
          </p:cNvSpPr>
          <p:nvPr>
            <p:ph type="ctrTitle"/>
          </p:nvPr>
        </p:nvSpPr>
        <p:spPr>
          <a:xfrm>
            <a:off x="3350606" y="1579293"/>
            <a:ext cx="2569275" cy="15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2" name="Google Shape;32;p2"/>
          <p:cNvSpPr txBox="1">
            <a:spLocks noGrp="1"/>
          </p:cNvSpPr>
          <p:nvPr>
            <p:ph type="subTitle" idx="1"/>
          </p:nvPr>
        </p:nvSpPr>
        <p:spPr>
          <a:xfrm>
            <a:off x="3662456" y="3230907"/>
            <a:ext cx="1945575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2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6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114" name="Google Shape;114;p6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6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6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6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6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6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6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6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6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Google Shape;123;p6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Google Shape;124;p6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" name="Google Shape;125;p6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126;p6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6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" name="Google Shape;128;p6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129;p6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6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6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6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6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6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5" name="Google Shape;135;p6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bg>
      <p:bgPr>
        <a:solidFill>
          <a:schemeClr val="accent2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6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114" name="Google Shape;114;p6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6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6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6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6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6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6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6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6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Google Shape;123;p6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Google Shape;124;p6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" name="Google Shape;125;p6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126;p6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6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" name="Google Shape;128;p6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129;p6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6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6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6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6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6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5" name="Google Shape;135;p6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5294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bg>
      <p:bgPr>
        <a:solidFill>
          <a:schemeClr val="accent2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6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114" name="Google Shape;114;p6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6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6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6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6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6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6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6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6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Google Shape;123;p6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Google Shape;124;p6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" name="Google Shape;125;p6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126;p6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6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" name="Google Shape;128;p6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129;p6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6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6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6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6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6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5" name="Google Shape;135;p6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4712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2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9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187" name="Google Shape;187;p9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9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9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9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9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9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9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9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9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9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9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9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9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9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9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9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9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9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9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9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9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8" name="Google Shape;208;p9"/>
          <p:cNvSpPr txBox="1">
            <a:spLocks noGrp="1"/>
          </p:cNvSpPr>
          <p:nvPr>
            <p:ph type="title"/>
          </p:nvPr>
        </p:nvSpPr>
        <p:spPr>
          <a:xfrm>
            <a:off x="1929244" y="1847700"/>
            <a:ext cx="2999700" cy="4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209" name="Google Shape;209;p9"/>
          <p:cNvSpPr txBox="1">
            <a:spLocks noGrp="1"/>
          </p:cNvSpPr>
          <p:nvPr>
            <p:ph type="body" idx="1"/>
          </p:nvPr>
        </p:nvSpPr>
        <p:spPr>
          <a:xfrm>
            <a:off x="2285681" y="2391900"/>
            <a:ext cx="2286675" cy="9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bg>
      <p:bgPr>
        <a:solidFill>
          <a:schemeClr val="accent2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9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187" name="Google Shape;187;p9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9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9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9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9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9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9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9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9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9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9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9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9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9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9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9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9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9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9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9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9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8" name="Google Shape;208;p9"/>
          <p:cNvSpPr txBox="1">
            <a:spLocks noGrp="1"/>
          </p:cNvSpPr>
          <p:nvPr>
            <p:ph type="title"/>
          </p:nvPr>
        </p:nvSpPr>
        <p:spPr>
          <a:xfrm>
            <a:off x="1929244" y="1847700"/>
            <a:ext cx="2999700" cy="4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209" name="Google Shape;209;p9"/>
          <p:cNvSpPr txBox="1">
            <a:spLocks noGrp="1"/>
          </p:cNvSpPr>
          <p:nvPr>
            <p:ph type="body" idx="1"/>
          </p:nvPr>
        </p:nvSpPr>
        <p:spPr>
          <a:xfrm>
            <a:off x="2285681" y="2391900"/>
            <a:ext cx="2286675" cy="9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37848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bg>
      <p:bgPr>
        <a:solidFill>
          <a:schemeClr val="accent2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9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187" name="Google Shape;187;p9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9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9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9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9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9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9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9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9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9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9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9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9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9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9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9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9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9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9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9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9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8" name="Google Shape;208;p9"/>
          <p:cNvSpPr txBox="1">
            <a:spLocks noGrp="1"/>
          </p:cNvSpPr>
          <p:nvPr>
            <p:ph type="title"/>
          </p:nvPr>
        </p:nvSpPr>
        <p:spPr>
          <a:xfrm>
            <a:off x="1929244" y="1847700"/>
            <a:ext cx="2999700" cy="4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209" name="Google Shape;209;p9"/>
          <p:cNvSpPr txBox="1">
            <a:spLocks noGrp="1"/>
          </p:cNvSpPr>
          <p:nvPr>
            <p:ph type="body" idx="1"/>
          </p:nvPr>
        </p:nvSpPr>
        <p:spPr>
          <a:xfrm>
            <a:off x="2285681" y="2391900"/>
            <a:ext cx="2286675" cy="9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4958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bg>
      <p:bgPr>
        <a:solidFill>
          <a:schemeClr val="accent2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9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187" name="Google Shape;187;p9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9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9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9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9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9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9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9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9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9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9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9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9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9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9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9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9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9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9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9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9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8" name="Google Shape;208;p9"/>
          <p:cNvSpPr txBox="1">
            <a:spLocks noGrp="1"/>
          </p:cNvSpPr>
          <p:nvPr>
            <p:ph type="title"/>
          </p:nvPr>
        </p:nvSpPr>
        <p:spPr>
          <a:xfrm>
            <a:off x="1929244" y="1847700"/>
            <a:ext cx="2999700" cy="4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209" name="Google Shape;209;p9"/>
          <p:cNvSpPr txBox="1">
            <a:spLocks noGrp="1"/>
          </p:cNvSpPr>
          <p:nvPr>
            <p:ph type="body" idx="1"/>
          </p:nvPr>
        </p:nvSpPr>
        <p:spPr>
          <a:xfrm>
            <a:off x="2285681" y="2391900"/>
            <a:ext cx="2286675" cy="9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7615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bg>
      <p:bgPr>
        <a:solidFill>
          <a:schemeClr val="accent2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9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187" name="Google Shape;187;p9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9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9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9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9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9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9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9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9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9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9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9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9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9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9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9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9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9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9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9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9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8" name="Google Shape;208;p9"/>
          <p:cNvSpPr txBox="1">
            <a:spLocks noGrp="1"/>
          </p:cNvSpPr>
          <p:nvPr>
            <p:ph type="title"/>
          </p:nvPr>
        </p:nvSpPr>
        <p:spPr>
          <a:xfrm>
            <a:off x="1929244" y="1847700"/>
            <a:ext cx="2999700" cy="4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209" name="Google Shape;209;p9"/>
          <p:cNvSpPr txBox="1">
            <a:spLocks noGrp="1"/>
          </p:cNvSpPr>
          <p:nvPr>
            <p:ph type="body" idx="1"/>
          </p:nvPr>
        </p:nvSpPr>
        <p:spPr>
          <a:xfrm>
            <a:off x="2285681" y="2391900"/>
            <a:ext cx="2286675" cy="9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16869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239;p13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240" name="Google Shape;240;p13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p13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2" name="Google Shape;242;p13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3" name="Google Shape;243;p13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4" name="Google Shape;244;p13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5" name="Google Shape;245;p13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6" name="Google Shape;246;p13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13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13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13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13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1" name="Google Shape;251;p13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52;p13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13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13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13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13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Google Shape;257;p13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" name="Google Shape;258;p13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9" name="Google Shape;259;p13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13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61" name="Google Shape;261;p13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13"/>
          <p:cNvSpPr txBox="1">
            <a:spLocks noGrp="1"/>
          </p:cNvSpPr>
          <p:nvPr>
            <p:ph type="title" idx="2"/>
          </p:nvPr>
        </p:nvSpPr>
        <p:spPr>
          <a:xfrm>
            <a:off x="540000" y="1895175"/>
            <a:ext cx="193635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3" name="Google Shape;263;p13"/>
          <p:cNvSpPr txBox="1">
            <a:spLocks noGrp="1"/>
          </p:cNvSpPr>
          <p:nvPr>
            <p:ph type="title" idx="3" hasCustomPrompt="1"/>
          </p:nvPr>
        </p:nvSpPr>
        <p:spPr>
          <a:xfrm>
            <a:off x="540000" y="1458600"/>
            <a:ext cx="956475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4" name="Google Shape;264;p13"/>
          <p:cNvSpPr txBox="1">
            <a:spLocks noGrp="1"/>
          </p:cNvSpPr>
          <p:nvPr>
            <p:ph type="subTitle" idx="1"/>
          </p:nvPr>
        </p:nvSpPr>
        <p:spPr>
          <a:xfrm>
            <a:off x="540000" y="2329300"/>
            <a:ext cx="193635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65" name="Google Shape;265;p13"/>
          <p:cNvSpPr txBox="1">
            <a:spLocks noGrp="1"/>
          </p:cNvSpPr>
          <p:nvPr>
            <p:ph type="title" idx="4"/>
          </p:nvPr>
        </p:nvSpPr>
        <p:spPr>
          <a:xfrm>
            <a:off x="2781450" y="1895175"/>
            <a:ext cx="1914975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6" name="Google Shape;266;p13"/>
          <p:cNvSpPr txBox="1">
            <a:spLocks noGrp="1"/>
          </p:cNvSpPr>
          <p:nvPr>
            <p:ph type="title" idx="5" hasCustomPrompt="1"/>
          </p:nvPr>
        </p:nvSpPr>
        <p:spPr>
          <a:xfrm>
            <a:off x="2781450" y="1458600"/>
            <a:ext cx="956475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7" name="Google Shape;267;p13"/>
          <p:cNvSpPr txBox="1">
            <a:spLocks noGrp="1"/>
          </p:cNvSpPr>
          <p:nvPr>
            <p:ph type="subTitle" idx="6"/>
          </p:nvPr>
        </p:nvSpPr>
        <p:spPr>
          <a:xfrm>
            <a:off x="2781450" y="2329300"/>
            <a:ext cx="1914975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68" name="Google Shape;268;p13"/>
          <p:cNvSpPr txBox="1">
            <a:spLocks noGrp="1"/>
          </p:cNvSpPr>
          <p:nvPr>
            <p:ph type="title" idx="7"/>
          </p:nvPr>
        </p:nvSpPr>
        <p:spPr>
          <a:xfrm>
            <a:off x="540000" y="3532175"/>
            <a:ext cx="193635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9" name="Google Shape;269;p13"/>
          <p:cNvSpPr txBox="1">
            <a:spLocks noGrp="1"/>
          </p:cNvSpPr>
          <p:nvPr>
            <p:ph type="title" idx="8" hasCustomPrompt="1"/>
          </p:nvPr>
        </p:nvSpPr>
        <p:spPr>
          <a:xfrm>
            <a:off x="540000" y="3093500"/>
            <a:ext cx="956475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0" name="Google Shape;270;p13"/>
          <p:cNvSpPr txBox="1">
            <a:spLocks noGrp="1"/>
          </p:cNvSpPr>
          <p:nvPr>
            <p:ph type="subTitle" idx="9"/>
          </p:nvPr>
        </p:nvSpPr>
        <p:spPr>
          <a:xfrm>
            <a:off x="540000" y="3966300"/>
            <a:ext cx="193635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71" name="Google Shape;271;p13"/>
          <p:cNvSpPr txBox="1">
            <a:spLocks noGrp="1"/>
          </p:cNvSpPr>
          <p:nvPr>
            <p:ph type="title" idx="13"/>
          </p:nvPr>
        </p:nvSpPr>
        <p:spPr>
          <a:xfrm>
            <a:off x="2781450" y="3532175"/>
            <a:ext cx="1914975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3"/>
          <p:cNvSpPr txBox="1">
            <a:spLocks noGrp="1"/>
          </p:cNvSpPr>
          <p:nvPr>
            <p:ph type="title" idx="14" hasCustomPrompt="1"/>
          </p:nvPr>
        </p:nvSpPr>
        <p:spPr>
          <a:xfrm>
            <a:off x="2781450" y="3093500"/>
            <a:ext cx="956475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3" name="Google Shape;273;p13"/>
          <p:cNvSpPr txBox="1">
            <a:spLocks noGrp="1"/>
          </p:cNvSpPr>
          <p:nvPr>
            <p:ph type="subTitle" idx="15"/>
          </p:nvPr>
        </p:nvSpPr>
        <p:spPr>
          <a:xfrm>
            <a:off x="2781450" y="3966300"/>
            <a:ext cx="1914975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dk2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oogle Shape;34;p3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35" name="Google Shape;35;p3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3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3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3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3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3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3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3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3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3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3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3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3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3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3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3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3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3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3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" name="Google Shape;54;p3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" name="Google Shape;55;p3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6" name="Google Shape;56;p3"/>
          <p:cNvSpPr txBox="1">
            <a:spLocks noGrp="1"/>
          </p:cNvSpPr>
          <p:nvPr>
            <p:ph type="title"/>
          </p:nvPr>
        </p:nvSpPr>
        <p:spPr>
          <a:xfrm>
            <a:off x="1251450" y="2215050"/>
            <a:ext cx="4360725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57" name="Google Shape;57;p3"/>
          <p:cNvSpPr txBox="1">
            <a:spLocks noGrp="1"/>
          </p:cNvSpPr>
          <p:nvPr>
            <p:ph type="title" idx="2" hasCustomPrompt="1"/>
          </p:nvPr>
        </p:nvSpPr>
        <p:spPr>
          <a:xfrm>
            <a:off x="2247413" y="1373250"/>
            <a:ext cx="2363175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3"/>
          <p:cNvSpPr txBox="1">
            <a:spLocks noGrp="1"/>
          </p:cNvSpPr>
          <p:nvPr>
            <p:ph type="subTitle" idx="1"/>
          </p:nvPr>
        </p:nvSpPr>
        <p:spPr>
          <a:xfrm>
            <a:off x="2247413" y="3056850"/>
            <a:ext cx="2363175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79360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1_Title only 1">
    <p:bg>
      <p:bgPr>
        <a:solidFill>
          <a:schemeClr val="dk2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16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326" name="Google Shape;326;p16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16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16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16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16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16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16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16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16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16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16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16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16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16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16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16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16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16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16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" name="Google Shape;345;p16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p16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7" name="Google Shape;347;p16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97199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1_Title only 1">
    <p:bg>
      <p:bgPr>
        <a:solidFill>
          <a:schemeClr val="dk2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16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326" name="Google Shape;326;p16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16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16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16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16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16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16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16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16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16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16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16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16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16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16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16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16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16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16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" name="Google Shape;345;p16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p16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7" name="Google Shape;347;p16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60198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1_Title only 1">
    <p:bg>
      <p:bgPr>
        <a:solidFill>
          <a:schemeClr val="dk2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16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326" name="Google Shape;326;p16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16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16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16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16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16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16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16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16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16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16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16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16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16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16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16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16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16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16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" name="Google Shape;345;p16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p16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7" name="Google Shape;347;p16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8428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1_Title only 1">
    <p:bg>
      <p:bgPr>
        <a:solidFill>
          <a:schemeClr val="dk2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16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326" name="Google Shape;326;p16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16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16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16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16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16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16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16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16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16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16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16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16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16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16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16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16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16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16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" name="Google Shape;345;p16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p16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7" name="Google Shape;347;p16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86402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1_Title only 1">
    <p:bg>
      <p:bgPr>
        <a:solidFill>
          <a:schemeClr val="dk2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16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326" name="Google Shape;326;p16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16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16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16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16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16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16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16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16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16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16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16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16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16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16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16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16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16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16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" name="Google Shape;345;p16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p16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7" name="Google Shape;347;p16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5754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0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3" name="Google Shape;373;p18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374" name="Google Shape;374;p18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5" name="Google Shape;375;p18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6" name="Google Shape;376;p18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7" name="Google Shape;377;p18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8" name="Google Shape;378;p18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9" name="Google Shape;379;p18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0" name="Google Shape;380;p18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1" name="Google Shape;381;p18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2" name="Google Shape;382;p18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3" name="Google Shape;383;p18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4" name="Google Shape;384;p18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5" name="Google Shape;385;p18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6" name="Google Shape;386;p18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7" name="Google Shape;387;p18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8" name="Google Shape;388;p18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9" name="Google Shape;389;p18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0" name="Google Shape;390;p18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1" name="Google Shape;391;p18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2" name="Google Shape;392;p18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3" name="Google Shape;393;p18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4" name="Google Shape;394;p18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95" name="Google Shape;395;p18"/>
          <p:cNvSpPr txBox="1">
            <a:spLocks noGrp="1"/>
          </p:cNvSpPr>
          <p:nvPr>
            <p:ph type="title"/>
          </p:nvPr>
        </p:nvSpPr>
        <p:spPr>
          <a:xfrm>
            <a:off x="3800700" y="635863"/>
            <a:ext cx="2286675" cy="6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96" name="Google Shape;396;p18"/>
          <p:cNvSpPr txBox="1">
            <a:spLocks noGrp="1"/>
          </p:cNvSpPr>
          <p:nvPr>
            <p:ph type="subTitle" idx="1"/>
          </p:nvPr>
        </p:nvSpPr>
        <p:spPr>
          <a:xfrm>
            <a:off x="3800700" y="1427837"/>
            <a:ext cx="2286675" cy="307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○"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■"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●"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○"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■"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●"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○"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■"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1_Title and two columns 1">
    <p:bg>
      <p:bgPr>
        <a:solidFill>
          <a:schemeClr val="accent2"/>
        </a:solidFill>
        <a:effectLst/>
      </p:bgPr>
    </p:bg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3" name="Google Shape;423;p20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424" name="Google Shape;424;p20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5" name="Google Shape;425;p20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6" name="Google Shape;426;p20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7" name="Google Shape;427;p20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8" name="Google Shape;428;p20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9" name="Google Shape;429;p20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0" name="Google Shape;430;p20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" name="Google Shape;431;p20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2" name="Google Shape;432;p20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3" name="Google Shape;433;p20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4" name="Google Shape;434;p20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5" name="Google Shape;435;p20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6" name="Google Shape;436;p20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7" name="Google Shape;437;p20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8" name="Google Shape;438;p20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9" name="Google Shape;439;p20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0" name="Google Shape;440;p20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1" name="Google Shape;441;p20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2" name="Google Shape;442;p20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3" name="Google Shape;443;p20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4" name="Google Shape;444;p20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45" name="Google Shape;445;p20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46" name="Google Shape;446;p20"/>
          <p:cNvSpPr txBox="1">
            <a:spLocks noGrp="1"/>
          </p:cNvSpPr>
          <p:nvPr>
            <p:ph type="title" idx="2"/>
          </p:nvPr>
        </p:nvSpPr>
        <p:spPr>
          <a:xfrm>
            <a:off x="1374188" y="3157224"/>
            <a:ext cx="1760175" cy="3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47" name="Google Shape;447;p20"/>
          <p:cNvSpPr txBox="1">
            <a:spLocks noGrp="1"/>
          </p:cNvSpPr>
          <p:nvPr>
            <p:ph type="subTitle" idx="1"/>
          </p:nvPr>
        </p:nvSpPr>
        <p:spPr>
          <a:xfrm>
            <a:off x="1491075" y="3418225"/>
            <a:ext cx="1526400" cy="9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20"/>
          <p:cNvSpPr txBox="1">
            <a:spLocks noGrp="1"/>
          </p:cNvSpPr>
          <p:nvPr>
            <p:ph type="title" idx="3"/>
          </p:nvPr>
        </p:nvSpPr>
        <p:spPr>
          <a:xfrm>
            <a:off x="3724392" y="3157224"/>
            <a:ext cx="1760175" cy="3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49" name="Google Shape;449;p20"/>
          <p:cNvSpPr txBox="1">
            <a:spLocks noGrp="1"/>
          </p:cNvSpPr>
          <p:nvPr>
            <p:ph type="subTitle" idx="4"/>
          </p:nvPr>
        </p:nvSpPr>
        <p:spPr>
          <a:xfrm>
            <a:off x="3841274" y="3418225"/>
            <a:ext cx="1526400" cy="9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85743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3" name="Google Shape;503;p23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504" name="Google Shape;504;p23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5" name="Google Shape;505;p23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6" name="Google Shape;506;p23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7" name="Google Shape;507;p23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8" name="Google Shape;508;p23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9" name="Google Shape;509;p23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0" name="Google Shape;510;p23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1" name="Google Shape;511;p23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2" name="Google Shape;512;p23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3" name="Google Shape;513;p23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4" name="Google Shape;514;p23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5" name="Google Shape;515;p23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6" name="Google Shape;516;p23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7" name="Google Shape;517;p23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8" name="Google Shape;518;p23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9" name="Google Shape;519;p23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0" name="Google Shape;520;p23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1" name="Google Shape;521;p23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2" name="Google Shape;522;p23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3" name="Google Shape;523;p23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4" name="Google Shape;524;p23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25" name="Google Shape;525;p23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26" name="Google Shape;526;p23"/>
          <p:cNvSpPr txBox="1">
            <a:spLocks noGrp="1"/>
          </p:cNvSpPr>
          <p:nvPr>
            <p:ph type="title" idx="2"/>
          </p:nvPr>
        </p:nvSpPr>
        <p:spPr>
          <a:xfrm>
            <a:off x="646031" y="2804313"/>
            <a:ext cx="1752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7" name="Google Shape;527;p23"/>
          <p:cNvSpPr txBox="1">
            <a:spLocks noGrp="1"/>
          </p:cNvSpPr>
          <p:nvPr>
            <p:ph type="subTitle" idx="1"/>
          </p:nvPr>
        </p:nvSpPr>
        <p:spPr>
          <a:xfrm>
            <a:off x="646031" y="3390838"/>
            <a:ext cx="1752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8" name="Google Shape;528;p23"/>
          <p:cNvSpPr txBox="1">
            <a:spLocks noGrp="1"/>
          </p:cNvSpPr>
          <p:nvPr>
            <p:ph type="title" idx="3"/>
          </p:nvPr>
        </p:nvSpPr>
        <p:spPr>
          <a:xfrm>
            <a:off x="2551800" y="2804313"/>
            <a:ext cx="1752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9" name="Google Shape;529;p23"/>
          <p:cNvSpPr txBox="1">
            <a:spLocks noGrp="1"/>
          </p:cNvSpPr>
          <p:nvPr>
            <p:ph type="subTitle" idx="4"/>
          </p:nvPr>
        </p:nvSpPr>
        <p:spPr>
          <a:xfrm>
            <a:off x="2551800" y="3390838"/>
            <a:ext cx="1752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0" name="Google Shape;530;p23"/>
          <p:cNvSpPr txBox="1">
            <a:spLocks noGrp="1"/>
          </p:cNvSpPr>
          <p:nvPr>
            <p:ph type="title" idx="5"/>
          </p:nvPr>
        </p:nvSpPr>
        <p:spPr>
          <a:xfrm>
            <a:off x="4459669" y="2804313"/>
            <a:ext cx="1752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1" name="Google Shape;531;p23"/>
          <p:cNvSpPr txBox="1">
            <a:spLocks noGrp="1"/>
          </p:cNvSpPr>
          <p:nvPr>
            <p:ph type="subTitle" idx="6"/>
          </p:nvPr>
        </p:nvSpPr>
        <p:spPr>
          <a:xfrm>
            <a:off x="4459669" y="3390838"/>
            <a:ext cx="1752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1_Title and three columns"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3" name="Google Shape;503;p23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504" name="Google Shape;504;p23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5" name="Google Shape;505;p23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6" name="Google Shape;506;p23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7" name="Google Shape;507;p23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8" name="Google Shape;508;p23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9" name="Google Shape;509;p23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0" name="Google Shape;510;p23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1" name="Google Shape;511;p23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2" name="Google Shape;512;p23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3" name="Google Shape;513;p23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4" name="Google Shape;514;p23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5" name="Google Shape;515;p23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6" name="Google Shape;516;p23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7" name="Google Shape;517;p23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8" name="Google Shape;518;p23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9" name="Google Shape;519;p23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0" name="Google Shape;520;p23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1" name="Google Shape;521;p23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2" name="Google Shape;522;p23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3" name="Google Shape;523;p23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4" name="Google Shape;524;p23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25" name="Google Shape;525;p23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26" name="Google Shape;526;p23"/>
          <p:cNvSpPr txBox="1">
            <a:spLocks noGrp="1"/>
          </p:cNvSpPr>
          <p:nvPr>
            <p:ph type="title" idx="2"/>
          </p:nvPr>
        </p:nvSpPr>
        <p:spPr>
          <a:xfrm>
            <a:off x="646031" y="2804313"/>
            <a:ext cx="1752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7" name="Google Shape;527;p23"/>
          <p:cNvSpPr txBox="1">
            <a:spLocks noGrp="1"/>
          </p:cNvSpPr>
          <p:nvPr>
            <p:ph type="subTitle" idx="1"/>
          </p:nvPr>
        </p:nvSpPr>
        <p:spPr>
          <a:xfrm>
            <a:off x="646031" y="3390838"/>
            <a:ext cx="1752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8" name="Google Shape;528;p23"/>
          <p:cNvSpPr txBox="1">
            <a:spLocks noGrp="1"/>
          </p:cNvSpPr>
          <p:nvPr>
            <p:ph type="title" idx="3"/>
          </p:nvPr>
        </p:nvSpPr>
        <p:spPr>
          <a:xfrm>
            <a:off x="2551800" y="2804313"/>
            <a:ext cx="1752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9" name="Google Shape;529;p23"/>
          <p:cNvSpPr txBox="1">
            <a:spLocks noGrp="1"/>
          </p:cNvSpPr>
          <p:nvPr>
            <p:ph type="subTitle" idx="4"/>
          </p:nvPr>
        </p:nvSpPr>
        <p:spPr>
          <a:xfrm>
            <a:off x="2551800" y="3390838"/>
            <a:ext cx="1752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0" name="Google Shape;530;p23"/>
          <p:cNvSpPr txBox="1">
            <a:spLocks noGrp="1"/>
          </p:cNvSpPr>
          <p:nvPr>
            <p:ph type="title" idx="5"/>
          </p:nvPr>
        </p:nvSpPr>
        <p:spPr>
          <a:xfrm>
            <a:off x="4459669" y="2804313"/>
            <a:ext cx="1752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1" name="Google Shape;531;p23"/>
          <p:cNvSpPr txBox="1">
            <a:spLocks noGrp="1"/>
          </p:cNvSpPr>
          <p:nvPr>
            <p:ph type="subTitle" idx="6"/>
          </p:nvPr>
        </p:nvSpPr>
        <p:spPr>
          <a:xfrm>
            <a:off x="4459669" y="3390838"/>
            <a:ext cx="1752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4278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8">
    <p:bg>
      <p:bgPr>
        <a:solidFill>
          <a:schemeClr val="lt2"/>
        </a:solidFill>
        <a:effectLst/>
      </p:bgPr>
    </p:bg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6" name="Google Shape;726;p30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727" name="Google Shape;727;p30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8" name="Google Shape;728;p30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9" name="Google Shape;729;p30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0" name="Google Shape;730;p30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1" name="Google Shape;731;p30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2" name="Google Shape;732;p30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3" name="Google Shape;733;p30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4" name="Google Shape;734;p30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5" name="Google Shape;735;p30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6" name="Google Shape;736;p30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7" name="Google Shape;737;p30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8" name="Google Shape;738;p30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9" name="Google Shape;739;p30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0" name="Google Shape;740;p30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1" name="Google Shape;741;p30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2" name="Google Shape;742;p30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3" name="Google Shape;743;p30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4" name="Google Shape;744;p30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5" name="Google Shape;745;p30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6" name="Google Shape;746;p30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7" name="Google Shape;747;p30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dk2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oogle Shape;34;p3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35" name="Google Shape;35;p3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3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3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3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3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3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3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3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3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3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3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3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3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3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3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3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3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3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3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" name="Google Shape;54;p3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" name="Google Shape;55;p3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6" name="Google Shape;56;p3"/>
          <p:cNvSpPr txBox="1">
            <a:spLocks noGrp="1"/>
          </p:cNvSpPr>
          <p:nvPr>
            <p:ph type="title"/>
          </p:nvPr>
        </p:nvSpPr>
        <p:spPr>
          <a:xfrm>
            <a:off x="1251450" y="2215050"/>
            <a:ext cx="4360725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57" name="Google Shape;57;p3"/>
          <p:cNvSpPr txBox="1">
            <a:spLocks noGrp="1"/>
          </p:cNvSpPr>
          <p:nvPr>
            <p:ph type="title" idx="2" hasCustomPrompt="1"/>
          </p:nvPr>
        </p:nvSpPr>
        <p:spPr>
          <a:xfrm>
            <a:off x="2247413" y="1373250"/>
            <a:ext cx="2363175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3"/>
          <p:cNvSpPr txBox="1">
            <a:spLocks noGrp="1"/>
          </p:cNvSpPr>
          <p:nvPr>
            <p:ph type="subTitle" idx="1"/>
          </p:nvPr>
        </p:nvSpPr>
        <p:spPr>
          <a:xfrm>
            <a:off x="2247413" y="3056850"/>
            <a:ext cx="2363175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49260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9">
    <p:bg>
      <p:bgPr>
        <a:solidFill>
          <a:schemeClr val="accent3"/>
        </a:solidFill>
        <a:effectLst/>
      </p:bgPr>
    </p:bg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9" name="Google Shape;749;p31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750" name="Google Shape;750;p31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1" name="Google Shape;751;p31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2" name="Google Shape;752;p31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3" name="Google Shape;753;p31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4" name="Google Shape;754;p31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5" name="Google Shape;755;p31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6" name="Google Shape;756;p31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7" name="Google Shape;757;p31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8" name="Google Shape;758;p31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9" name="Google Shape;759;p31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0" name="Google Shape;760;p31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1" name="Google Shape;761;p31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2" name="Google Shape;762;p31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3" name="Google Shape;763;p31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4" name="Google Shape;764;p31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5" name="Google Shape;765;p31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6" name="Google Shape;766;p31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7" name="Google Shape;767;p31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8" name="Google Shape;768;p31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9" name="Google Shape;769;p31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0" name="Google Shape;770;p31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879A-A2DA-47E4-B7BC-9CF05D938F46}" type="datetimeFigureOut">
              <a:rPr lang="vi-VN" smtClean="0"/>
              <a:pPr/>
              <a:t>23/02/2022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0DB3-892D-4F69-A756-D8AB26DED6B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396831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6551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4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61" name="Google Shape;61;p4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Google Shape;62;p4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" name="Google Shape;63;p4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" name="Google Shape;64;p4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" name="Google Shape;65;p4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" name="Google Shape;66;p4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4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4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2" name="Google Shape;82;p4"/>
          <p:cNvSpPr/>
          <p:nvPr/>
        </p:nvSpPr>
        <p:spPr>
          <a:xfrm>
            <a:off x="398813" y="299100"/>
            <a:ext cx="6060375" cy="454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83" name="Google Shape;83;p4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"/>
          <p:cNvSpPr txBox="1">
            <a:spLocks noGrp="1"/>
          </p:cNvSpPr>
          <p:nvPr>
            <p:ph type="body" idx="1"/>
          </p:nvPr>
        </p:nvSpPr>
        <p:spPr>
          <a:xfrm>
            <a:off x="530400" y="1152475"/>
            <a:ext cx="5795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AutoNum type="arabicPeriod"/>
              <a:defRPr sz="11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rabicPeriod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rabicPeriod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solidFill>
          <a:schemeClr val="dk2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4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61" name="Google Shape;61;p4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Google Shape;62;p4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" name="Google Shape;63;p4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" name="Google Shape;64;p4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" name="Google Shape;65;p4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" name="Google Shape;66;p4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4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4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2" name="Google Shape;82;p4"/>
          <p:cNvSpPr/>
          <p:nvPr/>
        </p:nvSpPr>
        <p:spPr>
          <a:xfrm>
            <a:off x="398813" y="299100"/>
            <a:ext cx="6060375" cy="454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83" name="Google Shape;83;p4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"/>
          <p:cNvSpPr txBox="1">
            <a:spLocks noGrp="1"/>
          </p:cNvSpPr>
          <p:nvPr>
            <p:ph type="body" idx="1"/>
          </p:nvPr>
        </p:nvSpPr>
        <p:spPr>
          <a:xfrm>
            <a:off x="530400" y="1152475"/>
            <a:ext cx="5795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AutoNum type="arabicPeriod"/>
              <a:defRPr sz="11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rabicPeriod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rabicPeriod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5972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solidFill>
          <a:schemeClr val="dk2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4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61" name="Google Shape;61;p4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Google Shape;62;p4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" name="Google Shape;63;p4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" name="Google Shape;64;p4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" name="Google Shape;65;p4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" name="Google Shape;66;p4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4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4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2" name="Google Shape;82;p4"/>
          <p:cNvSpPr/>
          <p:nvPr/>
        </p:nvSpPr>
        <p:spPr>
          <a:xfrm>
            <a:off x="398813" y="299100"/>
            <a:ext cx="6060375" cy="454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83" name="Google Shape;83;p4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"/>
          <p:cNvSpPr txBox="1">
            <a:spLocks noGrp="1"/>
          </p:cNvSpPr>
          <p:nvPr>
            <p:ph type="body" idx="1"/>
          </p:nvPr>
        </p:nvSpPr>
        <p:spPr>
          <a:xfrm>
            <a:off x="530400" y="1152475"/>
            <a:ext cx="5795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AutoNum type="arabicPeriod"/>
              <a:defRPr sz="11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rabicPeriod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rabicPeriod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5226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solidFill>
          <a:schemeClr val="dk2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4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61" name="Google Shape;61;p4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Google Shape;62;p4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" name="Google Shape;63;p4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" name="Google Shape;64;p4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" name="Google Shape;65;p4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" name="Google Shape;66;p4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4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4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2" name="Google Shape;82;p4"/>
          <p:cNvSpPr/>
          <p:nvPr/>
        </p:nvSpPr>
        <p:spPr>
          <a:xfrm>
            <a:off x="398813" y="299100"/>
            <a:ext cx="6060375" cy="454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83" name="Google Shape;83;p4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"/>
          <p:cNvSpPr txBox="1">
            <a:spLocks noGrp="1"/>
          </p:cNvSpPr>
          <p:nvPr>
            <p:ph type="body" idx="1"/>
          </p:nvPr>
        </p:nvSpPr>
        <p:spPr>
          <a:xfrm>
            <a:off x="530400" y="1152475"/>
            <a:ext cx="5795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AutoNum type="arabicPeriod"/>
              <a:defRPr sz="11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rabicPeriod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rabicPeriod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7731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5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87" name="Google Shape;87;p5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5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5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5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5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5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5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5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5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" name="Google Shape;96;p5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5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5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5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5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5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5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5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5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5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5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5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8" name="Google Shape;108;p5"/>
          <p:cNvSpPr txBox="1">
            <a:spLocks noGrp="1"/>
          </p:cNvSpPr>
          <p:nvPr>
            <p:ph type="title"/>
          </p:nvPr>
        </p:nvSpPr>
        <p:spPr>
          <a:xfrm>
            <a:off x="1059034" y="1087250"/>
            <a:ext cx="1762425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9" name="Google Shape;109;p5"/>
          <p:cNvSpPr txBox="1">
            <a:spLocks noGrp="1"/>
          </p:cNvSpPr>
          <p:nvPr>
            <p:ph type="title" idx="2"/>
          </p:nvPr>
        </p:nvSpPr>
        <p:spPr>
          <a:xfrm>
            <a:off x="4036535" y="2658250"/>
            <a:ext cx="1762425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0" name="Google Shape;110;p5"/>
          <p:cNvSpPr txBox="1">
            <a:spLocks noGrp="1"/>
          </p:cNvSpPr>
          <p:nvPr>
            <p:ph type="subTitle" idx="1"/>
          </p:nvPr>
        </p:nvSpPr>
        <p:spPr>
          <a:xfrm>
            <a:off x="1059034" y="1507550"/>
            <a:ext cx="1762425" cy="97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5"/>
          <p:cNvSpPr txBox="1">
            <a:spLocks noGrp="1"/>
          </p:cNvSpPr>
          <p:nvPr>
            <p:ph type="subTitle" idx="3"/>
          </p:nvPr>
        </p:nvSpPr>
        <p:spPr>
          <a:xfrm>
            <a:off x="4036541" y="3078550"/>
            <a:ext cx="1762425" cy="97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8338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5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87" name="Google Shape;87;p5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5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5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5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5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5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5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5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5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" name="Google Shape;96;p5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5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5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5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5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5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5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5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5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5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5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5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8" name="Google Shape;108;p5"/>
          <p:cNvSpPr txBox="1">
            <a:spLocks noGrp="1"/>
          </p:cNvSpPr>
          <p:nvPr>
            <p:ph type="title"/>
          </p:nvPr>
        </p:nvSpPr>
        <p:spPr>
          <a:xfrm>
            <a:off x="1059034" y="1087250"/>
            <a:ext cx="1762425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9" name="Google Shape;109;p5"/>
          <p:cNvSpPr txBox="1">
            <a:spLocks noGrp="1"/>
          </p:cNvSpPr>
          <p:nvPr>
            <p:ph type="title" idx="2"/>
          </p:nvPr>
        </p:nvSpPr>
        <p:spPr>
          <a:xfrm>
            <a:off x="4036535" y="2658250"/>
            <a:ext cx="1762425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0" name="Google Shape;110;p5"/>
          <p:cNvSpPr txBox="1">
            <a:spLocks noGrp="1"/>
          </p:cNvSpPr>
          <p:nvPr>
            <p:ph type="subTitle" idx="1"/>
          </p:nvPr>
        </p:nvSpPr>
        <p:spPr>
          <a:xfrm>
            <a:off x="1059034" y="1507550"/>
            <a:ext cx="1762425" cy="97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5"/>
          <p:cNvSpPr txBox="1">
            <a:spLocks noGrp="1"/>
          </p:cNvSpPr>
          <p:nvPr>
            <p:ph type="subTitle" idx="3"/>
          </p:nvPr>
        </p:nvSpPr>
        <p:spPr>
          <a:xfrm>
            <a:off x="4036541" y="3078550"/>
            <a:ext cx="1762425" cy="97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4724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0400" y="1152475"/>
            <a:ext cx="57951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717" r:id="rId2"/>
    <p:sldLayoutId id="2147483685" r:id="rId3"/>
    <p:sldLayoutId id="2147483650" r:id="rId4"/>
    <p:sldLayoutId id="2147483714" r:id="rId5"/>
    <p:sldLayoutId id="2147483682" r:id="rId6"/>
    <p:sldLayoutId id="2147483681" r:id="rId7"/>
    <p:sldLayoutId id="2147483720" r:id="rId8"/>
    <p:sldLayoutId id="2147483686" r:id="rId9"/>
    <p:sldLayoutId id="2147483652" r:id="rId10"/>
    <p:sldLayoutId id="2147483716" r:id="rId11"/>
    <p:sldLayoutId id="2147483684" r:id="rId12"/>
    <p:sldLayoutId id="2147483655" r:id="rId13"/>
    <p:sldLayoutId id="2147483722" r:id="rId14"/>
    <p:sldLayoutId id="2147483719" r:id="rId15"/>
    <p:sldLayoutId id="2147483715" r:id="rId16"/>
    <p:sldLayoutId id="2147483683" r:id="rId17"/>
    <p:sldLayoutId id="2147483658" r:id="rId18"/>
    <p:sldLayoutId id="2147483659" r:id="rId19"/>
    <p:sldLayoutId id="2147483724" r:id="rId20"/>
    <p:sldLayoutId id="2147483723" r:id="rId21"/>
    <p:sldLayoutId id="2147483721" r:id="rId22"/>
    <p:sldLayoutId id="2147483688" r:id="rId23"/>
    <p:sldLayoutId id="2147483687" r:id="rId24"/>
    <p:sldLayoutId id="2147483664" r:id="rId25"/>
    <p:sldLayoutId id="2147483701" r:id="rId26"/>
    <p:sldLayoutId id="2147483669" r:id="rId27"/>
    <p:sldLayoutId id="2147483718" r:id="rId28"/>
    <p:sldLayoutId id="2147483676" r:id="rId29"/>
    <p:sldLayoutId id="2147483677" r:id="rId30"/>
    <p:sldLayoutId id="2147483725" r:id="rId31"/>
    <p:sldLayoutId id="2147483726" r:id="rId3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34"/>
          <p:cNvSpPr/>
          <p:nvPr/>
        </p:nvSpPr>
        <p:spPr>
          <a:xfrm>
            <a:off x="460073" y="765127"/>
            <a:ext cx="6223618" cy="349003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81" name="Google Shape;781;p34"/>
          <p:cNvGrpSpPr/>
          <p:nvPr/>
        </p:nvGrpSpPr>
        <p:grpSpPr>
          <a:xfrm rot="899975">
            <a:off x="5758434" y="3195082"/>
            <a:ext cx="919511" cy="1581326"/>
            <a:chOff x="5661950" y="0"/>
            <a:chExt cx="2209475" cy="4843900"/>
          </a:xfrm>
        </p:grpSpPr>
        <p:grpSp>
          <p:nvGrpSpPr>
            <p:cNvPr id="782" name="Google Shape;782;p34"/>
            <p:cNvGrpSpPr/>
            <p:nvPr/>
          </p:nvGrpSpPr>
          <p:grpSpPr>
            <a:xfrm>
              <a:off x="5661950" y="0"/>
              <a:ext cx="2209475" cy="4843900"/>
              <a:chOff x="2616875" y="358450"/>
              <a:chExt cx="2209475" cy="4843900"/>
            </a:xfrm>
          </p:grpSpPr>
          <p:sp>
            <p:nvSpPr>
              <p:cNvPr id="783" name="Google Shape;783;p34"/>
              <p:cNvSpPr/>
              <p:nvPr/>
            </p:nvSpPr>
            <p:spPr>
              <a:xfrm>
                <a:off x="3504425" y="1400200"/>
                <a:ext cx="372325" cy="270800"/>
              </a:xfrm>
              <a:custGeom>
                <a:avLst/>
                <a:gdLst/>
                <a:ahLst/>
                <a:cxnLst/>
                <a:rect l="l" t="t" r="r" b="b"/>
                <a:pathLst>
                  <a:path w="14893" h="10832" fill="none" extrusionOk="0">
                    <a:moveTo>
                      <a:pt x="3686" y="10831"/>
                    </a:moveTo>
                    <a:cubicBezTo>
                      <a:pt x="3686" y="10831"/>
                      <a:pt x="0" y="1204"/>
                      <a:pt x="7597" y="602"/>
                    </a:cubicBezTo>
                    <a:cubicBezTo>
                      <a:pt x="14893" y="0"/>
                      <a:pt x="14140" y="7973"/>
                      <a:pt x="13012" y="9778"/>
                    </a:cubicBezTo>
                  </a:path>
                </a:pathLst>
              </a:custGeom>
              <a:solidFill>
                <a:schemeClr val="dk2"/>
              </a:solidFill>
              <a:ln w="47000" cap="rnd" cmpd="sng">
                <a:solidFill>
                  <a:schemeClr val="dk2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4" name="Google Shape;784;p34"/>
              <p:cNvSpPr/>
              <p:nvPr/>
            </p:nvSpPr>
            <p:spPr>
              <a:xfrm>
                <a:off x="2616875" y="1466000"/>
                <a:ext cx="2209475" cy="3736350"/>
              </a:xfrm>
              <a:custGeom>
                <a:avLst/>
                <a:gdLst/>
                <a:ahLst/>
                <a:cxnLst/>
                <a:rect l="l" t="t" r="r" b="b"/>
                <a:pathLst>
                  <a:path w="88379" h="149454" extrusionOk="0">
                    <a:moveTo>
                      <a:pt x="44493" y="13295"/>
                    </a:moveTo>
                    <a:cubicBezTo>
                      <a:pt x="47606" y="13295"/>
                      <a:pt x="50620" y="15707"/>
                      <a:pt x="50620" y="19331"/>
                    </a:cubicBezTo>
                    <a:cubicBezTo>
                      <a:pt x="50620" y="22716"/>
                      <a:pt x="47913" y="25348"/>
                      <a:pt x="44603" y="25348"/>
                    </a:cubicBezTo>
                    <a:lnTo>
                      <a:pt x="44603" y="25423"/>
                    </a:lnTo>
                    <a:cubicBezTo>
                      <a:pt x="39188" y="25423"/>
                      <a:pt x="36480" y="18880"/>
                      <a:pt x="40316" y="15044"/>
                    </a:cubicBezTo>
                    <a:cubicBezTo>
                      <a:pt x="41524" y="13835"/>
                      <a:pt x="43020" y="13295"/>
                      <a:pt x="44493" y="13295"/>
                    </a:cubicBezTo>
                    <a:close/>
                    <a:moveTo>
                      <a:pt x="23769" y="1"/>
                    </a:moveTo>
                    <a:lnTo>
                      <a:pt x="1" y="22941"/>
                    </a:lnTo>
                    <a:lnTo>
                      <a:pt x="1" y="149454"/>
                    </a:lnTo>
                    <a:lnTo>
                      <a:pt x="88378" y="149454"/>
                    </a:lnTo>
                    <a:lnTo>
                      <a:pt x="88378" y="22941"/>
                    </a:lnTo>
                    <a:lnTo>
                      <a:pt x="67619" y="1"/>
                    </a:ln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5" name="Google Shape;785;p34"/>
              <p:cNvSpPr/>
              <p:nvPr/>
            </p:nvSpPr>
            <p:spPr>
              <a:xfrm>
                <a:off x="2659881" y="1499497"/>
                <a:ext cx="2133469" cy="768671"/>
              </a:xfrm>
              <a:custGeom>
                <a:avLst/>
                <a:gdLst/>
                <a:ahLst/>
                <a:cxnLst/>
                <a:rect l="l" t="t" r="r" b="b"/>
                <a:pathLst>
                  <a:path w="88379" h="31968" extrusionOk="0">
                    <a:moveTo>
                      <a:pt x="44077" y="13013"/>
                    </a:moveTo>
                    <a:cubicBezTo>
                      <a:pt x="49492" y="13013"/>
                      <a:pt x="52125" y="19481"/>
                      <a:pt x="48364" y="23317"/>
                    </a:cubicBezTo>
                    <a:cubicBezTo>
                      <a:pt x="47122" y="24560"/>
                      <a:pt x="45603" y="25116"/>
                      <a:pt x="44118" y="25116"/>
                    </a:cubicBezTo>
                    <a:cubicBezTo>
                      <a:pt x="41017" y="25116"/>
                      <a:pt x="38060" y="22692"/>
                      <a:pt x="38060" y="19030"/>
                    </a:cubicBezTo>
                    <a:cubicBezTo>
                      <a:pt x="38060" y="15721"/>
                      <a:pt x="40767" y="13013"/>
                      <a:pt x="44077" y="13013"/>
                    </a:cubicBezTo>
                    <a:close/>
                    <a:moveTo>
                      <a:pt x="23242" y="0"/>
                    </a:moveTo>
                    <a:lnTo>
                      <a:pt x="1" y="22640"/>
                    </a:lnTo>
                    <a:lnTo>
                      <a:pt x="1" y="31967"/>
                    </a:lnTo>
                    <a:lnTo>
                      <a:pt x="88378" y="31967"/>
                    </a:lnTo>
                    <a:lnTo>
                      <a:pt x="88378" y="22640"/>
                    </a:lnTo>
                    <a:lnTo>
                      <a:pt x="6709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6" name="Google Shape;786;p34"/>
              <p:cNvSpPr/>
              <p:nvPr/>
            </p:nvSpPr>
            <p:spPr>
              <a:xfrm>
                <a:off x="2655299" y="4822509"/>
                <a:ext cx="2133469" cy="361188"/>
              </a:xfrm>
              <a:custGeom>
                <a:avLst/>
                <a:gdLst/>
                <a:ahLst/>
                <a:cxnLst/>
                <a:rect l="l" t="t" r="r" b="b"/>
                <a:pathLst>
                  <a:path w="88379" h="15495" extrusionOk="0">
                    <a:moveTo>
                      <a:pt x="1" y="0"/>
                    </a:moveTo>
                    <a:lnTo>
                      <a:pt x="1" y="15494"/>
                    </a:lnTo>
                    <a:lnTo>
                      <a:pt x="88378" y="15494"/>
                    </a:lnTo>
                    <a:lnTo>
                      <a:pt x="8837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7" name="Google Shape;787;p34"/>
              <p:cNvSpPr/>
              <p:nvPr/>
            </p:nvSpPr>
            <p:spPr>
              <a:xfrm>
                <a:off x="3694122" y="3021125"/>
                <a:ext cx="665675" cy="547175"/>
              </a:xfrm>
              <a:custGeom>
                <a:avLst/>
                <a:gdLst/>
                <a:ahLst/>
                <a:cxnLst/>
                <a:rect l="l" t="t" r="r" b="b"/>
                <a:pathLst>
                  <a:path w="26627" h="21887" extrusionOk="0">
                    <a:moveTo>
                      <a:pt x="8230" y="1"/>
                    </a:moveTo>
                    <a:cubicBezTo>
                      <a:pt x="3982" y="1"/>
                      <a:pt x="1" y="3359"/>
                      <a:pt x="1" y="8272"/>
                    </a:cubicBezTo>
                    <a:cubicBezTo>
                      <a:pt x="1" y="11657"/>
                      <a:pt x="2032" y="14591"/>
                      <a:pt x="5491" y="17524"/>
                    </a:cubicBezTo>
                    <a:cubicBezTo>
                      <a:pt x="7974" y="19254"/>
                      <a:pt x="10531" y="20683"/>
                      <a:pt x="13314" y="21886"/>
                    </a:cubicBezTo>
                    <a:cubicBezTo>
                      <a:pt x="16022" y="20683"/>
                      <a:pt x="18654" y="19254"/>
                      <a:pt x="21061" y="17524"/>
                    </a:cubicBezTo>
                    <a:cubicBezTo>
                      <a:pt x="24596" y="14591"/>
                      <a:pt x="26627" y="11657"/>
                      <a:pt x="26627" y="8272"/>
                    </a:cubicBezTo>
                    <a:cubicBezTo>
                      <a:pt x="26627" y="3730"/>
                      <a:pt x="23015" y="73"/>
                      <a:pt x="18491" y="73"/>
                    </a:cubicBezTo>
                    <a:cubicBezTo>
                      <a:pt x="18445" y="73"/>
                      <a:pt x="18399" y="73"/>
                      <a:pt x="18353" y="74"/>
                    </a:cubicBezTo>
                    <a:cubicBezTo>
                      <a:pt x="18262" y="70"/>
                      <a:pt x="18171" y="68"/>
                      <a:pt x="18080" y="68"/>
                    </a:cubicBezTo>
                    <a:cubicBezTo>
                      <a:pt x="16367" y="68"/>
                      <a:pt x="14671" y="733"/>
                      <a:pt x="13314" y="1804"/>
                    </a:cubicBezTo>
                    <a:cubicBezTo>
                      <a:pt x="11743" y="561"/>
                      <a:pt x="9964" y="1"/>
                      <a:pt x="82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8" name="Google Shape;788;p34"/>
              <p:cNvSpPr/>
              <p:nvPr/>
            </p:nvSpPr>
            <p:spPr>
              <a:xfrm>
                <a:off x="3282525" y="358450"/>
                <a:ext cx="684475" cy="1476125"/>
              </a:xfrm>
              <a:custGeom>
                <a:avLst/>
                <a:gdLst/>
                <a:ahLst/>
                <a:cxnLst/>
                <a:rect l="l" t="t" r="r" b="b"/>
                <a:pathLst>
                  <a:path w="27379" h="59045" fill="none" extrusionOk="0">
                    <a:moveTo>
                      <a:pt x="18428" y="59045"/>
                    </a:moveTo>
                    <a:cubicBezTo>
                      <a:pt x="18428" y="59045"/>
                      <a:pt x="16849" y="49869"/>
                      <a:pt x="18955" y="41821"/>
                    </a:cubicBezTo>
                    <a:cubicBezTo>
                      <a:pt x="19782" y="38737"/>
                      <a:pt x="21963" y="32870"/>
                      <a:pt x="23693" y="25273"/>
                    </a:cubicBezTo>
                    <a:cubicBezTo>
                      <a:pt x="26326" y="13690"/>
                      <a:pt x="27379" y="1"/>
                      <a:pt x="17075" y="1"/>
                    </a:cubicBezTo>
                    <a:cubicBezTo>
                      <a:pt x="1" y="1"/>
                      <a:pt x="8124" y="25499"/>
                      <a:pt x="14818" y="41821"/>
                    </a:cubicBezTo>
                    <a:cubicBezTo>
                      <a:pt x="18880" y="51599"/>
                      <a:pt x="16022" y="58142"/>
                      <a:pt x="16022" y="58142"/>
                    </a:cubicBezTo>
                  </a:path>
                </a:pathLst>
              </a:custGeom>
              <a:solidFill>
                <a:schemeClr val="dk2"/>
              </a:solidFill>
              <a:ln w="47000" cap="rnd" cmpd="sng">
                <a:solidFill>
                  <a:schemeClr val="dk2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9" name="Google Shape;789;p34"/>
              <p:cNvSpPr/>
              <p:nvPr/>
            </p:nvSpPr>
            <p:spPr>
              <a:xfrm>
                <a:off x="2898925" y="2735275"/>
                <a:ext cx="1645350" cy="1645350"/>
              </a:xfrm>
              <a:custGeom>
                <a:avLst/>
                <a:gdLst/>
                <a:ahLst/>
                <a:cxnLst/>
                <a:rect l="l" t="t" r="r" b="b"/>
                <a:pathLst>
                  <a:path w="65814" h="65814" fill="none" extrusionOk="0">
                    <a:moveTo>
                      <a:pt x="1" y="0"/>
                    </a:moveTo>
                    <a:lnTo>
                      <a:pt x="65814" y="0"/>
                    </a:lnTo>
                    <a:lnTo>
                      <a:pt x="65814" y="65813"/>
                    </a:lnTo>
                    <a:lnTo>
                      <a:pt x="1" y="65813"/>
                    </a:ln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lt1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0" name="Google Shape;790;p34"/>
              <p:cNvSpPr/>
              <p:nvPr/>
            </p:nvSpPr>
            <p:spPr>
              <a:xfrm>
                <a:off x="3299450" y="2596125"/>
                <a:ext cx="376100" cy="274550"/>
              </a:xfrm>
              <a:custGeom>
                <a:avLst/>
                <a:gdLst/>
                <a:ahLst/>
                <a:cxnLst/>
                <a:rect l="l" t="t" r="r" b="b"/>
                <a:pathLst>
                  <a:path w="15044" h="10982" extrusionOk="0">
                    <a:moveTo>
                      <a:pt x="5642" y="0"/>
                    </a:moveTo>
                    <a:cubicBezTo>
                      <a:pt x="76" y="0"/>
                      <a:pt x="226" y="2482"/>
                      <a:pt x="226" y="5491"/>
                    </a:cubicBezTo>
                    <a:cubicBezTo>
                      <a:pt x="226" y="8499"/>
                      <a:pt x="1" y="10982"/>
                      <a:pt x="5642" y="10982"/>
                    </a:cubicBezTo>
                    <a:cubicBezTo>
                      <a:pt x="9854" y="10982"/>
                      <a:pt x="13464" y="9628"/>
                      <a:pt x="15044" y="7672"/>
                    </a:cubicBezTo>
                    <a:lnTo>
                      <a:pt x="14968" y="3310"/>
                    </a:lnTo>
                    <a:cubicBezTo>
                      <a:pt x="13389" y="1354"/>
                      <a:pt x="9854" y="0"/>
                      <a:pt x="56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1" name="Google Shape;791;p34"/>
              <p:cNvSpPr/>
              <p:nvPr/>
            </p:nvSpPr>
            <p:spPr>
              <a:xfrm>
                <a:off x="3299450" y="2596125"/>
                <a:ext cx="376100" cy="274550"/>
              </a:xfrm>
              <a:custGeom>
                <a:avLst/>
                <a:gdLst/>
                <a:ahLst/>
                <a:cxnLst/>
                <a:rect l="l" t="t" r="r" b="b"/>
                <a:pathLst>
                  <a:path w="15044" h="10982" fill="none" extrusionOk="0">
                    <a:moveTo>
                      <a:pt x="15044" y="7672"/>
                    </a:moveTo>
                    <a:cubicBezTo>
                      <a:pt x="13464" y="9628"/>
                      <a:pt x="9854" y="10982"/>
                      <a:pt x="5642" y="10982"/>
                    </a:cubicBezTo>
                    <a:cubicBezTo>
                      <a:pt x="1" y="10982"/>
                      <a:pt x="226" y="8499"/>
                      <a:pt x="226" y="5491"/>
                    </a:cubicBezTo>
                    <a:cubicBezTo>
                      <a:pt x="226" y="2482"/>
                      <a:pt x="76" y="0"/>
                      <a:pt x="5642" y="0"/>
                    </a:cubicBezTo>
                    <a:cubicBezTo>
                      <a:pt x="9854" y="0"/>
                      <a:pt x="13389" y="1354"/>
                      <a:pt x="14968" y="3310"/>
                    </a:cubicBezTo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lt1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2" name="Google Shape;792;p34"/>
              <p:cNvSpPr/>
              <p:nvPr/>
            </p:nvSpPr>
            <p:spPr>
              <a:xfrm>
                <a:off x="3792100" y="2596125"/>
                <a:ext cx="376100" cy="274550"/>
              </a:xfrm>
              <a:custGeom>
                <a:avLst/>
                <a:gdLst/>
                <a:ahLst/>
                <a:cxnLst/>
                <a:rect l="l" t="t" r="r" b="b"/>
                <a:pathLst>
                  <a:path w="15044" h="10982" extrusionOk="0">
                    <a:moveTo>
                      <a:pt x="9403" y="0"/>
                    </a:moveTo>
                    <a:cubicBezTo>
                      <a:pt x="5191" y="0"/>
                      <a:pt x="1656" y="1354"/>
                      <a:pt x="76" y="3310"/>
                    </a:cubicBezTo>
                    <a:lnTo>
                      <a:pt x="1" y="7672"/>
                    </a:lnTo>
                    <a:cubicBezTo>
                      <a:pt x="1580" y="9628"/>
                      <a:pt x="5191" y="10982"/>
                      <a:pt x="9403" y="10982"/>
                    </a:cubicBezTo>
                    <a:cubicBezTo>
                      <a:pt x="15044" y="10982"/>
                      <a:pt x="14818" y="8499"/>
                      <a:pt x="14818" y="5491"/>
                    </a:cubicBezTo>
                    <a:cubicBezTo>
                      <a:pt x="14818" y="2482"/>
                      <a:pt x="14969" y="0"/>
                      <a:pt x="94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3" name="Google Shape;793;p34"/>
              <p:cNvSpPr/>
              <p:nvPr/>
            </p:nvSpPr>
            <p:spPr>
              <a:xfrm>
                <a:off x="3792100" y="2596125"/>
                <a:ext cx="376100" cy="274550"/>
              </a:xfrm>
              <a:custGeom>
                <a:avLst/>
                <a:gdLst/>
                <a:ahLst/>
                <a:cxnLst/>
                <a:rect l="l" t="t" r="r" b="b"/>
                <a:pathLst>
                  <a:path w="15044" h="10982" fill="none" extrusionOk="0">
                    <a:moveTo>
                      <a:pt x="1" y="7672"/>
                    </a:moveTo>
                    <a:cubicBezTo>
                      <a:pt x="1580" y="9628"/>
                      <a:pt x="5191" y="10982"/>
                      <a:pt x="9403" y="10982"/>
                    </a:cubicBezTo>
                    <a:cubicBezTo>
                      <a:pt x="15044" y="10982"/>
                      <a:pt x="14818" y="8499"/>
                      <a:pt x="14818" y="5491"/>
                    </a:cubicBezTo>
                    <a:cubicBezTo>
                      <a:pt x="14818" y="2482"/>
                      <a:pt x="14969" y="0"/>
                      <a:pt x="9403" y="0"/>
                    </a:cubicBezTo>
                    <a:cubicBezTo>
                      <a:pt x="5191" y="0"/>
                      <a:pt x="1656" y="1354"/>
                      <a:pt x="76" y="3310"/>
                    </a:cubicBezTo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lt1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4" name="Google Shape;794;p34"/>
              <p:cNvSpPr/>
              <p:nvPr/>
            </p:nvSpPr>
            <p:spPr>
              <a:xfrm>
                <a:off x="3641675" y="2658050"/>
                <a:ext cx="176775" cy="152525"/>
              </a:xfrm>
              <a:custGeom>
                <a:avLst/>
                <a:gdLst/>
                <a:ahLst/>
                <a:cxnLst/>
                <a:rect l="l" t="t" r="r" b="b"/>
                <a:pathLst>
                  <a:path w="7071" h="6101" extrusionOk="0">
                    <a:moveTo>
                      <a:pt x="3996" y="0"/>
                    </a:moveTo>
                    <a:cubicBezTo>
                      <a:pt x="3316" y="0"/>
                      <a:pt x="2622" y="235"/>
                      <a:pt x="2032" y="757"/>
                    </a:cubicBezTo>
                    <a:cubicBezTo>
                      <a:pt x="1" y="2562"/>
                      <a:pt x="1054" y="5797"/>
                      <a:pt x="3686" y="6098"/>
                    </a:cubicBezTo>
                    <a:cubicBezTo>
                      <a:pt x="3734" y="6100"/>
                      <a:pt x="3782" y="6101"/>
                      <a:pt x="3830" y="6101"/>
                    </a:cubicBezTo>
                    <a:cubicBezTo>
                      <a:pt x="5570" y="6101"/>
                      <a:pt x="6998" y="4773"/>
                      <a:pt x="7071" y="3089"/>
                    </a:cubicBezTo>
                    <a:cubicBezTo>
                      <a:pt x="7071" y="1252"/>
                      <a:pt x="5569" y="0"/>
                      <a:pt x="39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795" name="Google Shape;795;p34"/>
            <p:cNvSpPr txBox="1"/>
            <p:nvPr/>
          </p:nvSpPr>
          <p:spPr>
            <a:xfrm>
              <a:off x="5963940" y="2642749"/>
              <a:ext cx="627300" cy="51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" sz="2200">
                  <a:solidFill>
                    <a:schemeClr val="lt1"/>
                  </a:solidFill>
                  <a:latin typeface="Mansalva"/>
                  <a:ea typeface="Mansalva"/>
                  <a:cs typeface="Mansalva"/>
                  <a:sym typeface="Mansalva"/>
                </a:rPr>
                <a:t>I</a:t>
              </a:r>
              <a:endParaRPr sz="2200">
                <a:solidFill>
                  <a:schemeClr val="lt1"/>
                </a:solidFill>
                <a:latin typeface="Mansalva"/>
                <a:ea typeface="Mansalva"/>
                <a:cs typeface="Mansalva"/>
                <a:sym typeface="Mansalva"/>
              </a:endParaRPr>
            </a:p>
          </p:txBody>
        </p:sp>
        <p:sp>
          <p:nvSpPr>
            <p:cNvPr id="796" name="Google Shape;796;p34"/>
            <p:cNvSpPr txBox="1"/>
            <p:nvPr/>
          </p:nvSpPr>
          <p:spPr>
            <a:xfrm>
              <a:off x="5963976" y="3302725"/>
              <a:ext cx="1601400" cy="51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chemeClr val="lt1"/>
                  </a:solidFill>
                  <a:latin typeface="Mansalva"/>
                  <a:ea typeface="Mansalva"/>
                  <a:cs typeface="Mansalva"/>
                  <a:sym typeface="Mansalva"/>
                </a:rPr>
                <a:t>School</a:t>
              </a:r>
              <a:endParaRPr sz="1300">
                <a:solidFill>
                  <a:schemeClr val="lt1"/>
                </a:solidFill>
                <a:latin typeface="Mansalva"/>
                <a:ea typeface="Mansalva"/>
                <a:cs typeface="Mansalva"/>
                <a:sym typeface="Mansalva"/>
              </a:endParaRPr>
            </a:p>
          </p:txBody>
        </p:sp>
      </p:grpSp>
      <p:sp>
        <p:nvSpPr>
          <p:cNvPr id="797" name="Google Shape;797;p34"/>
          <p:cNvSpPr txBox="1">
            <a:spLocks noGrp="1"/>
          </p:cNvSpPr>
          <p:nvPr>
            <p:ph type="ctrTitle"/>
          </p:nvPr>
        </p:nvSpPr>
        <p:spPr>
          <a:xfrm>
            <a:off x="411563" y="1288470"/>
            <a:ext cx="6272128" cy="187430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4000" b="1" dirty="0">
                <a:solidFill>
                  <a:srgbClr val="4C2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Tập đọc </a:t>
            </a:r>
            <a:br>
              <a:rPr lang="en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vụ đắm tàu</a:t>
            </a:r>
            <a:endParaRPr sz="4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05" name="Google Shape;1005;p34"/>
          <p:cNvGrpSpPr/>
          <p:nvPr/>
        </p:nvGrpSpPr>
        <p:grpSpPr>
          <a:xfrm rot="-7200341">
            <a:off x="5808591" y="224741"/>
            <a:ext cx="951707" cy="929242"/>
            <a:chOff x="1098125" y="238225"/>
            <a:chExt cx="5212875" cy="5089825"/>
          </a:xfrm>
        </p:grpSpPr>
        <p:sp>
          <p:nvSpPr>
            <p:cNvPr id="1006" name="Google Shape;1006;p34"/>
            <p:cNvSpPr/>
            <p:nvPr/>
          </p:nvSpPr>
          <p:spPr>
            <a:xfrm>
              <a:off x="2422600" y="3847325"/>
              <a:ext cx="1668600" cy="1480725"/>
            </a:xfrm>
            <a:custGeom>
              <a:avLst/>
              <a:gdLst/>
              <a:ahLst/>
              <a:cxnLst/>
              <a:rect l="l" t="t" r="r" b="b"/>
              <a:pathLst>
                <a:path w="66744" h="59229" extrusionOk="0">
                  <a:moveTo>
                    <a:pt x="40106" y="9997"/>
                  </a:moveTo>
                  <a:cubicBezTo>
                    <a:pt x="43785" y="9997"/>
                    <a:pt x="47090" y="11139"/>
                    <a:pt x="49429" y="13534"/>
                  </a:cubicBezTo>
                  <a:cubicBezTo>
                    <a:pt x="55644" y="19750"/>
                    <a:pt x="53424" y="32181"/>
                    <a:pt x="44693" y="40912"/>
                  </a:cubicBezTo>
                  <a:cubicBezTo>
                    <a:pt x="39294" y="46311"/>
                    <a:pt x="32424" y="49220"/>
                    <a:pt x="26498" y="49220"/>
                  </a:cubicBezTo>
                  <a:cubicBezTo>
                    <a:pt x="22839" y="49220"/>
                    <a:pt x="19540" y="48112"/>
                    <a:pt x="17167" y="45796"/>
                  </a:cubicBezTo>
                  <a:cubicBezTo>
                    <a:pt x="10952" y="39580"/>
                    <a:pt x="13172" y="27001"/>
                    <a:pt x="22051" y="18270"/>
                  </a:cubicBezTo>
                  <a:cubicBezTo>
                    <a:pt x="27417" y="12903"/>
                    <a:pt x="34238" y="9997"/>
                    <a:pt x="40106" y="9997"/>
                  </a:cubicBezTo>
                  <a:close/>
                  <a:moveTo>
                    <a:pt x="40105" y="0"/>
                  </a:moveTo>
                  <a:cubicBezTo>
                    <a:pt x="31624" y="0"/>
                    <a:pt x="22355" y="3844"/>
                    <a:pt x="14947" y="11167"/>
                  </a:cubicBezTo>
                  <a:cubicBezTo>
                    <a:pt x="2073" y="24042"/>
                    <a:pt x="1" y="42688"/>
                    <a:pt x="10064" y="52751"/>
                  </a:cubicBezTo>
                  <a:cubicBezTo>
                    <a:pt x="14420" y="57107"/>
                    <a:pt x="20312" y="59228"/>
                    <a:pt x="26636" y="59228"/>
                  </a:cubicBezTo>
                  <a:cubicBezTo>
                    <a:pt x="35135" y="59228"/>
                    <a:pt x="44414" y="55398"/>
                    <a:pt x="51796" y="48015"/>
                  </a:cubicBezTo>
                  <a:cubicBezTo>
                    <a:pt x="64523" y="35289"/>
                    <a:pt x="66743" y="16642"/>
                    <a:pt x="56532" y="6431"/>
                  </a:cubicBezTo>
                  <a:cubicBezTo>
                    <a:pt x="52196" y="2095"/>
                    <a:pt x="46365" y="0"/>
                    <a:pt x="401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07" name="Google Shape;1007;p34"/>
            <p:cNvSpPr/>
            <p:nvPr/>
          </p:nvSpPr>
          <p:spPr>
            <a:xfrm>
              <a:off x="2720025" y="238225"/>
              <a:ext cx="2751150" cy="3983775"/>
            </a:xfrm>
            <a:custGeom>
              <a:avLst/>
              <a:gdLst/>
              <a:ahLst/>
              <a:cxnLst/>
              <a:rect l="l" t="t" r="r" b="b"/>
              <a:pathLst>
                <a:path w="110046" h="159351" extrusionOk="0">
                  <a:moveTo>
                    <a:pt x="105592" y="1"/>
                  </a:moveTo>
                  <a:cubicBezTo>
                    <a:pt x="102850" y="1"/>
                    <a:pt x="100171" y="1373"/>
                    <a:pt x="98650" y="3844"/>
                  </a:cubicBezTo>
                  <a:lnTo>
                    <a:pt x="535" y="158194"/>
                  </a:lnTo>
                  <a:cubicBezTo>
                    <a:pt x="6" y="159034"/>
                    <a:pt x="0" y="159351"/>
                    <a:pt x="356" y="159351"/>
                  </a:cubicBezTo>
                  <a:cubicBezTo>
                    <a:pt x="1452" y="159351"/>
                    <a:pt x="5974" y="156354"/>
                    <a:pt x="9246" y="156354"/>
                  </a:cubicBezTo>
                  <a:cubicBezTo>
                    <a:pt x="9973" y="156354"/>
                    <a:pt x="10638" y="156502"/>
                    <a:pt x="11190" y="156863"/>
                  </a:cubicBezTo>
                  <a:cubicBezTo>
                    <a:pt x="11725" y="157199"/>
                    <a:pt x="12355" y="157350"/>
                    <a:pt x="13051" y="157350"/>
                  </a:cubicBezTo>
                  <a:cubicBezTo>
                    <a:pt x="17556" y="157350"/>
                    <a:pt x="24826" y="151020"/>
                    <a:pt x="26876" y="147687"/>
                  </a:cubicBezTo>
                  <a:lnTo>
                    <a:pt x="67573" y="83609"/>
                  </a:lnTo>
                  <a:lnTo>
                    <a:pt x="110045" y="1328"/>
                  </a:lnTo>
                  <a:cubicBezTo>
                    <a:pt x="108668" y="427"/>
                    <a:pt x="107120" y="1"/>
                    <a:pt x="105592" y="1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08" name="Google Shape;1008;p34"/>
            <p:cNvSpPr/>
            <p:nvPr/>
          </p:nvSpPr>
          <p:spPr>
            <a:xfrm>
              <a:off x="1098125" y="2521675"/>
              <a:ext cx="1668575" cy="1480725"/>
            </a:xfrm>
            <a:custGeom>
              <a:avLst/>
              <a:gdLst/>
              <a:ahLst/>
              <a:cxnLst/>
              <a:rect l="l" t="t" r="r" b="b"/>
              <a:pathLst>
                <a:path w="66743" h="59229" extrusionOk="0">
                  <a:moveTo>
                    <a:pt x="40138" y="10009"/>
                  </a:moveTo>
                  <a:cubicBezTo>
                    <a:pt x="43778" y="10009"/>
                    <a:pt x="47056" y="11117"/>
                    <a:pt x="49428" y="13433"/>
                  </a:cubicBezTo>
                  <a:cubicBezTo>
                    <a:pt x="55644" y="19648"/>
                    <a:pt x="53424" y="32227"/>
                    <a:pt x="44692" y="40959"/>
                  </a:cubicBezTo>
                  <a:cubicBezTo>
                    <a:pt x="39235" y="46325"/>
                    <a:pt x="32436" y="49232"/>
                    <a:pt x="26562" y="49232"/>
                  </a:cubicBezTo>
                  <a:cubicBezTo>
                    <a:pt x="22880" y="49232"/>
                    <a:pt x="19562" y="48089"/>
                    <a:pt x="17167" y="45694"/>
                  </a:cubicBezTo>
                  <a:cubicBezTo>
                    <a:pt x="10951" y="39627"/>
                    <a:pt x="13171" y="27048"/>
                    <a:pt x="21902" y="18317"/>
                  </a:cubicBezTo>
                  <a:cubicBezTo>
                    <a:pt x="27393" y="12918"/>
                    <a:pt x="34241" y="10009"/>
                    <a:pt x="40138" y="10009"/>
                  </a:cubicBezTo>
                  <a:close/>
                  <a:moveTo>
                    <a:pt x="39971" y="1"/>
                  </a:moveTo>
                  <a:cubicBezTo>
                    <a:pt x="31488" y="1"/>
                    <a:pt x="22244" y="3831"/>
                    <a:pt x="14947" y="11213"/>
                  </a:cubicBezTo>
                  <a:cubicBezTo>
                    <a:pt x="2072" y="23940"/>
                    <a:pt x="0" y="42587"/>
                    <a:pt x="10063" y="52798"/>
                  </a:cubicBezTo>
                  <a:cubicBezTo>
                    <a:pt x="14400" y="57134"/>
                    <a:pt x="20257" y="59228"/>
                    <a:pt x="26537" y="59228"/>
                  </a:cubicBezTo>
                  <a:cubicBezTo>
                    <a:pt x="35044" y="59228"/>
                    <a:pt x="44326" y="55384"/>
                    <a:pt x="51648" y="48062"/>
                  </a:cubicBezTo>
                  <a:cubicBezTo>
                    <a:pt x="64523" y="35187"/>
                    <a:pt x="66743" y="16541"/>
                    <a:pt x="56531" y="6478"/>
                  </a:cubicBezTo>
                  <a:cubicBezTo>
                    <a:pt x="52175" y="2121"/>
                    <a:pt x="46283" y="1"/>
                    <a:pt x="399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09" name="Google Shape;1009;p34"/>
            <p:cNvSpPr/>
            <p:nvPr/>
          </p:nvSpPr>
          <p:spPr>
            <a:xfrm>
              <a:off x="2267800" y="1048350"/>
              <a:ext cx="4043200" cy="2744700"/>
            </a:xfrm>
            <a:custGeom>
              <a:avLst/>
              <a:gdLst/>
              <a:ahLst/>
              <a:cxnLst/>
              <a:rect l="l" t="t" r="r" b="b"/>
              <a:pathLst>
                <a:path w="161728" h="109788" extrusionOk="0">
                  <a:moveTo>
                    <a:pt x="159360" y="0"/>
                  </a:moveTo>
                  <a:lnTo>
                    <a:pt x="76931" y="42325"/>
                  </a:lnTo>
                  <a:lnTo>
                    <a:pt x="12852" y="83021"/>
                  </a:lnTo>
                  <a:cubicBezTo>
                    <a:pt x="9005" y="85537"/>
                    <a:pt x="1161" y="94860"/>
                    <a:pt x="3677" y="98708"/>
                  </a:cubicBezTo>
                  <a:cubicBezTo>
                    <a:pt x="5770" y="102109"/>
                    <a:pt x="1" y="109787"/>
                    <a:pt x="1290" y="109787"/>
                  </a:cubicBezTo>
                  <a:cubicBezTo>
                    <a:pt x="1459" y="109787"/>
                    <a:pt x="1750" y="109655"/>
                    <a:pt x="2197" y="109363"/>
                  </a:cubicBezTo>
                  <a:lnTo>
                    <a:pt x="156696" y="11543"/>
                  </a:lnTo>
                  <a:cubicBezTo>
                    <a:pt x="160544" y="9027"/>
                    <a:pt x="161727" y="3996"/>
                    <a:pt x="159360" y="0"/>
                  </a:cubicBezTo>
                  <a:close/>
                </a:path>
              </a:pathLst>
            </a:custGeom>
            <a:solidFill>
              <a:srgbClr val="9C9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0" name="Google Shape;1010;p34"/>
            <p:cNvSpPr/>
            <p:nvPr/>
          </p:nvSpPr>
          <p:spPr>
            <a:xfrm>
              <a:off x="2264875" y="2831600"/>
              <a:ext cx="1086375" cy="961450"/>
            </a:xfrm>
            <a:custGeom>
              <a:avLst/>
              <a:gdLst/>
              <a:ahLst/>
              <a:cxnLst/>
              <a:rect l="l" t="t" r="r" b="b"/>
              <a:pathLst>
                <a:path w="43455" h="38458" extrusionOk="0">
                  <a:moveTo>
                    <a:pt x="31468" y="0"/>
                  </a:moveTo>
                  <a:lnTo>
                    <a:pt x="12969" y="11691"/>
                  </a:lnTo>
                  <a:cubicBezTo>
                    <a:pt x="8974" y="14207"/>
                    <a:pt x="1130" y="23530"/>
                    <a:pt x="3646" y="27378"/>
                  </a:cubicBezTo>
                  <a:cubicBezTo>
                    <a:pt x="5870" y="30779"/>
                    <a:pt x="0" y="38457"/>
                    <a:pt x="1366" y="38457"/>
                  </a:cubicBezTo>
                  <a:cubicBezTo>
                    <a:pt x="1546" y="38457"/>
                    <a:pt x="1850" y="38325"/>
                    <a:pt x="2314" y="38033"/>
                  </a:cubicBezTo>
                  <a:lnTo>
                    <a:pt x="43455" y="11987"/>
                  </a:lnTo>
                  <a:cubicBezTo>
                    <a:pt x="39607" y="7843"/>
                    <a:pt x="35611" y="3848"/>
                    <a:pt x="314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1" name="Google Shape;1011;p34"/>
            <p:cNvSpPr/>
            <p:nvPr/>
          </p:nvSpPr>
          <p:spPr>
            <a:xfrm>
              <a:off x="3953450" y="2227250"/>
              <a:ext cx="396400" cy="280550"/>
            </a:xfrm>
            <a:custGeom>
              <a:avLst/>
              <a:gdLst/>
              <a:ahLst/>
              <a:cxnLst/>
              <a:rect l="l" t="t" r="r" b="b"/>
              <a:pathLst>
                <a:path w="15856" h="11222" extrusionOk="0">
                  <a:moveTo>
                    <a:pt x="8088" y="0"/>
                  </a:moveTo>
                  <a:cubicBezTo>
                    <a:pt x="3779" y="0"/>
                    <a:pt x="0" y="5642"/>
                    <a:pt x="3881" y="9523"/>
                  </a:cubicBezTo>
                  <a:cubicBezTo>
                    <a:pt x="5078" y="10720"/>
                    <a:pt x="6424" y="11221"/>
                    <a:pt x="7724" y="11221"/>
                  </a:cubicBezTo>
                  <a:cubicBezTo>
                    <a:pt x="12050" y="11221"/>
                    <a:pt x="15856" y="5663"/>
                    <a:pt x="11872" y="1680"/>
                  </a:cubicBezTo>
                  <a:cubicBezTo>
                    <a:pt x="10688" y="496"/>
                    <a:pt x="9365" y="0"/>
                    <a:pt x="8088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2" name="Google Shape;1012;p34"/>
            <p:cNvSpPr/>
            <p:nvPr/>
          </p:nvSpPr>
          <p:spPr>
            <a:xfrm>
              <a:off x="2720950" y="3164550"/>
              <a:ext cx="989175" cy="1057450"/>
            </a:xfrm>
            <a:custGeom>
              <a:avLst/>
              <a:gdLst/>
              <a:ahLst/>
              <a:cxnLst/>
              <a:rect l="l" t="t" r="r" b="b"/>
              <a:pathLst>
                <a:path w="39567" h="42298" extrusionOk="0">
                  <a:moveTo>
                    <a:pt x="26691" y="1"/>
                  </a:moveTo>
                  <a:lnTo>
                    <a:pt x="498" y="41141"/>
                  </a:lnTo>
                  <a:cubicBezTo>
                    <a:pt x="0" y="41981"/>
                    <a:pt x="12" y="42298"/>
                    <a:pt x="378" y="42298"/>
                  </a:cubicBezTo>
                  <a:cubicBezTo>
                    <a:pt x="1502" y="42298"/>
                    <a:pt x="5967" y="39301"/>
                    <a:pt x="9217" y="39301"/>
                  </a:cubicBezTo>
                  <a:cubicBezTo>
                    <a:pt x="9939" y="39301"/>
                    <a:pt x="10601" y="39449"/>
                    <a:pt x="11153" y="39810"/>
                  </a:cubicBezTo>
                  <a:cubicBezTo>
                    <a:pt x="11688" y="40146"/>
                    <a:pt x="12318" y="40297"/>
                    <a:pt x="13014" y="40297"/>
                  </a:cubicBezTo>
                  <a:cubicBezTo>
                    <a:pt x="17522" y="40297"/>
                    <a:pt x="24808" y="33967"/>
                    <a:pt x="26987" y="30634"/>
                  </a:cubicBezTo>
                  <a:lnTo>
                    <a:pt x="39566" y="10656"/>
                  </a:lnTo>
                  <a:cubicBezTo>
                    <a:pt x="35867" y="7548"/>
                    <a:pt x="31575" y="4885"/>
                    <a:pt x="28023" y="1481"/>
                  </a:cubicBezTo>
                  <a:cubicBezTo>
                    <a:pt x="27579" y="1037"/>
                    <a:pt x="27135" y="445"/>
                    <a:pt x="266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013" name="Google Shape;1013;p34"/>
          <p:cNvGrpSpPr/>
          <p:nvPr/>
        </p:nvGrpSpPr>
        <p:grpSpPr>
          <a:xfrm rot="-2441324">
            <a:off x="181718" y="722136"/>
            <a:ext cx="904637" cy="339731"/>
            <a:chOff x="202075" y="1493875"/>
            <a:chExt cx="7071675" cy="2655725"/>
          </a:xfrm>
        </p:grpSpPr>
        <p:sp>
          <p:nvSpPr>
            <p:cNvPr id="1014" name="Google Shape;1014;p34"/>
            <p:cNvSpPr/>
            <p:nvPr/>
          </p:nvSpPr>
          <p:spPr>
            <a:xfrm>
              <a:off x="266950" y="2033475"/>
              <a:ext cx="5709250" cy="1389925"/>
            </a:xfrm>
            <a:custGeom>
              <a:avLst/>
              <a:gdLst/>
              <a:ahLst/>
              <a:cxnLst/>
              <a:rect l="l" t="t" r="r" b="b"/>
              <a:pathLst>
                <a:path w="228370" h="55597" extrusionOk="0">
                  <a:moveTo>
                    <a:pt x="202905" y="0"/>
                  </a:moveTo>
                  <a:cubicBezTo>
                    <a:pt x="201702" y="0"/>
                    <a:pt x="200481" y="76"/>
                    <a:pt x="199247" y="234"/>
                  </a:cubicBezTo>
                  <a:lnTo>
                    <a:pt x="23645" y="21860"/>
                  </a:lnTo>
                  <a:cubicBezTo>
                    <a:pt x="9804" y="23590"/>
                    <a:pt x="0" y="34259"/>
                    <a:pt x="1442" y="45504"/>
                  </a:cubicBezTo>
                  <a:lnTo>
                    <a:pt x="2019" y="50406"/>
                  </a:lnTo>
                  <a:cubicBezTo>
                    <a:pt x="2019" y="50983"/>
                    <a:pt x="2019" y="51271"/>
                    <a:pt x="2307" y="51559"/>
                  </a:cubicBezTo>
                  <a:cubicBezTo>
                    <a:pt x="2431" y="51518"/>
                    <a:pt x="2548" y="51500"/>
                    <a:pt x="2662" y="51500"/>
                  </a:cubicBezTo>
                  <a:cubicBezTo>
                    <a:pt x="3343" y="51500"/>
                    <a:pt x="3872" y="52136"/>
                    <a:pt x="4614" y="52136"/>
                  </a:cubicBezTo>
                  <a:lnTo>
                    <a:pt x="4614" y="50406"/>
                  </a:lnTo>
                  <a:lnTo>
                    <a:pt x="4037" y="45792"/>
                  </a:lnTo>
                  <a:cubicBezTo>
                    <a:pt x="2884" y="35700"/>
                    <a:pt x="11246" y="25608"/>
                    <a:pt x="23645" y="24166"/>
                  </a:cubicBezTo>
                  <a:lnTo>
                    <a:pt x="199247" y="2541"/>
                  </a:lnTo>
                  <a:cubicBezTo>
                    <a:pt x="200487" y="2368"/>
                    <a:pt x="201712" y="2284"/>
                    <a:pt x="202915" y="2284"/>
                  </a:cubicBezTo>
                  <a:cubicBezTo>
                    <a:pt x="213742" y="2284"/>
                    <a:pt x="222747" y="9057"/>
                    <a:pt x="224045" y="18400"/>
                  </a:cubicBezTo>
                  <a:lnTo>
                    <a:pt x="224621" y="23301"/>
                  </a:lnTo>
                  <a:cubicBezTo>
                    <a:pt x="225775" y="33394"/>
                    <a:pt x="216836" y="42909"/>
                    <a:pt x="204437" y="44639"/>
                  </a:cubicBezTo>
                  <a:lnTo>
                    <a:pt x="130909" y="53578"/>
                  </a:lnTo>
                  <a:cubicBezTo>
                    <a:pt x="129179" y="53578"/>
                    <a:pt x="129467" y="55596"/>
                    <a:pt x="130909" y="55596"/>
                  </a:cubicBezTo>
                  <a:lnTo>
                    <a:pt x="204725" y="46369"/>
                  </a:lnTo>
                  <a:cubicBezTo>
                    <a:pt x="218278" y="44639"/>
                    <a:pt x="228370" y="33970"/>
                    <a:pt x="226928" y="22725"/>
                  </a:cubicBezTo>
                  <a:lnTo>
                    <a:pt x="226351" y="17823"/>
                  </a:lnTo>
                  <a:cubicBezTo>
                    <a:pt x="225041" y="7601"/>
                    <a:pt x="214916" y="0"/>
                    <a:pt x="2029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5" name="Google Shape;1015;p34"/>
            <p:cNvSpPr/>
            <p:nvPr/>
          </p:nvSpPr>
          <p:spPr>
            <a:xfrm>
              <a:off x="230900" y="2004800"/>
              <a:ext cx="5781350" cy="1455750"/>
            </a:xfrm>
            <a:custGeom>
              <a:avLst/>
              <a:gdLst/>
              <a:ahLst/>
              <a:cxnLst/>
              <a:rect l="l" t="t" r="r" b="b"/>
              <a:pathLst>
                <a:path w="231254" h="58230" extrusionOk="0">
                  <a:moveTo>
                    <a:pt x="204173" y="1"/>
                  </a:moveTo>
                  <a:cubicBezTo>
                    <a:pt x="202931" y="1"/>
                    <a:pt x="201671" y="75"/>
                    <a:pt x="200401" y="227"/>
                  </a:cubicBezTo>
                  <a:lnTo>
                    <a:pt x="24798" y="21853"/>
                  </a:lnTo>
                  <a:cubicBezTo>
                    <a:pt x="10381" y="23583"/>
                    <a:pt x="1" y="35117"/>
                    <a:pt x="1442" y="47228"/>
                  </a:cubicBezTo>
                  <a:lnTo>
                    <a:pt x="2019" y="52130"/>
                  </a:lnTo>
                  <a:lnTo>
                    <a:pt x="2019" y="52995"/>
                  </a:lnTo>
                  <a:cubicBezTo>
                    <a:pt x="2307" y="53571"/>
                    <a:pt x="2307" y="53860"/>
                    <a:pt x="2884" y="54148"/>
                  </a:cubicBezTo>
                  <a:cubicBezTo>
                    <a:pt x="3172" y="54436"/>
                    <a:pt x="3461" y="54436"/>
                    <a:pt x="4037" y="54436"/>
                  </a:cubicBezTo>
                  <a:lnTo>
                    <a:pt x="4326" y="54436"/>
                  </a:lnTo>
                  <a:cubicBezTo>
                    <a:pt x="4903" y="54436"/>
                    <a:pt x="5191" y="54725"/>
                    <a:pt x="5479" y="54725"/>
                  </a:cubicBezTo>
                  <a:lnTo>
                    <a:pt x="6056" y="54725"/>
                  </a:lnTo>
                  <a:cubicBezTo>
                    <a:pt x="6921" y="54725"/>
                    <a:pt x="7498" y="53860"/>
                    <a:pt x="7498" y="52995"/>
                  </a:cubicBezTo>
                  <a:cubicBezTo>
                    <a:pt x="7498" y="52995"/>
                    <a:pt x="7498" y="52706"/>
                    <a:pt x="7498" y="52706"/>
                  </a:cubicBezTo>
                  <a:cubicBezTo>
                    <a:pt x="7498" y="52130"/>
                    <a:pt x="7498" y="51841"/>
                    <a:pt x="7498" y="51553"/>
                  </a:cubicBezTo>
                  <a:lnTo>
                    <a:pt x="6921" y="46939"/>
                  </a:lnTo>
                  <a:cubicBezTo>
                    <a:pt x="5768" y="37136"/>
                    <a:pt x="13841" y="27909"/>
                    <a:pt x="25375" y="26755"/>
                  </a:cubicBezTo>
                  <a:lnTo>
                    <a:pt x="200689" y="5129"/>
                  </a:lnTo>
                  <a:cubicBezTo>
                    <a:pt x="201815" y="4992"/>
                    <a:pt x="202926" y="4925"/>
                    <a:pt x="204015" y="4925"/>
                  </a:cubicBezTo>
                  <a:cubicBezTo>
                    <a:pt x="214356" y="4925"/>
                    <a:pt x="222740" y="10938"/>
                    <a:pt x="224045" y="19547"/>
                  </a:cubicBezTo>
                  <a:lnTo>
                    <a:pt x="224622" y="24448"/>
                  </a:lnTo>
                  <a:cubicBezTo>
                    <a:pt x="225775" y="33964"/>
                    <a:pt x="217125" y="42903"/>
                    <a:pt x="205591" y="44344"/>
                  </a:cubicBezTo>
                  <a:lnTo>
                    <a:pt x="132351" y="53283"/>
                  </a:lnTo>
                  <a:cubicBezTo>
                    <a:pt x="131486" y="53283"/>
                    <a:pt x="130909" y="53571"/>
                    <a:pt x="130333" y="54148"/>
                  </a:cubicBezTo>
                  <a:cubicBezTo>
                    <a:pt x="129756" y="54725"/>
                    <a:pt x="129756" y="55301"/>
                    <a:pt x="129756" y="56166"/>
                  </a:cubicBezTo>
                  <a:cubicBezTo>
                    <a:pt x="130014" y="57198"/>
                    <a:pt x="130964" y="58230"/>
                    <a:pt x="132193" y="58230"/>
                  </a:cubicBezTo>
                  <a:cubicBezTo>
                    <a:pt x="132338" y="58230"/>
                    <a:pt x="132487" y="58215"/>
                    <a:pt x="132639" y="58185"/>
                  </a:cubicBezTo>
                  <a:lnTo>
                    <a:pt x="206167" y="48958"/>
                  </a:lnTo>
                  <a:cubicBezTo>
                    <a:pt x="220585" y="47228"/>
                    <a:pt x="231253" y="35982"/>
                    <a:pt x="229812" y="23872"/>
                  </a:cubicBezTo>
                  <a:lnTo>
                    <a:pt x="229235" y="18970"/>
                  </a:lnTo>
                  <a:cubicBezTo>
                    <a:pt x="227920" y="7927"/>
                    <a:pt x="217016" y="1"/>
                    <a:pt x="204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6" name="Google Shape;1016;p34"/>
            <p:cNvSpPr/>
            <p:nvPr/>
          </p:nvSpPr>
          <p:spPr>
            <a:xfrm>
              <a:off x="238125" y="2012025"/>
              <a:ext cx="5774125" cy="1461825"/>
            </a:xfrm>
            <a:custGeom>
              <a:avLst/>
              <a:gdLst/>
              <a:ahLst/>
              <a:cxnLst/>
              <a:rect l="l" t="t" r="r" b="b"/>
              <a:pathLst>
                <a:path w="230965" h="58473" extrusionOk="0">
                  <a:moveTo>
                    <a:pt x="203596" y="0"/>
                  </a:moveTo>
                  <a:cubicBezTo>
                    <a:pt x="202354" y="0"/>
                    <a:pt x="201094" y="74"/>
                    <a:pt x="199823" y="227"/>
                  </a:cubicBezTo>
                  <a:lnTo>
                    <a:pt x="24221" y="21853"/>
                  </a:lnTo>
                  <a:cubicBezTo>
                    <a:pt x="9804" y="23583"/>
                    <a:pt x="0" y="34540"/>
                    <a:pt x="1442" y="46650"/>
                  </a:cubicBezTo>
                  <a:lnTo>
                    <a:pt x="3172" y="58472"/>
                  </a:lnTo>
                  <a:cubicBezTo>
                    <a:pt x="3893" y="58184"/>
                    <a:pt x="4686" y="58040"/>
                    <a:pt x="5443" y="58040"/>
                  </a:cubicBezTo>
                  <a:cubicBezTo>
                    <a:pt x="6199" y="58040"/>
                    <a:pt x="6920" y="58184"/>
                    <a:pt x="7497" y="58472"/>
                  </a:cubicBezTo>
                  <a:lnTo>
                    <a:pt x="6632" y="48092"/>
                  </a:lnTo>
                  <a:cubicBezTo>
                    <a:pt x="5190" y="38000"/>
                    <a:pt x="13552" y="27620"/>
                    <a:pt x="25086" y="26466"/>
                  </a:cubicBezTo>
                  <a:lnTo>
                    <a:pt x="200400" y="4840"/>
                  </a:lnTo>
                  <a:cubicBezTo>
                    <a:pt x="201667" y="4655"/>
                    <a:pt x="202918" y="4565"/>
                    <a:pt x="204143" y="4565"/>
                  </a:cubicBezTo>
                  <a:cubicBezTo>
                    <a:pt x="214342" y="4565"/>
                    <a:pt x="222726" y="10762"/>
                    <a:pt x="223756" y="19258"/>
                  </a:cubicBezTo>
                  <a:lnTo>
                    <a:pt x="224333" y="24159"/>
                  </a:lnTo>
                  <a:cubicBezTo>
                    <a:pt x="225486" y="33675"/>
                    <a:pt x="216836" y="42614"/>
                    <a:pt x="205302" y="44055"/>
                  </a:cubicBezTo>
                  <a:lnTo>
                    <a:pt x="132062" y="52994"/>
                  </a:lnTo>
                  <a:cubicBezTo>
                    <a:pt x="131197" y="52994"/>
                    <a:pt x="130620" y="53282"/>
                    <a:pt x="130044" y="53859"/>
                  </a:cubicBezTo>
                  <a:cubicBezTo>
                    <a:pt x="129467" y="54436"/>
                    <a:pt x="129467" y="55012"/>
                    <a:pt x="129467" y="55877"/>
                  </a:cubicBezTo>
                  <a:cubicBezTo>
                    <a:pt x="129467" y="57169"/>
                    <a:pt x="130623" y="58229"/>
                    <a:pt x="131694" y="58229"/>
                  </a:cubicBezTo>
                  <a:cubicBezTo>
                    <a:pt x="131818" y="58229"/>
                    <a:pt x="131942" y="58214"/>
                    <a:pt x="132062" y="58184"/>
                  </a:cubicBezTo>
                  <a:lnTo>
                    <a:pt x="205878" y="48957"/>
                  </a:lnTo>
                  <a:cubicBezTo>
                    <a:pt x="220296" y="47227"/>
                    <a:pt x="230964" y="35982"/>
                    <a:pt x="229234" y="23871"/>
                  </a:cubicBezTo>
                  <a:lnTo>
                    <a:pt x="228658" y="18969"/>
                  </a:lnTo>
                  <a:cubicBezTo>
                    <a:pt x="227343" y="7926"/>
                    <a:pt x="216439" y="0"/>
                    <a:pt x="203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7" name="Google Shape;1017;p34"/>
            <p:cNvSpPr/>
            <p:nvPr/>
          </p:nvSpPr>
          <p:spPr>
            <a:xfrm>
              <a:off x="202075" y="1976300"/>
              <a:ext cx="5846225" cy="1533600"/>
            </a:xfrm>
            <a:custGeom>
              <a:avLst/>
              <a:gdLst/>
              <a:ahLst/>
              <a:cxnLst/>
              <a:rect l="l" t="t" r="r" b="b"/>
              <a:pathLst>
                <a:path w="233849" h="61344" extrusionOk="0">
                  <a:moveTo>
                    <a:pt x="204554" y="2349"/>
                  </a:moveTo>
                  <a:cubicBezTo>
                    <a:pt x="216978" y="2349"/>
                    <a:pt x="227332" y="9766"/>
                    <a:pt x="228658" y="20110"/>
                  </a:cubicBezTo>
                  <a:lnTo>
                    <a:pt x="229235" y="25012"/>
                  </a:lnTo>
                  <a:cubicBezTo>
                    <a:pt x="230676" y="36546"/>
                    <a:pt x="220584" y="46926"/>
                    <a:pt x="207032" y="48656"/>
                  </a:cubicBezTo>
                  <a:lnTo>
                    <a:pt x="133216" y="57595"/>
                  </a:lnTo>
                  <a:cubicBezTo>
                    <a:pt x="133100" y="57633"/>
                    <a:pt x="132989" y="57651"/>
                    <a:pt x="132886" y="57651"/>
                  </a:cubicBezTo>
                  <a:cubicBezTo>
                    <a:pt x="132217" y="57651"/>
                    <a:pt x="131851" y="56902"/>
                    <a:pt x="132351" y="56153"/>
                  </a:cubicBezTo>
                  <a:cubicBezTo>
                    <a:pt x="132639" y="55865"/>
                    <a:pt x="132927" y="55865"/>
                    <a:pt x="133504" y="55865"/>
                  </a:cubicBezTo>
                  <a:lnTo>
                    <a:pt x="206744" y="46638"/>
                  </a:lnTo>
                  <a:cubicBezTo>
                    <a:pt x="219143" y="45196"/>
                    <a:pt x="228081" y="35681"/>
                    <a:pt x="226928" y="25300"/>
                  </a:cubicBezTo>
                  <a:lnTo>
                    <a:pt x="226351" y="20398"/>
                  </a:lnTo>
                  <a:cubicBezTo>
                    <a:pt x="225297" y="11172"/>
                    <a:pt x="215807" y="4356"/>
                    <a:pt x="204713" y="4356"/>
                  </a:cubicBezTo>
                  <a:cubicBezTo>
                    <a:pt x="203672" y="4356"/>
                    <a:pt x="202617" y="4416"/>
                    <a:pt x="201554" y="4539"/>
                  </a:cubicBezTo>
                  <a:lnTo>
                    <a:pt x="25951" y="26165"/>
                  </a:lnTo>
                  <a:cubicBezTo>
                    <a:pt x="14129" y="27607"/>
                    <a:pt x="4902" y="38564"/>
                    <a:pt x="6344" y="49233"/>
                  </a:cubicBezTo>
                  <a:lnTo>
                    <a:pt x="7209" y="57883"/>
                  </a:lnTo>
                  <a:cubicBezTo>
                    <a:pt x="6921" y="57739"/>
                    <a:pt x="6704" y="57667"/>
                    <a:pt x="6488" y="57667"/>
                  </a:cubicBezTo>
                  <a:cubicBezTo>
                    <a:pt x="6272" y="57667"/>
                    <a:pt x="6056" y="57739"/>
                    <a:pt x="5767" y="57883"/>
                  </a:cubicBezTo>
                  <a:lnTo>
                    <a:pt x="4037" y="47503"/>
                  </a:lnTo>
                  <a:cubicBezTo>
                    <a:pt x="2884" y="35969"/>
                    <a:pt x="12399" y="25877"/>
                    <a:pt x="25663" y="24147"/>
                  </a:cubicBezTo>
                  <a:lnTo>
                    <a:pt x="201265" y="2521"/>
                  </a:lnTo>
                  <a:cubicBezTo>
                    <a:pt x="202374" y="2405"/>
                    <a:pt x="203472" y="2349"/>
                    <a:pt x="204554" y="2349"/>
                  </a:cubicBezTo>
                  <a:close/>
                  <a:moveTo>
                    <a:pt x="204751" y="0"/>
                  </a:moveTo>
                  <a:cubicBezTo>
                    <a:pt x="203509" y="0"/>
                    <a:pt x="202249" y="70"/>
                    <a:pt x="200977" y="214"/>
                  </a:cubicBezTo>
                  <a:lnTo>
                    <a:pt x="25663" y="21840"/>
                  </a:lnTo>
                  <a:cubicBezTo>
                    <a:pt x="10381" y="23858"/>
                    <a:pt x="0" y="35392"/>
                    <a:pt x="1442" y="48368"/>
                  </a:cubicBezTo>
                  <a:lnTo>
                    <a:pt x="3172" y="60190"/>
                  </a:lnTo>
                  <a:cubicBezTo>
                    <a:pt x="3172" y="60767"/>
                    <a:pt x="3460" y="61055"/>
                    <a:pt x="3749" y="61343"/>
                  </a:cubicBezTo>
                  <a:lnTo>
                    <a:pt x="5190" y="61343"/>
                  </a:lnTo>
                  <a:cubicBezTo>
                    <a:pt x="5623" y="61055"/>
                    <a:pt x="6128" y="60911"/>
                    <a:pt x="6668" y="60911"/>
                  </a:cubicBezTo>
                  <a:cubicBezTo>
                    <a:pt x="7209" y="60911"/>
                    <a:pt x="7786" y="61055"/>
                    <a:pt x="8362" y="61343"/>
                  </a:cubicBezTo>
                  <a:cubicBezTo>
                    <a:pt x="8939" y="61343"/>
                    <a:pt x="9227" y="61343"/>
                    <a:pt x="9804" y="61055"/>
                  </a:cubicBezTo>
                  <a:cubicBezTo>
                    <a:pt x="10092" y="60767"/>
                    <a:pt x="10381" y="60190"/>
                    <a:pt x="10381" y="59901"/>
                  </a:cubicBezTo>
                  <a:lnTo>
                    <a:pt x="9227" y="49233"/>
                  </a:lnTo>
                  <a:cubicBezTo>
                    <a:pt x="8074" y="40294"/>
                    <a:pt x="16436" y="30490"/>
                    <a:pt x="26528" y="29337"/>
                  </a:cubicBezTo>
                  <a:lnTo>
                    <a:pt x="202130" y="7711"/>
                  </a:lnTo>
                  <a:cubicBezTo>
                    <a:pt x="203188" y="7568"/>
                    <a:pt x="204238" y="7499"/>
                    <a:pt x="205271" y="7499"/>
                  </a:cubicBezTo>
                  <a:cubicBezTo>
                    <a:pt x="214659" y="7499"/>
                    <a:pt x="222717" y="13211"/>
                    <a:pt x="223756" y="21263"/>
                  </a:cubicBezTo>
                  <a:lnTo>
                    <a:pt x="224333" y="25877"/>
                  </a:lnTo>
                  <a:cubicBezTo>
                    <a:pt x="225486" y="34527"/>
                    <a:pt x="217412" y="42601"/>
                    <a:pt x="206744" y="44043"/>
                  </a:cubicBezTo>
                  <a:lnTo>
                    <a:pt x="133216" y="52981"/>
                  </a:lnTo>
                  <a:cubicBezTo>
                    <a:pt x="132062" y="52981"/>
                    <a:pt x="131197" y="53558"/>
                    <a:pt x="130332" y="54423"/>
                  </a:cubicBezTo>
                  <a:cubicBezTo>
                    <a:pt x="129756" y="55288"/>
                    <a:pt x="129467" y="56441"/>
                    <a:pt x="129467" y="57306"/>
                  </a:cubicBezTo>
                  <a:cubicBezTo>
                    <a:pt x="129731" y="59417"/>
                    <a:pt x="131443" y="60803"/>
                    <a:pt x="133278" y="60803"/>
                  </a:cubicBezTo>
                  <a:cubicBezTo>
                    <a:pt x="133449" y="60803"/>
                    <a:pt x="133621" y="60791"/>
                    <a:pt x="133792" y="60767"/>
                  </a:cubicBezTo>
                  <a:lnTo>
                    <a:pt x="207609" y="51539"/>
                  </a:lnTo>
                  <a:cubicBezTo>
                    <a:pt x="222891" y="49809"/>
                    <a:pt x="233848" y="37699"/>
                    <a:pt x="232118" y="25300"/>
                  </a:cubicBezTo>
                  <a:lnTo>
                    <a:pt x="231541" y="20398"/>
                  </a:lnTo>
                  <a:cubicBezTo>
                    <a:pt x="229955" y="8503"/>
                    <a:pt x="218433" y="0"/>
                    <a:pt x="2047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8" name="Google Shape;1018;p34"/>
            <p:cNvSpPr/>
            <p:nvPr/>
          </p:nvSpPr>
          <p:spPr>
            <a:xfrm>
              <a:off x="281375" y="1536925"/>
              <a:ext cx="6956350" cy="2576850"/>
            </a:xfrm>
            <a:custGeom>
              <a:avLst/>
              <a:gdLst/>
              <a:ahLst/>
              <a:cxnLst/>
              <a:rect l="l" t="t" r="r" b="b"/>
              <a:pathLst>
                <a:path w="278254" h="103074" extrusionOk="0">
                  <a:moveTo>
                    <a:pt x="243502" y="1"/>
                  </a:moveTo>
                  <a:cubicBezTo>
                    <a:pt x="242405" y="1"/>
                    <a:pt x="241300" y="66"/>
                    <a:pt x="240192" y="200"/>
                  </a:cubicBezTo>
                  <a:lnTo>
                    <a:pt x="109860" y="16347"/>
                  </a:lnTo>
                  <a:cubicBezTo>
                    <a:pt x="108418" y="16347"/>
                    <a:pt x="107553" y="17501"/>
                    <a:pt x="107841" y="18942"/>
                  </a:cubicBezTo>
                  <a:cubicBezTo>
                    <a:pt x="107841" y="20096"/>
                    <a:pt x="108706" y="20673"/>
                    <a:pt x="109860" y="20961"/>
                  </a:cubicBezTo>
                  <a:lnTo>
                    <a:pt x="240768" y="4814"/>
                  </a:lnTo>
                  <a:cubicBezTo>
                    <a:pt x="241729" y="4698"/>
                    <a:pt x="242685" y="4642"/>
                    <a:pt x="243635" y="4642"/>
                  </a:cubicBezTo>
                  <a:cubicBezTo>
                    <a:pt x="256940" y="4642"/>
                    <a:pt x="268872" y="15712"/>
                    <a:pt x="270756" y="31053"/>
                  </a:cubicBezTo>
                  <a:lnTo>
                    <a:pt x="271621" y="38838"/>
                  </a:lnTo>
                  <a:cubicBezTo>
                    <a:pt x="273640" y="54986"/>
                    <a:pt x="263259" y="69691"/>
                    <a:pt x="248842" y="71421"/>
                  </a:cubicBezTo>
                  <a:lnTo>
                    <a:pt x="29123" y="98237"/>
                  </a:lnTo>
                  <a:cubicBezTo>
                    <a:pt x="28163" y="98365"/>
                    <a:pt x="27225" y="98429"/>
                    <a:pt x="26311" y="98429"/>
                  </a:cubicBezTo>
                  <a:cubicBezTo>
                    <a:pt x="14861" y="98429"/>
                    <a:pt x="7038" y="88510"/>
                    <a:pt x="4902" y="71421"/>
                  </a:cubicBezTo>
                  <a:lnTo>
                    <a:pt x="4037" y="65654"/>
                  </a:lnTo>
                  <a:cubicBezTo>
                    <a:pt x="4037" y="65232"/>
                    <a:pt x="3882" y="64965"/>
                    <a:pt x="3573" y="64965"/>
                  </a:cubicBezTo>
                  <a:cubicBezTo>
                    <a:pt x="3460" y="64965"/>
                    <a:pt x="3326" y="65000"/>
                    <a:pt x="3172" y="65078"/>
                  </a:cubicBezTo>
                  <a:cubicBezTo>
                    <a:pt x="2307" y="65366"/>
                    <a:pt x="1442" y="65366"/>
                    <a:pt x="577" y="65366"/>
                  </a:cubicBezTo>
                  <a:cubicBezTo>
                    <a:pt x="577" y="65366"/>
                    <a:pt x="288" y="65366"/>
                    <a:pt x="288" y="65654"/>
                  </a:cubicBezTo>
                  <a:cubicBezTo>
                    <a:pt x="0" y="65943"/>
                    <a:pt x="0" y="65943"/>
                    <a:pt x="288" y="66231"/>
                  </a:cubicBezTo>
                  <a:lnTo>
                    <a:pt x="865" y="71998"/>
                  </a:lnTo>
                  <a:cubicBezTo>
                    <a:pt x="3269" y="91493"/>
                    <a:pt x="12845" y="103073"/>
                    <a:pt x="26387" y="103073"/>
                  </a:cubicBezTo>
                  <a:cubicBezTo>
                    <a:pt x="27467" y="103073"/>
                    <a:pt x="28571" y="103000"/>
                    <a:pt x="29700" y="102851"/>
                  </a:cubicBezTo>
                  <a:lnTo>
                    <a:pt x="249707" y="76035"/>
                  </a:lnTo>
                  <a:cubicBezTo>
                    <a:pt x="266143" y="73728"/>
                    <a:pt x="278253" y="57004"/>
                    <a:pt x="275946" y="38262"/>
                  </a:cubicBezTo>
                  <a:lnTo>
                    <a:pt x="274793" y="30476"/>
                  </a:lnTo>
                  <a:cubicBezTo>
                    <a:pt x="272908" y="12976"/>
                    <a:pt x="258957" y="1"/>
                    <a:pt x="2435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9" name="Google Shape;1019;p34"/>
            <p:cNvSpPr/>
            <p:nvPr/>
          </p:nvSpPr>
          <p:spPr>
            <a:xfrm>
              <a:off x="245325" y="1493875"/>
              <a:ext cx="7028425" cy="2655725"/>
            </a:xfrm>
            <a:custGeom>
              <a:avLst/>
              <a:gdLst/>
              <a:ahLst/>
              <a:cxnLst/>
              <a:rect l="l" t="t" r="r" b="b"/>
              <a:pathLst>
                <a:path w="281137" h="106229" extrusionOk="0">
                  <a:moveTo>
                    <a:pt x="245244" y="3153"/>
                  </a:moveTo>
                  <a:cubicBezTo>
                    <a:pt x="259821" y="3153"/>
                    <a:pt x="272916" y="15307"/>
                    <a:pt x="274793" y="32198"/>
                  </a:cubicBezTo>
                  <a:lnTo>
                    <a:pt x="275947" y="40272"/>
                  </a:lnTo>
                  <a:cubicBezTo>
                    <a:pt x="277965" y="58149"/>
                    <a:pt x="266720" y="74297"/>
                    <a:pt x="250861" y="76315"/>
                  </a:cubicBezTo>
                  <a:lnTo>
                    <a:pt x="30853" y="103131"/>
                  </a:lnTo>
                  <a:cubicBezTo>
                    <a:pt x="29882" y="103248"/>
                    <a:pt x="28929" y="103305"/>
                    <a:pt x="27995" y="103305"/>
                  </a:cubicBezTo>
                  <a:cubicBezTo>
                    <a:pt x="15073" y="103305"/>
                    <a:pt x="5881" y="92256"/>
                    <a:pt x="3460" y="73432"/>
                  </a:cubicBezTo>
                  <a:lnTo>
                    <a:pt x="2884" y="68530"/>
                  </a:lnTo>
                  <a:cubicBezTo>
                    <a:pt x="3460" y="68530"/>
                    <a:pt x="4037" y="68530"/>
                    <a:pt x="4326" y="68241"/>
                  </a:cubicBezTo>
                  <a:lnTo>
                    <a:pt x="4902" y="73432"/>
                  </a:lnTo>
                  <a:cubicBezTo>
                    <a:pt x="7046" y="91119"/>
                    <a:pt x="15666" y="101583"/>
                    <a:pt x="27984" y="101583"/>
                  </a:cubicBezTo>
                  <a:cubicBezTo>
                    <a:pt x="28920" y="101583"/>
                    <a:pt x="29876" y="101523"/>
                    <a:pt x="30853" y="101401"/>
                  </a:cubicBezTo>
                  <a:lnTo>
                    <a:pt x="250572" y="74585"/>
                  </a:lnTo>
                  <a:cubicBezTo>
                    <a:pt x="265855" y="72855"/>
                    <a:pt x="276523" y="57284"/>
                    <a:pt x="274505" y="40272"/>
                  </a:cubicBezTo>
                  <a:lnTo>
                    <a:pt x="273352" y="32198"/>
                  </a:lnTo>
                  <a:cubicBezTo>
                    <a:pt x="271459" y="16521"/>
                    <a:pt x="258925" y="4644"/>
                    <a:pt x="245012" y="4644"/>
                  </a:cubicBezTo>
                  <a:cubicBezTo>
                    <a:pt x="244084" y="4644"/>
                    <a:pt x="243149" y="4697"/>
                    <a:pt x="242210" y="4806"/>
                  </a:cubicBezTo>
                  <a:lnTo>
                    <a:pt x="111302" y="20953"/>
                  </a:lnTo>
                  <a:cubicBezTo>
                    <a:pt x="111013" y="20953"/>
                    <a:pt x="110725" y="20664"/>
                    <a:pt x="110725" y="20376"/>
                  </a:cubicBezTo>
                  <a:cubicBezTo>
                    <a:pt x="110437" y="20088"/>
                    <a:pt x="111013" y="19511"/>
                    <a:pt x="111302" y="19511"/>
                  </a:cubicBezTo>
                  <a:lnTo>
                    <a:pt x="241922" y="3364"/>
                  </a:lnTo>
                  <a:cubicBezTo>
                    <a:pt x="243035" y="3222"/>
                    <a:pt x="244143" y="3153"/>
                    <a:pt x="245244" y="3153"/>
                  </a:cubicBezTo>
                  <a:close/>
                  <a:moveTo>
                    <a:pt x="244695" y="0"/>
                  </a:moveTo>
                  <a:cubicBezTo>
                    <a:pt x="243587" y="0"/>
                    <a:pt x="242469" y="63"/>
                    <a:pt x="241345" y="192"/>
                  </a:cubicBezTo>
                  <a:lnTo>
                    <a:pt x="111013" y="16339"/>
                  </a:lnTo>
                  <a:cubicBezTo>
                    <a:pt x="108995" y="16628"/>
                    <a:pt x="107265" y="18358"/>
                    <a:pt x="107841" y="20376"/>
                  </a:cubicBezTo>
                  <a:cubicBezTo>
                    <a:pt x="107841" y="22221"/>
                    <a:pt x="109287" y="23585"/>
                    <a:pt x="110857" y="23585"/>
                  </a:cubicBezTo>
                  <a:cubicBezTo>
                    <a:pt x="111005" y="23585"/>
                    <a:pt x="111153" y="23573"/>
                    <a:pt x="111302" y="23548"/>
                  </a:cubicBezTo>
                  <a:lnTo>
                    <a:pt x="242499" y="7689"/>
                  </a:lnTo>
                  <a:cubicBezTo>
                    <a:pt x="243444" y="7571"/>
                    <a:pt x="244382" y="7513"/>
                    <a:pt x="245310" y="7513"/>
                  </a:cubicBezTo>
                  <a:cubicBezTo>
                    <a:pt x="257984" y="7513"/>
                    <a:pt x="268876" y="18248"/>
                    <a:pt x="270756" y="32487"/>
                  </a:cubicBezTo>
                  <a:lnTo>
                    <a:pt x="271621" y="40560"/>
                  </a:lnTo>
                  <a:cubicBezTo>
                    <a:pt x="273640" y="55843"/>
                    <a:pt x="263836" y="69683"/>
                    <a:pt x="250284" y="71413"/>
                  </a:cubicBezTo>
                  <a:lnTo>
                    <a:pt x="30277" y="98518"/>
                  </a:lnTo>
                  <a:cubicBezTo>
                    <a:pt x="29492" y="98613"/>
                    <a:pt x="28723" y="98661"/>
                    <a:pt x="27969" y="98661"/>
                  </a:cubicBezTo>
                  <a:cubicBezTo>
                    <a:pt x="17371" y="98661"/>
                    <a:pt x="9939" y="89277"/>
                    <a:pt x="7786" y="72855"/>
                  </a:cubicBezTo>
                  <a:lnTo>
                    <a:pt x="7209" y="66800"/>
                  </a:lnTo>
                  <a:cubicBezTo>
                    <a:pt x="6921" y="66223"/>
                    <a:pt x="6632" y="65646"/>
                    <a:pt x="6056" y="65358"/>
                  </a:cubicBezTo>
                  <a:cubicBezTo>
                    <a:pt x="5767" y="65214"/>
                    <a:pt x="5479" y="65142"/>
                    <a:pt x="5191" y="65142"/>
                  </a:cubicBezTo>
                  <a:cubicBezTo>
                    <a:pt x="4902" y="65142"/>
                    <a:pt x="4614" y="65214"/>
                    <a:pt x="4326" y="65358"/>
                  </a:cubicBezTo>
                  <a:cubicBezTo>
                    <a:pt x="3460" y="65646"/>
                    <a:pt x="2884" y="65646"/>
                    <a:pt x="2307" y="65646"/>
                  </a:cubicBezTo>
                  <a:cubicBezTo>
                    <a:pt x="1730" y="65646"/>
                    <a:pt x="1154" y="65935"/>
                    <a:pt x="577" y="66511"/>
                  </a:cubicBezTo>
                  <a:cubicBezTo>
                    <a:pt x="289" y="66800"/>
                    <a:pt x="0" y="67376"/>
                    <a:pt x="0" y="68241"/>
                  </a:cubicBezTo>
                  <a:lnTo>
                    <a:pt x="865" y="74008"/>
                  </a:lnTo>
                  <a:cubicBezTo>
                    <a:pt x="3276" y="94101"/>
                    <a:pt x="13653" y="106228"/>
                    <a:pt x="28062" y="106228"/>
                  </a:cubicBezTo>
                  <a:cubicBezTo>
                    <a:pt x="29162" y="106228"/>
                    <a:pt x="30285" y="106158"/>
                    <a:pt x="31430" y="106015"/>
                  </a:cubicBezTo>
                  <a:lnTo>
                    <a:pt x="251149" y="78910"/>
                  </a:lnTo>
                  <a:cubicBezTo>
                    <a:pt x="268738" y="76892"/>
                    <a:pt x="281137" y="59303"/>
                    <a:pt x="278542" y="39695"/>
                  </a:cubicBezTo>
                  <a:lnTo>
                    <a:pt x="277388" y="31622"/>
                  </a:lnTo>
                  <a:cubicBezTo>
                    <a:pt x="275229" y="13537"/>
                    <a:pt x="260941" y="0"/>
                    <a:pt x="2446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800px-SuezCanal_ElBalla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254"/>
            <a:ext cx="6858000" cy="5143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078850" y="2571750"/>
            <a:ext cx="97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lơn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" name="Google Shape;1732;p40"/>
          <p:cNvSpPr/>
          <p:nvPr/>
        </p:nvSpPr>
        <p:spPr>
          <a:xfrm>
            <a:off x="225716" y="299100"/>
            <a:ext cx="6299458" cy="4545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120" name="Picture 3" descr="C:\Users\Dell\Desktop\ae57950330606875df12793a1a6b54ef9af4756a1d45e8a47faf8f121fa327707811496a0f335ab1a8b5c75205027493f4fdb39c0c827da946fe8f128df4553ed6e5a4011a06518b742f564e157f7aa6195f0b46a76377bf1cd802f39ed12eda59036f9c137b98c0f6c6e59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5" y="2463485"/>
            <a:ext cx="3639455" cy="227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1" name="Group 18"/>
          <p:cNvGrpSpPr>
            <a:grpSpLocks/>
          </p:cNvGrpSpPr>
          <p:nvPr/>
        </p:nvGrpSpPr>
        <p:grpSpPr bwMode="auto">
          <a:xfrm>
            <a:off x="3512771" y="412938"/>
            <a:ext cx="2849430" cy="2107107"/>
            <a:chOff x="6215514" y="4989817"/>
            <a:chExt cx="2743200" cy="1371600"/>
          </a:xfrm>
        </p:grpSpPr>
        <p:sp>
          <p:nvSpPr>
            <p:cNvPr id="122" name="AutoShape 7"/>
            <p:cNvSpPr>
              <a:spLocks noChangeArrowheads="1"/>
            </p:cNvSpPr>
            <p:nvPr/>
          </p:nvSpPr>
          <p:spPr bwMode="auto">
            <a:xfrm>
              <a:off x="6215514" y="4989817"/>
              <a:ext cx="2743200" cy="1371600"/>
            </a:xfrm>
            <a:prstGeom prst="cloudCallout">
              <a:avLst>
                <a:gd name="adj1" fmla="val -75131"/>
                <a:gd name="adj2" fmla="val 65450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defRPr/>
              </a:pPr>
              <a:endParaRPr lang="vi-VN" sz="2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6280599" y="5420795"/>
              <a:ext cx="2678115" cy="6210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800" b="1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/>
                </a:rPr>
                <a:t>Luyện </a:t>
              </a:r>
              <a:r>
                <a:rPr lang="vi-VN" sz="2800" b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/>
                </a:rPr>
                <a:t>đọc nhóm</a:t>
              </a:r>
              <a:endParaRPr lang="en-US" sz="28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/>
                </a:rPr>
                <a:t>2 phút</a:t>
              </a:r>
              <a:endParaRPr lang="vi-VN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p36"/>
          <p:cNvSpPr/>
          <p:nvPr/>
        </p:nvSpPr>
        <p:spPr>
          <a:xfrm>
            <a:off x="181428" y="781414"/>
            <a:ext cx="6455693" cy="375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118" name="Google Shape;1118;p36"/>
          <p:cNvGrpSpPr/>
          <p:nvPr/>
        </p:nvGrpSpPr>
        <p:grpSpPr>
          <a:xfrm rot="2385925">
            <a:off x="6051208" y="825732"/>
            <a:ext cx="904349" cy="339623"/>
            <a:chOff x="202075" y="1493875"/>
            <a:chExt cx="7071675" cy="2655725"/>
          </a:xfrm>
        </p:grpSpPr>
        <p:sp>
          <p:nvSpPr>
            <p:cNvPr id="1119" name="Google Shape;1119;p36"/>
            <p:cNvSpPr/>
            <p:nvPr/>
          </p:nvSpPr>
          <p:spPr>
            <a:xfrm>
              <a:off x="266950" y="2033475"/>
              <a:ext cx="5709250" cy="1389925"/>
            </a:xfrm>
            <a:custGeom>
              <a:avLst/>
              <a:gdLst/>
              <a:ahLst/>
              <a:cxnLst/>
              <a:rect l="l" t="t" r="r" b="b"/>
              <a:pathLst>
                <a:path w="228370" h="55597" extrusionOk="0">
                  <a:moveTo>
                    <a:pt x="202905" y="0"/>
                  </a:moveTo>
                  <a:cubicBezTo>
                    <a:pt x="201702" y="0"/>
                    <a:pt x="200481" y="76"/>
                    <a:pt x="199247" y="234"/>
                  </a:cubicBezTo>
                  <a:lnTo>
                    <a:pt x="23645" y="21860"/>
                  </a:lnTo>
                  <a:cubicBezTo>
                    <a:pt x="9804" y="23590"/>
                    <a:pt x="0" y="34259"/>
                    <a:pt x="1442" y="45504"/>
                  </a:cubicBezTo>
                  <a:lnTo>
                    <a:pt x="2019" y="50406"/>
                  </a:lnTo>
                  <a:cubicBezTo>
                    <a:pt x="2019" y="50983"/>
                    <a:pt x="2019" y="51271"/>
                    <a:pt x="2307" y="51559"/>
                  </a:cubicBezTo>
                  <a:cubicBezTo>
                    <a:pt x="2431" y="51518"/>
                    <a:pt x="2548" y="51500"/>
                    <a:pt x="2662" y="51500"/>
                  </a:cubicBezTo>
                  <a:cubicBezTo>
                    <a:pt x="3343" y="51500"/>
                    <a:pt x="3872" y="52136"/>
                    <a:pt x="4614" y="52136"/>
                  </a:cubicBezTo>
                  <a:lnTo>
                    <a:pt x="4614" y="50406"/>
                  </a:lnTo>
                  <a:lnTo>
                    <a:pt x="4037" y="45792"/>
                  </a:lnTo>
                  <a:cubicBezTo>
                    <a:pt x="2884" y="35700"/>
                    <a:pt x="11246" y="25608"/>
                    <a:pt x="23645" y="24166"/>
                  </a:cubicBezTo>
                  <a:lnTo>
                    <a:pt x="199247" y="2541"/>
                  </a:lnTo>
                  <a:cubicBezTo>
                    <a:pt x="200487" y="2368"/>
                    <a:pt x="201712" y="2284"/>
                    <a:pt x="202915" y="2284"/>
                  </a:cubicBezTo>
                  <a:cubicBezTo>
                    <a:pt x="213742" y="2284"/>
                    <a:pt x="222747" y="9057"/>
                    <a:pt x="224045" y="18400"/>
                  </a:cubicBezTo>
                  <a:lnTo>
                    <a:pt x="224621" y="23301"/>
                  </a:lnTo>
                  <a:cubicBezTo>
                    <a:pt x="225775" y="33394"/>
                    <a:pt x="216836" y="42909"/>
                    <a:pt x="204437" y="44639"/>
                  </a:cubicBezTo>
                  <a:lnTo>
                    <a:pt x="130909" y="53578"/>
                  </a:lnTo>
                  <a:cubicBezTo>
                    <a:pt x="129179" y="53578"/>
                    <a:pt x="129467" y="55596"/>
                    <a:pt x="130909" y="55596"/>
                  </a:cubicBezTo>
                  <a:lnTo>
                    <a:pt x="204725" y="46369"/>
                  </a:lnTo>
                  <a:cubicBezTo>
                    <a:pt x="218278" y="44639"/>
                    <a:pt x="228370" y="33970"/>
                    <a:pt x="226928" y="22725"/>
                  </a:cubicBezTo>
                  <a:lnTo>
                    <a:pt x="226351" y="17823"/>
                  </a:lnTo>
                  <a:cubicBezTo>
                    <a:pt x="225041" y="7601"/>
                    <a:pt x="214916" y="0"/>
                    <a:pt x="20290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0" name="Google Shape;1120;p36"/>
            <p:cNvSpPr/>
            <p:nvPr/>
          </p:nvSpPr>
          <p:spPr>
            <a:xfrm>
              <a:off x="230900" y="2004800"/>
              <a:ext cx="5781350" cy="1455750"/>
            </a:xfrm>
            <a:custGeom>
              <a:avLst/>
              <a:gdLst/>
              <a:ahLst/>
              <a:cxnLst/>
              <a:rect l="l" t="t" r="r" b="b"/>
              <a:pathLst>
                <a:path w="231254" h="58230" extrusionOk="0">
                  <a:moveTo>
                    <a:pt x="204173" y="1"/>
                  </a:moveTo>
                  <a:cubicBezTo>
                    <a:pt x="202931" y="1"/>
                    <a:pt x="201671" y="75"/>
                    <a:pt x="200401" y="227"/>
                  </a:cubicBezTo>
                  <a:lnTo>
                    <a:pt x="24798" y="21853"/>
                  </a:lnTo>
                  <a:cubicBezTo>
                    <a:pt x="10381" y="23583"/>
                    <a:pt x="1" y="35117"/>
                    <a:pt x="1442" y="47228"/>
                  </a:cubicBezTo>
                  <a:lnTo>
                    <a:pt x="2019" y="52130"/>
                  </a:lnTo>
                  <a:lnTo>
                    <a:pt x="2019" y="52995"/>
                  </a:lnTo>
                  <a:cubicBezTo>
                    <a:pt x="2307" y="53571"/>
                    <a:pt x="2307" y="53860"/>
                    <a:pt x="2884" y="54148"/>
                  </a:cubicBezTo>
                  <a:cubicBezTo>
                    <a:pt x="3172" y="54436"/>
                    <a:pt x="3461" y="54436"/>
                    <a:pt x="4037" y="54436"/>
                  </a:cubicBezTo>
                  <a:lnTo>
                    <a:pt x="4326" y="54436"/>
                  </a:lnTo>
                  <a:cubicBezTo>
                    <a:pt x="4903" y="54436"/>
                    <a:pt x="5191" y="54725"/>
                    <a:pt x="5479" y="54725"/>
                  </a:cubicBezTo>
                  <a:lnTo>
                    <a:pt x="6056" y="54725"/>
                  </a:lnTo>
                  <a:cubicBezTo>
                    <a:pt x="6921" y="54725"/>
                    <a:pt x="7498" y="53860"/>
                    <a:pt x="7498" y="52995"/>
                  </a:cubicBezTo>
                  <a:cubicBezTo>
                    <a:pt x="7498" y="52995"/>
                    <a:pt x="7498" y="52706"/>
                    <a:pt x="7498" y="52706"/>
                  </a:cubicBezTo>
                  <a:cubicBezTo>
                    <a:pt x="7498" y="52130"/>
                    <a:pt x="7498" y="51841"/>
                    <a:pt x="7498" y="51553"/>
                  </a:cubicBezTo>
                  <a:lnTo>
                    <a:pt x="6921" y="46939"/>
                  </a:lnTo>
                  <a:cubicBezTo>
                    <a:pt x="5768" y="37136"/>
                    <a:pt x="13841" y="27909"/>
                    <a:pt x="25375" y="26755"/>
                  </a:cubicBezTo>
                  <a:lnTo>
                    <a:pt x="200689" y="5129"/>
                  </a:lnTo>
                  <a:cubicBezTo>
                    <a:pt x="201815" y="4992"/>
                    <a:pt x="202926" y="4925"/>
                    <a:pt x="204015" y="4925"/>
                  </a:cubicBezTo>
                  <a:cubicBezTo>
                    <a:pt x="214356" y="4925"/>
                    <a:pt x="222740" y="10938"/>
                    <a:pt x="224045" y="19547"/>
                  </a:cubicBezTo>
                  <a:lnTo>
                    <a:pt x="224622" y="24448"/>
                  </a:lnTo>
                  <a:cubicBezTo>
                    <a:pt x="225775" y="33964"/>
                    <a:pt x="217125" y="42903"/>
                    <a:pt x="205591" y="44344"/>
                  </a:cubicBezTo>
                  <a:lnTo>
                    <a:pt x="132351" y="53283"/>
                  </a:lnTo>
                  <a:cubicBezTo>
                    <a:pt x="131486" y="53283"/>
                    <a:pt x="130909" y="53571"/>
                    <a:pt x="130333" y="54148"/>
                  </a:cubicBezTo>
                  <a:cubicBezTo>
                    <a:pt x="129756" y="54725"/>
                    <a:pt x="129756" y="55301"/>
                    <a:pt x="129756" y="56166"/>
                  </a:cubicBezTo>
                  <a:cubicBezTo>
                    <a:pt x="130014" y="57198"/>
                    <a:pt x="130964" y="58230"/>
                    <a:pt x="132193" y="58230"/>
                  </a:cubicBezTo>
                  <a:cubicBezTo>
                    <a:pt x="132338" y="58230"/>
                    <a:pt x="132487" y="58215"/>
                    <a:pt x="132639" y="58185"/>
                  </a:cubicBezTo>
                  <a:lnTo>
                    <a:pt x="206167" y="48958"/>
                  </a:lnTo>
                  <a:cubicBezTo>
                    <a:pt x="220585" y="47228"/>
                    <a:pt x="231253" y="35982"/>
                    <a:pt x="229812" y="23872"/>
                  </a:cubicBezTo>
                  <a:lnTo>
                    <a:pt x="229235" y="18970"/>
                  </a:lnTo>
                  <a:cubicBezTo>
                    <a:pt x="227920" y="7927"/>
                    <a:pt x="217016" y="1"/>
                    <a:pt x="20417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1" name="Google Shape;1121;p36"/>
            <p:cNvSpPr/>
            <p:nvPr/>
          </p:nvSpPr>
          <p:spPr>
            <a:xfrm>
              <a:off x="238125" y="2012025"/>
              <a:ext cx="5774125" cy="1461825"/>
            </a:xfrm>
            <a:custGeom>
              <a:avLst/>
              <a:gdLst/>
              <a:ahLst/>
              <a:cxnLst/>
              <a:rect l="l" t="t" r="r" b="b"/>
              <a:pathLst>
                <a:path w="230965" h="58473" extrusionOk="0">
                  <a:moveTo>
                    <a:pt x="203596" y="0"/>
                  </a:moveTo>
                  <a:cubicBezTo>
                    <a:pt x="202354" y="0"/>
                    <a:pt x="201094" y="74"/>
                    <a:pt x="199823" y="227"/>
                  </a:cubicBezTo>
                  <a:lnTo>
                    <a:pt x="24221" y="21853"/>
                  </a:lnTo>
                  <a:cubicBezTo>
                    <a:pt x="9804" y="23583"/>
                    <a:pt x="0" y="34540"/>
                    <a:pt x="1442" y="46650"/>
                  </a:cubicBezTo>
                  <a:lnTo>
                    <a:pt x="3172" y="58472"/>
                  </a:lnTo>
                  <a:cubicBezTo>
                    <a:pt x="3893" y="58184"/>
                    <a:pt x="4686" y="58040"/>
                    <a:pt x="5443" y="58040"/>
                  </a:cubicBezTo>
                  <a:cubicBezTo>
                    <a:pt x="6199" y="58040"/>
                    <a:pt x="6920" y="58184"/>
                    <a:pt x="7497" y="58472"/>
                  </a:cubicBezTo>
                  <a:lnTo>
                    <a:pt x="6632" y="48092"/>
                  </a:lnTo>
                  <a:cubicBezTo>
                    <a:pt x="5190" y="38000"/>
                    <a:pt x="13552" y="27620"/>
                    <a:pt x="25086" y="26466"/>
                  </a:cubicBezTo>
                  <a:lnTo>
                    <a:pt x="200400" y="4840"/>
                  </a:lnTo>
                  <a:cubicBezTo>
                    <a:pt x="201667" y="4655"/>
                    <a:pt x="202918" y="4565"/>
                    <a:pt x="204143" y="4565"/>
                  </a:cubicBezTo>
                  <a:cubicBezTo>
                    <a:pt x="214342" y="4565"/>
                    <a:pt x="222726" y="10762"/>
                    <a:pt x="223756" y="19258"/>
                  </a:cubicBezTo>
                  <a:lnTo>
                    <a:pt x="224333" y="24159"/>
                  </a:lnTo>
                  <a:cubicBezTo>
                    <a:pt x="225486" y="33675"/>
                    <a:pt x="216836" y="42614"/>
                    <a:pt x="205302" y="44055"/>
                  </a:cubicBezTo>
                  <a:lnTo>
                    <a:pt x="132062" y="52994"/>
                  </a:lnTo>
                  <a:cubicBezTo>
                    <a:pt x="131197" y="52994"/>
                    <a:pt x="130620" y="53282"/>
                    <a:pt x="130044" y="53859"/>
                  </a:cubicBezTo>
                  <a:cubicBezTo>
                    <a:pt x="129467" y="54436"/>
                    <a:pt x="129467" y="55012"/>
                    <a:pt x="129467" y="55877"/>
                  </a:cubicBezTo>
                  <a:cubicBezTo>
                    <a:pt x="129467" y="57169"/>
                    <a:pt x="130623" y="58229"/>
                    <a:pt x="131694" y="58229"/>
                  </a:cubicBezTo>
                  <a:cubicBezTo>
                    <a:pt x="131818" y="58229"/>
                    <a:pt x="131942" y="58214"/>
                    <a:pt x="132062" y="58184"/>
                  </a:cubicBezTo>
                  <a:lnTo>
                    <a:pt x="205878" y="48957"/>
                  </a:lnTo>
                  <a:cubicBezTo>
                    <a:pt x="220296" y="47227"/>
                    <a:pt x="230964" y="35982"/>
                    <a:pt x="229234" y="23871"/>
                  </a:cubicBezTo>
                  <a:lnTo>
                    <a:pt x="228658" y="18969"/>
                  </a:lnTo>
                  <a:cubicBezTo>
                    <a:pt x="227343" y="7926"/>
                    <a:pt x="216439" y="0"/>
                    <a:pt x="20359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2" name="Google Shape;1122;p36"/>
            <p:cNvSpPr/>
            <p:nvPr/>
          </p:nvSpPr>
          <p:spPr>
            <a:xfrm>
              <a:off x="281375" y="1536925"/>
              <a:ext cx="6956350" cy="2576850"/>
            </a:xfrm>
            <a:custGeom>
              <a:avLst/>
              <a:gdLst/>
              <a:ahLst/>
              <a:cxnLst/>
              <a:rect l="l" t="t" r="r" b="b"/>
              <a:pathLst>
                <a:path w="278254" h="103074" extrusionOk="0">
                  <a:moveTo>
                    <a:pt x="243502" y="1"/>
                  </a:moveTo>
                  <a:cubicBezTo>
                    <a:pt x="242405" y="1"/>
                    <a:pt x="241300" y="66"/>
                    <a:pt x="240192" y="200"/>
                  </a:cubicBezTo>
                  <a:lnTo>
                    <a:pt x="109860" y="16347"/>
                  </a:lnTo>
                  <a:cubicBezTo>
                    <a:pt x="108418" y="16347"/>
                    <a:pt x="107553" y="17501"/>
                    <a:pt x="107841" y="18942"/>
                  </a:cubicBezTo>
                  <a:cubicBezTo>
                    <a:pt x="107841" y="20096"/>
                    <a:pt x="108706" y="20673"/>
                    <a:pt x="109860" y="20961"/>
                  </a:cubicBezTo>
                  <a:lnTo>
                    <a:pt x="240768" y="4814"/>
                  </a:lnTo>
                  <a:cubicBezTo>
                    <a:pt x="241729" y="4698"/>
                    <a:pt x="242685" y="4642"/>
                    <a:pt x="243635" y="4642"/>
                  </a:cubicBezTo>
                  <a:cubicBezTo>
                    <a:pt x="256940" y="4642"/>
                    <a:pt x="268872" y="15712"/>
                    <a:pt x="270756" y="31053"/>
                  </a:cubicBezTo>
                  <a:lnTo>
                    <a:pt x="271621" y="38838"/>
                  </a:lnTo>
                  <a:cubicBezTo>
                    <a:pt x="273640" y="54986"/>
                    <a:pt x="263259" y="69691"/>
                    <a:pt x="248842" y="71421"/>
                  </a:cubicBezTo>
                  <a:lnTo>
                    <a:pt x="29123" y="98237"/>
                  </a:lnTo>
                  <a:cubicBezTo>
                    <a:pt x="28163" y="98365"/>
                    <a:pt x="27225" y="98429"/>
                    <a:pt x="26311" y="98429"/>
                  </a:cubicBezTo>
                  <a:cubicBezTo>
                    <a:pt x="14861" y="98429"/>
                    <a:pt x="7038" y="88510"/>
                    <a:pt x="4902" y="71421"/>
                  </a:cubicBezTo>
                  <a:lnTo>
                    <a:pt x="4037" y="65654"/>
                  </a:lnTo>
                  <a:cubicBezTo>
                    <a:pt x="4037" y="65232"/>
                    <a:pt x="3882" y="64965"/>
                    <a:pt x="3573" y="64965"/>
                  </a:cubicBezTo>
                  <a:cubicBezTo>
                    <a:pt x="3460" y="64965"/>
                    <a:pt x="3326" y="65000"/>
                    <a:pt x="3172" y="65078"/>
                  </a:cubicBezTo>
                  <a:cubicBezTo>
                    <a:pt x="2307" y="65366"/>
                    <a:pt x="1442" y="65366"/>
                    <a:pt x="577" y="65366"/>
                  </a:cubicBezTo>
                  <a:cubicBezTo>
                    <a:pt x="577" y="65366"/>
                    <a:pt x="288" y="65366"/>
                    <a:pt x="288" y="65654"/>
                  </a:cubicBezTo>
                  <a:cubicBezTo>
                    <a:pt x="0" y="65943"/>
                    <a:pt x="0" y="65943"/>
                    <a:pt x="288" y="66231"/>
                  </a:cubicBezTo>
                  <a:lnTo>
                    <a:pt x="865" y="71998"/>
                  </a:lnTo>
                  <a:cubicBezTo>
                    <a:pt x="3269" y="91493"/>
                    <a:pt x="12845" y="103073"/>
                    <a:pt x="26387" y="103073"/>
                  </a:cubicBezTo>
                  <a:cubicBezTo>
                    <a:pt x="27467" y="103073"/>
                    <a:pt x="28571" y="103000"/>
                    <a:pt x="29700" y="102851"/>
                  </a:cubicBezTo>
                  <a:lnTo>
                    <a:pt x="249707" y="76035"/>
                  </a:lnTo>
                  <a:cubicBezTo>
                    <a:pt x="266143" y="73728"/>
                    <a:pt x="278253" y="57004"/>
                    <a:pt x="275946" y="38262"/>
                  </a:cubicBezTo>
                  <a:lnTo>
                    <a:pt x="274793" y="30476"/>
                  </a:lnTo>
                  <a:cubicBezTo>
                    <a:pt x="272908" y="12976"/>
                    <a:pt x="258957" y="1"/>
                    <a:pt x="24350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3" name="Google Shape;1123;p36"/>
            <p:cNvSpPr/>
            <p:nvPr/>
          </p:nvSpPr>
          <p:spPr>
            <a:xfrm>
              <a:off x="245325" y="1493875"/>
              <a:ext cx="7028425" cy="2655725"/>
            </a:xfrm>
            <a:custGeom>
              <a:avLst/>
              <a:gdLst/>
              <a:ahLst/>
              <a:cxnLst/>
              <a:rect l="l" t="t" r="r" b="b"/>
              <a:pathLst>
                <a:path w="281137" h="106229" extrusionOk="0">
                  <a:moveTo>
                    <a:pt x="245244" y="3153"/>
                  </a:moveTo>
                  <a:cubicBezTo>
                    <a:pt x="259821" y="3153"/>
                    <a:pt x="272916" y="15307"/>
                    <a:pt x="274793" y="32198"/>
                  </a:cubicBezTo>
                  <a:lnTo>
                    <a:pt x="275947" y="40272"/>
                  </a:lnTo>
                  <a:cubicBezTo>
                    <a:pt x="277965" y="58149"/>
                    <a:pt x="266720" y="74297"/>
                    <a:pt x="250861" y="76315"/>
                  </a:cubicBezTo>
                  <a:lnTo>
                    <a:pt x="30853" y="103131"/>
                  </a:lnTo>
                  <a:cubicBezTo>
                    <a:pt x="29882" y="103248"/>
                    <a:pt x="28929" y="103305"/>
                    <a:pt x="27995" y="103305"/>
                  </a:cubicBezTo>
                  <a:cubicBezTo>
                    <a:pt x="15073" y="103305"/>
                    <a:pt x="5881" y="92256"/>
                    <a:pt x="3460" y="73432"/>
                  </a:cubicBezTo>
                  <a:lnTo>
                    <a:pt x="2884" y="68530"/>
                  </a:lnTo>
                  <a:cubicBezTo>
                    <a:pt x="3460" y="68530"/>
                    <a:pt x="4037" y="68530"/>
                    <a:pt x="4326" y="68241"/>
                  </a:cubicBezTo>
                  <a:lnTo>
                    <a:pt x="4902" y="73432"/>
                  </a:lnTo>
                  <a:cubicBezTo>
                    <a:pt x="7046" y="91119"/>
                    <a:pt x="15666" y="101583"/>
                    <a:pt x="27984" y="101583"/>
                  </a:cubicBezTo>
                  <a:cubicBezTo>
                    <a:pt x="28920" y="101583"/>
                    <a:pt x="29876" y="101523"/>
                    <a:pt x="30853" y="101401"/>
                  </a:cubicBezTo>
                  <a:lnTo>
                    <a:pt x="250572" y="74585"/>
                  </a:lnTo>
                  <a:cubicBezTo>
                    <a:pt x="265855" y="72855"/>
                    <a:pt x="276523" y="57284"/>
                    <a:pt x="274505" y="40272"/>
                  </a:cubicBezTo>
                  <a:lnTo>
                    <a:pt x="273352" y="32198"/>
                  </a:lnTo>
                  <a:cubicBezTo>
                    <a:pt x="271459" y="16521"/>
                    <a:pt x="258925" y="4644"/>
                    <a:pt x="245012" y="4644"/>
                  </a:cubicBezTo>
                  <a:cubicBezTo>
                    <a:pt x="244084" y="4644"/>
                    <a:pt x="243149" y="4697"/>
                    <a:pt x="242210" y="4806"/>
                  </a:cubicBezTo>
                  <a:lnTo>
                    <a:pt x="111302" y="20953"/>
                  </a:lnTo>
                  <a:cubicBezTo>
                    <a:pt x="111013" y="20953"/>
                    <a:pt x="110725" y="20664"/>
                    <a:pt x="110725" y="20376"/>
                  </a:cubicBezTo>
                  <a:cubicBezTo>
                    <a:pt x="110437" y="20088"/>
                    <a:pt x="111013" y="19511"/>
                    <a:pt x="111302" y="19511"/>
                  </a:cubicBezTo>
                  <a:lnTo>
                    <a:pt x="241922" y="3364"/>
                  </a:lnTo>
                  <a:cubicBezTo>
                    <a:pt x="243035" y="3222"/>
                    <a:pt x="244143" y="3153"/>
                    <a:pt x="245244" y="3153"/>
                  </a:cubicBezTo>
                  <a:close/>
                  <a:moveTo>
                    <a:pt x="244695" y="0"/>
                  </a:moveTo>
                  <a:cubicBezTo>
                    <a:pt x="243587" y="0"/>
                    <a:pt x="242469" y="63"/>
                    <a:pt x="241345" y="192"/>
                  </a:cubicBezTo>
                  <a:lnTo>
                    <a:pt x="111013" y="16339"/>
                  </a:lnTo>
                  <a:cubicBezTo>
                    <a:pt x="108995" y="16628"/>
                    <a:pt x="107265" y="18358"/>
                    <a:pt x="107841" y="20376"/>
                  </a:cubicBezTo>
                  <a:cubicBezTo>
                    <a:pt x="107841" y="22221"/>
                    <a:pt x="109287" y="23585"/>
                    <a:pt x="110857" y="23585"/>
                  </a:cubicBezTo>
                  <a:cubicBezTo>
                    <a:pt x="111005" y="23585"/>
                    <a:pt x="111153" y="23573"/>
                    <a:pt x="111302" y="23548"/>
                  </a:cubicBezTo>
                  <a:lnTo>
                    <a:pt x="242499" y="7689"/>
                  </a:lnTo>
                  <a:cubicBezTo>
                    <a:pt x="243444" y="7571"/>
                    <a:pt x="244382" y="7513"/>
                    <a:pt x="245310" y="7513"/>
                  </a:cubicBezTo>
                  <a:cubicBezTo>
                    <a:pt x="257984" y="7513"/>
                    <a:pt x="268876" y="18248"/>
                    <a:pt x="270756" y="32487"/>
                  </a:cubicBezTo>
                  <a:lnTo>
                    <a:pt x="271621" y="40560"/>
                  </a:lnTo>
                  <a:cubicBezTo>
                    <a:pt x="273640" y="55843"/>
                    <a:pt x="263836" y="69683"/>
                    <a:pt x="250284" y="71413"/>
                  </a:cubicBezTo>
                  <a:lnTo>
                    <a:pt x="30277" y="98518"/>
                  </a:lnTo>
                  <a:cubicBezTo>
                    <a:pt x="29492" y="98613"/>
                    <a:pt x="28723" y="98661"/>
                    <a:pt x="27969" y="98661"/>
                  </a:cubicBezTo>
                  <a:cubicBezTo>
                    <a:pt x="17371" y="98661"/>
                    <a:pt x="9939" y="89277"/>
                    <a:pt x="7786" y="72855"/>
                  </a:cubicBezTo>
                  <a:lnTo>
                    <a:pt x="7209" y="66800"/>
                  </a:lnTo>
                  <a:cubicBezTo>
                    <a:pt x="6921" y="66223"/>
                    <a:pt x="6632" y="65646"/>
                    <a:pt x="6056" y="65358"/>
                  </a:cubicBezTo>
                  <a:cubicBezTo>
                    <a:pt x="5767" y="65214"/>
                    <a:pt x="5479" y="65142"/>
                    <a:pt x="5191" y="65142"/>
                  </a:cubicBezTo>
                  <a:cubicBezTo>
                    <a:pt x="4902" y="65142"/>
                    <a:pt x="4614" y="65214"/>
                    <a:pt x="4326" y="65358"/>
                  </a:cubicBezTo>
                  <a:cubicBezTo>
                    <a:pt x="3460" y="65646"/>
                    <a:pt x="2884" y="65646"/>
                    <a:pt x="2307" y="65646"/>
                  </a:cubicBezTo>
                  <a:cubicBezTo>
                    <a:pt x="1730" y="65646"/>
                    <a:pt x="1154" y="65935"/>
                    <a:pt x="577" y="66511"/>
                  </a:cubicBezTo>
                  <a:cubicBezTo>
                    <a:pt x="289" y="66800"/>
                    <a:pt x="0" y="67376"/>
                    <a:pt x="0" y="68241"/>
                  </a:cubicBezTo>
                  <a:lnTo>
                    <a:pt x="865" y="74008"/>
                  </a:lnTo>
                  <a:cubicBezTo>
                    <a:pt x="3276" y="94101"/>
                    <a:pt x="13653" y="106228"/>
                    <a:pt x="28062" y="106228"/>
                  </a:cubicBezTo>
                  <a:cubicBezTo>
                    <a:pt x="29162" y="106228"/>
                    <a:pt x="30285" y="106158"/>
                    <a:pt x="31430" y="106015"/>
                  </a:cubicBezTo>
                  <a:lnTo>
                    <a:pt x="251149" y="78910"/>
                  </a:lnTo>
                  <a:cubicBezTo>
                    <a:pt x="268738" y="76892"/>
                    <a:pt x="281137" y="59303"/>
                    <a:pt x="278542" y="39695"/>
                  </a:cubicBezTo>
                  <a:lnTo>
                    <a:pt x="277388" y="31622"/>
                  </a:lnTo>
                  <a:cubicBezTo>
                    <a:pt x="275229" y="13537"/>
                    <a:pt x="260941" y="0"/>
                    <a:pt x="24469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4" name="Google Shape;1124;p36"/>
            <p:cNvSpPr/>
            <p:nvPr/>
          </p:nvSpPr>
          <p:spPr>
            <a:xfrm>
              <a:off x="202075" y="1976300"/>
              <a:ext cx="5846225" cy="1533600"/>
            </a:xfrm>
            <a:custGeom>
              <a:avLst/>
              <a:gdLst/>
              <a:ahLst/>
              <a:cxnLst/>
              <a:rect l="l" t="t" r="r" b="b"/>
              <a:pathLst>
                <a:path w="233849" h="61344" extrusionOk="0">
                  <a:moveTo>
                    <a:pt x="204554" y="2349"/>
                  </a:moveTo>
                  <a:cubicBezTo>
                    <a:pt x="216978" y="2349"/>
                    <a:pt x="227332" y="9766"/>
                    <a:pt x="228658" y="20110"/>
                  </a:cubicBezTo>
                  <a:lnTo>
                    <a:pt x="229235" y="25012"/>
                  </a:lnTo>
                  <a:cubicBezTo>
                    <a:pt x="230676" y="36546"/>
                    <a:pt x="220584" y="46926"/>
                    <a:pt x="207032" y="48656"/>
                  </a:cubicBezTo>
                  <a:lnTo>
                    <a:pt x="133216" y="57595"/>
                  </a:lnTo>
                  <a:cubicBezTo>
                    <a:pt x="133100" y="57633"/>
                    <a:pt x="132989" y="57651"/>
                    <a:pt x="132886" y="57651"/>
                  </a:cubicBezTo>
                  <a:cubicBezTo>
                    <a:pt x="132217" y="57651"/>
                    <a:pt x="131851" y="56902"/>
                    <a:pt x="132351" y="56153"/>
                  </a:cubicBezTo>
                  <a:cubicBezTo>
                    <a:pt x="132639" y="55865"/>
                    <a:pt x="132927" y="55865"/>
                    <a:pt x="133504" y="55865"/>
                  </a:cubicBezTo>
                  <a:lnTo>
                    <a:pt x="206744" y="46638"/>
                  </a:lnTo>
                  <a:cubicBezTo>
                    <a:pt x="219143" y="45196"/>
                    <a:pt x="228081" y="35681"/>
                    <a:pt x="226928" y="25300"/>
                  </a:cubicBezTo>
                  <a:lnTo>
                    <a:pt x="226351" y="20398"/>
                  </a:lnTo>
                  <a:cubicBezTo>
                    <a:pt x="225297" y="11172"/>
                    <a:pt x="215807" y="4356"/>
                    <a:pt x="204713" y="4356"/>
                  </a:cubicBezTo>
                  <a:cubicBezTo>
                    <a:pt x="203672" y="4356"/>
                    <a:pt x="202617" y="4416"/>
                    <a:pt x="201554" y="4539"/>
                  </a:cubicBezTo>
                  <a:lnTo>
                    <a:pt x="25951" y="26165"/>
                  </a:lnTo>
                  <a:cubicBezTo>
                    <a:pt x="14129" y="27607"/>
                    <a:pt x="4902" y="38564"/>
                    <a:pt x="6344" y="49233"/>
                  </a:cubicBezTo>
                  <a:lnTo>
                    <a:pt x="7209" y="57883"/>
                  </a:lnTo>
                  <a:cubicBezTo>
                    <a:pt x="6921" y="57739"/>
                    <a:pt x="6704" y="57667"/>
                    <a:pt x="6488" y="57667"/>
                  </a:cubicBezTo>
                  <a:cubicBezTo>
                    <a:pt x="6272" y="57667"/>
                    <a:pt x="6056" y="57739"/>
                    <a:pt x="5767" y="57883"/>
                  </a:cubicBezTo>
                  <a:lnTo>
                    <a:pt x="4037" y="47503"/>
                  </a:lnTo>
                  <a:cubicBezTo>
                    <a:pt x="2884" y="35969"/>
                    <a:pt x="12399" y="25877"/>
                    <a:pt x="25663" y="24147"/>
                  </a:cubicBezTo>
                  <a:lnTo>
                    <a:pt x="201265" y="2521"/>
                  </a:lnTo>
                  <a:cubicBezTo>
                    <a:pt x="202374" y="2405"/>
                    <a:pt x="203472" y="2349"/>
                    <a:pt x="204554" y="2349"/>
                  </a:cubicBezTo>
                  <a:close/>
                  <a:moveTo>
                    <a:pt x="204751" y="0"/>
                  </a:moveTo>
                  <a:cubicBezTo>
                    <a:pt x="203509" y="0"/>
                    <a:pt x="202249" y="70"/>
                    <a:pt x="200977" y="214"/>
                  </a:cubicBezTo>
                  <a:lnTo>
                    <a:pt x="25663" y="21840"/>
                  </a:lnTo>
                  <a:cubicBezTo>
                    <a:pt x="10381" y="23858"/>
                    <a:pt x="0" y="35392"/>
                    <a:pt x="1442" y="48368"/>
                  </a:cubicBezTo>
                  <a:lnTo>
                    <a:pt x="3172" y="60190"/>
                  </a:lnTo>
                  <a:cubicBezTo>
                    <a:pt x="3172" y="60767"/>
                    <a:pt x="3460" y="61055"/>
                    <a:pt x="3749" y="61343"/>
                  </a:cubicBezTo>
                  <a:lnTo>
                    <a:pt x="5190" y="61343"/>
                  </a:lnTo>
                  <a:cubicBezTo>
                    <a:pt x="5623" y="61055"/>
                    <a:pt x="6128" y="60911"/>
                    <a:pt x="6668" y="60911"/>
                  </a:cubicBezTo>
                  <a:cubicBezTo>
                    <a:pt x="7209" y="60911"/>
                    <a:pt x="7786" y="61055"/>
                    <a:pt x="8362" y="61343"/>
                  </a:cubicBezTo>
                  <a:cubicBezTo>
                    <a:pt x="8939" y="61343"/>
                    <a:pt x="9227" y="61343"/>
                    <a:pt x="9804" y="61055"/>
                  </a:cubicBezTo>
                  <a:cubicBezTo>
                    <a:pt x="10092" y="60767"/>
                    <a:pt x="10381" y="60190"/>
                    <a:pt x="10381" y="59901"/>
                  </a:cubicBezTo>
                  <a:lnTo>
                    <a:pt x="9227" y="49233"/>
                  </a:lnTo>
                  <a:cubicBezTo>
                    <a:pt x="8074" y="40294"/>
                    <a:pt x="16436" y="30490"/>
                    <a:pt x="26528" y="29337"/>
                  </a:cubicBezTo>
                  <a:lnTo>
                    <a:pt x="202130" y="7711"/>
                  </a:lnTo>
                  <a:cubicBezTo>
                    <a:pt x="203188" y="7568"/>
                    <a:pt x="204238" y="7499"/>
                    <a:pt x="205271" y="7499"/>
                  </a:cubicBezTo>
                  <a:cubicBezTo>
                    <a:pt x="214659" y="7499"/>
                    <a:pt x="222717" y="13211"/>
                    <a:pt x="223756" y="21263"/>
                  </a:cubicBezTo>
                  <a:lnTo>
                    <a:pt x="224333" y="25877"/>
                  </a:lnTo>
                  <a:cubicBezTo>
                    <a:pt x="225486" y="34527"/>
                    <a:pt x="217412" y="42601"/>
                    <a:pt x="206744" y="44043"/>
                  </a:cubicBezTo>
                  <a:lnTo>
                    <a:pt x="133216" y="52981"/>
                  </a:lnTo>
                  <a:cubicBezTo>
                    <a:pt x="132062" y="52981"/>
                    <a:pt x="131197" y="53558"/>
                    <a:pt x="130332" y="54423"/>
                  </a:cubicBezTo>
                  <a:cubicBezTo>
                    <a:pt x="129756" y="55288"/>
                    <a:pt x="129467" y="56441"/>
                    <a:pt x="129467" y="57306"/>
                  </a:cubicBezTo>
                  <a:cubicBezTo>
                    <a:pt x="129731" y="59417"/>
                    <a:pt x="131443" y="60803"/>
                    <a:pt x="133278" y="60803"/>
                  </a:cubicBezTo>
                  <a:cubicBezTo>
                    <a:pt x="133449" y="60803"/>
                    <a:pt x="133621" y="60791"/>
                    <a:pt x="133792" y="60767"/>
                  </a:cubicBezTo>
                  <a:lnTo>
                    <a:pt x="207609" y="51539"/>
                  </a:lnTo>
                  <a:cubicBezTo>
                    <a:pt x="222891" y="49809"/>
                    <a:pt x="233848" y="37699"/>
                    <a:pt x="232118" y="25300"/>
                  </a:cubicBezTo>
                  <a:lnTo>
                    <a:pt x="231541" y="20398"/>
                  </a:lnTo>
                  <a:cubicBezTo>
                    <a:pt x="229955" y="8503"/>
                    <a:pt x="218433" y="0"/>
                    <a:pt x="20475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129" name="Google Shape;1129;p36"/>
          <p:cNvGrpSpPr/>
          <p:nvPr/>
        </p:nvGrpSpPr>
        <p:grpSpPr>
          <a:xfrm rot="609946">
            <a:off x="5813594" y="3092503"/>
            <a:ext cx="880895" cy="1931213"/>
            <a:chOff x="6854935" y="1845987"/>
            <a:chExt cx="1448974" cy="3176630"/>
          </a:xfrm>
        </p:grpSpPr>
        <p:grpSp>
          <p:nvGrpSpPr>
            <p:cNvPr id="1130" name="Google Shape;1130;p36"/>
            <p:cNvGrpSpPr/>
            <p:nvPr/>
          </p:nvGrpSpPr>
          <p:grpSpPr>
            <a:xfrm>
              <a:off x="6854935" y="1845987"/>
              <a:ext cx="1448974" cy="3176630"/>
              <a:chOff x="2618750" y="360325"/>
              <a:chExt cx="2209475" cy="4843900"/>
            </a:xfrm>
          </p:grpSpPr>
          <p:sp>
            <p:nvSpPr>
              <p:cNvPr id="1131" name="Google Shape;1131;p36"/>
              <p:cNvSpPr/>
              <p:nvPr/>
            </p:nvSpPr>
            <p:spPr>
              <a:xfrm>
                <a:off x="3504425" y="1398300"/>
                <a:ext cx="372325" cy="272700"/>
              </a:xfrm>
              <a:custGeom>
                <a:avLst/>
                <a:gdLst/>
                <a:ahLst/>
                <a:cxnLst/>
                <a:rect l="l" t="t" r="r" b="b"/>
                <a:pathLst>
                  <a:path w="14893" h="10908" fill="none" extrusionOk="0">
                    <a:moveTo>
                      <a:pt x="3686" y="10907"/>
                    </a:moveTo>
                    <a:cubicBezTo>
                      <a:pt x="3686" y="10907"/>
                      <a:pt x="0" y="1280"/>
                      <a:pt x="7597" y="603"/>
                    </a:cubicBezTo>
                    <a:cubicBezTo>
                      <a:pt x="14893" y="1"/>
                      <a:pt x="14216" y="8049"/>
                      <a:pt x="13012" y="9779"/>
                    </a:cubicBezTo>
                  </a:path>
                </a:pathLst>
              </a:custGeom>
              <a:noFill/>
              <a:ln w="47000" cap="rnd" cmpd="sng">
                <a:solidFill>
                  <a:schemeClr val="lt2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32" name="Google Shape;1132;p36"/>
              <p:cNvSpPr/>
              <p:nvPr/>
            </p:nvSpPr>
            <p:spPr>
              <a:xfrm>
                <a:off x="2618750" y="1466000"/>
                <a:ext cx="2209475" cy="3738225"/>
              </a:xfrm>
              <a:custGeom>
                <a:avLst/>
                <a:gdLst/>
                <a:ahLst/>
                <a:cxnLst/>
                <a:rect l="l" t="t" r="r" b="b"/>
                <a:pathLst>
                  <a:path w="88379" h="149529" extrusionOk="0">
                    <a:moveTo>
                      <a:pt x="44019" y="13295"/>
                    </a:moveTo>
                    <a:cubicBezTo>
                      <a:pt x="47155" y="13295"/>
                      <a:pt x="50169" y="15707"/>
                      <a:pt x="50169" y="19331"/>
                    </a:cubicBezTo>
                    <a:cubicBezTo>
                      <a:pt x="50094" y="22716"/>
                      <a:pt x="47461" y="25423"/>
                      <a:pt x="44077" y="25423"/>
                    </a:cubicBezTo>
                    <a:cubicBezTo>
                      <a:pt x="38737" y="25423"/>
                      <a:pt x="36029" y="18880"/>
                      <a:pt x="39790" y="15044"/>
                    </a:cubicBezTo>
                    <a:cubicBezTo>
                      <a:pt x="41022" y="13835"/>
                      <a:pt x="42534" y="13295"/>
                      <a:pt x="44019" y="13295"/>
                    </a:cubicBezTo>
                    <a:close/>
                    <a:moveTo>
                      <a:pt x="23242" y="1"/>
                    </a:moveTo>
                    <a:lnTo>
                      <a:pt x="1" y="23017"/>
                    </a:lnTo>
                    <a:lnTo>
                      <a:pt x="1" y="149529"/>
                    </a:lnTo>
                    <a:lnTo>
                      <a:pt x="88378" y="149529"/>
                    </a:lnTo>
                    <a:lnTo>
                      <a:pt x="88378" y="23017"/>
                    </a:lnTo>
                    <a:lnTo>
                      <a:pt x="67168" y="1"/>
                    </a:ln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33" name="Google Shape;1133;p36"/>
              <p:cNvSpPr/>
              <p:nvPr/>
            </p:nvSpPr>
            <p:spPr>
              <a:xfrm>
                <a:off x="3282525" y="360325"/>
                <a:ext cx="684475" cy="1474250"/>
              </a:xfrm>
              <a:custGeom>
                <a:avLst/>
                <a:gdLst/>
                <a:ahLst/>
                <a:cxnLst/>
                <a:rect l="l" t="t" r="r" b="b"/>
                <a:pathLst>
                  <a:path w="27379" h="58970" fill="none" extrusionOk="0">
                    <a:moveTo>
                      <a:pt x="18428" y="58970"/>
                    </a:moveTo>
                    <a:cubicBezTo>
                      <a:pt x="18428" y="58970"/>
                      <a:pt x="16849" y="49869"/>
                      <a:pt x="18955" y="41821"/>
                    </a:cubicBezTo>
                    <a:cubicBezTo>
                      <a:pt x="19782" y="38662"/>
                      <a:pt x="22039" y="32795"/>
                      <a:pt x="23769" y="25198"/>
                    </a:cubicBezTo>
                    <a:cubicBezTo>
                      <a:pt x="26401" y="13690"/>
                      <a:pt x="27379" y="1"/>
                      <a:pt x="17075" y="1"/>
                    </a:cubicBezTo>
                    <a:cubicBezTo>
                      <a:pt x="1" y="1"/>
                      <a:pt x="8199" y="25424"/>
                      <a:pt x="14893" y="41821"/>
                    </a:cubicBezTo>
                    <a:cubicBezTo>
                      <a:pt x="18880" y="51599"/>
                      <a:pt x="16022" y="58142"/>
                      <a:pt x="16022" y="58142"/>
                    </a:cubicBezTo>
                  </a:path>
                </a:pathLst>
              </a:custGeom>
              <a:noFill/>
              <a:ln w="47000" cap="rnd" cmpd="sng">
                <a:solidFill>
                  <a:schemeClr val="lt2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34" name="Google Shape;1134;p36"/>
              <p:cNvSpPr/>
              <p:nvPr/>
            </p:nvSpPr>
            <p:spPr>
              <a:xfrm>
                <a:off x="2982613" y="4463325"/>
                <a:ext cx="14817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9270" h="1" fill="none" extrusionOk="0">
                    <a:moveTo>
                      <a:pt x="1" y="1"/>
                    </a:moveTo>
                    <a:lnTo>
                      <a:pt x="59270" y="1"/>
                    </a:lnTo>
                  </a:path>
                </a:pathLst>
              </a:custGeom>
              <a:noFill/>
              <a:ln w="24450" cap="flat" cmpd="sng">
                <a:solidFill>
                  <a:schemeClr val="lt1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135" name="Google Shape;1135;p36"/>
            <p:cNvSpPr txBox="1"/>
            <p:nvPr/>
          </p:nvSpPr>
          <p:spPr>
            <a:xfrm>
              <a:off x="6855679" y="2865048"/>
              <a:ext cx="1433100" cy="163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200">
                  <a:solidFill>
                    <a:schemeClr val="lt1"/>
                  </a:solidFill>
                  <a:latin typeface="Mansalva"/>
                  <a:ea typeface="Mansalva"/>
                  <a:cs typeface="Mansalva"/>
                  <a:sym typeface="Mansalva"/>
                </a:rPr>
                <a:t>Welcome back to</a:t>
              </a:r>
              <a:r>
                <a:rPr lang="en" sz="600">
                  <a:solidFill>
                    <a:schemeClr val="lt1"/>
                  </a:solidFill>
                  <a:latin typeface="Mansalva"/>
                  <a:ea typeface="Mansalva"/>
                  <a:cs typeface="Mansalva"/>
                  <a:sym typeface="Mansalva"/>
                </a:rPr>
                <a:t> </a:t>
              </a:r>
              <a:r>
                <a:rPr lang="en" sz="1800">
                  <a:solidFill>
                    <a:schemeClr val="lt1"/>
                  </a:solidFill>
                  <a:latin typeface="Mansalva"/>
                  <a:ea typeface="Mansalva"/>
                  <a:cs typeface="Mansalva"/>
                  <a:sym typeface="Mansalva"/>
                </a:rPr>
                <a:t>School</a:t>
              </a:r>
              <a:endParaRPr sz="1800">
                <a:solidFill>
                  <a:schemeClr val="lt1"/>
                </a:solidFill>
                <a:latin typeface="Mansalva"/>
                <a:ea typeface="Mansalva"/>
                <a:cs typeface="Mansalva"/>
                <a:sym typeface="Mansalva"/>
              </a:endParaRPr>
            </a:p>
          </p:txBody>
        </p:sp>
      </p:grpSp>
      <p:sp>
        <p:nvSpPr>
          <p:cNvPr id="114" name="Text Box 10"/>
          <p:cNvSpPr txBox="1">
            <a:spLocks noChangeArrowheads="1"/>
          </p:cNvSpPr>
          <p:nvPr/>
        </p:nvSpPr>
        <p:spPr bwMode="auto">
          <a:xfrm>
            <a:off x="1562100" y="1813677"/>
            <a:ext cx="39310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0B19C8"/>
                </a:solidFill>
              </a:rPr>
              <a:t>TÌM HIỂU BÀI</a:t>
            </a:r>
          </a:p>
        </p:txBody>
      </p:sp>
    </p:spTree>
    <p:extLst>
      <p:ext uri="{BB962C8B-B14F-4D97-AF65-F5344CB8AC3E}">
        <p14:creationId xmlns:p14="http://schemas.microsoft.com/office/powerpoint/2010/main" val="3127866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2"/>
          <p:cNvSpPr txBox="1">
            <a:spLocks noChangeArrowheads="1"/>
          </p:cNvSpPr>
          <p:nvPr/>
        </p:nvSpPr>
        <p:spPr bwMode="auto">
          <a:xfrm>
            <a:off x="4980385" y="814174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050"/>
          </a:p>
        </p:txBody>
      </p:sp>
      <p:sp>
        <p:nvSpPr>
          <p:cNvPr id="19461" name="Text Box 3"/>
          <p:cNvSpPr txBox="1">
            <a:spLocks noChangeArrowheads="1"/>
          </p:cNvSpPr>
          <p:nvPr/>
        </p:nvSpPr>
        <p:spPr bwMode="auto">
          <a:xfrm>
            <a:off x="1253729" y="1570221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050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090737" y="2465571"/>
            <a:ext cx="1381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1050"/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1739504" y="1732146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050"/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929879" y="1895262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050"/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0" y="834264"/>
            <a:ext cx="6858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7175" indent="-257175" algn="just">
              <a:spcBef>
                <a:spcPct val="50000"/>
              </a:spcBef>
            </a:pP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Ma-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Giu-li-ét-ta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423" name="TextBox 34"/>
          <p:cNvSpPr txBox="1">
            <a:spLocks noChangeArrowheads="1"/>
          </p:cNvSpPr>
          <p:nvPr/>
        </p:nvSpPr>
        <p:spPr bwMode="auto">
          <a:xfrm>
            <a:off x="0" y="1971290"/>
            <a:ext cx="6858000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Ma-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-ô: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Giu-li-ét-ta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7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4980385" y="988986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050"/>
          </a:p>
        </p:txBody>
      </p:sp>
      <p:sp>
        <p:nvSpPr>
          <p:cNvPr id="20485" name="Text Box 3"/>
          <p:cNvSpPr txBox="1">
            <a:spLocks noChangeArrowheads="1"/>
          </p:cNvSpPr>
          <p:nvPr/>
        </p:nvSpPr>
        <p:spPr bwMode="auto">
          <a:xfrm>
            <a:off x="1253729" y="1745033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050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090737" y="2640383"/>
            <a:ext cx="1381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1050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739504" y="1906958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050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929879" y="2070074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050"/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0" y="486887"/>
            <a:ext cx="6858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7175" indent="-257175" algn="just">
              <a:spcBef>
                <a:spcPct val="50000"/>
              </a:spcBef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Ma-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25" name="TextBox 34"/>
          <p:cNvSpPr txBox="1">
            <a:spLocks noChangeArrowheads="1"/>
          </p:cNvSpPr>
          <p:nvPr/>
        </p:nvSpPr>
        <p:spPr bwMode="auto">
          <a:xfrm>
            <a:off x="-33446" y="1479466"/>
            <a:ext cx="6891446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000" b="1" dirty="0">
                <a:solidFill>
                  <a:srgbClr val="002060"/>
                </a:solidFill>
              </a:rPr>
              <a:t> 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Ma-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ập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xô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dúi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hoảng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hốt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quỳ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lau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dịu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gỡ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000" b="1" dirty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ext Box 3"/>
          <p:cNvSpPr txBox="1">
            <a:spLocks noChangeArrowheads="1"/>
          </p:cNvSpPr>
          <p:nvPr/>
        </p:nvSpPr>
        <p:spPr bwMode="auto">
          <a:xfrm>
            <a:off x="1253729" y="2424113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050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090737" y="3319463"/>
            <a:ext cx="1381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1050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739504" y="2586038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050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929879" y="2749154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050"/>
          </a:p>
        </p:txBody>
      </p:sp>
      <p:sp>
        <p:nvSpPr>
          <p:cNvPr id="20489" name="TextBox 30"/>
          <p:cNvSpPr txBox="1">
            <a:spLocks noChangeArrowheads="1"/>
          </p:cNvSpPr>
          <p:nvPr/>
        </p:nvSpPr>
        <p:spPr bwMode="auto">
          <a:xfrm>
            <a:off x="1500188" y="2411016"/>
            <a:ext cx="471487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050"/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-15210" y="1275606"/>
            <a:ext cx="687320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7175" indent="-257175" algn="just">
              <a:spcBef>
                <a:spcPct val="50000"/>
              </a:spcBef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3. Tai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25" name="TextBox 34"/>
          <p:cNvSpPr txBox="1">
            <a:spLocks noChangeArrowheads="1"/>
          </p:cNvSpPr>
          <p:nvPr/>
        </p:nvSpPr>
        <p:spPr bwMode="auto">
          <a:xfrm>
            <a:off x="-15210" y="1928716"/>
            <a:ext cx="687321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000" b="1" dirty="0">
                <a:solidFill>
                  <a:srgbClr val="0033CC"/>
                </a:solidFill>
              </a:rPr>
              <a:t>  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dội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ập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thủng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phun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khoang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vòi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rồng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chìm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khơi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Ma-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buồm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khiếp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000" b="1" dirty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4980385" y="1668066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050"/>
          </a:p>
        </p:txBody>
      </p:sp>
      <p:sp>
        <p:nvSpPr>
          <p:cNvPr id="20485" name="Text Box 3"/>
          <p:cNvSpPr txBox="1">
            <a:spLocks noChangeArrowheads="1"/>
          </p:cNvSpPr>
          <p:nvPr/>
        </p:nvSpPr>
        <p:spPr bwMode="auto">
          <a:xfrm>
            <a:off x="1253729" y="2424113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050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090737" y="3319463"/>
            <a:ext cx="1381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1050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739504" y="2586038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050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929879" y="2749154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050"/>
          </a:p>
        </p:txBody>
      </p:sp>
      <p:sp>
        <p:nvSpPr>
          <p:cNvPr id="20489" name="TextBox 30"/>
          <p:cNvSpPr txBox="1">
            <a:spLocks noChangeArrowheads="1"/>
          </p:cNvSpPr>
          <p:nvPr/>
        </p:nvSpPr>
        <p:spPr bwMode="auto">
          <a:xfrm>
            <a:off x="1500188" y="2411016"/>
            <a:ext cx="471487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050"/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-189402" y="0"/>
            <a:ext cx="7047402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7175" indent="-257175" algn="just">
              <a:spcBef>
                <a:spcPct val="50000"/>
              </a:spcBef>
            </a:pP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  4. Ma-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xuồng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đứa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xuồng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25" name="TextBox 34"/>
          <p:cNvSpPr txBox="1">
            <a:spLocks noChangeArrowheads="1"/>
          </p:cNvSpPr>
          <p:nvPr/>
        </p:nvSpPr>
        <p:spPr bwMode="auto">
          <a:xfrm>
            <a:off x="-5303" y="1286210"/>
            <a:ext cx="6858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vụt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Ma-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hét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to :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!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…,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-185180" y="3006856"/>
            <a:ext cx="6852697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7175" indent="-257175" algn="just">
              <a:spcBef>
                <a:spcPct val="50000"/>
              </a:spcBef>
            </a:pP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  5.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xuồng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Ma-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  <p:sp>
        <p:nvSpPr>
          <p:cNvPr id="14" name="TextBox 34"/>
          <p:cNvSpPr txBox="1">
            <a:spLocks noChangeArrowheads="1"/>
          </p:cNvSpPr>
          <p:nvPr/>
        </p:nvSpPr>
        <p:spPr bwMode="auto">
          <a:xfrm>
            <a:off x="-27276" y="4138047"/>
            <a:ext cx="68799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Ma-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5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4980385" y="1668066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050"/>
          </a:p>
        </p:txBody>
      </p:sp>
      <p:sp>
        <p:nvSpPr>
          <p:cNvPr id="20485" name="Text Box 3"/>
          <p:cNvSpPr txBox="1">
            <a:spLocks noChangeArrowheads="1"/>
          </p:cNvSpPr>
          <p:nvPr/>
        </p:nvSpPr>
        <p:spPr bwMode="auto">
          <a:xfrm>
            <a:off x="1253729" y="2424113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050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090737" y="3319463"/>
            <a:ext cx="1381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1050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739504" y="2586038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050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929879" y="2749154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050"/>
          </a:p>
        </p:txBody>
      </p:sp>
      <p:sp>
        <p:nvSpPr>
          <p:cNvPr id="20489" name="TextBox 30"/>
          <p:cNvSpPr txBox="1">
            <a:spLocks noChangeArrowheads="1"/>
          </p:cNvSpPr>
          <p:nvPr/>
        </p:nvSpPr>
        <p:spPr bwMode="auto">
          <a:xfrm>
            <a:off x="1500188" y="2411016"/>
            <a:ext cx="471487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050"/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188640" y="959"/>
            <a:ext cx="666936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7175" indent="-257175" algn="just">
              <a:spcBef>
                <a:spcPct val="50000"/>
              </a:spcBef>
            </a:pPr>
            <a:r>
              <a:rPr lang="en-US" sz="3000" b="1" dirty="0"/>
              <a:t>   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6.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  <p:sp>
        <p:nvSpPr>
          <p:cNvPr id="25" name="TextBox 34"/>
          <p:cNvSpPr txBox="1">
            <a:spLocks noChangeArrowheads="1"/>
          </p:cNvSpPr>
          <p:nvPr/>
        </p:nvSpPr>
        <p:spPr bwMode="auto">
          <a:xfrm>
            <a:off x="0" y="993538"/>
            <a:ext cx="6858000" cy="403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-Ma-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kín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đáo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giấu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-li-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-ta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hoảng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hốt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lo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ân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dịu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nức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Ma-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chìm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47725" y="450828"/>
            <a:ext cx="403350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-114022" y="1554781"/>
            <a:ext cx="312349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i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itchFamily="18" charset="0"/>
              </a:rPr>
              <a:t>Nội</a:t>
            </a:r>
            <a:r>
              <a:rPr lang="en-US" sz="3000" b="1" i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itchFamily="18" charset="0"/>
              </a:rPr>
              <a:t> dung:</a:t>
            </a:r>
            <a:endParaRPr lang="en-US" sz="2700" b="1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0659" y="1111347"/>
            <a:ext cx="6822524" cy="469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Qua </a:t>
            </a:r>
            <a:r>
              <a:rPr lang="en-US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chuyện</a:t>
            </a:r>
            <a:r>
              <a:rPr lang="en-US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tác</a:t>
            </a:r>
            <a:r>
              <a:rPr lang="en-US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giả</a:t>
            </a:r>
            <a:r>
              <a:rPr lang="en-US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muốn</a:t>
            </a:r>
            <a:r>
              <a:rPr lang="en-US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ca</a:t>
            </a:r>
            <a:r>
              <a:rPr lang="en-US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ngợi</a:t>
            </a:r>
            <a:r>
              <a:rPr lang="en-US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Điều</a:t>
            </a:r>
            <a:r>
              <a:rPr lang="en-US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gì</a:t>
            </a:r>
            <a:r>
              <a:rPr lang="en-US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3" name="Rectangle 2"/>
          <p:cNvSpPr/>
          <p:nvPr/>
        </p:nvSpPr>
        <p:spPr>
          <a:xfrm>
            <a:off x="35476" y="2085696"/>
            <a:ext cx="6795903" cy="2006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 </a:t>
            </a:r>
            <a:r>
              <a:rPr lang="en-US" sz="3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3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Ma-</a:t>
            </a:r>
            <a:r>
              <a:rPr lang="en-US" sz="3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3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3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3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-li-</a:t>
            </a:r>
            <a:r>
              <a:rPr lang="en-US" sz="3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3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ta; </a:t>
            </a:r>
            <a:r>
              <a:rPr lang="en-US" sz="3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US" sz="3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sz="3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Ma-</a:t>
            </a:r>
            <a:r>
              <a:rPr lang="en-US" sz="3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3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-ô.</a:t>
            </a:r>
            <a:endParaRPr lang="en-US" sz="33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247522" y="87474"/>
            <a:ext cx="2667568" cy="4286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1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1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1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1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1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91403" y="480486"/>
            <a:ext cx="6622132" cy="429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 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xuồng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Ai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đứa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.”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đứa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sực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Đứa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!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–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sững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sờ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buông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thõng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thẫn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vụt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Ma-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hét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to : “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!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…” </a:t>
            </a:r>
          </a:p>
          <a:p>
            <a:pPr algn="just"/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lôi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xuồng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xuồng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bàng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Ma-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mạn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ngửng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nức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Vĩnh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Ma-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 !”</a:t>
            </a:r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 flipV="1">
            <a:off x="343623" y="1126568"/>
            <a:ext cx="86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 sz="1050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4700777" y="1126568"/>
            <a:ext cx="171451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 sz="1050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 flipV="1">
            <a:off x="2289744" y="1448039"/>
            <a:ext cx="101799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 sz="1050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 flipV="1">
            <a:off x="2863616" y="1769510"/>
            <a:ext cx="89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 sz="1050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735968" y="2090981"/>
            <a:ext cx="85725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 sz="1050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4035909" y="2401901"/>
            <a:ext cx="750099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 sz="1050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V="1">
            <a:off x="5343719" y="2401901"/>
            <a:ext cx="117872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 sz="1050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V="1">
            <a:off x="146604" y="2733923"/>
            <a:ext cx="97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 sz="1050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521654" y="1449850"/>
            <a:ext cx="97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 sz="1050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 flipV="1">
            <a:off x="5450876" y="3055394"/>
            <a:ext cx="1053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 sz="1050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 flipV="1">
            <a:off x="3243606" y="3376865"/>
            <a:ext cx="675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 sz="1050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 flipV="1">
            <a:off x="4647198" y="3698336"/>
            <a:ext cx="1296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 sz="1050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 flipV="1">
            <a:off x="4540865" y="4019807"/>
            <a:ext cx="1107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 sz="1050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Line 12"/>
          <p:cNvSpPr>
            <a:spLocks noChangeShapeType="1"/>
          </p:cNvSpPr>
          <p:nvPr/>
        </p:nvSpPr>
        <p:spPr bwMode="auto">
          <a:xfrm flipV="1">
            <a:off x="1914695" y="4341278"/>
            <a:ext cx="197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 sz="1050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ine 12"/>
          <p:cNvSpPr>
            <a:spLocks noChangeShapeType="1"/>
          </p:cNvSpPr>
          <p:nvPr/>
        </p:nvSpPr>
        <p:spPr bwMode="auto">
          <a:xfrm flipV="1">
            <a:off x="307340" y="4640823"/>
            <a:ext cx="1053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 sz="1050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20" grpId="0"/>
      <p:bldP spid="9228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p35"/>
          <p:cNvSpPr txBox="1">
            <a:spLocks noGrp="1"/>
          </p:cNvSpPr>
          <p:nvPr>
            <p:ph type="title"/>
          </p:nvPr>
        </p:nvSpPr>
        <p:spPr>
          <a:xfrm>
            <a:off x="1573548" y="1565671"/>
            <a:ext cx="3939291" cy="13119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27" name="Google Shape;1027;p35"/>
          <p:cNvGrpSpPr/>
          <p:nvPr/>
        </p:nvGrpSpPr>
        <p:grpSpPr>
          <a:xfrm rot="2703933">
            <a:off x="75252" y="4412790"/>
            <a:ext cx="941816" cy="400090"/>
            <a:chOff x="0" y="1186625"/>
            <a:chExt cx="7619725" cy="3240625"/>
          </a:xfrm>
        </p:grpSpPr>
        <p:sp>
          <p:nvSpPr>
            <p:cNvPr id="1028" name="Google Shape;1028;p35"/>
            <p:cNvSpPr/>
            <p:nvPr/>
          </p:nvSpPr>
          <p:spPr>
            <a:xfrm>
              <a:off x="0" y="1186625"/>
              <a:ext cx="7619725" cy="3240563"/>
            </a:xfrm>
            <a:custGeom>
              <a:avLst/>
              <a:gdLst/>
              <a:ahLst/>
              <a:cxnLst/>
              <a:rect l="l" t="t" r="r" b="b"/>
              <a:pathLst>
                <a:path w="250032" h="98080" extrusionOk="0">
                  <a:moveTo>
                    <a:pt x="879" y="0"/>
                  </a:moveTo>
                  <a:cubicBezTo>
                    <a:pt x="2831" y="2440"/>
                    <a:pt x="4392" y="5075"/>
                    <a:pt x="6246" y="7612"/>
                  </a:cubicBezTo>
                  <a:cubicBezTo>
                    <a:pt x="6734" y="8296"/>
                    <a:pt x="7320" y="8979"/>
                    <a:pt x="7905" y="9662"/>
                  </a:cubicBezTo>
                  <a:cubicBezTo>
                    <a:pt x="8198" y="10052"/>
                    <a:pt x="8491" y="10345"/>
                    <a:pt x="8686" y="10833"/>
                  </a:cubicBezTo>
                  <a:cubicBezTo>
                    <a:pt x="8979" y="11419"/>
                    <a:pt x="8686" y="12102"/>
                    <a:pt x="8101" y="12394"/>
                  </a:cubicBezTo>
                  <a:cubicBezTo>
                    <a:pt x="6832" y="13370"/>
                    <a:pt x="5466" y="14249"/>
                    <a:pt x="4002" y="15029"/>
                  </a:cubicBezTo>
                  <a:cubicBezTo>
                    <a:pt x="3123" y="15517"/>
                    <a:pt x="2343" y="16005"/>
                    <a:pt x="1464" y="16493"/>
                  </a:cubicBezTo>
                  <a:lnTo>
                    <a:pt x="879" y="16786"/>
                  </a:lnTo>
                  <a:cubicBezTo>
                    <a:pt x="684" y="16981"/>
                    <a:pt x="1074" y="17274"/>
                    <a:pt x="1172" y="17469"/>
                  </a:cubicBezTo>
                  <a:cubicBezTo>
                    <a:pt x="1269" y="17567"/>
                    <a:pt x="1757" y="18055"/>
                    <a:pt x="2050" y="18348"/>
                  </a:cubicBezTo>
                  <a:cubicBezTo>
                    <a:pt x="4295" y="20690"/>
                    <a:pt x="7320" y="22642"/>
                    <a:pt x="8979" y="25472"/>
                  </a:cubicBezTo>
                  <a:cubicBezTo>
                    <a:pt x="9467" y="26155"/>
                    <a:pt x="9955" y="27131"/>
                    <a:pt x="9565" y="27912"/>
                  </a:cubicBezTo>
                  <a:cubicBezTo>
                    <a:pt x="9077" y="28595"/>
                    <a:pt x="8296" y="29083"/>
                    <a:pt x="7515" y="29473"/>
                  </a:cubicBezTo>
                  <a:cubicBezTo>
                    <a:pt x="6930" y="29863"/>
                    <a:pt x="6344" y="30254"/>
                    <a:pt x="5758" y="30742"/>
                  </a:cubicBezTo>
                  <a:cubicBezTo>
                    <a:pt x="5661" y="30839"/>
                    <a:pt x="5466" y="30937"/>
                    <a:pt x="5368" y="31034"/>
                  </a:cubicBezTo>
                  <a:cubicBezTo>
                    <a:pt x="5270" y="31230"/>
                    <a:pt x="5563" y="31522"/>
                    <a:pt x="5563" y="31718"/>
                  </a:cubicBezTo>
                  <a:cubicBezTo>
                    <a:pt x="5856" y="32010"/>
                    <a:pt x="6051" y="32401"/>
                    <a:pt x="6344" y="32791"/>
                  </a:cubicBezTo>
                  <a:cubicBezTo>
                    <a:pt x="7222" y="33962"/>
                    <a:pt x="7905" y="35329"/>
                    <a:pt x="8393" y="36792"/>
                  </a:cubicBezTo>
                  <a:cubicBezTo>
                    <a:pt x="8979" y="39915"/>
                    <a:pt x="5856" y="41379"/>
                    <a:pt x="4587" y="43819"/>
                  </a:cubicBezTo>
                  <a:cubicBezTo>
                    <a:pt x="4099" y="44990"/>
                    <a:pt x="4295" y="46259"/>
                    <a:pt x="5173" y="47137"/>
                  </a:cubicBezTo>
                  <a:cubicBezTo>
                    <a:pt x="6149" y="48503"/>
                    <a:pt x="7320" y="49675"/>
                    <a:pt x="8686" y="50748"/>
                  </a:cubicBezTo>
                  <a:cubicBezTo>
                    <a:pt x="9857" y="51626"/>
                    <a:pt x="10833" y="52602"/>
                    <a:pt x="11712" y="53871"/>
                  </a:cubicBezTo>
                  <a:cubicBezTo>
                    <a:pt x="12200" y="54554"/>
                    <a:pt x="12785" y="55237"/>
                    <a:pt x="12200" y="56018"/>
                  </a:cubicBezTo>
                  <a:cubicBezTo>
                    <a:pt x="11614" y="57091"/>
                    <a:pt x="10833" y="58067"/>
                    <a:pt x="9955" y="58848"/>
                  </a:cubicBezTo>
                  <a:cubicBezTo>
                    <a:pt x="9077" y="59824"/>
                    <a:pt x="8003" y="60702"/>
                    <a:pt x="7125" y="61678"/>
                  </a:cubicBezTo>
                  <a:cubicBezTo>
                    <a:pt x="6149" y="62557"/>
                    <a:pt x="5368" y="63630"/>
                    <a:pt x="4783" y="64801"/>
                  </a:cubicBezTo>
                  <a:cubicBezTo>
                    <a:pt x="4392" y="65972"/>
                    <a:pt x="4685" y="67339"/>
                    <a:pt x="5466" y="68217"/>
                  </a:cubicBezTo>
                  <a:cubicBezTo>
                    <a:pt x="5954" y="68802"/>
                    <a:pt x="6344" y="69193"/>
                    <a:pt x="6832" y="69583"/>
                  </a:cubicBezTo>
                  <a:cubicBezTo>
                    <a:pt x="7125" y="69876"/>
                    <a:pt x="7418" y="70169"/>
                    <a:pt x="7613" y="70462"/>
                  </a:cubicBezTo>
                  <a:cubicBezTo>
                    <a:pt x="8003" y="71145"/>
                    <a:pt x="7418" y="71828"/>
                    <a:pt x="6930" y="72413"/>
                  </a:cubicBezTo>
                  <a:cubicBezTo>
                    <a:pt x="5856" y="73389"/>
                    <a:pt x="4783" y="74463"/>
                    <a:pt x="3807" y="75634"/>
                  </a:cubicBezTo>
                  <a:cubicBezTo>
                    <a:pt x="3221" y="76415"/>
                    <a:pt x="3221" y="77586"/>
                    <a:pt x="3904" y="78366"/>
                  </a:cubicBezTo>
                  <a:cubicBezTo>
                    <a:pt x="4685" y="79538"/>
                    <a:pt x="5563" y="80611"/>
                    <a:pt x="6637" y="81489"/>
                  </a:cubicBezTo>
                  <a:cubicBezTo>
                    <a:pt x="7710" y="82270"/>
                    <a:pt x="8686" y="83246"/>
                    <a:pt x="9565" y="84222"/>
                  </a:cubicBezTo>
                  <a:cubicBezTo>
                    <a:pt x="10248" y="84905"/>
                    <a:pt x="10443" y="85881"/>
                    <a:pt x="10150" y="86759"/>
                  </a:cubicBezTo>
                  <a:cubicBezTo>
                    <a:pt x="9272" y="88028"/>
                    <a:pt x="8296" y="89102"/>
                    <a:pt x="7222" y="90077"/>
                  </a:cubicBezTo>
                  <a:cubicBezTo>
                    <a:pt x="4978" y="92908"/>
                    <a:pt x="2636" y="95640"/>
                    <a:pt x="1" y="98080"/>
                  </a:cubicBezTo>
                  <a:lnTo>
                    <a:pt x="250032" y="98080"/>
                  </a:lnTo>
                  <a:lnTo>
                    <a:pt x="250032" y="97397"/>
                  </a:lnTo>
                  <a:cubicBezTo>
                    <a:pt x="249641" y="96421"/>
                    <a:pt x="249056" y="95347"/>
                    <a:pt x="248373" y="94469"/>
                  </a:cubicBezTo>
                  <a:cubicBezTo>
                    <a:pt x="247885" y="93688"/>
                    <a:pt x="247397" y="93005"/>
                    <a:pt x="246909" y="92420"/>
                  </a:cubicBezTo>
                  <a:cubicBezTo>
                    <a:pt x="245738" y="91053"/>
                    <a:pt x="244664" y="89687"/>
                    <a:pt x="243688" y="88223"/>
                  </a:cubicBezTo>
                  <a:cubicBezTo>
                    <a:pt x="243298" y="87735"/>
                    <a:pt x="243103" y="87150"/>
                    <a:pt x="243005" y="86564"/>
                  </a:cubicBezTo>
                  <a:cubicBezTo>
                    <a:pt x="243005" y="85979"/>
                    <a:pt x="243396" y="85393"/>
                    <a:pt x="243883" y="85198"/>
                  </a:cubicBezTo>
                  <a:cubicBezTo>
                    <a:pt x="244567" y="84808"/>
                    <a:pt x="245543" y="84612"/>
                    <a:pt x="246030" y="84027"/>
                  </a:cubicBezTo>
                  <a:cubicBezTo>
                    <a:pt x="246518" y="83441"/>
                    <a:pt x="246323" y="82368"/>
                    <a:pt x="245933" y="81587"/>
                  </a:cubicBezTo>
                  <a:cubicBezTo>
                    <a:pt x="244567" y="79440"/>
                    <a:pt x="243005" y="77391"/>
                    <a:pt x="241248" y="75536"/>
                  </a:cubicBezTo>
                  <a:cubicBezTo>
                    <a:pt x="240370" y="74756"/>
                    <a:pt x="239980" y="73584"/>
                    <a:pt x="240077" y="72413"/>
                  </a:cubicBezTo>
                  <a:cubicBezTo>
                    <a:pt x="240468" y="71047"/>
                    <a:pt x="241346" y="69876"/>
                    <a:pt x="242517" y="68998"/>
                  </a:cubicBezTo>
                  <a:cubicBezTo>
                    <a:pt x="243688" y="68119"/>
                    <a:pt x="244859" y="67046"/>
                    <a:pt x="245835" y="65777"/>
                  </a:cubicBezTo>
                  <a:cubicBezTo>
                    <a:pt x="246226" y="65484"/>
                    <a:pt x="246421" y="64996"/>
                    <a:pt x="246421" y="64411"/>
                  </a:cubicBezTo>
                  <a:cubicBezTo>
                    <a:pt x="246323" y="63825"/>
                    <a:pt x="246030" y="63240"/>
                    <a:pt x="245738" y="62654"/>
                  </a:cubicBezTo>
                  <a:cubicBezTo>
                    <a:pt x="244274" y="59531"/>
                    <a:pt x="241834" y="56799"/>
                    <a:pt x="240858" y="53578"/>
                  </a:cubicBezTo>
                  <a:cubicBezTo>
                    <a:pt x="240858" y="53578"/>
                    <a:pt x="240858" y="53481"/>
                    <a:pt x="240858" y="53481"/>
                  </a:cubicBezTo>
                  <a:cubicBezTo>
                    <a:pt x="242224" y="52407"/>
                    <a:pt x="243883" y="51724"/>
                    <a:pt x="245250" y="50748"/>
                  </a:cubicBezTo>
                  <a:cubicBezTo>
                    <a:pt x="245933" y="50358"/>
                    <a:pt x="246421" y="49675"/>
                    <a:pt x="246714" y="48991"/>
                  </a:cubicBezTo>
                  <a:cubicBezTo>
                    <a:pt x="246909" y="48211"/>
                    <a:pt x="246811" y="47430"/>
                    <a:pt x="246421" y="46747"/>
                  </a:cubicBezTo>
                  <a:cubicBezTo>
                    <a:pt x="245445" y="45283"/>
                    <a:pt x="244274" y="43917"/>
                    <a:pt x="242908" y="42843"/>
                  </a:cubicBezTo>
                  <a:cubicBezTo>
                    <a:pt x="242029" y="41867"/>
                    <a:pt x="240761" y="40696"/>
                    <a:pt x="240956" y="39330"/>
                  </a:cubicBezTo>
                  <a:cubicBezTo>
                    <a:pt x="241151" y="38549"/>
                    <a:pt x="241639" y="37964"/>
                    <a:pt x="242322" y="37573"/>
                  </a:cubicBezTo>
                  <a:cubicBezTo>
                    <a:pt x="243396" y="36890"/>
                    <a:pt x="244469" y="36304"/>
                    <a:pt x="245543" y="35621"/>
                  </a:cubicBezTo>
                  <a:cubicBezTo>
                    <a:pt x="245738" y="35426"/>
                    <a:pt x="246909" y="34743"/>
                    <a:pt x="246616" y="34548"/>
                  </a:cubicBezTo>
                  <a:cubicBezTo>
                    <a:pt x="246226" y="33962"/>
                    <a:pt x="245640" y="33377"/>
                    <a:pt x="245152" y="32889"/>
                  </a:cubicBezTo>
                  <a:cubicBezTo>
                    <a:pt x="243981" y="32010"/>
                    <a:pt x="242908" y="30937"/>
                    <a:pt x="241932" y="29863"/>
                  </a:cubicBezTo>
                  <a:cubicBezTo>
                    <a:pt x="241444" y="29083"/>
                    <a:pt x="240663" y="27912"/>
                    <a:pt x="240956" y="26936"/>
                  </a:cubicBezTo>
                  <a:cubicBezTo>
                    <a:pt x="241248" y="26448"/>
                    <a:pt x="241541" y="25960"/>
                    <a:pt x="241932" y="25569"/>
                  </a:cubicBezTo>
                  <a:cubicBezTo>
                    <a:pt x="242517" y="24984"/>
                    <a:pt x="243200" y="24301"/>
                    <a:pt x="243786" y="23618"/>
                  </a:cubicBezTo>
                  <a:cubicBezTo>
                    <a:pt x="244469" y="23032"/>
                    <a:pt x="245250" y="22251"/>
                    <a:pt x="245933" y="21666"/>
                  </a:cubicBezTo>
                  <a:cubicBezTo>
                    <a:pt x="246421" y="21373"/>
                    <a:pt x="246811" y="21080"/>
                    <a:pt x="247104" y="20690"/>
                  </a:cubicBezTo>
                  <a:cubicBezTo>
                    <a:pt x="247397" y="20104"/>
                    <a:pt x="247006" y="19226"/>
                    <a:pt x="246811" y="18836"/>
                  </a:cubicBezTo>
                  <a:cubicBezTo>
                    <a:pt x="246421" y="18152"/>
                    <a:pt x="245933" y="17567"/>
                    <a:pt x="245445" y="17079"/>
                  </a:cubicBezTo>
                  <a:cubicBezTo>
                    <a:pt x="244371" y="16103"/>
                    <a:pt x="243298" y="15029"/>
                    <a:pt x="242420" y="13858"/>
                  </a:cubicBezTo>
                  <a:cubicBezTo>
                    <a:pt x="241834" y="13273"/>
                    <a:pt x="241736" y="12882"/>
                    <a:pt x="242420" y="12297"/>
                  </a:cubicBezTo>
                  <a:cubicBezTo>
                    <a:pt x="242908" y="11809"/>
                    <a:pt x="243396" y="11419"/>
                    <a:pt x="243981" y="11028"/>
                  </a:cubicBezTo>
                  <a:cubicBezTo>
                    <a:pt x="244567" y="10735"/>
                    <a:pt x="245250" y="10443"/>
                    <a:pt x="245835" y="10150"/>
                  </a:cubicBezTo>
                  <a:cubicBezTo>
                    <a:pt x="246616" y="9955"/>
                    <a:pt x="247397" y="9662"/>
                    <a:pt x="248178" y="9369"/>
                  </a:cubicBezTo>
                  <a:cubicBezTo>
                    <a:pt x="248568" y="9272"/>
                    <a:pt x="249446" y="9174"/>
                    <a:pt x="249056" y="8686"/>
                  </a:cubicBezTo>
                  <a:cubicBezTo>
                    <a:pt x="248665" y="8296"/>
                    <a:pt x="248470" y="8100"/>
                    <a:pt x="248178" y="7710"/>
                  </a:cubicBezTo>
                  <a:cubicBezTo>
                    <a:pt x="247494" y="7027"/>
                    <a:pt x="246811" y="6441"/>
                    <a:pt x="246128" y="5661"/>
                  </a:cubicBezTo>
                  <a:cubicBezTo>
                    <a:pt x="245738" y="5270"/>
                    <a:pt x="245250" y="4880"/>
                    <a:pt x="244859" y="4392"/>
                  </a:cubicBezTo>
                  <a:cubicBezTo>
                    <a:pt x="244371" y="3904"/>
                    <a:pt x="245250" y="3416"/>
                    <a:pt x="245445" y="3026"/>
                  </a:cubicBezTo>
                  <a:cubicBezTo>
                    <a:pt x="246226" y="1952"/>
                    <a:pt x="247299" y="1074"/>
                    <a:pt x="248373" y="293"/>
                  </a:cubicBezTo>
                  <a:lnTo>
                    <a:pt x="24886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9" name="Google Shape;1029;p35"/>
            <p:cNvSpPr/>
            <p:nvPr/>
          </p:nvSpPr>
          <p:spPr>
            <a:xfrm>
              <a:off x="1126200" y="1317350"/>
              <a:ext cx="6173025" cy="3046925"/>
            </a:xfrm>
            <a:custGeom>
              <a:avLst/>
              <a:gdLst/>
              <a:ahLst/>
              <a:cxnLst/>
              <a:rect l="l" t="t" r="r" b="b"/>
              <a:pathLst>
                <a:path w="246921" h="121877" extrusionOk="0">
                  <a:moveTo>
                    <a:pt x="166297" y="15268"/>
                  </a:moveTo>
                  <a:cubicBezTo>
                    <a:pt x="166783" y="17517"/>
                    <a:pt x="166841" y="19875"/>
                    <a:pt x="166590" y="22130"/>
                  </a:cubicBezTo>
                  <a:cubicBezTo>
                    <a:pt x="166586" y="22174"/>
                    <a:pt x="166581" y="22218"/>
                    <a:pt x="166576" y="22262"/>
                  </a:cubicBezTo>
                  <a:lnTo>
                    <a:pt x="166576" y="22262"/>
                  </a:lnTo>
                  <a:cubicBezTo>
                    <a:pt x="166134" y="20956"/>
                    <a:pt x="165874" y="19587"/>
                    <a:pt x="165907" y="18128"/>
                  </a:cubicBezTo>
                  <a:cubicBezTo>
                    <a:pt x="165946" y="17156"/>
                    <a:pt x="166078" y="16198"/>
                    <a:pt x="166297" y="15268"/>
                  </a:cubicBezTo>
                  <a:close/>
                  <a:moveTo>
                    <a:pt x="139163" y="10754"/>
                  </a:moveTo>
                  <a:cubicBezTo>
                    <a:pt x="140843" y="13158"/>
                    <a:pt x="142165" y="15818"/>
                    <a:pt x="143071" y="18616"/>
                  </a:cubicBezTo>
                  <a:cubicBezTo>
                    <a:pt x="144339" y="22130"/>
                    <a:pt x="145023" y="25741"/>
                    <a:pt x="145120" y="29449"/>
                  </a:cubicBezTo>
                  <a:cubicBezTo>
                    <a:pt x="145120" y="31365"/>
                    <a:pt x="145003" y="33478"/>
                    <a:pt x="144495" y="35413"/>
                  </a:cubicBezTo>
                  <a:lnTo>
                    <a:pt x="144495" y="35413"/>
                  </a:lnTo>
                  <a:cubicBezTo>
                    <a:pt x="141072" y="34873"/>
                    <a:pt x="137575" y="34629"/>
                    <a:pt x="134483" y="34036"/>
                  </a:cubicBezTo>
                  <a:cubicBezTo>
                    <a:pt x="131067" y="33353"/>
                    <a:pt x="127163" y="32377"/>
                    <a:pt x="124919" y="29449"/>
                  </a:cubicBezTo>
                  <a:cubicBezTo>
                    <a:pt x="122479" y="26229"/>
                    <a:pt x="123747" y="22813"/>
                    <a:pt x="126285" y="20080"/>
                  </a:cubicBezTo>
                  <a:cubicBezTo>
                    <a:pt x="129213" y="17152"/>
                    <a:pt x="132531" y="14615"/>
                    <a:pt x="136142" y="12566"/>
                  </a:cubicBezTo>
                  <a:cubicBezTo>
                    <a:pt x="137147" y="11981"/>
                    <a:pt x="138152" y="11369"/>
                    <a:pt x="139163" y="10754"/>
                  </a:cubicBezTo>
                  <a:close/>
                  <a:moveTo>
                    <a:pt x="154051" y="4771"/>
                  </a:moveTo>
                  <a:cubicBezTo>
                    <a:pt x="157686" y="4771"/>
                    <a:pt x="161234" y="6242"/>
                    <a:pt x="163663" y="9345"/>
                  </a:cubicBezTo>
                  <a:cubicBezTo>
                    <a:pt x="164028" y="9828"/>
                    <a:pt x="164356" y="10331"/>
                    <a:pt x="164650" y="10851"/>
                  </a:cubicBezTo>
                  <a:lnTo>
                    <a:pt x="164650" y="10851"/>
                  </a:lnTo>
                  <a:cubicBezTo>
                    <a:pt x="163894" y="12402"/>
                    <a:pt x="163359" y="14063"/>
                    <a:pt x="163077" y="15786"/>
                  </a:cubicBezTo>
                  <a:cubicBezTo>
                    <a:pt x="162442" y="19867"/>
                    <a:pt x="163493" y="23526"/>
                    <a:pt x="165367" y="27077"/>
                  </a:cubicBezTo>
                  <a:lnTo>
                    <a:pt x="165367" y="27077"/>
                  </a:lnTo>
                  <a:cubicBezTo>
                    <a:pt x="164363" y="29612"/>
                    <a:pt x="162821" y="31912"/>
                    <a:pt x="160833" y="33841"/>
                  </a:cubicBezTo>
                  <a:cubicBezTo>
                    <a:pt x="158912" y="35648"/>
                    <a:pt x="156795" y="37292"/>
                    <a:pt x="154823" y="39094"/>
                  </a:cubicBezTo>
                  <a:lnTo>
                    <a:pt x="154823" y="39094"/>
                  </a:lnTo>
                  <a:cubicBezTo>
                    <a:pt x="152662" y="37517"/>
                    <a:pt x="150114" y="36588"/>
                    <a:pt x="147428" y="35972"/>
                  </a:cubicBezTo>
                  <a:lnTo>
                    <a:pt x="147428" y="35972"/>
                  </a:lnTo>
                  <a:cubicBezTo>
                    <a:pt x="147891" y="34203"/>
                    <a:pt x="148092" y="32338"/>
                    <a:pt x="148146" y="30620"/>
                  </a:cubicBezTo>
                  <a:cubicBezTo>
                    <a:pt x="148341" y="23106"/>
                    <a:pt x="146096" y="15689"/>
                    <a:pt x="141997" y="9443"/>
                  </a:cubicBezTo>
                  <a:cubicBezTo>
                    <a:pt x="141936" y="9351"/>
                    <a:pt x="141874" y="9260"/>
                    <a:pt x="141811" y="9168"/>
                  </a:cubicBezTo>
                  <a:lnTo>
                    <a:pt x="141811" y="9168"/>
                  </a:lnTo>
                  <a:cubicBezTo>
                    <a:pt x="144186" y="7782"/>
                    <a:pt x="146628" y="6500"/>
                    <a:pt x="149219" y="5637"/>
                  </a:cubicBezTo>
                  <a:cubicBezTo>
                    <a:pt x="150786" y="5064"/>
                    <a:pt x="152427" y="4771"/>
                    <a:pt x="154051" y="4771"/>
                  </a:cubicBezTo>
                  <a:close/>
                  <a:moveTo>
                    <a:pt x="111361" y="22094"/>
                  </a:moveTo>
                  <a:cubicBezTo>
                    <a:pt x="112639" y="28404"/>
                    <a:pt x="111495" y="35539"/>
                    <a:pt x="109987" y="41258"/>
                  </a:cubicBezTo>
                  <a:cubicBezTo>
                    <a:pt x="109265" y="43733"/>
                    <a:pt x="108434" y="46209"/>
                    <a:pt x="107494" y="48642"/>
                  </a:cubicBezTo>
                  <a:lnTo>
                    <a:pt x="107494" y="48642"/>
                  </a:lnTo>
                  <a:cubicBezTo>
                    <a:pt x="107153" y="48459"/>
                    <a:pt x="106814" y="48274"/>
                    <a:pt x="106474" y="48089"/>
                  </a:cubicBezTo>
                  <a:cubicBezTo>
                    <a:pt x="103936" y="46528"/>
                    <a:pt x="101496" y="44381"/>
                    <a:pt x="100716" y="41355"/>
                  </a:cubicBezTo>
                  <a:cubicBezTo>
                    <a:pt x="99642" y="37256"/>
                    <a:pt x="101984" y="33060"/>
                    <a:pt x="104327" y="29839"/>
                  </a:cubicBezTo>
                  <a:cubicBezTo>
                    <a:pt x="106391" y="27001"/>
                    <a:pt x="108839" y="24504"/>
                    <a:pt x="111361" y="22094"/>
                  </a:cubicBezTo>
                  <a:close/>
                  <a:moveTo>
                    <a:pt x="130643" y="4668"/>
                  </a:moveTo>
                  <a:cubicBezTo>
                    <a:pt x="130973" y="4668"/>
                    <a:pt x="131310" y="4697"/>
                    <a:pt x="131652" y="4758"/>
                  </a:cubicBezTo>
                  <a:cubicBezTo>
                    <a:pt x="133880" y="5156"/>
                    <a:pt x="135718" y="6656"/>
                    <a:pt x="137220" y="8307"/>
                  </a:cubicBezTo>
                  <a:lnTo>
                    <a:pt x="137220" y="8307"/>
                  </a:lnTo>
                  <a:cubicBezTo>
                    <a:pt x="135641" y="9267"/>
                    <a:pt x="134078" y="10266"/>
                    <a:pt x="132531" y="11297"/>
                  </a:cubicBezTo>
                  <a:cubicBezTo>
                    <a:pt x="128822" y="13346"/>
                    <a:pt x="125504" y="16177"/>
                    <a:pt x="122772" y="19495"/>
                  </a:cubicBezTo>
                  <a:cubicBezTo>
                    <a:pt x="120527" y="22520"/>
                    <a:pt x="119649" y="26229"/>
                    <a:pt x="121503" y="29742"/>
                  </a:cubicBezTo>
                  <a:cubicBezTo>
                    <a:pt x="123357" y="33158"/>
                    <a:pt x="126870" y="35109"/>
                    <a:pt x="130579" y="36183"/>
                  </a:cubicBezTo>
                  <a:cubicBezTo>
                    <a:pt x="134580" y="37159"/>
                    <a:pt x="138582" y="37842"/>
                    <a:pt x="142583" y="38232"/>
                  </a:cubicBezTo>
                  <a:cubicBezTo>
                    <a:pt x="142816" y="38269"/>
                    <a:pt x="143049" y="38306"/>
                    <a:pt x="143283" y="38344"/>
                  </a:cubicBezTo>
                  <a:lnTo>
                    <a:pt x="143283" y="38344"/>
                  </a:lnTo>
                  <a:cubicBezTo>
                    <a:pt x="143246" y="38405"/>
                    <a:pt x="143207" y="38465"/>
                    <a:pt x="143168" y="38525"/>
                  </a:cubicBezTo>
                  <a:cubicBezTo>
                    <a:pt x="143168" y="38499"/>
                    <a:pt x="143168" y="38487"/>
                    <a:pt x="143165" y="38487"/>
                  </a:cubicBezTo>
                  <a:cubicBezTo>
                    <a:pt x="143154" y="38487"/>
                    <a:pt x="143116" y="38577"/>
                    <a:pt x="142973" y="38720"/>
                  </a:cubicBezTo>
                  <a:lnTo>
                    <a:pt x="142583" y="39111"/>
                  </a:lnTo>
                  <a:cubicBezTo>
                    <a:pt x="142192" y="39501"/>
                    <a:pt x="141802" y="39891"/>
                    <a:pt x="141509" y="40184"/>
                  </a:cubicBezTo>
                  <a:cubicBezTo>
                    <a:pt x="140533" y="40965"/>
                    <a:pt x="139655" y="41746"/>
                    <a:pt x="138679" y="42526"/>
                  </a:cubicBezTo>
                  <a:cubicBezTo>
                    <a:pt x="136239" y="44478"/>
                    <a:pt x="133799" y="46332"/>
                    <a:pt x="131360" y="48187"/>
                  </a:cubicBezTo>
                  <a:cubicBezTo>
                    <a:pt x="128243" y="50618"/>
                    <a:pt x="124927" y="53168"/>
                    <a:pt x="122099" y="56118"/>
                  </a:cubicBezTo>
                  <a:lnTo>
                    <a:pt x="122099" y="56118"/>
                  </a:lnTo>
                  <a:cubicBezTo>
                    <a:pt x="120258" y="54862"/>
                    <a:pt x="118302" y="53821"/>
                    <a:pt x="116233" y="52969"/>
                  </a:cubicBezTo>
                  <a:cubicBezTo>
                    <a:pt x="114191" y="52068"/>
                    <a:pt x="112185" y="51093"/>
                    <a:pt x="110194" y="50066"/>
                  </a:cubicBezTo>
                  <a:lnTo>
                    <a:pt x="110194" y="50066"/>
                  </a:lnTo>
                  <a:cubicBezTo>
                    <a:pt x="110727" y="48681"/>
                    <a:pt x="111211" y="47273"/>
                    <a:pt x="111646" y="45844"/>
                  </a:cubicBezTo>
                  <a:cubicBezTo>
                    <a:pt x="114341" y="37677"/>
                    <a:pt x="116091" y="28274"/>
                    <a:pt x="113762" y="19829"/>
                  </a:cubicBezTo>
                  <a:lnTo>
                    <a:pt x="113762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4" y="16665"/>
                    <a:pt x="118868" y="15005"/>
                    <a:pt x="120527" y="13151"/>
                  </a:cubicBezTo>
                  <a:cubicBezTo>
                    <a:pt x="122186" y="11297"/>
                    <a:pt x="123260" y="9443"/>
                    <a:pt x="124821" y="7784"/>
                  </a:cubicBezTo>
                  <a:cubicBezTo>
                    <a:pt x="126357" y="6077"/>
                    <a:pt x="128342" y="4668"/>
                    <a:pt x="130643" y="4668"/>
                  </a:cubicBezTo>
                  <a:close/>
                  <a:moveTo>
                    <a:pt x="154828" y="43127"/>
                  </a:moveTo>
                  <a:lnTo>
                    <a:pt x="154828" y="43127"/>
                  </a:lnTo>
                  <a:cubicBezTo>
                    <a:pt x="157969" y="46796"/>
                    <a:pt x="157064" y="51952"/>
                    <a:pt x="155337" y="56897"/>
                  </a:cubicBezTo>
                  <a:lnTo>
                    <a:pt x="155337" y="56897"/>
                  </a:lnTo>
                  <a:cubicBezTo>
                    <a:pt x="154970" y="56675"/>
                    <a:pt x="154621" y="56439"/>
                    <a:pt x="154294" y="56189"/>
                  </a:cubicBezTo>
                  <a:cubicBezTo>
                    <a:pt x="151464" y="54140"/>
                    <a:pt x="150976" y="51017"/>
                    <a:pt x="152049" y="47699"/>
                  </a:cubicBezTo>
                  <a:cubicBezTo>
                    <a:pt x="152589" y="45963"/>
                    <a:pt x="153602" y="44471"/>
                    <a:pt x="154828" y="43127"/>
                  </a:cubicBezTo>
                  <a:close/>
                  <a:moveTo>
                    <a:pt x="80479" y="25154"/>
                  </a:moveTo>
                  <a:lnTo>
                    <a:pt x="80479" y="25154"/>
                  </a:lnTo>
                  <a:cubicBezTo>
                    <a:pt x="80907" y="26486"/>
                    <a:pt x="81245" y="27855"/>
                    <a:pt x="81490" y="29254"/>
                  </a:cubicBezTo>
                  <a:cubicBezTo>
                    <a:pt x="82368" y="35207"/>
                    <a:pt x="81880" y="41258"/>
                    <a:pt x="80026" y="46918"/>
                  </a:cubicBezTo>
                  <a:cubicBezTo>
                    <a:pt x="78767" y="50962"/>
                    <a:pt x="77102" y="54871"/>
                    <a:pt x="75123" y="58583"/>
                  </a:cubicBezTo>
                  <a:lnTo>
                    <a:pt x="75123" y="58583"/>
                  </a:lnTo>
                  <a:cubicBezTo>
                    <a:pt x="73686" y="55576"/>
                    <a:pt x="72629" y="52396"/>
                    <a:pt x="72024" y="49065"/>
                  </a:cubicBezTo>
                  <a:cubicBezTo>
                    <a:pt x="70853" y="43795"/>
                    <a:pt x="71536" y="38232"/>
                    <a:pt x="73975" y="33450"/>
                  </a:cubicBezTo>
                  <a:cubicBezTo>
                    <a:pt x="75537" y="30913"/>
                    <a:pt x="77294" y="28473"/>
                    <a:pt x="79343" y="26326"/>
                  </a:cubicBezTo>
                  <a:cubicBezTo>
                    <a:pt x="79728" y="25941"/>
                    <a:pt x="80106" y="25550"/>
                    <a:pt x="80479" y="25154"/>
                  </a:cubicBezTo>
                  <a:close/>
                  <a:moveTo>
                    <a:pt x="201060" y="33093"/>
                  </a:moveTo>
                  <a:cubicBezTo>
                    <a:pt x="200133" y="41080"/>
                    <a:pt x="197842" y="48817"/>
                    <a:pt x="195380" y="56384"/>
                  </a:cubicBezTo>
                  <a:cubicBezTo>
                    <a:pt x="194969" y="57617"/>
                    <a:pt x="194547" y="58861"/>
                    <a:pt x="194124" y="60113"/>
                  </a:cubicBezTo>
                  <a:lnTo>
                    <a:pt x="194124" y="60113"/>
                  </a:lnTo>
                  <a:cubicBezTo>
                    <a:pt x="188803" y="53818"/>
                    <a:pt x="186093" y="43042"/>
                    <a:pt x="192355" y="36866"/>
                  </a:cubicBezTo>
                  <a:cubicBezTo>
                    <a:pt x="194745" y="34539"/>
                    <a:pt x="197987" y="33995"/>
                    <a:pt x="201060" y="33093"/>
                  </a:cubicBezTo>
                  <a:close/>
                  <a:moveTo>
                    <a:pt x="167228" y="30106"/>
                  </a:moveTo>
                  <a:cubicBezTo>
                    <a:pt x="169190" y="33067"/>
                    <a:pt x="171314" y="36065"/>
                    <a:pt x="172251" y="39501"/>
                  </a:cubicBezTo>
                  <a:cubicBezTo>
                    <a:pt x="173617" y="44381"/>
                    <a:pt x="172153" y="49358"/>
                    <a:pt x="171177" y="54140"/>
                  </a:cubicBezTo>
                  <a:cubicBezTo>
                    <a:pt x="170752" y="56457"/>
                    <a:pt x="170418" y="58821"/>
                    <a:pt x="170464" y="61152"/>
                  </a:cubicBezTo>
                  <a:lnTo>
                    <a:pt x="170464" y="61152"/>
                  </a:lnTo>
                  <a:cubicBezTo>
                    <a:pt x="165977" y="60331"/>
                    <a:pt x="161515" y="59571"/>
                    <a:pt x="158000" y="58190"/>
                  </a:cubicBezTo>
                  <a:lnTo>
                    <a:pt x="158000" y="58190"/>
                  </a:lnTo>
                  <a:cubicBezTo>
                    <a:pt x="160116" y="52272"/>
                    <a:pt x="161385" y="45945"/>
                    <a:pt x="156982" y="41044"/>
                  </a:cubicBezTo>
                  <a:lnTo>
                    <a:pt x="156982" y="41044"/>
                  </a:lnTo>
                  <a:cubicBezTo>
                    <a:pt x="158343" y="39850"/>
                    <a:pt x="159774" y="38748"/>
                    <a:pt x="161028" y="37647"/>
                  </a:cubicBezTo>
                  <a:cubicBezTo>
                    <a:pt x="163644" y="35596"/>
                    <a:pt x="165748" y="33033"/>
                    <a:pt x="167228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7" y="5942"/>
                    <a:pt x="196259" y="10126"/>
                  </a:cubicBezTo>
                  <a:cubicBezTo>
                    <a:pt x="200960" y="15461"/>
                    <a:pt x="201809" y="22890"/>
                    <a:pt x="201364" y="29775"/>
                  </a:cubicBezTo>
                  <a:lnTo>
                    <a:pt x="201364" y="29775"/>
                  </a:lnTo>
                  <a:cubicBezTo>
                    <a:pt x="198261" y="30960"/>
                    <a:pt x="194748" y="31313"/>
                    <a:pt x="191964" y="33255"/>
                  </a:cubicBezTo>
                  <a:cubicBezTo>
                    <a:pt x="183474" y="39111"/>
                    <a:pt x="185035" y="51798"/>
                    <a:pt x="189915" y="59507"/>
                  </a:cubicBezTo>
                  <a:cubicBezTo>
                    <a:pt x="190838" y="60963"/>
                    <a:pt x="191887" y="62245"/>
                    <a:pt x="193038" y="63378"/>
                  </a:cubicBezTo>
                  <a:lnTo>
                    <a:pt x="193038" y="63378"/>
                  </a:lnTo>
                  <a:cubicBezTo>
                    <a:pt x="192633" y="64622"/>
                    <a:pt x="192238" y="65871"/>
                    <a:pt x="191867" y="67119"/>
                  </a:cubicBezTo>
                  <a:cubicBezTo>
                    <a:pt x="191285" y="68865"/>
                    <a:pt x="190727" y="70659"/>
                    <a:pt x="190361" y="72477"/>
                  </a:cubicBezTo>
                  <a:lnTo>
                    <a:pt x="190361" y="72477"/>
                  </a:lnTo>
                  <a:cubicBezTo>
                    <a:pt x="188867" y="65597"/>
                    <a:pt x="181501" y="63317"/>
                    <a:pt x="173541" y="61734"/>
                  </a:cubicBezTo>
                  <a:lnTo>
                    <a:pt x="173541" y="61734"/>
                  </a:lnTo>
                  <a:cubicBezTo>
                    <a:pt x="173426" y="60060"/>
                    <a:pt x="173577" y="58311"/>
                    <a:pt x="173910" y="56482"/>
                  </a:cubicBezTo>
                  <a:cubicBezTo>
                    <a:pt x="174691" y="51602"/>
                    <a:pt x="176350" y="46820"/>
                    <a:pt x="175764" y="41843"/>
                  </a:cubicBezTo>
                  <a:cubicBezTo>
                    <a:pt x="175276" y="37159"/>
                    <a:pt x="172934" y="33255"/>
                    <a:pt x="170397" y="29351"/>
                  </a:cubicBezTo>
                  <a:cubicBezTo>
                    <a:pt x="169820" y="28434"/>
                    <a:pt x="169222" y="27509"/>
                    <a:pt x="168657" y="26564"/>
                  </a:cubicBezTo>
                  <a:lnTo>
                    <a:pt x="168657" y="26564"/>
                  </a:lnTo>
                  <a:cubicBezTo>
                    <a:pt x="170007" y="22285"/>
                    <a:pt x="170099" y="17622"/>
                    <a:pt x="168933" y="13249"/>
                  </a:cubicBezTo>
                  <a:cubicBezTo>
                    <a:pt x="168711" y="12432"/>
                    <a:pt x="168431" y="11642"/>
                    <a:pt x="168095" y="10884"/>
                  </a:cubicBezTo>
                  <a:lnTo>
                    <a:pt x="168095" y="10884"/>
                  </a:lnTo>
                  <a:cubicBezTo>
                    <a:pt x="169249" y="8992"/>
                    <a:pt x="170823" y="7356"/>
                    <a:pt x="172739" y="6125"/>
                  </a:cubicBezTo>
                  <a:cubicBezTo>
                    <a:pt x="175588" y="4393"/>
                    <a:pt x="178745" y="3582"/>
                    <a:pt x="181887" y="3582"/>
                  </a:cubicBezTo>
                  <a:close/>
                  <a:moveTo>
                    <a:pt x="34565" y="42919"/>
                  </a:moveTo>
                  <a:cubicBezTo>
                    <a:pt x="41748" y="44480"/>
                    <a:pt x="49632" y="45735"/>
                    <a:pt x="55628" y="50138"/>
                  </a:cubicBezTo>
                  <a:cubicBezTo>
                    <a:pt x="61191" y="54140"/>
                    <a:pt x="64216" y="61947"/>
                    <a:pt x="62362" y="68681"/>
                  </a:cubicBezTo>
                  <a:cubicBezTo>
                    <a:pt x="61960" y="70111"/>
                    <a:pt x="61327" y="71413"/>
                    <a:pt x="60529" y="72606"/>
                  </a:cubicBezTo>
                  <a:lnTo>
                    <a:pt x="60529" y="72606"/>
                  </a:lnTo>
                  <a:cubicBezTo>
                    <a:pt x="56681" y="70472"/>
                    <a:pt x="52564" y="68850"/>
                    <a:pt x="48894" y="66631"/>
                  </a:cubicBezTo>
                  <a:cubicBezTo>
                    <a:pt x="45186" y="64484"/>
                    <a:pt x="41965" y="61557"/>
                    <a:pt x="39428" y="58043"/>
                  </a:cubicBezTo>
                  <a:cubicBezTo>
                    <a:pt x="36206" y="53509"/>
                    <a:pt x="34808" y="48282"/>
                    <a:pt x="34565" y="42919"/>
                  </a:cubicBezTo>
                  <a:close/>
                  <a:moveTo>
                    <a:pt x="122526" y="60163"/>
                  </a:moveTo>
                  <a:cubicBezTo>
                    <a:pt x="123171" y="60733"/>
                    <a:pt x="123777" y="61356"/>
                    <a:pt x="124333" y="62045"/>
                  </a:cubicBezTo>
                  <a:cubicBezTo>
                    <a:pt x="126984" y="65178"/>
                    <a:pt x="127585" y="69105"/>
                    <a:pt x="127116" y="73064"/>
                  </a:cubicBezTo>
                  <a:lnTo>
                    <a:pt x="127116" y="73064"/>
                  </a:lnTo>
                  <a:cubicBezTo>
                    <a:pt x="127001" y="73035"/>
                    <a:pt x="126887" y="73006"/>
                    <a:pt x="126773" y="72975"/>
                  </a:cubicBezTo>
                  <a:cubicBezTo>
                    <a:pt x="124235" y="72194"/>
                    <a:pt x="120917" y="71023"/>
                    <a:pt x="119649" y="68486"/>
                  </a:cubicBezTo>
                  <a:cubicBezTo>
                    <a:pt x="118868" y="66827"/>
                    <a:pt x="119356" y="64972"/>
                    <a:pt x="120332" y="63216"/>
                  </a:cubicBezTo>
                  <a:cubicBezTo>
                    <a:pt x="121008" y="62159"/>
                    <a:pt x="121740" y="61138"/>
                    <a:pt x="122526" y="60163"/>
                  </a:cubicBezTo>
                  <a:close/>
                  <a:moveTo>
                    <a:pt x="146338" y="38906"/>
                  </a:moveTo>
                  <a:cubicBezTo>
                    <a:pt x="148575" y="39389"/>
                    <a:pt x="150752" y="40074"/>
                    <a:pt x="152636" y="41258"/>
                  </a:cubicBezTo>
                  <a:lnTo>
                    <a:pt x="152636" y="41258"/>
                  </a:lnTo>
                  <a:cubicBezTo>
                    <a:pt x="152013" y="41936"/>
                    <a:pt x="151422" y="42647"/>
                    <a:pt x="150878" y="43405"/>
                  </a:cubicBezTo>
                  <a:cubicBezTo>
                    <a:pt x="148731" y="46430"/>
                    <a:pt x="147658" y="50724"/>
                    <a:pt x="149121" y="54335"/>
                  </a:cubicBezTo>
                  <a:cubicBezTo>
                    <a:pt x="150081" y="56771"/>
                    <a:pt x="152045" y="58481"/>
                    <a:pt x="154255" y="59761"/>
                  </a:cubicBezTo>
                  <a:lnTo>
                    <a:pt x="154255" y="59761"/>
                  </a:lnTo>
                  <a:cubicBezTo>
                    <a:pt x="153260" y="62241"/>
                    <a:pt x="152214" y="64577"/>
                    <a:pt x="151561" y="66534"/>
                  </a:cubicBezTo>
                  <a:cubicBezTo>
                    <a:pt x="151092" y="67883"/>
                    <a:pt x="150702" y="69258"/>
                    <a:pt x="150434" y="70647"/>
                  </a:cubicBezTo>
                  <a:lnTo>
                    <a:pt x="150434" y="70647"/>
                  </a:lnTo>
                  <a:cubicBezTo>
                    <a:pt x="145073" y="71433"/>
                    <a:pt x="139811" y="72800"/>
                    <a:pt x="134483" y="73365"/>
                  </a:cubicBezTo>
                  <a:cubicBezTo>
                    <a:pt x="133505" y="73516"/>
                    <a:pt x="132514" y="73594"/>
                    <a:pt x="131518" y="73594"/>
                  </a:cubicBezTo>
                  <a:cubicBezTo>
                    <a:pt x="131090" y="73594"/>
                    <a:pt x="130661" y="73579"/>
                    <a:pt x="130233" y="73550"/>
                  </a:cubicBezTo>
                  <a:lnTo>
                    <a:pt x="130233" y="73550"/>
                  </a:lnTo>
                  <a:cubicBezTo>
                    <a:pt x="130307" y="72907"/>
                    <a:pt x="130358" y="72261"/>
                    <a:pt x="130384" y="71609"/>
                  </a:cubicBezTo>
                  <a:cubicBezTo>
                    <a:pt x="130677" y="66729"/>
                    <a:pt x="128822" y="61947"/>
                    <a:pt x="125309" y="58629"/>
                  </a:cubicBezTo>
                  <a:cubicBezTo>
                    <a:pt x="125042" y="58391"/>
                    <a:pt x="124772" y="58158"/>
                    <a:pt x="124499" y="57930"/>
                  </a:cubicBezTo>
                  <a:lnTo>
                    <a:pt x="124499" y="57930"/>
                  </a:lnTo>
                  <a:cubicBezTo>
                    <a:pt x="124950" y="57466"/>
                    <a:pt x="125415" y="57016"/>
                    <a:pt x="125895" y="56580"/>
                  </a:cubicBezTo>
                  <a:cubicBezTo>
                    <a:pt x="130677" y="52188"/>
                    <a:pt x="135947" y="48479"/>
                    <a:pt x="141021" y="44381"/>
                  </a:cubicBezTo>
                  <a:cubicBezTo>
                    <a:pt x="142778" y="43209"/>
                    <a:pt x="144437" y="41648"/>
                    <a:pt x="145706" y="39989"/>
                  </a:cubicBezTo>
                  <a:cubicBezTo>
                    <a:pt x="145936" y="39643"/>
                    <a:pt x="146146" y="39281"/>
                    <a:pt x="146338" y="38906"/>
                  </a:cubicBezTo>
                  <a:close/>
                  <a:moveTo>
                    <a:pt x="96682" y="8004"/>
                  </a:moveTo>
                  <a:cubicBezTo>
                    <a:pt x="100460" y="8004"/>
                    <a:pt x="104183" y="10197"/>
                    <a:pt x="106669" y="12761"/>
                  </a:cubicBezTo>
                  <a:cubicBezTo>
                    <a:pt x="108354" y="14492"/>
                    <a:pt x="109559" y="16502"/>
                    <a:pt x="110385" y="18680"/>
                  </a:cubicBezTo>
                  <a:lnTo>
                    <a:pt x="110385" y="18680"/>
                  </a:lnTo>
                  <a:cubicBezTo>
                    <a:pt x="109591" y="19432"/>
                    <a:pt x="108805" y="20189"/>
                    <a:pt x="108035" y="20959"/>
                  </a:cubicBezTo>
                  <a:cubicBezTo>
                    <a:pt x="102375" y="26521"/>
                    <a:pt x="94470" y="35402"/>
                    <a:pt x="98374" y="43990"/>
                  </a:cubicBezTo>
                  <a:cubicBezTo>
                    <a:pt x="99897" y="47406"/>
                    <a:pt x="102920" y="49718"/>
                    <a:pt x="106301" y="51566"/>
                  </a:cubicBezTo>
                  <a:lnTo>
                    <a:pt x="106301" y="51566"/>
                  </a:lnTo>
                  <a:cubicBezTo>
                    <a:pt x="105799" y="52733"/>
                    <a:pt x="105271" y="53885"/>
                    <a:pt x="104717" y="55018"/>
                  </a:cubicBezTo>
                  <a:cubicBezTo>
                    <a:pt x="102570" y="59215"/>
                    <a:pt x="99447" y="62825"/>
                    <a:pt x="96519" y="66631"/>
                  </a:cubicBezTo>
                  <a:cubicBezTo>
                    <a:pt x="94691" y="69091"/>
                    <a:pt x="92740" y="71835"/>
                    <a:pt x="91325" y="74786"/>
                  </a:cubicBezTo>
                  <a:lnTo>
                    <a:pt x="91325" y="74786"/>
                  </a:lnTo>
                  <a:cubicBezTo>
                    <a:pt x="90709" y="74412"/>
                    <a:pt x="90098" y="74037"/>
                    <a:pt x="89493" y="73658"/>
                  </a:cubicBezTo>
                  <a:cubicBezTo>
                    <a:pt x="85199" y="71023"/>
                    <a:pt x="81100" y="68095"/>
                    <a:pt x="78172" y="63899"/>
                  </a:cubicBezTo>
                  <a:cubicBezTo>
                    <a:pt x="77680" y="63169"/>
                    <a:pt x="77211" y="62425"/>
                    <a:pt x="76766" y="61670"/>
                  </a:cubicBezTo>
                  <a:lnTo>
                    <a:pt x="76766" y="61670"/>
                  </a:lnTo>
                  <a:cubicBezTo>
                    <a:pt x="78821" y="57996"/>
                    <a:pt x="80569" y="54140"/>
                    <a:pt x="82076" y="50236"/>
                  </a:cubicBezTo>
                  <a:cubicBezTo>
                    <a:pt x="85285" y="41235"/>
                    <a:pt x="85920" y="31481"/>
                    <a:pt x="82673" y="22685"/>
                  </a:cubicBezTo>
                  <a:lnTo>
                    <a:pt x="82673" y="22685"/>
                  </a:lnTo>
                  <a:cubicBezTo>
                    <a:pt x="83574" y="21616"/>
                    <a:pt x="84445" y="20517"/>
                    <a:pt x="85296" y="19397"/>
                  </a:cubicBezTo>
                  <a:cubicBezTo>
                    <a:pt x="87638" y="15786"/>
                    <a:pt x="89200" y="9931"/>
                    <a:pt x="93787" y="8467"/>
                  </a:cubicBezTo>
                  <a:cubicBezTo>
                    <a:pt x="94742" y="8148"/>
                    <a:pt x="95714" y="8004"/>
                    <a:pt x="96682" y="8004"/>
                  </a:cubicBezTo>
                  <a:close/>
                  <a:moveTo>
                    <a:pt x="174182" y="65077"/>
                  </a:moveTo>
                  <a:cubicBezTo>
                    <a:pt x="175501" y="65359"/>
                    <a:pt x="176812" y="65674"/>
                    <a:pt x="178106" y="66046"/>
                  </a:cubicBezTo>
                  <a:cubicBezTo>
                    <a:pt x="181620" y="67022"/>
                    <a:pt x="185719" y="68681"/>
                    <a:pt x="187085" y="72292"/>
                  </a:cubicBezTo>
                  <a:cubicBezTo>
                    <a:pt x="187432" y="73211"/>
                    <a:pt x="187608" y="74151"/>
                    <a:pt x="187649" y="75097"/>
                  </a:cubicBezTo>
                  <a:lnTo>
                    <a:pt x="187649" y="75097"/>
                  </a:lnTo>
                  <a:cubicBezTo>
                    <a:pt x="184048" y="74446"/>
                    <a:pt x="180607" y="73361"/>
                    <a:pt x="177814" y="70633"/>
                  </a:cubicBezTo>
                  <a:cubicBezTo>
                    <a:pt x="175987" y="68889"/>
                    <a:pt x="174832" y="67040"/>
                    <a:pt x="174182" y="65077"/>
                  </a:cubicBezTo>
                  <a:close/>
                  <a:moveTo>
                    <a:pt x="57811" y="4936"/>
                  </a:moveTo>
                  <a:cubicBezTo>
                    <a:pt x="59095" y="4936"/>
                    <a:pt x="60394" y="5101"/>
                    <a:pt x="61679" y="5441"/>
                  </a:cubicBezTo>
                  <a:cubicBezTo>
                    <a:pt x="66754" y="6808"/>
                    <a:pt x="71048" y="10321"/>
                    <a:pt x="74366" y="14322"/>
                  </a:cubicBezTo>
                  <a:cubicBezTo>
                    <a:pt x="76352" y="16622"/>
                    <a:pt x="77974" y="19146"/>
                    <a:pt x="79203" y="21849"/>
                  </a:cubicBezTo>
                  <a:lnTo>
                    <a:pt x="79203" y="21849"/>
                  </a:lnTo>
                  <a:cubicBezTo>
                    <a:pt x="75799" y="25583"/>
                    <a:pt x="72220" y="29378"/>
                    <a:pt x="70267" y="34133"/>
                  </a:cubicBezTo>
                  <a:cubicBezTo>
                    <a:pt x="66560" y="42926"/>
                    <a:pt x="68716" y="53469"/>
                    <a:pt x="73305" y="61796"/>
                  </a:cubicBezTo>
                  <a:lnTo>
                    <a:pt x="73305" y="61796"/>
                  </a:lnTo>
                  <a:cubicBezTo>
                    <a:pt x="72919" y="62439"/>
                    <a:pt x="72525" y="63075"/>
                    <a:pt x="72121" y="63704"/>
                  </a:cubicBezTo>
                  <a:cubicBezTo>
                    <a:pt x="69714" y="67555"/>
                    <a:pt x="67241" y="71472"/>
                    <a:pt x="65461" y="75727"/>
                  </a:cubicBezTo>
                  <a:lnTo>
                    <a:pt x="65461" y="75727"/>
                  </a:lnTo>
                  <a:cubicBezTo>
                    <a:pt x="64689" y="75165"/>
                    <a:pt x="63893" y="74629"/>
                    <a:pt x="63079" y="74118"/>
                  </a:cubicBezTo>
                  <a:lnTo>
                    <a:pt x="63079" y="74118"/>
                  </a:lnTo>
                  <a:cubicBezTo>
                    <a:pt x="64069" y="72618"/>
                    <a:pt x="64838" y="70977"/>
                    <a:pt x="65290" y="69169"/>
                  </a:cubicBezTo>
                  <a:cubicBezTo>
                    <a:pt x="66949" y="61849"/>
                    <a:pt x="64607" y="54237"/>
                    <a:pt x="59141" y="49065"/>
                  </a:cubicBezTo>
                  <a:cubicBezTo>
                    <a:pt x="53384" y="43795"/>
                    <a:pt x="45186" y="42038"/>
                    <a:pt x="37769" y="40574"/>
                  </a:cubicBezTo>
                  <a:cubicBezTo>
                    <a:pt x="36700" y="40344"/>
                    <a:pt x="35623" y="40116"/>
                    <a:pt x="34546" y="39880"/>
                  </a:cubicBezTo>
                  <a:lnTo>
                    <a:pt x="34546" y="39880"/>
                  </a:lnTo>
                  <a:cubicBezTo>
                    <a:pt x="34621" y="37466"/>
                    <a:pt x="34902" y="35046"/>
                    <a:pt x="35329" y="32670"/>
                  </a:cubicBezTo>
                  <a:cubicBezTo>
                    <a:pt x="36890" y="23984"/>
                    <a:pt x="41087" y="14030"/>
                    <a:pt x="48211" y="8369"/>
                  </a:cubicBezTo>
                  <a:cubicBezTo>
                    <a:pt x="50923" y="6157"/>
                    <a:pt x="54314" y="4936"/>
                    <a:pt x="57811" y="4936"/>
                  </a:cubicBezTo>
                  <a:close/>
                  <a:moveTo>
                    <a:pt x="156556" y="73128"/>
                  </a:moveTo>
                  <a:cubicBezTo>
                    <a:pt x="157071" y="73128"/>
                    <a:pt x="157586" y="73141"/>
                    <a:pt x="158100" y="73170"/>
                  </a:cubicBezTo>
                  <a:cubicBezTo>
                    <a:pt x="160442" y="73170"/>
                    <a:pt x="162687" y="73951"/>
                    <a:pt x="164443" y="75512"/>
                  </a:cubicBezTo>
                  <a:cubicBezTo>
                    <a:pt x="166493" y="77562"/>
                    <a:pt x="166883" y="80685"/>
                    <a:pt x="166883" y="83515"/>
                  </a:cubicBezTo>
                  <a:cubicBezTo>
                    <a:pt x="166836" y="85125"/>
                    <a:pt x="166605" y="86735"/>
                    <a:pt x="166167" y="88290"/>
                  </a:cubicBezTo>
                  <a:lnTo>
                    <a:pt x="166167" y="88290"/>
                  </a:lnTo>
                  <a:cubicBezTo>
                    <a:pt x="164989" y="87931"/>
                    <a:pt x="163824" y="87552"/>
                    <a:pt x="162687" y="87126"/>
                  </a:cubicBezTo>
                  <a:cubicBezTo>
                    <a:pt x="158978" y="85759"/>
                    <a:pt x="155758" y="83612"/>
                    <a:pt x="154099" y="79806"/>
                  </a:cubicBezTo>
                  <a:cubicBezTo>
                    <a:pt x="153200" y="77650"/>
                    <a:pt x="152984" y="75472"/>
                    <a:pt x="153175" y="73303"/>
                  </a:cubicBezTo>
                  <a:lnTo>
                    <a:pt x="153175" y="73303"/>
                  </a:lnTo>
                  <a:cubicBezTo>
                    <a:pt x="154304" y="73192"/>
                    <a:pt x="155432" y="73128"/>
                    <a:pt x="156556" y="73128"/>
                  </a:cubicBezTo>
                  <a:close/>
                  <a:moveTo>
                    <a:pt x="193432" y="78868"/>
                  </a:moveTo>
                  <a:cubicBezTo>
                    <a:pt x="196066" y="79246"/>
                    <a:pt x="198651" y="79807"/>
                    <a:pt x="201041" y="81075"/>
                  </a:cubicBezTo>
                  <a:cubicBezTo>
                    <a:pt x="204956" y="83176"/>
                    <a:pt x="207469" y="87146"/>
                    <a:pt x="207759" y="91613"/>
                  </a:cubicBezTo>
                  <a:lnTo>
                    <a:pt x="207759" y="91613"/>
                  </a:lnTo>
                  <a:cubicBezTo>
                    <a:pt x="206273" y="90942"/>
                    <a:pt x="204802" y="90239"/>
                    <a:pt x="203383" y="89468"/>
                  </a:cubicBezTo>
                  <a:cubicBezTo>
                    <a:pt x="200162" y="88004"/>
                    <a:pt x="197332" y="85759"/>
                    <a:pt x="195185" y="82929"/>
                  </a:cubicBezTo>
                  <a:cubicBezTo>
                    <a:pt x="194375" y="81674"/>
                    <a:pt x="193784" y="80302"/>
                    <a:pt x="193432" y="78868"/>
                  </a:cubicBezTo>
                  <a:close/>
                  <a:moveTo>
                    <a:pt x="156912" y="61062"/>
                  </a:moveTo>
                  <a:cubicBezTo>
                    <a:pt x="161379" y="62806"/>
                    <a:pt x="166115" y="63545"/>
                    <a:pt x="170813" y="64414"/>
                  </a:cubicBezTo>
                  <a:lnTo>
                    <a:pt x="170813" y="64414"/>
                  </a:lnTo>
                  <a:cubicBezTo>
                    <a:pt x="171090" y="65768"/>
                    <a:pt x="171550" y="67098"/>
                    <a:pt x="172251" y="68388"/>
                  </a:cubicBezTo>
                  <a:cubicBezTo>
                    <a:pt x="175081" y="73268"/>
                    <a:pt x="179961" y="76781"/>
                    <a:pt x="185523" y="77757"/>
                  </a:cubicBezTo>
                  <a:cubicBezTo>
                    <a:pt x="186134" y="77884"/>
                    <a:pt x="186750" y="77991"/>
                    <a:pt x="187370" y="78087"/>
                  </a:cubicBezTo>
                  <a:lnTo>
                    <a:pt x="187370" y="78087"/>
                  </a:lnTo>
                  <a:cubicBezTo>
                    <a:pt x="186814" y="80645"/>
                    <a:pt x="185534" y="83115"/>
                    <a:pt x="184255" y="85174"/>
                  </a:cubicBezTo>
                  <a:cubicBezTo>
                    <a:pt x="182558" y="87860"/>
                    <a:pt x="180605" y="90342"/>
                    <a:pt x="179176" y="93063"/>
                  </a:cubicBezTo>
                  <a:lnTo>
                    <a:pt x="179176" y="93063"/>
                  </a:lnTo>
                  <a:cubicBezTo>
                    <a:pt x="176108" y="91228"/>
                    <a:pt x="172576" y="90168"/>
                    <a:pt x="169030" y="89135"/>
                  </a:cubicBezTo>
                  <a:lnTo>
                    <a:pt x="169030" y="89135"/>
                  </a:lnTo>
                  <a:cubicBezTo>
                    <a:pt x="169331" y="88123"/>
                    <a:pt x="169560" y="87092"/>
                    <a:pt x="169713" y="86052"/>
                  </a:cubicBezTo>
                  <a:cubicBezTo>
                    <a:pt x="170006" y="82539"/>
                    <a:pt x="169909" y="78733"/>
                    <a:pt x="168250" y="75610"/>
                  </a:cubicBezTo>
                  <a:cubicBezTo>
                    <a:pt x="165916" y="71265"/>
                    <a:pt x="161194" y="70104"/>
                    <a:pt x="156655" y="70104"/>
                  </a:cubicBezTo>
                  <a:cubicBezTo>
                    <a:pt x="155689" y="70104"/>
                    <a:pt x="154731" y="70157"/>
                    <a:pt x="153806" y="70242"/>
                  </a:cubicBezTo>
                  <a:cubicBezTo>
                    <a:pt x="153765" y="70246"/>
                    <a:pt x="153724" y="70250"/>
                    <a:pt x="153683" y="70253"/>
                  </a:cubicBezTo>
                  <a:lnTo>
                    <a:pt x="153683" y="70253"/>
                  </a:lnTo>
                  <a:cubicBezTo>
                    <a:pt x="154043" y="68740"/>
                    <a:pt x="154538" y="67236"/>
                    <a:pt x="155075" y="65753"/>
                  </a:cubicBezTo>
                  <a:cubicBezTo>
                    <a:pt x="155617" y="64276"/>
                    <a:pt x="156267" y="62698"/>
                    <a:pt x="156912" y="61062"/>
                  </a:cubicBezTo>
                  <a:close/>
                  <a:moveTo>
                    <a:pt x="109005" y="52932"/>
                  </a:moveTo>
                  <a:cubicBezTo>
                    <a:pt x="111084" y="53915"/>
                    <a:pt x="113183" y="54793"/>
                    <a:pt x="115062" y="55701"/>
                  </a:cubicBezTo>
                  <a:cubicBezTo>
                    <a:pt x="116790" y="56491"/>
                    <a:pt x="118518" y="57331"/>
                    <a:pt x="120120" y="58360"/>
                  </a:cubicBezTo>
                  <a:lnTo>
                    <a:pt x="120120" y="58360"/>
                  </a:lnTo>
                  <a:cubicBezTo>
                    <a:pt x="119302" y="59374"/>
                    <a:pt x="118552" y="60437"/>
                    <a:pt x="117892" y="61557"/>
                  </a:cubicBezTo>
                  <a:cubicBezTo>
                    <a:pt x="116623" y="63509"/>
                    <a:pt x="116135" y="65948"/>
                    <a:pt x="116526" y="68388"/>
                  </a:cubicBezTo>
                  <a:cubicBezTo>
                    <a:pt x="117306" y="70926"/>
                    <a:pt x="119063" y="72975"/>
                    <a:pt x="121503" y="74048"/>
                  </a:cubicBezTo>
                  <a:cubicBezTo>
                    <a:pt x="123184" y="74959"/>
                    <a:pt x="124884" y="75576"/>
                    <a:pt x="126601" y="75967"/>
                  </a:cubicBezTo>
                  <a:lnTo>
                    <a:pt x="126601" y="75967"/>
                  </a:lnTo>
                  <a:cubicBezTo>
                    <a:pt x="125308" y="82014"/>
                    <a:pt x="122584" y="87873"/>
                    <a:pt x="121252" y="93941"/>
                  </a:cubicBezTo>
                  <a:lnTo>
                    <a:pt x="121252" y="93941"/>
                  </a:lnTo>
                  <a:cubicBezTo>
                    <a:pt x="120957" y="93937"/>
                    <a:pt x="120662" y="93935"/>
                    <a:pt x="120367" y="93935"/>
                  </a:cubicBezTo>
                  <a:cubicBezTo>
                    <a:pt x="117735" y="93935"/>
                    <a:pt x="115089" y="94067"/>
                    <a:pt x="112452" y="94116"/>
                  </a:cubicBezTo>
                  <a:lnTo>
                    <a:pt x="112452" y="94116"/>
                  </a:lnTo>
                  <a:cubicBezTo>
                    <a:pt x="112153" y="93399"/>
                    <a:pt x="111819" y="92694"/>
                    <a:pt x="111451" y="92005"/>
                  </a:cubicBezTo>
                  <a:cubicBezTo>
                    <a:pt x="107685" y="84713"/>
                    <a:pt x="100760" y="80448"/>
                    <a:pt x="93918" y="76345"/>
                  </a:cubicBezTo>
                  <a:lnTo>
                    <a:pt x="93918" y="76345"/>
                  </a:lnTo>
                  <a:cubicBezTo>
                    <a:pt x="94826" y="74358"/>
                    <a:pt x="96014" y="72470"/>
                    <a:pt x="97202" y="70730"/>
                  </a:cubicBezTo>
                  <a:cubicBezTo>
                    <a:pt x="99935" y="66729"/>
                    <a:pt x="103448" y="62923"/>
                    <a:pt x="106083" y="58629"/>
                  </a:cubicBezTo>
                  <a:cubicBezTo>
                    <a:pt x="107160" y="56789"/>
                    <a:pt x="108134" y="54887"/>
                    <a:pt x="109005" y="52932"/>
                  </a:cubicBezTo>
                  <a:close/>
                  <a:moveTo>
                    <a:pt x="92849" y="79228"/>
                  </a:moveTo>
                  <a:cubicBezTo>
                    <a:pt x="94781" y="80391"/>
                    <a:pt x="96708" y="81569"/>
                    <a:pt x="98569" y="82832"/>
                  </a:cubicBezTo>
                  <a:cubicBezTo>
                    <a:pt x="102668" y="85369"/>
                    <a:pt x="106083" y="88882"/>
                    <a:pt x="108523" y="93079"/>
                  </a:cubicBezTo>
                  <a:cubicBezTo>
                    <a:pt x="108701" y="93418"/>
                    <a:pt x="108874" y="93765"/>
                    <a:pt x="109041" y="94117"/>
                  </a:cubicBezTo>
                  <a:lnTo>
                    <a:pt x="109041" y="94117"/>
                  </a:lnTo>
                  <a:cubicBezTo>
                    <a:pt x="106264" y="94051"/>
                    <a:pt x="103511" y="93790"/>
                    <a:pt x="100813" y="93079"/>
                  </a:cubicBezTo>
                  <a:cubicBezTo>
                    <a:pt x="96422" y="91908"/>
                    <a:pt x="93006" y="89273"/>
                    <a:pt x="92420" y="84491"/>
                  </a:cubicBezTo>
                  <a:cubicBezTo>
                    <a:pt x="92175" y="82702"/>
                    <a:pt x="92371" y="80939"/>
                    <a:pt x="92849" y="79228"/>
                  </a:cubicBezTo>
                  <a:close/>
                  <a:moveTo>
                    <a:pt x="66821" y="80796"/>
                  </a:moveTo>
                  <a:cubicBezTo>
                    <a:pt x="68195" y="82097"/>
                    <a:pt x="69450" y="83530"/>
                    <a:pt x="70560" y="85076"/>
                  </a:cubicBezTo>
                  <a:cubicBezTo>
                    <a:pt x="73279" y="89180"/>
                    <a:pt x="74245" y="94135"/>
                    <a:pt x="73661" y="98914"/>
                  </a:cubicBezTo>
                  <a:lnTo>
                    <a:pt x="73661" y="98914"/>
                  </a:lnTo>
                  <a:cubicBezTo>
                    <a:pt x="72878" y="98317"/>
                    <a:pt x="72133" y="97677"/>
                    <a:pt x="71438" y="96982"/>
                  </a:cubicBezTo>
                  <a:cubicBezTo>
                    <a:pt x="67242" y="92688"/>
                    <a:pt x="65290" y="87321"/>
                    <a:pt x="66656" y="81465"/>
                  </a:cubicBezTo>
                  <a:cubicBezTo>
                    <a:pt x="66708" y="81241"/>
                    <a:pt x="66763" y="81018"/>
                    <a:pt x="66821" y="80796"/>
                  </a:cubicBezTo>
                  <a:close/>
                  <a:moveTo>
                    <a:pt x="195514" y="65483"/>
                  </a:moveTo>
                  <a:cubicBezTo>
                    <a:pt x="201348" y="69773"/>
                    <a:pt x="208989" y="71293"/>
                    <a:pt x="216265" y="72292"/>
                  </a:cubicBezTo>
                  <a:cubicBezTo>
                    <a:pt x="225829" y="73658"/>
                    <a:pt x="238126" y="75708"/>
                    <a:pt x="241541" y="86540"/>
                  </a:cubicBezTo>
                  <a:cubicBezTo>
                    <a:pt x="243103" y="91517"/>
                    <a:pt x="241639" y="97080"/>
                    <a:pt x="237833" y="100789"/>
                  </a:cubicBezTo>
                  <a:cubicBezTo>
                    <a:pt x="236295" y="102169"/>
                    <a:pt x="234501" y="102705"/>
                    <a:pt x="232646" y="102705"/>
                  </a:cubicBezTo>
                  <a:cubicBezTo>
                    <a:pt x="229911" y="102705"/>
                    <a:pt x="227042" y="101540"/>
                    <a:pt x="224658" y="100203"/>
                  </a:cubicBezTo>
                  <a:cubicBezTo>
                    <a:pt x="222706" y="99227"/>
                    <a:pt x="220949" y="97861"/>
                    <a:pt x="218998" y="96787"/>
                  </a:cubicBezTo>
                  <a:cubicBezTo>
                    <a:pt x="217436" y="95909"/>
                    <a:pt x="215777" y="95226"/>
                    <a:pt x="214020" y="94348"/>
                  </a:cubicBezTo>
                  <a:cubicBezTo>
                    <a:pt x="213020" y="93903"/>
                    <a:pt x="212004" y="93467"/>
                    <a:pt x="210984" y="93027"/>
                  </a:cubicBezTo>
                  <a:lnTo>
                    <a:pt x="210984" y="93027"/>
                  </a:lnTo>
                  <a:cubicBezTo>
                    <a:pt x="210841" y="88850"/>
                    <a:pt x="209296" y="84716"/>
                    <a:pt x="206603" y="81465"/>
                  </a:cubicBezTo>
                  <a:cubicBezTo>
                    <a:pt x="203090" y="77757"/>
                    <a:pt x="198015" y="76488"/>
                    <a:pt x="193136" y="75903"/>
                  </a:cubicBezTo>
                  <a:cubicBezTo>
                    <a:pt x="193108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1" y="73685"/>
                    <a:pt x="193428" y="72585"/>
                  </a:cubicBezTo>
                  <a:cubicBezTo>
                    <a:pt x="194040" y="70206"/>
                    <a:pt x="194746" y="67828"/>
                    <a:pt x="195514" y="65483"/>
                  </a:cubicBezTo>
                  <a:close/>
                  <a:moveTo>
                    <a:pt x="180619" y="98031"/>
                  </a:moveTo>
                  <a:lnTo>
                    <a:pt x="180619" y="98031"/>
                  </a:lnTo>
                  <a:cubicBezTo>
                    <a:pt x="180969" y="98405"/>
                    <a:pt x="181303" y="98803"/>
                    <a:pt x="181620" y="99227"/>
                  </a:cubicBezTo>
                  <a:cubicBezTo>
                    <a:pt x="183891" y="102190"/>
                    <a:pt x="184339" y="105727"/>
                    <a:pt x="183430" y="108955"/>
                  </a:cubicBezTo>
                  <a:lnTo>
                    <a:pt x="183430" y="108955"/>
                  </a:lnTo>
                  <a:cubicBezTo>
                    <a:pt x="181855" y="106731"/>
                    <a:pt x="180794" y="104048"/>
                    <a:pt x="180449" y="101569"/>
                  </a:cubicBezTo>
                  <a:cubicBezTo>
                    <a:pt x="180280" y="100364"/>
                    <a:pt x="180362" y="99183"/>
                    <a:pt x="180619" y="98031"/>
                  </a:cubicBezTo>
                  <a:close/>
                  <a:moveTo>
                    <a:pt x="75016" y="64630"/>
                  </a:moveTo>
                  <a:cubicBezTo>
                    <a:pt x="75091" y="64745"/>
                    <a:pt x="75168" y="64859"/>
                    <a:pt x="75244" y="64972"/>
                  </a:cubicBezTo>
                  <a:cubicBezTo>
                    <a:pt x="79026" y="70580"/>
                    <a:pt x="84507" y="74183"/>
                    <a:pt x="90173" y="77617"/>
                  </a:cubicBezTo>
                  <a:lnTo>
                    <a:pt x="90173" y="77617"/>
                  </a:lnTo>
                  <a:cubicBezTo>
                    <a:pt x="89935" y="78337"/>
                    <a:pt x="89738" y="79067"/>
                    <a:pt x="89590" y="79806"/>
                  </a:cubicBezTo>
                  <a:cubicBezTo>
                    <a:pt x="88712" y="84296"/>
                    <a:pt x="89590" y="89468"/>
                    <a:pt x="93201" y="92591"/>
                  </a:cubicBezTo>
                  <a:cubicBezTo>
                    <a:pt x="96422" y="95519"/>
                    <a:pt x="100911" y="96495"/>
                    <a:pt x="105107" y="96982"/>
                  </a:cubicBezTo>
                  <a:cubicBezTo>
                    <a:pt x="106830" y="97131"/>
                    <a:pt x="108552" y="97180"/>
                    <a:pt x="110275" y="97182"/>
                  </a:cubicBezTo>
                  <a:lnTo>
                    <a:pt x="110275" y="97182"/>
                  </a:lnTo>
                  <a:cubicBezTo>
                    <a:pt x="111301" y="100308"/>
                    <a:pt x="111674" y="103663"/>
                    <a:pt x="110670" y="106742"/>
                  </a:cubicBezTo>
                  <a:cubicBezTo>
                    <a:pt x="109889" y="109279"/>
                    <a:pt x="108035" y="111231"/>
                    <a:pt x="105693" y="112304"/>
                  </a:cubicBezTo>
                  <a:cubicBezTo>
                    <a:pt x="104609" y="112651"/>
                    <a:pt x="103505" y="112825"/>
                    <a:pt x="102408" y="112825"/>
                  </a:cubicBezTo>
                  <a:cubicBezTo>
                    <a:pt x="101036" y="112825"/>
                    <a:pt x="99675" y="112554"/>
                    <a:pt x="98374" y="112012"/>
                  </a:cubicBezTo>
                  <a:cubicBezTo>
                    <a:pt x="96031" y="111036"/>
                    <a:pt x="93884" y="109865"/>
                    <a:pt x="91737" y="108498"/>
                  </a:cubicBezTo>
                  <a:cubicBezTo>
                    <a:pt x="89395" y="107132"/>
                    <a:pt x="86955" y="106059"/>
                    <a:pt x="84613" y="104887"/>
                  </a:cubicBezTo>
                  <a:cubicBezTo>
                    <a:pt x="81948" y="103640"/>
                    <a:pt x="79150" y="102392"/>
                    <a:pt x="76566" y="100857"/>
                  </a:cubicBezTo>
                  <a:lnTo>
                    <a:pt x="76566" y="100857"/>
                  </a:lnTo>
                  <a:cubicBezTo>
                    <a:pt x="76869" y="99246"/>
                    <a:pt x="77018" y="97590"/>
                    <a:pt x="77001" y="95909"/>
                  </a:cubicBezTo>
                  <a:cubicBezTo>
                    <a:pt x="76927" y="88262"/>
                    <a:pt x="73198" y="82222"/>
                    <a:pt x="67857" y="77622"/>
                  </a:cubicBezTo>
                  <a:lnTo>
                    <a:pt x="67857" y="77622"/>
                  </a:lnTo>
                  <a:cubicBezTo>
                    <a:pt x="69408" y="73629"/>
                    <a:pt x="71748" y="69879"/>
                    <a:pt x="73975" y="66241"/>
                  </a:cubicBezTo>
                  <a:cubicBezTo>
                    <a:pt x="74330" y="65709"/>
                    <a:pt x="74677" y="65172"/>
                    <a:pt x="75016" y="64630"/>
                  </a:cubicBezTo>
                  <a:close/>
                  <a:moveTo>
                    <a:pt x="123773" y="97143"/>
                  </a:moveTo>
                  <a:cubicBezTo>
                    <a:pt x="128503" y="97417"/>
                    <a:pt x="133249" y="98558"/>
                    <a:pt x="136825" y="101960"/>
                  </a:cubicBezTo>
                  <a:cubicBezTo>
                    <a:pt x="139167" y="104107"/>
                    <a:pt x="143461" y="109377"/>
                    <a:pt x="140143" y="112597"/>
                  </a:cubicBezTo>
                  <a:cubicBezTo>
                    <a:pt x="139354" y="113326"/>
                    <a:pt x="138074" y="113525"/>
                    <a:pt x="136820" y="113525"/>
                  </a:cubicBezTo>
                  <a:cubicBezTo>
                    <a:pt x="136057" y="113525"/>
                    <a:pt x="135305" y="113452"/>
                    <a:pt x="134678" y="113378"/>
                  </a:cubicBezTo>
                  <a:cubicBezTo>
                    <a:pt x="132726" y="113280"/>
                    <a:pt x="130872" y="112792"/>
                    <a:pt x="129115" y="112012"/>
                  </a:cubicBezTo>
                  <a:cubicBezTo>
                    <a:pt x="124723" y="109767"/>
                    <a:pt x="123455" y="104692"/>
                    <a:pt x="123552" y="100008"/>
                  </a:cubicBezTo>
                  <a:cubicBezTo>
                    <a:pt x="123571" y="99042"/>
                    <a:pt x="123649" y="98088"/>
                    <a:pt x="123773" y="97143"/>
                  </a:cubicBezTo>
                  <a:close/>
                  <a:moveTo>
                    <a:pt x="190175" y="79122"/>
                  </a:moveTo>
                  <a:lnTo>
                    <a:pt x="190175" y="79122"/>
                  </a:lnTo>
                  <a:cubicBezTo>
                    <a:pt x="191509" y="86181"/>
                    <a:pt x="197739" y="90401"/>
                    <a:pt x="203968" y="93469"/>
                  </a:cubicBezTo>
                  <a:cubicBezTo>
                    <a:pt x="205249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79" y="110138"/>
                    <a:pt x="196844" y="113183"/>
                  </a:cubicBezTo>
                  <a:cubicBezTo>
                    <a:pt x="195502" y="113789"/>
                    <a:pt x="194064" y="114088"/>
                    <a:pt x="192623" y="114088"/>
                  </a:cubicBezTo>
                  <a:cubicBezTo>
                    <a:pt x="190817" y="114088"/>
                    <a:pt x="189006" y="113618"/>
                    <a:pt x="187378" y="112695"/>
                  </a:cubicBezTo>
                  <a:cubicBezTo>
                    <a:pt x="186842" y="112385"/>
                    <a:pt x="186329" y="112020"/>
                    <a:pt x="185841" y="111609"/>
                  </a:cubicBezTo>
                  <a:lnTo>
                    <a:pt x="185841" y="111609"/>
                  </a:lnTo>
                  <a:cubicBezTo>
                    <a:pt x="187604" y="107320"/>
                    <a:pt x="187399" y="102334"/>
                    <a:pt x="184743" y="98251"/>
                  </a:cubicBezTo>
                  <a:cubicBezTo>
                    <a:pt x="183855" y="96938"/>
                    <a:pt x="182843" y="95833"/>
                    <a:pt x="181735" y="94888"/>
                  </a:cubicBezTo>
                  <a:lnTo>
                    <a:pt x="181735" y="94888"/>
                  </a:lnTo>
                  <a:cubicBezTo>
                    <a:pt x="182540" y="93191"/>
                    <a:pt x="183602" y="91574"/>
                    <a:pt x="184645" y="90053"/>
                  </a:cubicBezTo>
                  <a:cubicBezTo>
                    <a:pt x="186939" y="86655"/>
                    <a:pt x="189233" y="83183"/>
                    <a:pt x="190175" y="79122"/>
                  </a:cubicBezTo>
                  <a:close/>
                  <a:moveTo>
                    <a:pt x="168036" y="91852"/>
                  </a:moveTo>
                  <a:lnTo>
                    <a:pt x="168036" y="91852"/>
                  </a:lnTo>
                  <a:cubicBezTo>
                    <a:pt x="171563" y="92822"/>
                    <a:pt x="175067" y="93861"/>
                    <a:pt x="177976" y="95804"/>
                  </a:cubicBezTo>
                  <a:lnTo>
                    <a:pt x="177976" y="95804"/>
                  </a:lnTo>
                  <a:cubicBezTo>
                    <a:pt x="177919" y="95968"/>
                    <a:pt x="177865" y="96133"/>
                    <a:pt x="177814" y="96299"/>
                  </a:cubicBezTo>
                  <a:cubicBezTo>
                    <a:pt x="176545" y="100984"/>
                    <a:pt x="178009" y="105863"/>
                    <a:pt x="180449" y="109865"/>
                  </a:cubicBezTo>
                  <a:cubicBezTo>
                    <a:pt x="180912" y="110675"/>
                    <a:pt x="181441" y="111436"/>
                    <a:pt x="182030" y="112139"/>
                  </a:cubicBezTo>
                  <a:lnTo>
                    <a:pt x="182030" y="112139"/>
                  </a:lnTo>
                  <a:cubicBezTo>
                    <a:pt x="180900" y="113978"/>
                    <a:pt x="179293" y="115572"/>
                    <a:pt x="177326" y="116696"/>
                  </a:cubicBezTo>
                  <a:cubicBezTo>
                    <a:pt x="174984" y="117899"/>
                    <a:pt x="172396" y="118526"/>
                    <a:pt x="169801" y="118526"/>
                  </a:cubicBezTo>
                  <a:cubicBezTo>
                    <a:pt x="168395" y="118526"/>
                    <a:pt x="166987" y="118342"/>
                    <a:pt x="165615" y="117965"/>
                  </a:cubicBezTo>
                  <a:cubicBezTo>
                    <a:pt x="162784" y="117282"/>
                    <a:pt x="158002" y="116208"/>
                    <a:pt x="157319" y="112695"/>
                  </a:cubicBezTo>
                  <a:cubicBezTo>
                    <a:pt x="156734" y="109962"/>
                    <a:pt x="158588" y="107034"/>
                    <a:pt x="159954" y="104790"/>
                  </a:cubicBezTo>
                  <a:cubicBezTo>
                    <a:pt x="161808" y="101569"/>
                    <a:pt x="164053" y="98642"/>
                    <a:pt x="166103" y="95421"/>
                  </a:cubicBezTo>
                  <a:cubicBezTo>
                    <a:pt x="166845" y="94288"/>
                    <a:pt x="167494" y="93092"/>
                    <a:pt x="168036" y="91852"/>
                  </a:cubicBezTo>
                  <a:close/>
                  <a:moveTo>
                    <a:pt x="61162" y="76575"/>
                  </a:moveTo>
                  <a:cubicBezTo>
                    <a:pt x="62269" y="77213"/>
                    <a:pt x="63336" y="77923"/>
                    <a:pt x="64355" y="78699"/>
                  </a:cubicBezTo>
                  <a:lnTo>
                    <a:pt x="64355" y="78699"/>
                  </a:lnTo>
                  <a:cubicBezTo>
                    <a:pt x="62661" y="83635"/>
                    <a:pt x="62974" y="89129"/>
                    <a:pt x="65387" y="93860"/>
                  </a:cubicBezTo>
                  <a:cubicBezTo>
                    <a:pt x="67252" y="97244"/>
                    <a:pt x="69948" y="99944"/>
                    <a:pt x="73025" y="102132"/>
                  </a:cubicBezTo>
                  <a:lnTo>
                    <a:pt x="73025" y="102132"/>
                  </a:lnTo>
                  <a:cubicBezTo>
                    <a:pt x="72070" y="105601"/>
                    <a:pt x="70277" y="108842"/>
                    <a:pt x="67730" y="111426"/>
                  </a:cubicBezTo>
                  <a:cubicBezTo>
                    <a:pt x="62085" y="117244"/>
                    <a:pt x="54200" y="118813"/>
                    <a:pt x="46480" y="118813"/>
                  </a:cubicBezTo>
                  <a:cubicBezTo>
                    <a:pt x="45524" y="118813"/>
                    <a:pt x="44571" y="118788"/>
                    <a:pt x="43624" y="118745"/>
                  </a:cubicBezTo>
                  <a:cubicBezTo>
                    <a:pt x="39916" y="118648"/>
                    <a:pt x="35915" y="118062"/>
                    <a:pt x="32792" y="116013"/>
                  </a:cubicBezTo>
                  <a:cubicBezTo>
                    <a:pt x="29669" y="113963"/>
                    <a:pt x="28693" y="110353"/>
                    <a:pt x="28790" y="106644"/>
                  </a:cubicBezTo>
                  <a:cubicBezTo>
                    <a:pt x="28985" y="100593"/>
                    <a:pt x="32792" y="95909"/>
                    <a:pt x="37574" y="92493"/>
                  </a:cubicBezTo>
                  <a:cubicBezTo>
                    <a:pt x="42746" y="88687"/>
                    <a:pt x="48699" y="85955"/>
                    <a:pt x="54164" y="82344"/>
                  </a:cubicBezTo>
                  <a:cubicBezTo>
                    <a:pt x="56668" y="80692"/>
                    <a:pt x="59145" y="78808"/>
                    <a:pt x="61162" y="76575"/>
                  </a:cubicBezTo>
                  <a:close/>
                  <a:moveTo>
                    <a:pt x="217016" y="1"/>
                  </a:moveTo>
                  <a:cubicBezTo>
                    <a:pt x="215530" y="1"/>
                    <a:pt x="214075" y="271"/>
                    <a:pt x="212752" y="952"/>
                  </a:cubicBezTo>
                  <a:cubicBezTo>
                    <a:pt x="208750" y="2807"/>
                    <a:pt x="207970" y="7393"/>
                    <a:pt x="208067" y="11395"/>
                  </a:cubicBezTo>
                  <a:cubicBezTo>
                    <a:pt x="208165" y="16860"/>
                    <a:pt x="209629" y="22520"/>
                    <a:pt x="205627" y="27009"/>
                  </a:cubicBezTo>
                  <a:cubicBezTo>
                    <a:pt x="205304" y="27367"/>
                    <a:pt x="204964" y="27688"/>
                    <a:pt x="204607" y="27976"/>
                  </a:cubicBezTo>
                  <a:lnTo>
                    <a:pt x="204607" y="27976"/>
                  </a:lnTo>
                  <a:cubicBezTo>
                    <a:pt x="204858" y="19351"/>
                    <a:pt x="202854" y="11051"/>
                    <a:pt x="195868" y="5441"/>
                  </a:cubicBezTo>
                  <a:cubicBezTo>
                    <a:pt x="191877" y="2270"/>
                    <a:pt x="186844" y="539"/>
                    <a:pt x="181834" y="539"/>
                  </a:cubicBezTo>
                  <a:cubicBezTo>
                    <a:pt x="177901" y="539"/>
                    <a:pt x="173982" y="1606"/>
                    <a:pt x="170592" y="3880"/>
                  </a:cubicBezTo>
                  <a:cubicBezTo>
                    <a:pt x="168977" y="5022"/>
                    <a:pt x="167569" y="6402"/>
                    <a:pt x="166413" y="7957"/>
                  </a:cubicBezTo>
                  <a:lnTo>
                    <a:pt x="166413" y="7957"/>
                  </a:lnTo>
                  <a:cubicBezTo>
                    <a:pt x="164800" y="5734"/>
                    <a:pt x="162627" y="3951"/>
                    <a:pt x="160052" y="2807"/>
                  </a:cubicBezTo>
                  <a:cubicBezTo>
                    <a:pt x="158082" y="1983"/>
                    <a:pt x="156111" y="1619"/>
                    <a:pt x="154155" y="1619"/>
                  </a:cubicBezTo>
                  <a:cubicBezTo>
                    <a:pt x="150783" y="1619"/>
                    <a:pt x="147454" y="2700"/>
                    <a:pt x="144242" y="4368"/>
                  </a:cubicBezTo>
                  <a:cubicBezTo>
                    <a:pt x="142783" y="5115"/>
                    <a:pt x="141337" y="5902"/>
                    <a:pt x="139903" y="6722"/>
                  </a:cubicBezTo>
                  <a:lnTo>
                    <a:pt x="139903" y="6722"/>
                  </a:lnTo>
                  <a:cubicBezTo>
                    <a:pt x="137388" y="3888"/>
                    <a:pt x="134059" y="1525"/>
                    <a:pt x="130402" y="1525"/>
                  </a:cubicBezTo>
                  <a:cubicBezTo>
                    <a:pt x="129377" y="1525"/>
                    <a:pt x="128327" y="1711"/>
                    <a:pt x="127261" y="2123"/>
                  </a:cubicBezTo>
                  <a:cubicBezTo>
                    <a:pt x="123650" y="3587"/>
                    <a:pt x="121698" y="6905"/>
                    <a:pt x="119258" y="9833"/>
                  </a:cubicBezTo>
                  <a:cubicBezTo>
                    <a:pt x="117217" y="12225"/>
                    <a:pt x="114931" y="14407"/>
                    <a:pt x="112631" y="16568"/>
                  </a:cubicBezTo>
                  <a:lnTo>
                    <a:pt x="112631" y="16568"/>
                  </a:lnTo>
                  <a:cubicBezTo>
                    <a:pt x="112534" y="16339"/>
                    <a:pt x="112433" y="16111"/>
                    <a:pt x="112329" y="15884"/>
                  </a:cubicBezTo>
                  <a:cubicBezTo>
                    <a:pt x="110280" y="11492"/>
                    <a:pt x="106766" y="8076"/>
                    <a:pt x="102375" y="6320"/>
                  </a:cubicBezTo>
                  <a:cubicBezTo>
                    <a:pt x="100471" y="5498"/>
                    <a:pt x="98357" y="5002"/>
                    <a:pt x="96278" y="5002"/>
                  </a:cubicBezTo>
                  <a:cubicBezTo>
                    <a:pt x="93668" y="5002"/>
                    <a:pt x="91113" y="5784"/>
                    <a:pt x="89102" y="7686"/>
                  </a:cubicBezTo>
                  <a:cubicBezTo>
                    <a:pt x="85709" y="10896"/>
                    <a:pt x="84212" y="15743"/>
                    <a:pt x="81290" y="19474"/>
                  </a:cubicBezTo>
                  <a:lnTo>
                    <a:pt x="81290" y="19474"/>
                  </a:lnTo>
                  <a:cubicBezTo>
                    <a:pt x="80769" y="18421"/>
                    <a:pt x="80185" y="17386"/>
                    <a:pt x="79538" y="16372"/>
                  </a:cubicBezTo>
                  <a:cubicBezTo>
                    <a:pt x="74869" y="9108"/>
                    <a:pt x="66675" y="1845"/>
                    <a:pt x="57605" y="1845"/>
                  </a:cubicBezTo>
                  <a:cubicBezTo>
                    <a:pt x="56438" y="1845"/>
                    <a:pt x="55257" y="1965"/>
                    <a:pt x="54067" y="2221"/>
                  </a:cubicBezTo>
                  <a:cubicBezTo>
                    <a:pt x="44600" y="4270"/>
                    <a:pt x="38647" y="13542"/>
                    <a:pt x="35231" y="21934"/>
                  </a:cubicBezTo>
                  <a:cubicBezTo>
                    <a:pt x="33064" y="27198"/>
                    <a:pt x="31604" y="33169"/>
                    <a:pt x="31350" y="39149"/>
                  </a:cubicBezTo>
                  <a:lnTo>
                    <a:pt x="31350" y="39149"/>
                  </a:lnTo>
                  <a:cubicBezTo>
                    <a:pt x="25733" y="37787"/>
                    <a:pt x="20237" y="35955"/>
                    <a:pt x="15713" y="32279"/>
                  </a:cubicBezTo>
                  <a:cubicBezTo>
                    <a:pt x="7808" y="25936"/>
                    <a:pt x="2733" y="15201"/>
                    <a:pt x="6832" y="5344"/>
                  </a:cubicBezTo>
                  <a:cubicBezTo>
                    <a:pt x="7365" y="4077"/>
                    <a:pt x="6305" y="2993"/>
                    <a:pt x="5330" y="2993"/>
                  </a:cubicBezTo>
                  <a:cubicBezTo>
                    <a:pt x="4878" y="2993"/>
                    <a:pt x="4444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1" y="13737"/>
                    <a:pt x="3514" y="24569"/>
                    <a:pt x="10931" y="31986"/>
                  </a:cubicBezTo>
                  <a:cubicBezTo>
                    <a:pt x="16505" y="37738"/>
                    <a:pt x="23765" y="40361"/>
                    <a:pt x="31327" y="42182"/>
                  </a:cubicBezTo>
                  <a:lnTo>
                    <a:pt x="31327" y="42182"/>
                  </a:lnTo>
                  <a:cubicBezTo>
                    <a:pt x="31395" y="44608"/>
                    <a:pt x="31677" y="47015"/>
                    <a:pt x="32206" y="49358"/>
                  </a:cubicBezTo>
                  <a:cubicBezTo>
                    <a:pt x="34060" y="57848"/>
                    <a:pt x="39721" y="64680"/>
                    <a:pt x="47040" y="69169"/>
                  </a:cubicBezTo>
                  <a:cubicBezTo>
                    <a:pt x="50712" y="71389"/>
                    <a:pt x="54757" y="73011"/>
                    <a:pt x="58522" y="75082"/>
                  </a:cubicBezTo>
                  <a:lnTo>
                    <a:pt x="58522" y="75082"/>
                  </a:lnTo>
                  <a:cubicBezTo>
                    <a:pt x="56363" y="77334"/>
                    <a:pt x="53676" y="79163"/>
                    <a:pt x="51139" y="80782"/>
                  </a:cubicBezTo>
                  <a:cubicBezTo>
                    <a:pt x="45576" y="84100"/>
                    <a:pt x="39721" y="86931"/>
                    <a:pt x="34646" y="90932"/>
                  </a:cubicBezTo>
                  <a:cubicBezTo>
                    <a:pt x="29766" y="94738"/>
                    <a:pt x="26253" y="99813"/>
                    <a:pt x="25863" y="106059"/>
                  </a:cubicBezTo>
                  <a:cubicBezTo>
                    <a:pt x="25472" y="109865"/>
                    <a:pt x="26643" y="113671"/>
                    <a:pt x="29083" y="116598"/>
                  </a:cubicBezTo>
                  <a:cubicBezTo>
                    <a:pt x="31523" y="119429"/>
                    <a:pt x="35329" y="120697"/>
                    <a:pt x="38940" y="121283"/>
                  </a:cubicBezTo>
                  <a:cubicBezTo>
                    <a:pt x="41398" y="121661"/>
                    <a:pt x="43937" y="121876"/>
                    <a:pt x="46479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0" y="121478"/>
                    <a:pt x="59532" y="120404"/>
                    <a:pt x="63533" y="118355"/>
                  </a:cubicBezTo>
                  <a:cubicBezTo>
                    <a:pt x="69475" y="115315"/>
                    <a:pt x="73803" y="110074"/>
                    <a:pt x="75789" y="103913"/>
                  </a:cubicBezTo>
                  <a:lnTo>
                    <a:pt x="75789" y="103913"/>
                  </a:lnTo>
                  <a:cubicBezTo>
                    <a:pt x="76189" y="104147"/>
                    <a:pt x="76594" y="104374"/>
                    <a:pt x="77001" y="104595"/>
                  </a:cubicBezTo>
                  <a:cubicBezTo>
                    <a:pt x="81685" y="107132"/>
                    <a:pt x="86467" y="108889"/>
                    <a:pt x="91054" y="111524"/>
                  </a:cubicBezTo>
                  <a:cubicBezTo>
                    <a:pt x="94736" y="113616"/>
                    <a:pt x="98490" y="115923"/>
                    <a:pt x="102746" y="115923"/>
                  </a:cubicBezTo>
                  <a:cubicBezTo>
                    <a:pt x="103454" y="115923"/>
                    <a:pt x="104175" y="115859"/>
                    <a:pt x="104912" y="115720"/>
                  </a:cubicBezTo>
                  <a:cubicBezTo>
                    <a:pt x="109694" y="114647"/>
                    <a:pt x="113403" y="110645"/>
                    <a:pt x="114086" y="105766"/>
                  </a:cubicBezTo>
                  <a:cubicBezTo>
                    <a:pt x="114443" y="102847"/>
                    <a:pt x="114219" y="99929"/>
                    <a:pt x="113480" y="97144"/>
                  </a:cubicBezTo>
                  <a:lnTo>
                    <a:pt x="113480" y="97144"/>
                  </a:lnTo>
                  <a:cubicBezTo>
                    <a:pt x="115485" y="97101"/>
                    <a:pt x="117490" y="97039"/>
                    <a:pt x="119496" y="97039"/>
                  </a:cubicBezTo>
                  <a:cubicBezTo>
                    <a:pt x="119900" y="97039"/>
                    <a:pt x="120304" y="97041"/>
                    <a:pt x="120708" y="97047"/>
                  </a:cubicBezTo>
                  <a:lnTo>
                    <a:pt x="120708" y="97047"/>
                  </a:lnTo>
                  <a:cubicBezTo>
                    <a:pt x="120404" y="99448"/>
                    <a:pt x="120386" y="101891"/>
                    <a:pt x="120820" y="104399"/>
                  </a:cubicBezTo>
                  <a:cubicBezTo>
                    <a:pt x="121308" y="108986"/>
                    <a:pt x="124235" y="112890"/>
                    <a:pt x="128334" y="114939"/>
                  </a:cubicBezTo>
                  <a:cubicBezTo>
                    <a:pt x="130538" y="115857"/>
                    <a:pt x="133394" y="116545"/>
                    <a:pt x="136084" y="116545"/>
                  </a:cubicBezTo>
                  <a:cubicBezTo>
                    <a:pt x="137683" y="116545"/>
                    <a:pt x="139224" y="116302"/>
                    <a:pt x="140533" y="115720"/>
                  </a:cubicBezTo>
                  <a:cubicBezTo>
                    <a:pt x="144925" y="113963"/>
                    <a:pt x="144827" y="108596"/>
                    <a:pt x="142973" y="105083"/>
                  </a:cubicBezTo>
                  <a:cubicBezTo>
                    <a:pt x="141021" y="101081"/>
                    <a:pt x="137703" y="97958"/>
                    <a:pt x="133702" y="96202"/>
                  </a:cubicBezTo>
                  <a:cubicBezTo>
                    <a:pt x="130654" y="94875"/>
                    <a:pt x="127516" y="94291"/>
                    <a:pt x="124335" y="94063"/>
                  </a:cubicBezTo>
                  <a:lnTo>
                    <a:pt x="124335" y="94063"/>
                  </a:lnTo>
                  <a:cubicBezTo>
                    <a:pt x="125703" y="88112"/>
                    <a:pt x="128494" y="82433"/>
                    <a:pt x="129757" y="76445"/>
                  </a:cubicBezTo>
                  <a:lnTo>
                    <a:pt x="129757" y="76445"/>
                  </a:lnTo>
                  <a:cubicBezTo>
                    <a:pt x="130470" y="76503"/>
                    <a:pt x="131185" y="76529"/>
                    <a:pt x="131902" y="76529"/>
                  </a:cubicBezTo>
                  <a:cubicBezTo>
                    <a:pt x="137878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50" y="75948"/>
                    <a:pt x="150231" y="78192"/>
                    <a:pt x="151073" y="80392"/>
                  </a:cubicBezTo>
                  <a:cubicBezTo>
                    <a:pt x="152537" y="84198"/>
                    <a:pt x="155465" y="87321"/>
                    <a:pt x="159271" y="88980"/>
                  </a:cubicBezTo>
                  <a:cubicBezTo>
                    <a:pt x="161105" y="89836"/>
                    <a:pt x="163097" y="90471"/>
                    <a:pt x="165136" y="91051"/>
                  </a:cubicBezTo>
                  <a:lnTo>
                    <a:pt x="165136" y="91051"/>
                  </a:lnTo>
                  <a:cubicBezTo>
                    <a:pt x="164820" y="91715"/>
                    <a:pt x="164460" y="92360"/>
                    <a:pt x="164053" y="92981"/>
                  </a:cubicBezTo>
                  <a:cubicBezTo>
                    <a:pt x="162101" y="96202"/>
                    <a:pt x="159857" y="99227"/>
                    <a:pt x="157905" y="102448"/>
                  </a:cubicBezTo>
                  <a:cubicBezTo>
                    <a:pt x="156246" y="105083"/>
                    <a:pt x="154489" y="108108"/>
                    <a:pt x="154294" y="111328"/>
                  </a:cubicBezTo>
                  <a:cubicBezTo>
                    <a:pt x="154196" y="114354"/>
                    <a:pt x="155758" y="117184"/>
                    <a:pt x="158490" y="118648"/>
                  </a:cubicBezTo>
                  <a:cubicBezTo>
                    <a:pt x="161944" y="120633"/>
                    <a:pt x="165779" y="121626"/>
                    <a:pt x="169725" y="121626"/>
                  </a:cubicBezTo>
                  <a:cubicBezTo>
                    <a:pt x="170240" y="121626"/>
                    <a:pt x="170757" y="121609"/>
                    <a:pt x="171275" y="121576"/>
                  </a:cubicBezTo>
                  <a:cubicBezTo>
                    <a:pt x="175179" y="121380"/>
                    <a:pt x="178790" y="119917"/>
                    <a:pt x="181717" y="117379"/>
                  </a:cubicBezTo>
                  <a:cubicBezTo>
                    <a:pt x="182739" y="116485"/>
                    <a:pt x="183624" y="115472"/>
                    <a:pt x="184362" y="114375"/>
                  </a:cubicBezTo>
                  <a:lnTo>
                    <a:pt x="184362" y="114375"/>
                  </a:lnTo>
                  <a:cubicBezTo>
                    <a:pt x="185823" y="115492"/>
                    <a:pt x="187497" y="116324"/>
                    <a:pt x="189329" y="116794"/>
                  </a:cubicBezTo>
                  <a:cubicBezTo>
                    <a:pt x="190326" y="117021"/>
                    <a:pt x="191339" y="117133"/>
                    <a:pt x="192352" y="117133"/>
                  </a:cubicBezTo>
                  <a:cubicBezTo>
                    <a:pt x="194811" y="117133"/>
                    <a:pt x="197267" y="116476"/>
                    <a:pt x="199479" y="115232"/>
                  </a:cubicBezTo>
                  <a:cubicBezTo>
                    <a:pt x="206231" y="111596"/>
                    <a:pt x="210142" y="104044"/>
                    <a:pt x="210872" y="96527"/>
                  </a:cubicBezTo>
                  <a:lnTo>
                    <a:pt x="210872" y="96527"/>
                  </a:lnTo>
                  <a:cubicBezTo>
                    <a:pt x="212088" y="97050"/>
                    <a:pt x="213304" y="97585"/>
                    <a:pt x="214508" y="98154"/>
                  </a:cubicBezTo>
                  <a:cubicBezTo>
                    <a:pt x="218314" y="100008"/>
                    <a:pt x="221828" y="102643"/>
                    <a:pt x="225634" y="104204"/>
                  </a:cubicBezTo>
                  <a:cubicBezTo>
                    <a:pt x="227849" y="105161"/>
                    <a:pt x="230220" y="105780"/>
                    <a:pt x="232545" y="105780"/>
                  </a:cubicBezTo>
                  <a:cubicBezTo>
                    <a:pt x="234728" y="105780"/>
                    <a:pt x="236871" y="105234"/>
                    <a:pt x="238809" y="103911"/>
                  </a:cubicBezTo>
                  <a:cubicBezTo>
                    <a:pt x="242908" y="100691"/>
                    <a:pt x="245250" y="95714"/>
                    <a:pt x="245152" y="90444"/>
                  </a:cubicBezTo>
                  <a:cubicBezTo>
                    <a:pt x="244957" y="85759"/>
                    <a:pt x="242908" y="81173"/>
                    <a:pt x="239492" y="77855"/>
                  </a:cubicBezTo>
                  <a:cubicBezTo>
                    <a:pt x="235686" y="74341"/>
                    <a:pt x="231001" y="71901"/>
                    <a:pt x="225927" y="70926"/>
                  </a:cubicBezTo>
                  <a:cubicBezTo>
                    <a:pt x="216100" y="68688"/>
                    <a:pt x="204721" y="69360"/>
                    <a:pt x="196529" y="62498"/>
                  </a:cubicBezTo>
                  <a:lnTo>
                    <a:pt x="196529" y="62498"/>
                  </a:lnTo>
                  <a:cubicBezTo>
                    <a:pt x="196536" y="62477"/>
                    <a:pt x="196544" y="62456"/>
                    <a:pt x="196551" y="62435"/>
                  </a:cubicBezTo>
                  <a:cubicBezTo>
                    <a:pt x="197918" y="58531"/>
                    <a:pt x="199186" y="54530"/>
                    <a:pt x="200357" y="50626"/>
                  </a:cubicBezTo>
                  <a:cubicBezTo>
                    <a:pt x="201957" y="45085"/>
                    <a:pt x="203698" y="38467"/>
                    <a:pt x="204356" y="31833"/>
                  </a:cubicBezTo>
                  <a:lnTo>
                    <a:pt x="204356" y="31833"/>
                  </a:lnTo>
                  <a:cubicBezTo>
                    <a:pt x="204864" y="31569"/>
                    <a:pt x="205355" y="31266"/>
                    <a:pt x="205823" y="30913"/>
                  </a:cubicBezTo>
                  <a:cubicBezTo>
                    <a:pt x="210409" y="27595"/>
                    <a:pt x="211678" y="22227"/>
                    <a:pt x="211385" y="16860"/>
                  </a:cubicBezTo>
                  <a:cubicBezTo>
                    <a:pt x="211093" y="13054"/>
                    <a:pt x="209726" y="6808"/>
                    <a:pt x="213337" y="4075"/>
                  </a:cubicBezTo>
                  <a:cubicBezTo>
                    <a:pt x="214337" y="3335"/>
                    <a:pt x="215547" y="3058"/>
                    <a:pt x="216819" y="3058"/>
                  </a:cubicBezTo>
                  <a:cubicBezTo>
                    <a:pt x="218899" y="3058"/>
                    <a:pt x="221145" y="3799"/>
                    <a:pt x="222901" y="4466"/>
                  </a:cubicBezTo>
                  <a:cubicBezTo>
                    <a:pt x="226512" y="5929"/>
                    <a:pt x="229830" y="8174"/>
                    <a:pt x="232465" y="11004"/>
                  </a:cubicBezTo>
                  <a:cubicBezTo>
                    <a:pt x="235003" y="13737"/>
                    <a:pt x="236174" y="17640"/>
                    <a:pt x="236954" y="21154"/>
                  </a:cubicBezTo>
                  <a:cubicBezTo>
                    <a:pt x="238321" y="28278"/>
                    <a:pt x="237247" y="39111"/>
                    <a:pt x="228074" y="39501"/>
                  </a:cubicBezTo>
                  <a:cubicBezTo>
                    <a:pt x="227782" y="39514"/>
                    <a:pt x="227480" y="39519"/>
                    <a:pt x="227170" y="39519"/>
                  </a:cubicBezTo>
                  <a:cubicBezTo>
                    <a:pt x="224304" y="39519"/>
                    <a:pt x="220702" y="39030"/>
                    <a:pt x="217236" y="39030"/>
                  </a:cubicBezTo>
                  <a:cubicBezTo>
                    <a:pt x="212424" y="39030"/>
                    <a:pt x="207874" y="39973"/>
                    <a:pt x="205920" y="44478"/>
                  </a:cubicBezTo>
                  <a:cubicBezTo>
                    <a:pt x="204163" y="48479"/>
                    <a:pt x="206408" y="52578"/>
                    <a:pt x="209433" y="55311"/>
                  </a:cubicBezTo>
                  <a:cubicBezTo>
                    <a:pt x="212947" y="58336"/>
                    <a:pt x="217338" y="60093"/>
                    <a:pt x="221925" y="60093"/>
                  </a:cubicBezTo>
                  <a:cubicBezTo>
                    <a:pt x="222332" y="60108"/>
                    <a:pt x="222746" y="60115"/>
                    <a:pt x="223167" y="60115"/>
                  </a:cubicBezTo>
                  <a:cubicBezTo>
                    <a:pt x="224823" y="60115"/>
                    <a:pt x="226572" y="60018"/>
                    <a:pt x="228318" y="60018"/>
                  </a:cubicBezTo>
                  <a:cubicBezTo>
                    <a:pt x="231656" y="60018"/>
                    <a:pt x="234985" y="60372"/>
                    <a:pt x="237638" y="62435"/>
                  </a:cubicBezTo>
                  <a:cubicBezTo>
                    <a:pt x="240761" y="64875"/>
                    <a:pt x="242127" y="69169"/>
                    <a:pt x="243688" y="72585"/>
                  </a:cubicBezTo>
                  <a:cubicBezTo>
                    <a:pt x="243969" y="73177"/>
                    <a:pt x="244429" y="73421"/>
                    <a:pt x="244897" y="73421"/>
                  </a:cubicBezTo>
                  <a:cubicBezTo>
                    <a:pt x="245892" y="73421"/>
                    <a:pt x="246921" y="72316"/>
                    <a:pt x="246323" y="71121"/>
                  </a:cubicBezTo>
                  <a:cubicBezTo>
                    <a:pt x="244567" y="67315"/>
                    <a:pt x="243200" y="63021"/>
                    <a:pt x="239882" y="60288"/>
                  </a:cubicBezTo>
                  <a:cubicBezTo>
                    <a:pt x="236474" y="57435"/>
                    <a:pt x="232036" y="57027"/>
                    <a:pt x="227717" y="57027"/>
                  </a:cubicBezTo>
                  <a:cubicBezTo>
                    <a:pt x="226719" y="57027"/>
                    <a:pt x="225727" y="57049"/>
                    <a:pt x="224755" y="57067"/>
                  </a:cubicBezTo>
                  <a:cubicBezTo>
                    <a:pt x="224200" y="57106"/>
                    <a:pt x="223641" y="57125"/>
                    <a:pt x="223081" y="57125"/>
                  </a:cubicBezTo>
                  <a:cubicBezTo>
                    <a:pt x="220784" y="57125"/>
                    <a:pt x="218462" y="56798"/>
                    <a:pt x="216265" y="56092"/>
                  </a:cubicBezTo>
                  <a:cubicBezTo>
                    <a:pt x="214215" y="55213"/>
                    <a:pt x="212459" y="54042"/>
                    <a:pt x="210897" y="52481"/>
                  </a:cubicBezTo>
                  <a:cubicBezTo>
                    <a:pt x="209433" y="51114"/>
                    <a:pt x="208067" y="49065"/>
                    <a:pt x="208360" y="46918"/>
                  </a:cubicBezTo>
                  <a:cubicBezTo>
                    <a:pt x="208555" y="45161"/>
                    <a:pt x="209726" y="43697"/>
                    <a:pt x="211385" y="43014"/>
                  </a:cubicBezTo>
                  <a:cubicBezTo>
                    <a:pt x="213094" y="42313"/>
                    <a:pt x="214981" y="42104"/>
                    <a:pt x="216885" y="42104"/>
                  </a:cubicBezTo>
                  <a:cubicBezTo>
                    <a:pt x="219221" y="42104"/>
                    <a:pt x="221585" y="42419"/>
                    <a:pt x="223682" y="42526"/>
                  </a:cubicBezTo>
                  <a:cubicBezTo>
                    <a:pt x="224676" y="42576"/>
                    <a:pt x="225670" y="42619"/>
                    <a:pt x="226652" y="42619"/>
                  </a:cubicBezTo>
                  <a:cubicBezTo>
                    <a:pt x="229529" y="42619"/>
                    <a:pt x="232309" y="42248"/>
                    <a:pt x="234710" y="40574"/>
                  </a:cubicBezTo>
                  <a:cubicBezTo>
                    <a:pt x="241834" y="35305"/>
                    <a:pt x="241444" y="24667"/>
                    <a:pt x="239102" y="17152"/>
                  </a:cubicBezTo>
                  <a:cubicBezTo>
                    <a:pt x="238126" y="13542"/>
                    <a:pt x="236271" y="10321"/>
                    <a:pt x="233636" y="7686"/>
                  </a:cubicBezTo>
                  <a:cubicBezTo>
                    <a:pt x="230611" y="4856"/>
                    <a:pt x="227098" y="2709"/>
                    <a:pt x="223292" y="1245"/>
                  </a:cubicBezTo>
                  <a:cubicBezTo>
                    <a:pt x="221337" y="555"/>
                    <a:pt x="219145" y="1"/>
                    <a:pt x="2170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0" name="Google Shape;1030;p35"/>
            <p:cNvSpPr/>
            <p:nvPr/>
          </p:nvSpPr>
          <p:spPr>
            <a:xfrm>
              <a:off x="467450" y="1343100"/>
              <a:ext cx="1917725" cy="2959500"/>
            </a:xfrm>
            <a:custGeom>
              <a:avLst/>
              <a:gdLst/>
              <a:ahLst/>
              <a:cxnLst/>
              <a:rect l="l" t="t" r="r" b="b"/>
              <a:pathLst>
                <a:path w="76709" h="118380" extrusionOk="0">
                  <a:moveTo>
                    <a:pt x="11737" y="2985"/>
                  </a:moveTo>
                  <a:cubicBezTo>
                    <a:pt x="12087" y="2985"/>
                    <a:pt x="12437" y="3005"/>
                    <a:pt x="12785" y="3045"/>
                  </a:cubicBezTo>
                  <a:cubicBezTo>
                    <a:pt x="15420" y="3338"/>
                    <a:pt x="17665" y="4997"/>
                    <a:pt x="18738" y="7437"/>
                  </a:cubicBezTo>
                  <a:cubicBezTo>
                    <a:pt x="20300" y="11145"/>
                    <a:pt x="18641" y="15439"/>
                    <a:pt x="16884" y="18757"/>
                  </a:cubicBezTo>
                  <a:cubicBezTo>
                    <a:pt x="15917" y="20615"/>
                    <a:pt x="14842" y="22442"/>
                    <a:pt x="13836" y="24293"/>
                  </a:cubicBezTo>
                  <a:lnTo>
                    <a:pt x="13836" y="24293"/>
                  </a:lnTo>
                  <a:cubicBezTo>
                    <a:pt x="13583" y="24139"/>
                    <a:pt x="13330" y="23986"/>
                    <a:pt x="13078" y="23832"/>
                  </a:cubicBezTo>
                  <a:cubicBezTo>
                    <a:pt x="9370" y="21588"/>
                    <a:pt x="5368" y="18953"/>
                    <a:pt x="4002" y="14561"/>
                  </a:cubicBezTo>
                  <a:cubicBezTo>
                    <a:pt x="3026" y="11438"/>
                    <a:pt x="3319" y="7632"/>
                    <a:pt x="5759" y="5290"/>
                  </a:cubicBezTo>
                  <a:cubicBezTo>
                    <a:pt x="7358" y="3774"/>
                    <a:pt x="9539" y="2985"/>
                    <a:pt x="11737" y="2985"/>
                  </a:cubicBezTo>
                  <a:close/>
                  <a:moveTo>
                    <a:pt x="15147" y="28681"/>
                  </a:moveTo>
                  <a:lnTo>
                    <a:pt x="15147" y="28681"/>
                  </a:lnTo>
                  <a:cubicBezTo>
                    <a:pt x="17249" y="30042"/>
                    <a:pt x="19275" y="31526"/>
                    <a:pt x="20885" y="33396"/>
                  </a:cubicBezTo>
                  <a:cubicBezTo>
                    <a:pt x="23799" y="36616"/>
                    <a:pt x="24966" y="41282"/>
                    <a:pt x="24764" y="45690"/>
                  </a:cubicBezTo>
                  <a:lnTo>
                    <a:pt x="24764" y="45690"/>
                  </a:lnTo>
                  <a:cubicBezTo>
                    <a:pt x="23668" y="45636"/>
                    <a:pt x="22598" y="45549"/>
                    <a:pt x="21569" y="45400"/>
                  </a:cubicBezTo>
                  <a:cubicBezTo>
                    <a:pt x="19617" y="45205"/>
                    <a:pt x="17762" y="44522"/>
                    <a:pt x="16103" y="43351"/>
                  </a:cubicBezTo>
                  <a:cubicBezTo>
                    <a:pt x="14347" y="41789"/>
                    <a:pt x="13371" y="39544"/>
                    <a:pt x="13273" y="37202"/>
                  </a:cubicBezTo>
                  <a:cubicBezTo>
                    <a:pt x="13055" y="34195"/>
                    <a:pt x="13908" y="31372"/>
                    <a:pt x="15147" y="28681"/>
                  </a:cubicBezTo>
                  <a:close/>
                  <a:moveTo>
                    <a:pt x="36882" y="49413"/>
                  </a:moveTo>
                  <a:lnTo>
                    <a:pt x="36882" y="49413"/>
                  </a:lnTo>
                  <a:cubicBezTo>
                    <a:pt x="38229" y="49688"/>
                    <a:pt x="39542" y="50088"/>
                    <a:pt x="40794" y="50670"/>
                  </a:cubicBezTo>
                  <a:cubicBezTo>
                    <a:pt x="47023" y="53611"/>
                    <a:pt x="46657" y="60311"/>
                    <a:pt x="44997" y="66009"/>
                  </a:cubicBezTo>
                  <a:lnTo>
                    <a:pt x="44997" y="66009"/>
                  </a:lnTo>
                  <a:cubicBezTo>
                    <a:pt x="43911" y="65147"/>
                    <a:pt x="42863" y="64236"/>
                    <a:pt x="41868" y="63259"/>
                  </a:cubicBezTo>
                  <a:cubicBezTo>
                    <a:pt x="39623" y="61210"/>
                    <a:pt x="37964" y="58477"/>
                    <a:pt x="36988" y="55550"/>
                  </a:cubicBezTo>
                  <a:cubicBezTo>
                    <a:pt x="36546" y="53506"/>
                    <a:pt x="36511" y="51431"/>
                    <a:pt x="36882" y="49413"/>
                  </a:cubicBezTo>
                  <a:close/>
                  <a:moveTo>
                    <a:pt x="28389" y="48815"/>
                  </a:moveTo>
                  <a:cubicBezTo>
                    <a:pt x="30289" y="48815"/>
                    <a:pt x="32224" y="48831"/>
                    <a:pt x="34126" y="49012"/>
                  </a:cubicBezTo>
                  <a:lnTo>
                    <a:pt x="34126" y="49012"/>
                  </a:lnTo>
                  <a:cubicBezTo>
                    <a:pt x="33602" y="51796"/>
                    <a:pt x="33743" y="54666"/>
                    <a:pt x="34548" y="57404"/>
                  </a:cubicBezTo>
                  <a:cubicBezTo>
                    <a:pt x="36200" y="62214"/>
                    <a:pt x="39911" y="65863"/>
                    <a:pt x="44011" y="68932"/>
                  </a:cubicBezTo>
                  <a:lnTo>
                    <a:pt x="44011" y="68932"/>
                  </a:lnTo>
                  <a:cubicBezTo>
                    <a:pt x="42597" y="72644"/>
                    <a:pt x="40847" y="76192"/>
                    <a:pt x="38842" y="79655"/>
                  </a:cubicBezTo>
                  <a:cubicBezTo>
                    <a:pt x="37574" y="81861"/>
                    <a:pt x="36180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8" y="84896"/>
                    <a:pt x="24984" y="84632"/>
                  </a:cubicBezTo>
                  <a:cubicBezTo>
                    <a:pt x="19812" y="84339"/>
                    <a:pt x="9760" y="84534"/>
                    <a:pt x="8394" y="77898"/>
                  </a:cubicBezTo>
                  <a:cubicBezTo>
                    <a:pt x="7808" y="73897"/>
                    <a:pt x="9174" y="69798"/>
                    <a:pt x="12102" y="66870"/>
                  </a:cubicBezTo>
                  <a:cubicBezTo>
                    <a:pt x="14737" y="64040"/>
                    <a:pt x="18250" y="62088"/>
                    <a:pt x="21178" y="59551"/>
                  </a:cubicBezTo>
                  <a:cubicBezTo>
                    <a:pt x="24542" y="56860"/>
                    <a:pt x="26676" y="53033"/>
                    <a:pt x="27392" y="48816"/>
                  </a:cubicBezTo>
                  <a:lnTo>
                    <a:pt x="27392" y="48816"/>
                  </a:lnTo>
                  <a:cubicBezTo>
                    <a:pt x="27723" y="48815"/>
                    <a:pt x="28055" y="48815"/>
                    <a:pt x="28389" y="48815"/>
                  </a:cubicBezTo>
                  <a:close/>
                  <a:moveTo>
                    <a:pt x="36077" y="90022"/>
                  </a:moveTo>
                  <a:cubicBezTo>
                    <a:pt x="38838" y="91452"/>
                    <a:pt x="41153" y="93653"/>
                    <a:pt x="42746" y="96440"/>
                  </a:cubicBezTo>
                  <a:cubicBezTo>
                    <a:pt x="44991" y="100344"/>
                    <a:pt x="44112" y="105126"/>
                    <a:pt x="39818" y="107273"/>
                  </a:cubicBezTo>
                  <a:cubicBezTo>
                    <a:pt x="37502" y="108319"/>
                    <a:pt x="34729" y="108450"/>
                    <a:pt x="32155" y="108454"/>
                  </a:cubicBezTo>
                  <a:lnTo>
                    <a:pt x="32155" y="108454"/>
                  </a:lnTo>
                  <a:cubicBezTo>
                    <a:pt x="31998" y="108205"/>
                    <a:pt x="31852" y="107942"/>
                    <a:pt x="31718" y="107663"/>
                  </a:cubicBezTo>
                  <a:cubicBezTo>
                    <a:pt x="29766" y="103467"/>
                    <a:pt x="31718" y="98197"/>
                    <a:pt x="33670" y="94293"/>
                  </a:cubicBezTo>
                  <a:cubicBezTo>
                    <a:pt x="34402" y="92830"/>
                    <a:pt x="35220" y="91417"/>
                    <a:pt x="36077" y="90022"/>
                  </a:cubicBezTo>
                  <a:close/>
                  <a:moveTo>
                    <a:pt x="46611" y="70781"/>
                  </a:moveTo>
                  <a:lnTo>
                    <a:pt x="46611" y="70781"/>
                  </a:lnTo>
                  <a:cubicBezTo>
                    <a:pt x="47243" y="71211"/>
                    <a:pt x="47876" y="71631"/>
                    <a:pt x="48504" y="72043"/>
                  </a:cubicBezTo>
                  <a:cubicBezTo>
                    <a:pt x="54555" y="75946"/>
                    <a:pt x="61289" y="79362"/>
                    <a:pt x="66461" y="84534"/>
                  </a:cubicBezTo>
                  <a:cubicBezTo>
                    <a:pt x="68901" y="86681"/>
                    <a:pt x="70657" y="89609"/>
                    <a:pt x="71438" y="92732"/>
                  </a:cubicBezTo>
                  <a:cubicBezTo>
                    <a:pt x="72219" y="96831"/>
                    <a:pt x="70853" y="101027"/>
                    <a:pt x="67827" y="103857"/>
                  </a:cubicBezTo>
                  <a:cubicBezTo>
                    <a:pt x="61679" y="110298"/>
                    <a:pt x="52700" y="112055"/>
                    <a:pt x="44210" y="112445"/>
                  </a:cubicBezTo>
                  <a:cubicBezTo>
                    <a:pt x="43621" y="112471"/>
                    <a:pt x="43010" y="112488"/>
                    <a:pt x="42389" y="112488"/>
                  </a:cubicBezTo>
                  <a:cubicBezTo>
                    <a:pt x="40008" y="112488"/>
                    <a:pt x="37466" y="112236"/>
                    <a:pt x="35368" y="111237"/>
                  </a:cubicBezTo>
                  <a:lnTo>
                    <a:pt x="35368" y="111237"/>
                  </a:lnTo>
                  <a:cubicBezTo>
                    <a:pt x="38228" y="110973"/>
                    <a:pt x="40993" y="110365"/>
                    <a:pt x="43234" y="108444"/>
                  </a:cubicBezTo>
                  <a:cubicBezTo>
                    <a:pt x="46943" y="105516"/>
                    <a:pt x="48114" y="100344"/>
                    <a:pt x="46064" y="96148"/>
                  </a:cubicBezTo>
                  <a:cubicBezTo>
                    <a:pt x="44232" y="92399"/>
                    <a:pt x="41332" y="89362"/>
                    <a:pt x="37731" y="87399"/>
                  </a:cubicBezTo>
                  <a:lnTo>
                    <a:pt x="37731" y="87399"/>
                  </a:lnTo>
                  <a:cubicBezTo>
                    <a:pt x="38768" y="85779"/>
                    <a:pt x="39815" y="84157"/>
                    <a:pt x="40794" y="82485"/>
                  </a:cubicBezTo>
                  <a:cubicBezTo>
                    <a:pt x="42941" y="78874"/>
                    <a:pt x="44893" y="75068"/>
                    <a:pt x="46455" y="71164"/>
                  </a:cubicBezTo>
                  <a:cubicBezTo>
                    <a:pt x="46507" y="71037"/>
                    <a:pt x="46559" y="70910"/>
                    <a:pt x="46611" y="70781"/>
                  </a:cubicBezTo>
                  <a:close/>
                  <a:moveTo>
                    <a:pt x="11774" y="1"/>
                  </a:moveTo>
                  <a:cubicBezTo>
                    <a:pt x="8205" y="1"/>
                    <a:pt x="4707" y="1641"/>
                    <a:pt x="2440" y="4704"/>
                  </a:cubicBezTo>
                  <a:cubicBezTo>
                    <a:pt x="489" y="7827"/>
                    <a:pt x="1" y="11828"/>
                    <a:pt x="1172" y="15439"/>
                  </a:cubicBezTo>
                  <a:cubicBezTo>
                    <a:pt x="2538" y="19733"/>
                    <a:pt x="6051" y="22759"/>
                    <a:pt x="9662" y="25199"/>
                  </a:cubicBezTo>
                  <a:cubicBezTo>
                    <a:pt x="10557" y="25810"/>
                    <a:pt x="11496" y="26400"/>
                    <a:pt x="12450" y="26991"/>
                  </a:cubicBezTo>
                  <a:lnTo>
                    <a:pt x="12450" y="26991"/>
                  </a:lnTo>
                  <a:cubicBezTo>
                    <a:pt x="11516" y="28953"/>
                    <a:pt x="10748" y="30970"/>
                    <a:pt x="10345" y="33103"/>
                  </a:cubicBezTo>
                  <a:cubicBezTo>
                    <a:pt x="9565" y="37788"/>
                    <a:pt x="10541" y="43155"/>
                    <a:pt x="14542" y="46083"/>
                  </a:cubicBezTo>
                  <a:cubicBezTo>
                    <a:pt x="17313" y="48085"/>
                    <a:pt x="20935" y="48568"/>
                    <a:pt x="24401" y="48731"/>
                  </a:cubicBezTo>
                  <a:lnTo>
                    <a:pt x="24401" y="48731"/>
                  </a:lnTo>
                  <a:cubicBezTo>
                    <a:pt x="24369" y="48890"/>
                    <a:pt x="24336" y="49049"/>
                    <a:pt x="24301" y="49206"/>
                  </a:cubicBezTo>
                  <a:cubicBezTo>
                    <a:pt x="22349" y="57794"/>
                    <a:pt x="13273" y="60234"/>
                    <a:pt x="8394" y="66577"/>
                  </a:cubicBezTo>
                  <a:cubicBezTo>
                    <a:pt x="4002" y="72433"/>
                    <a:pt x="3612" y="81997"/>
                    <a:pt x="11029" y="85315"/>
                  </a:cubicBezTo>
                  <a:cubicBezTo>
                    <a:pt x="17567" y="88340"/>
                    <a:pt x="25082" y="87169"/>
                    <a:pt x="31913" y="88536"/>
                  </a:cubicBezTo>
                  <a:cubicBezTo>
                    <a:pt x="32318" y="88622"/>
                    <a:pt x="32717" y="88722"/>
                    <a:pt x="33110" y="88836"/>
                  </a:cubicBezTo>
                  <a:lnTo>
                    <a:pt x="33110" y="88836"/>
                  </a:lnTo>
                  <a:cubicBezTo>
                    <a:pt x="32665" y="89574"/>
                    <a:pt x="32231" y="90318"/>
                    <a:pt x="31816" y="91073"/>
                  </a:cubicBezTo>
                  <a:cubicBezTo>
                    <a:pt x="29571" y="95172"/>
                    <a:pt x="27424" y="100051"/>
                    <a:pt x="27814" y="104833"/>
                  </a:cubicBezTo>
                  <a:cubicBezTo>
                    <a:pt x="27919" y="106115"/>
                    <a:pt x="28234" y="107341"/>
                    <a:pt x="28728" y="108472"/>
                  </a:cubicBezTo>
                  <a:lnTo>
                    <a:pt x="28728" y="108472"/>
                  </a:lnTo>
                  <a:cubicBezTo>
                    <a:pt x="25269" y="108554"/>
                    <a:pt x="21699" y="108667"/>
                    <a:pt x="18446" y="109811"/>
                  </a:cubicBezTo>
                  <a:cubicBezTo>
                    <a:pt x="15225" y="110591"/>
                    <a:pt x="12688" y="113226"/>
                    <a:pt x="11907" y="116447"/>
                  </a:cubicBezTo>
                  <a:cubicBezTo>
                    <a:pt x="11671" y="117627"/>
                    <a:pt x="12648" y="118379"/>
                    <a:pt x="13544" y="118379"/>
                  </a:cubicBezTo>
                  <a:cubicBezTo>
                    <a:pt x="14130" y="118379"/>
                    <a:pt x="14680" y="118058"/>
                    <a:pt x="14835" y="117325"/>
                  </a:cubicBezTo>
                  <a:cubicBezTo>
                    <a:pt x="15615" y="113909"/>
                    <a:pt x="18641" y="112641"/>
                    <a:pt x="21764" y="112055"/>
                  </a:cubicBezTo>
                  <a:cubicBezTo>
                    <a:pt x="24724" y="111537"/>
                    <a:pt x="27685" y="111524"/>
                    <a:pt x="30646" y="111463"/>
                  </a:cubicBezTo>
                  <a:lnTo>
                    <a:pt x="30646" y="111463"/>
                  </a:lnTo>
                  <a:cubicBezTo>
                    <a:pt x="32070" y="113056"/>
                    <a:pt x="33949" y="114236"/>
                    <a:pt x="36110" y="114788"/>
                  </a:cubicBezTo>
                  <a:cubicBezTo>
                    <a:pt x="38173" y="115338"/>
                    <a:pt x="40344" y="115522"/>
                    <a:pt x="42531" y="115522"/>
                  </a:cubicBezTo>
                  <a:cubicBezTo>
                    <a:pt x="45000" y="115522"/>
                    <a:pt x="47490" y="115287"/>
                    <a:pt x="49870" y="115080"/>
                  </a:cubicBezTo>
                  <a:cubicBezTo>
                    <a:pt x="54262" y="114592"/>
                    <a:pt x="58458" y="113421"/>
                    <a:pt x="62362" y="111372"/>
                  </a:cubicBezTo>
                  <a:cubicBezTo>
                    <a:pt x="70072" y="107566"/>
                    <a:pt x="76708" y="99954"/>
                    <a:pt x="73976" y="90878"/>
                  </a:cubicBezTo>
                  <a:cubicBezTo>
                    <a:pt x="71926" y="84046"/>
                    <a:pt x="65583" y="79459"/>
                    <a:pt x="60020" y="75751"/>
                  </a:cubicBezTo>
                  <a:cubicBezTo>
                    <a:pt x="55957" y="73107"/>
                    <a:pt x="51638" y="70761"/>
                    <a:pt x="47655" y="67981"/>
                  </a:cubicBezTo>
                  <a:lnTo>
                    <a:pt x="47655" y="67981"/>
                  </a:lnTo>
                  <a:cubicBezTo>
                    <a:pt x="49563" y="62338"/>
                    <a:pt x="50518" y="55695"/>
                    <a:pt x="46357" y="50963"/>
                  </a:cubicBezTo>
                  <a:cubicBezTo>
                    <a:pt x="44035" y="48266"/>
                    <a:pt x="41037" y="46993"/>
                    <a:pt x="37767" y="46381"/>
                  </a:cubicBezTo>
                  <a:lnTo>
                    <a:pt x="37767" y="46381"/>
                  </a:lnTo>
                  <a:cubicBezTo>
                    <a:pt x="37969" y="45884"/>
                    <a:pt x="38197" y="45394"/>
                    <a:pt x="38452" y="44912"/>
                  </a:cubicBezTo>
                  <a:cubicBezTo>
                    <a:pt x="40892" y="40228"/>
                    <a:pt x="45381" y="36812"/>
                    <a:pt x="48406" y="32420"/>
                  </a:cubicBezTo>
                  <a:cubicBezTo>
                    <a:pt x="51529" y="27638"/>
                    <a:pt x="52896" y="21783"/>
                    <a:pt x="52213" y="16122"/>
                  </a:cubicBezTo>
                  <a:cubicBezTo>
                    <a:pt x="51529" y="10560"/>
                    <a:pt x="49187" y="5290"/>
                    <a:pt x="45381" y="1093"/>
                  </a:cubicBezTo>
                  <a:cubicBezTo>
                    <a:pt x="45074" y="787"/>
                    <a:pt x="44728" y="657"/>
                    <a:pt x="44391" y="657"/>
                  </a:cubicBezTo>
                  <a:cubicBezTo>
                    <a:pt x="43228" y="657"/>
                    <a:pt x="42175" y="2203"/>
                    <a:pt x="43234" y="3338"/>
                  </a:cubicBezTo>
                  <a:lnTo>
                    <a:pt x="43429" y="3338"/>
                  </a:lnTo>
                  <a:cubicBezTo>
                    <a:pt x="47430" y="7730"/>
                    <a:pt x="49675" y="13488"/>
                    <a:pt x="49480" y="19441"/>
                  </a:cubicBezTo>
                  <a:cubicBezTo>
                    <a:pt x="49480" y="22368"/>
                    <a:pt x="48797" y="25394"/>
                    <a:pt x="47626" y="28126"/>
                  </a:cubicBezTo>
                  <a:cubicBezTo>
                    <a:pt x="46455" y="30566"/>
                    <a:pt x="44893" y="32713"/>
                    <a:pt x="42941" y="34665"/>
                  </a:cubicBezTo>
                  <a:cubicBezTo>
                    <a:pt x="39812" y="38152"/>
                    <a:pt x="36601" y="41557"/>
                    <a:pt x="34959" y="46005"/>
                  </a:cubicBezTo>
                  <a:lnTo>
                    <a:pt x="34959" y="46005"/>
                  </a:lnTo>
                  <a:cubicBezTo>
                    <a:pt x="32566" y="45793"/>
                    <a:pt x="30094" y="45804"/>
                    <a:pt x="27683" y="45771"/>
                  </a:cubicBezTo>
                  <a:lnTo>
                    <a:pt x="27683" y="45771"/>
                  </a:lnTo>
                  <a:cubicBezTo>
                    <a:pt x="27863" y="41128"/>
                    <a:pt x="26856" y="36336"/>
                    <a:pt x="24106" y="32615"/>
                  </a:cubicBezTo>
                  <a:cubicBezTo>
                    <a:pt x="22086" y="29830"/>
                    <a:pt x="19371" y="27789"/>
                    <a:pt x="16527" y="25963"/>
                  </a:cubicBezTo>
                  <a:lnTo>
                    <a:pt x="16527" y="25963"/>
                  </a:lnTo>
                  <a:cubicBezTo>
                    <a:pt x="17157" y="24809"/>
                    <a:pt x="17816" y="23677"/>
                    <a:pt x="18446" y="22564"/>
                  </a:cubicBezTo>
                  <a:cubicBezTo>
                    <a:pt x="20593" y="18660"/>
                    <a:pt x="22837" y="14171"/>
                    <a:pt x="22447" y="9584"/>
                  </a:cubicBezTo>
                  <a:cubicBezTo>
                    <a:pt x="22252" y="6363"/>
                    <a:pt x="20593" y="3533"/>
                    <a:pt x="17958" y="1777"/>
                  </a:cubicBezTo>
                  <a:cubicBezTo>
                    <a:pt x="16032" y="578"/>
                    <a:pt x="13890" y="1"/>
                    <a:pt x="117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1" name="Google Shape;1031;p35"/>
            <p:cNvSpPr/>
            <p:nvPr/>
          </p:nvSpPr>
          <p:spPr>
            <a:xfrm>
              <a:off x="1916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7" y="0"/>
                  </a:moveTo>
                  <a:cubicBezTo>
                    <a:pt x="39516" y="0"/>
                    <a:pt x="36170" y="12749"/>
                    <a:pt x="31903" y="20430"/>
                  </a:cubicBezTo>
                  <a:cubicBezTo>
                    <a:pt x="29463" y="25016"/>
                    <a:pt x="25755" y="28823"/>
                    <a:pt x="20387" y="29603"/>
                  </a:cubicBezTo>
                  <a:cubicBezTo>
                    <a:pt x="19999" y="29660"/>
                    <a:pt x="19622" y="29687"/>
                    <a:pt x="19256" y="29687"/>
                  </a:cubicBezTo>
                  <a:cubicBezTo>
                    <a:pt x="15208" y="29687"/>
                    <a:pt x="12508" y="26368"/>
                    <a:pt x="10628" y="22967"/>
                  </a:cubicBezTo>
                  <a:cubicBezTo>
                    <a:pt x="7700" y="17990"/>
                    <a:pt x="6041" y="12427"/>
                    <a:pt x="3309" y="7352"/>
                  </a:cubicBezTo>
                  <a:cubicBezTo>
                    <a:pt x="3006" y="6808"/>
                    <a:pt x="2544" y="6582"/>
                    <a:pt x="2080" y="6582"/>
                  </a:cubicBezTo>
                  <a:cubicBezTo>
                    <a:pt x="1046" y="6582"/>
                    <a:pt x="0" y="7702"/>
                    <a:pt x="674" y="8914"/>
                  </a:cubicBezTo>
                  <a:lnTo>
                    <a:pt x="576" y="8914"/>
                  </a:lnTo>
                  <a:cubicBezTo>
                    <a:pt x="3113" y="13501"/>
                    <a:pt x="4772" y="18575"/>
                    <a:pt x="7212" y="23162"/>
                  </a:cubicBezTo>
                  <a:cubicBezTo>
                    <a:pt x="9262" y="27261"/>
                    <a:pt x="12385" y="31750"/>
                    <a:pt x="17264" y="32531"/>
                  </a:cubicBezTo>
                  <a:cubicBezTo>
                    <a:pt x="17925" y="32653"/>
                    <a:pt x="18594" y="32711"/>
                    <a:pt x="19264" y="32711"/>
                  </a:cubicBezTo>
                  <a:cubicBezTo>
                    <a:pt x="23940" y="32711"/>
                    <a:pt x="28708" y="29894"/>
                    <a:pt x="31610" y="26480"/>
                  </a:cubicBezTo>
                  <a:cubicBezTo>
                    <a:pt x="35026" y="22284"/>
                    <a:pt x="36880" y="17112"/>
                    <a:pt x="39320" y="12330"/>
                  </a:cubicBezTo>
                  <a:cubicBezTo>
                    <a:pt x="41646" y="7770"/>
                    <a:pt x="44771" y="3122"/>
                    <a:pt x="50301" y="3122"/>
                  </a:cubicBezTo>
                  <a:cubicBezTo>
                    <a:pt x="50571" y="3122"/>
                    <a:pt x="50847" y="3133"/>
                    <a:pt x="51129" y="3156"/>
                  </a:cubicBezTo>
                  <a:cubicBezTo>
                    <a:pt x="51160" y="3157"/>
                    <a:pt x="51190" y="3158"/>
                    <a:pt x="51220" y="3158"/>
                  </a:cubicBezTo>
                  <a:cubicBezTo>
                    <a:pt x="53080" y="3158"/>
                    <a:pt x="53050" y="225"/>
                    <a:pt x="51129" y="33"/>
                  </a:cubicBezTo>
                  <a:cubicBezTo>
                    <a:pt x="50805" y="11"/>
                    <a:pt x="50488" y="0"/>
                    <a:pt x="501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2" name="Google Shape;1032;p35"/>
            <p:cNvSpPr/>
            <p:nvPr/>
          </p:nvSpPr>
          <p:spPr>
            <a:xfrm>
              <a:off x="5588250" y="1228675"/>
              <a:ext cx="1478900" cy="818850"/>
            </a:xfrm>
            <a:custGeom>
              <a:avLst/>
              <a:gdLst/>
              <a:ahLst/>
              <a:cxnLst/>
              <a:rect l="l" t="t" r="r" b="b"/>
              <a:pathLst>
                <a:path w="59156" h="32754" extrusionOk="0">
                  <a:moveTo>
                    <a:pt x="2008" y="1"/>
                  </a:moveTo>
                  <a:cubicBezTo>
                    <a:pt x="1040" y="1"/>
                    <a:pt x="0" y="1086"/>
                    <a:pt x="600" y="2352"/>
                  </a:cubicBezTo>
                  <a:cubicBezTo>
                    <a:pt x="4211" y="9769"/>
                    <a:pt x="5773" y="18552"/>
                    <a:pt x="10945" y="25286"/>
                  </a:cubicBezTo>
                  <a:cubicBezTo>
                    <a:pt x="15189" y="30810"/>
                    <a:pt x="21432" y="32754"/>
                    <a:pt x="27910" y="32754"/>
                  </a:cubicBezTo>
                  <a:cubicBezTo>
                    <a:pt x="30816" y="32754"/>
                    <a:pt x="33770" y="32362"/>
                    <a:pt x="36612" y="31727"/>
                  </a:cubicBezTo>
                  <a:cubicBezTo>
                    <a:pt x="43443" y="30166"/>
                    <a:pt x="49982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3" y="24506"/>
                    <a:pt x="45395" y="26165"/>
                    <a:pt x="39637" y="27824"/>
                  </a:cubicBezTo>
                  <a:cubicBezTo>
                    <a:pt x="35724" y="28838"/>
                    <a:pt x="31595" y="29745"/>
                    <a:pt x="27490" y="29745"/>
                  </a:cubicBezTo>
                  <a:cubicBezTo>
                    <a:pt x="26068" y="29745"/>
                    <a:pt x="24648" y="29636"/>
                    <a:pt x="23242" y="29385"/>
                  </a:cubicBezTo>
                  <a:cubicBezTo>
                    <a:pt x="19533" y="28702"/>
                    <a:pt x="16117" y="26750"/>
                    <a:pt x="13775" y="23822"/>
                  </a:cubicBezTo>
                  <a:cubicBezTo>
                    <a:pt x="11531" y="20895"/>
                    <a:pt x="9774" y="17577"/>
                    <a:pt x="8505" y="14063"/>
                  </a:cubicBezTo>
                  <a:cubicBezTo>
                    <a:pt x="6846" y="9672"/>
                    <a:pt x="5285" y="5085"/>
                    <a:pt x="3138" y="791"/>
                  </a:cubicBezTo>
                  <a:cubicBezTo>
                    <a:pt x="2890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3" name="Google Shape;1033;p35"/>
            <p:cNvSpPr/>
            <p:nvPr/>
          </p:nvSpPr>
          <p:spPr>
            <a:xfrm>
              <a:off x="4323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4" y="0"/>
                  </a:moveTo>
                  <a:cubicBezTo>
                    <a:pt x="18221" y="0"/>
                    <a:pt x="14911" y="713"/>
                    <a:pt x="12159" y="2419"/>
                  </a:cubicBezTo>
                  <a:cubicBezTo>
                    <a:pt x="8158" y="4859"/>
                    <a:pt x="6401" y="9153"/>
                    <a:pt x="5328" y="13447"/>
                  </a:cubicBezTo>
                  <a:cubicBezTo>
                    <a:pt x="3962" y="18717"/>
                    <a:pt x="3474" y="24377"/>
                    <a:pt x="741" y="29257"/>
                  </a:cubicBezTo>
                  <a:cubicBezTo>
                    <a:pt x="0" y="30469"/>
                    <a:pt x="1026" y="31588"/>
                    <a:pt x="2085" y="31588"/>
                  </a:cubicBezTo>
                  <a:cubicBezTo>
                    <a:pt x="2561" y="31588"/>
                    <a:pt x="3043" y="31362"/>
                    <a:pt x="3376" y="30818"/>
                  </a:cubicBezTo>
                  <a:cubicBezTo>
                    <a:pt x="5621" y="26817"/>
                    <a:pt x="6597" y="22328"/>
                    <a:pt x="7475" y="17741"/>
                  </a:cubicBezTo>
                  <a:cubicBezTo>
                    <a:pt x="8256" y="13935"/>
                    <a:pt x="9036" y="9641"/>
                    <a:pt x="11769" y="6713"/>
                  </a:cubicBezTo>
                  <a:cubicBezTo>
                    <a:pt x="14258" y="4078"/>
                    <a:pt x="18064" y="3090"/>
                    <a:pt x="21664" y="3090"/>
                  </a:cubicBezTo>
                  <a:cubicBezTo>
                    <a:pt x="22864" y="3090"/>
                    <a:pt x="24041" y="3200"/>
                    <a:pt x="25139" y="3395"/>
                  </a:cubicBezTo>
                  <a:cubicBezTo>
                    <a:pt x="31190" y="4566"/>
                    <a:pt x="36753" y="7591"/>
                    <a:pt x="40949" y="12080"/>
                  </a:cubicBezTo>
                  <a:cubicBezTo>
                    <a:pt x="45634" y="16862"/>
                    <a:pt x="48952" y="23206"/>
                    <a:pt x="48854" y="30037"/>
                  </a:cubicBezTo>
                  <a:cubicBezTo>
                    <a:pt x="48854" y="31062"/>
                    <a:pt x="49610" y="31574"/>
                    <a:pt x="50367" y="31574"/>
                  </a:cubicBezTo>
                  <a:cubicBezTo>
                    <a:pt x="51123" y="31574"/>
                    <a:pt x="51879" y="31062"/>
                    <a:pt x="51879" y="30037"/>
                  </a:cubicBezTo>
                  <a:lnTo>
                    <a:pt x="51977" y="30037"/>
                  </a:lnTo>
                  <a:cubicBezTo>
                    <a:pt x="52172" y="16862"/>
                    <a:pt x="41339" y="4859"/>
                    <a:pt x="29140" y="1150"/>
                  </a:cubicBezTo>
                  <a:cubicBezTo>
                    <a:pt x="26757" y="427"/>
                    <a:pt x="24151" y="0"/>
                    <a:pt x="215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4" name="Google Shape;1034;p35"/>
            <p:cNvSpPr/>
            <p:nvPr/>
          </p:nvSpPr>
          <p:spPr>
            <a:xfrm>
              <a:off x="1065200" y="1317350"/>
              <a:ext cx="6173050" cy="3046925"/>
            </a:xfrm>
            <a:custGeom>
              <a:avLst/>
              <a:gdLst/>
              <a:ahLst/>
              <a:cxnLst/>
              <a:rect l="l" t="t" r="r" b="b"/>
              <a:pathLst>
                <a:path w="246922" h="121877" extrusionOk="0">
                  <a:moveTo>
                    <a:pt x="166297" y="15268"/>
                  </a:moveTo>
                  <a:cubicBezTo>
                    <a:pt x="166783" y="17517"/>
                    <a:pt x="166841" y="19875"/>
                    <a:pt x="166591" y="22130"/>
                  </a:cubicBezTo>
                  <a:cubicBezTo>
                    <a:pt x="166586" y="22174"/>
                    <a:pt x="166581" y="22218"/>
                    <a:pt x="166576" y="22262"/>
                  </a:cubicBezTo>
                  <a:lnTo>
                    <a:pt x="166576" y="22262"/>
                  </a:lnTo>
                  <a:cubicBezTo>
                    <a:pt x="166134" y="20956"/>
                    <a:pt x="165874" y="19587"/>
                    <a:pt x="165908" y="18128"/>
                  </a:cubicBezTo>
                  <a:cubicBezTo>
                    <a:pt x="165946" y="17156"/>
                    <a:pt x="166078" y="16198"/>
                    <a:pt x="166297" y="15268"/>
                  </a:cubicBezTo>
                  <a:close/>
                  <a:moveTo>
                    <a:pt x="139164" y="10754"/>
                  </a:moveTo>
                  <a:cubicBezTo>
                    <a:pt x="140844" y="13158"/>
                    <a:pt x="142166" y="15818"/>
                    <a:pt x="143071" y="18616"/>
                  </a:cubicBezTo>
                  <a:cubicBezTo>
                    <a:pt x="144340" y="22130"/>
                    <a:pt x="145023" y="25741"/>
                    <a:pt x="145120" y="29449"/>
                  </a:cubicBezTo>
                  <a:cubicBezTo>
                    <a:pt x="145120" y="31365"/>
                    <a:pt x="145003" y="33478"/>
                    <a:pt x="144495" y="35413"/>
                  </a:cubicBezTo>
                  <a:lnTo>
                    <a:pt x="144495" y="35413"/>
                  </a:lnTo>
                  <a:cubicBezTo>
                    <a:pt x="141072" y="34873"/>
                    <a:pt x="137575" y="34629"/>
                    <a:pt x="134483" y="34036"/>
                  </a:cubicBezTo>
                  <a:cubicBezTo>
                    <a:pt x="131067" y="33353"/>
                    <a:pt x="127163" y="32377"/>
                    <a:pt x="124919" y="29449"/>
                  </a:cubicBezTo>
                  <a:cubicBezTo>
                    <a:pt x="122479" y="26229"/>
                    <a:pt x="123748" y="22813"/>
                    <a:pt x="126285" y="20080"/>
                  </a:cubicBezTo>
                  <a:cubicBezTo>
                    <a:pt x="129213" y="17152"/>
                    <a:pt x="132531" y="14615"/>
                    <a:pt x="136142" y="12566"/>
                  </a:cubicBezTo>
                  <a:cubicBezTo>
                    <a:pt x="137147" y="11981"/>
                    <a:pt x="138152" y="11369"/>
                    <a:pt x="139164" y="10754"/>
                  </a:cubicBezTo>
                  <a:close/>
                  <a:moveTo>
                    <a:pt x="154051" y="4771"/>
                  </a:moveTo>
                  <a:cubicBezTo>
                    <a:pt x="157686" y="4771"/>
                    <a:pt x="161234" y="6242"/>
                    <a:pt x="163663" y="9345"/>
                  </a:cubicBezTo>
                  <a:cubicBezTo>
                    <a:pt x="164028" y="9828"/>
                    <a:pt x="164356" y="10331"/>
                    <a:pt x="164650" y="10851"/>
                  </a:cubicBezTo>
                  <a:lnTo>
                    <a:pt x="164650" y="10851"/>
                  </a:lnTo>
                  <a:cubicBezTo>
                    <a:pt x="163894" y="12402"/>
                    <a:pt x="163359" y="14063"/>
                    <a:pt x="163077" y="15786"/>
                  </a:cubicBezTo>
                  <a:cubicBezTo>
                    <a:pt x="162443" y="19867"/>
                    <a:pt x="163493" y="23526"/>
                    <a:pt x="165367" y="27077"/>
                  </a:cubicBezTo>
                  <a:lnTo>
                    <a:pt x="165367" y="27077"/>
                  </a:lnTo>
                  <a:cubicBezTo>
                    <a:pt x="164364" y="29612"/>
                    <a:pt x="162821" y="31912"/>
                    <a:pt x="160833" y="33841"/>
                  </a:cubicBezTo>
                  <a:cubicBezTo>
                    <a:pt x="158912" y="35648"/>
                    <a:pt x="156796" y="37292"/>
                    <a:pt x="154823" y="39094"/>
                  </a:cubicBezTo>
                  <a:lnTo>
                    <a:pt x="154823" y="39094"/>
                  </a:lnTo>
                  <a:cubicBezTo>
                    <a:pt x="152662" y="37517"/>
                    <a:pt x="150114" y="36588"/>
                    <a:pt x="147428" y="35972"/>
                  </a:cubicBezTo>
                  <a:lnTo>
                    <a:pt x="147428" y="35972"/>
                  </a:lnTo>
                  <a:cubicBezTo>
                    <a:pt x="147891" y="34203"/>
                    <a:pt x="148092" y="32338"/>
                    <a:pt x="148146" y="30620"/>
                  </a:cubicBezTo>
                  <a:cubicBezTo>
                    <a:pt x="148341" y="23106"/>
                    <a:pt x="146096" y="15689"/>
                    <a:pt x="141997" y="9443"/>
                  </a:cubicBezTo>
                  <a:cubicBezTo>
                    <a:pt x="141936" y="9351"/>
                    <a:pt x="141874" y="9260"/>
                    <a:pt x="141812" y="9168"/>
                  </a:cubicBezTo>
                  <a:lnTo>
                    <a:pt x="141812" y="9168"/>
                  </a:lnTo>
                  <a:cubicBezTo>
                    <a:pt x="144187" y="7782"/>
                    <a:pt x="146628" y="6500"/>
                    <a:pt x="149219" y="5637"/>
                  </a:cubicBezTo>
                  <a:cubicBezTo>
                    <a:pt x="150786" y="5064"/>
                    <a:pt x="152427" y="4771"/>
                    <a:pt x="154051" y="4771"/>
                  </a:cubicBezTo>
                  <a:close/>
                  <a:moveTo>
                    <a:pt x="111361" y="22094"/>
                  </a:moveTo>
                  <a:cubicBezTo>
                    <a:pt x="112639" y="28404"/>
                    <a:pt x="111495" y="35539"/>
                    <a:pt x="109987" y="41258"/>
                  </a:cubicBezTo>
                  <a:cubicBezTo>
                    <a:pt x="109265" y="43733"/>
                    <a:pt x="108434" y="46209"/>
                    <a:pt x="107494" y="48642"/>
                  </a:cubicBezTo>
                  <a:lnTo>
                    <a:pt x="107494" y="48642"/>
                  </a:lnTo>
                  <a:cubicBezTo>
                    <a:pt x="107154" y="48459"/>
                    <a:pt x="106814" y="48274"/>
                    <a:pt x="106474" y="48089"/>
                  </a:cubicBezTo>
                  <a:cubicBezTo>
                    <a:pt x="103936" y="46528"/>
                    <a:pt x="101497" y="44381"/>
                    <a:pt x="100716" y="41355"/>
                  </a:cubicBezTo>
                  <a:cubicBezTo>
                    <a:pt x="99642" y="37256"/>
                    <a:pt x="101985" y="33060"/>
                    <a:pt x="104327" y="29839"/>
                  </a:cubicBezTo>
                  <a:cubicBezTo>
                    <a:pt x="106391" y="27001"/>
                    <a:pt x="108839" y="24504"/>
                    <a:pt x="111361" y="22094"/>
                  </a:cubicBezTo>
                  <a:close/>
                  <a:moveTo>
                    <a:pt x="130643" y="4668"/>
                  </a:moveTo>
                  <a:cubicBezTo>
                    <a:pt x="130973" y="4668"/>
                    <a:pt x="131310" y="4697"/>
                    <a:pt x="131653" y="4758"/>
                  </a:cubicBezTo>
                  <a:cubicBezTo>
                    <a:pt x="133880" y="5156"/>
                    <a:pt x="135718" y="6656"/>
                    <a:pt x="137220" y="8307"/>
                  </a:cubicBezTo>
                  <a:lnTo>
                    <a:pt x="137220" y="8307"/>
                  </a:lnTo>
                  <a:cubicBezTo>
                    <a:pt x="135641" y="9267"/>
                    <a:pt x="134078" y="10266"/>
                    <a:pt x="132531" y="11297"/>
                  </a:cubicBezTo>
                  <a:cubicBezTo>
                    <a:pt x="128822" y="13346"/>
                    <a:pt x="125504" y="16177"/>
                    <a:pt x="122772" y="19495"/>
                  </a:cubicBezTo>
                  <a:cubicBezTo>
                    <a:pt x="120527" y="22520"/>
                    <a:pt x="119649" y="26229"/>
                    <a:pt x="121503" y="29742"/>
                  </a:cubicBezTo>
                  <a:cubicBezTo>
                    <a:pt x="123357" y="33158"/>
                    <a:pt x="126871" y="35109"/>
                    <a:pt x="130579" y="36183"/>
                  </a:cubicBezTo>
                  <a:cubicBezTo>
                    <a:pt x="134580" y="37159"/>
                    <a:pt x="138582" y="37842"/>
                    <a:pt x="142583" y="38232"/>
                  </a:cubicBezTo>
                  <a:cubicBezTo>
                    <a:pt x="142816" y="38269"/>
                    <a:pt x="143049" y="38306"/>
                    <a:pt x="143284" y="38344"/>
                  </a:cubicBezTo>
                  <a:lnTo>
                    <a:pt x="143284" y="38344"/>
                  </a:lnTo>
                  <a:cubicBezTo>
                    <a:pt x="143246" y="38405"/>
                    <a:pt x="143208" y="38465"/>
                    <a:pt x="143169" y="38525"/>
                  </a:cubicBezTo>
                  <a:cubicBezTo>
                    <a:pt x="143169" y="38499"/>
                    <a:pt x="143169" y="38487"/>
                    <a:pt x="143165" y="38487"/>
                  </a:cubicBezTo>
                  <a:cubicBezTo>
                    <a:pt x="143155" y="38487"/>
                    <a:pt x="143116" y="38577"/>
                    <a:pt x="142973" y="38720"/>
                  </a:cubicBezTo>
                  <a:lnTo>
                    <a:pt x="142583" y="39111"/>
                  </a:lnTo>
                  <a:cubicBezTo>
                    <a:pt x="142193" y="39501"/>
                    <a:pt x="141802" y="39891"/>
                    <a:pt x="141509" y="40184"/>
                  </a:cubicBezTo>
                  <a:cubicBezTo>
                    <a:pt x="140534" y="40965"/>
                    <a:pt x="139655" y="41746"/>
                    <a:pt x="138679" y="42526"/>
                  </a:cubicBezTo>
                  <a:cubicBezTo>
                    <a:pt x="136239" y="44478"/>
                    <a:pt x="133800" y="46332"/>
                    <a:pt x="131360" y="48187"/>
                  </a:cubicBezTo>
                  <a:cubicBezTo>
                    <a:pt x="128243" y="50618"/>
                    <a:pt x="124927" y="53168"/>
                    <a:pt x="122099" y="56118"/>
                  </a:cubicBezTo>
                  <a:lnTo>
                    <a:pt x="122099" y="56118"/>
                  </a:lnTo>
                  <a:cubicBezTo>
                    <a:pt x="120258" y="54862"/>
                    <a:pt x="118302" y="53821"/>
                    <a:pt x="116233" y="52969"/>
                  </a:cubicBezTo>
                  <a:cubicBezTo>
                    <a:pt x="114191" y="52068"/>
                    <a:pt x="112185" y="51093"/>
                    <a:pt x="110194" y="50066"/>
                  </a:cubicBezTo>
                  <a:lnTo>
                    <a:pt x="110194" y="50066"/>
                  </a:lnTo>
                  <a:cubicBezTo>
                    <a:pt x="110728" y="48681"/>
                    <a:pt x="111212" y="47273"/>
                    <a:pt x="111646" y="45844"/>
                  </a:cubicBezTo>
                  <a:cubicBezTo>
                    <a:pt x="114341" y="37677"/>
                    <a:pt x="116091" y="28274"/>
                    <a:pt x="113762" y="19829"/>
                  </a:cubicBezTo>
                  <a:lnTo>
                    <a:pt x="113762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4" y="16665"/>
                    <a:pt x="118868" y="15005"/>
                    <a:pt x="120527" y="13151"/>
                  </a:cubicBezTo>
                  <a:cubicBezTo>
                    <a:pt x="122186" y="11297"/>
                    <a:pt x="123260" y="9443"/>
                    <a:pt x="124821" y="7784"/>
                  </a:cubicBezTo>
                  <a:cubicBezTo>
                    <a:pt x="126358" y="6077"/>
                    <a:pt x="128342" y="4668"/>
                    <a:pt x="130643" y="4668"/>
                  </a:cubicBezTo>
                  <a:close/>
                  <a:moveTo>
                    <a:pt x="154828" y="43127"/>
                  </a:moveTo>
                  <a:lnTo>
                    <a:pt x="154828" y="43127"/>
                  </a:lnTo>
                  <a:cubicBezTo>
                    <a:pt x="157969" y="46796"/>
                    <a:pt x="157064" y="51952"/>
                    <a:pt x="155337" y="56897"/>
                  </a:cubicBezTo>
                  <a:lnTo>
                    <a:pt x="155337" y="56897"/>
                  </a:lnTo>
                  <a:cubicBezTo>
                    <a:pt x="154970" y="56675"/>
                    <a:pt x="154622" y="56439"/>
                    <a:pt x="154294" y="56189"/>
                  </a:cubicBezTo>
                  <a:cubicBezTo>
                    <a:pt x="151464" y="54140"/>
                    <a:pt x="150976" y="51017"/>
                    <a:pt x="152049" y="47699"/>
                  </a:cubicBezTo>
                  <a:cubicBezTo>
                    <a:pt x="152589" y="45963"/>
                    <a:pt x="153602" y="44471"/>
                    <a:pt x="154828" y="43127"/>
                  </a:cubicBezTo>
                  <a:close/>
                  <a:moveTo>
                    <a:pt x="80479" y="25154"/>
                  </a:moveTo>
                  <a:cubicBezTo>
                    <a:pt x="80907" y="26486"/>
                    <a:pt x="81245" y="27855"/>
                    <a:pt x="81490" y="29254"/>
                  </a:cubicBezTo>
                  <a:cubicBezTo>
                    <a:pt x="82369" y="35207"/>
                    <a:pt x="81881" y="41258"/>
                    <a:pt x="80026" y="46918"/>
                  </a:cubicBezTo>
                  <a:cubicBezTo>
                    <a:pt x="78767" y="50962"/>
                    <a:pt x="77102" y="54871"/>
                    <a:pt x="75124" y="58583"/>
                  </a:cubicBezTo>
                  <a:lnTo>
                    <a:pt x="75124" y="58583"/>
                  </a:lnTo>
                  <a:cubicBezTo>
                    <a:pt x="73686" y="55576"/>
                    <a:pt x="72629" y="52396"/>
                    <a:pt x="72024" y="49065"/>
                  </a:cubicBezTo>
                  <a:cubicBezTo>
                    <a:pt x="70853" y="43795"/>
                    <a:pt x="71536" y="38232"/>
                    <a:pt x="73976" y="33450"/>
                  </a:cubicBezTo>
                  <a:cubicBezTo>
                    <a:pt x="75537" y="30913"/>
                    <a:pt x="77294" y="28473"/>
                    <a:pt x="79343" y="26326"/>
                  </a:cubicBezTo>
                  <a:cubicBezTo>
                    <a:pt x="79728" y="25941"/>
                    <a:pt x="80106" y="25550"/>
                    <a:pt x="80479" y="25154"/>
                  </a:cubicBezTo>
                  <a:close/>
                  <a:moveTo>
                    <a:pt x="201061" y="33093"/>
                  </a:moveTo>
                  <a:lnTo>
                    <a:pt x="201061" y="33093"/>
                  </a:lnTo>
                  <a:cubicBezTo>
                    <a:pt x="200133" y="41080"/>
                    <a:pt x="197842" y="48817"/>
                    <a:pt x="195380" y="56384"/>
                  </a:cubicBezTo>
                  <a:cubicBezTo>
                    <a:pt x="194970" y="57617"/>
                    <a:pt x="194547" y="58861"/>
                    <a:pt x="194125" y="60113"/>
                  </a:cubicBezTo>
                  <a:lnTo>
                    <a:pt x="194125" y="60113"/>
                  </a:lnTo>
                  <a:cubicBezTo>
                    <a:pt x="188804" y="53818"/>
                    <a:pt x="186093" y="43042"/>
                    <a:pt x="192355" y="36866"/>
                  </a:cubicBezTo>
                  <a:cubicBezTo>
                    <a:pt x="194745" y="34539"/>
                    <a:pt x="197987" y="33995"/>
                    <a:pt x="201061" y="33093"/>
                  </a:cubicBezTo>
                  <a:close/>
                  <a:moveTo>
                    <a:pt x="167229" y="30106"/>
                  </a:moveTo>
                  <a:cubicBezTo>
                    <a:pt x="169190" y="33067"/>
                    <a:pt x="171314" y="36065"/>
                    <a:pt x="172251" y="39501"/>
                  </a:cubicBezTo>
                  <a:cubicBezTo>
                    <a:pt x="173617" y="44381"/>
                    <a:pt x="172153" y="49358"/>
                    <a:pt x="171178" y="54140"/>
                  </a:cubicBezTo>
                  <a:cubicBezTo>
                    <a:pt x="170752" y="56457"/>
                    <a:pt x="170418" y="58821"/>
                    <a:pt x="170464" y="61152"/>
                  </a:cubicBezTo>
                  <a:lnTo>
                    <a:pt x="170464" y="61152"/>
                  </a:lnTo>
                  <a:cubicBezTo>
                    <a:pt x="165977" y="60331"/>
                    <a:pt x="161515" y="59571"/>
                    <a:pt x="158001" y="58190"/>
                  </a:cubicBezTo>
                  <a:lnTo>
                    <a:pt x="158001" y="58190"/>
                  </a:lnTo>
                  <a:cubicBezTo>
                    <a:pt x="160116" y="52272"/>
                    <a:pt x="161385" y="45945"/>
                    <a:pt x="156982" y="41044"/>
                  </a:cubicBezTo>
                  <a:lnTo>
                    <a:pt x="156982" y="41044"/>
                  </a:lnTo>
                  <a:cubicBezTo>
                    <a:pt x="158343" y="39850"/>
                    <a:pt x="159774" y="38748"/>
                    <a:pt x="161028" y="37647"/>
                  </a:cubicBezTo>
                  <a:cubicBezTo>
                    <a:pt x="163644" y="35596"/>
                    <a:pt x="165748" y="33033"/>
                    <a:pt x="167229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7" y="5942"/>
                    <a:pt x="196259" y="10126"/>
                  </a:cubicBezTo>
                  <a:cubicBezTo>
                    <a:pt x="200961" y="15461"/>
                    <a:pt x="201809" y="22890"/>
                    <a:pt x="201365" y="29775"/>
                  </a:cubicBezTo>
                  <a:lnTo>
                    <a:pt x="201365" y="29775"/>
                  </a:lnTo>
                  <a:cubicBezTo>
                    <a:pt x="198261" y="30960"/>
                    <a:pt x="194748" y="31313"/>
                    <a:pt x="191965" y="33255"/>
                  </a:cubicBezTo>
                  <a:cubicBezTo>
                    <a:pt x="183474" y="39111"/>
                    <a:pt x="185036" y="51798"/>
                    <a:pt x="189915" y="59507"/>
                  </a:cubicBezTo>
                  <a:cubicBezTo>
                    <a:pt x="190839" y="60963"/>
                    <a:pt x="191887" y="62245"/>
                    <a:pt x="193039" y="63378"/>
                  </a:cubicBezTo>
                  <a:lnTo>
                    <a:pt x="193039" y="63378"/>
                  </a:lnTo>
                  <a:cubicBezTo>
                    <a:pt x="192633" y="64622"/>
                    <a:pt x="192238" y="65871"/>
                    <a:pt x="191867" y="67119"/>
                  </a:cubicBezTo>
                  <a:cubicBezTo>
                    <a:pt x="191285" y="68865"/>
                    <a:pt x="190727" y="70659"/>
                    <a:pt x="190361" y="72477"/>
                  </a:cubicBezTo>
                  <a:lnTo>
                    <a:pt x="190361" y="72477"/>
                  </a:lnTo>
                  <a:cubicBezTo>
                    <a:pt x="188868" y="65597"/>
                    <a:pt x="181502" y="63317"/>
                    <a:pt x="173541" y="61734"/>
                  </a:cubicBezTo>
                  <a:lnTo>
                    <a:pt x="173541" y="61734"/>
                  </a:lnTo>
                  <a:cubicBezTo>
                    <a:pt x="173426" y="60060"/>
                    <a:pt x="173578" y="58311"/>
                    <a:pt x="173910" y="56482"/>
                  </a:cubicBezTo>
                  <a:cubicBezTo>
                    <a:pt x="174691" y="51602"/>
                    <a:pt x="176350" y="46820"/>
                    <a:pt x="175764" y="41843"/>
                  </a:cubicBezTo>
                  <a:cubicBezTo>
                    <a:pt x="175276" y="37159"/>
                    <a:pt x="172934" y="33255"/>
                    <a:pt x="170397" y="29351"/>
                  </a:cubicBezTo>
                  <a:cubicBezTo>
                    <a:pt x="169820" y="28434"/>
                    <a:pt x="169222" y="27509"/>
                    <a:pt x="168658" y="26564"/>
                  </a:cubicBezTo>
                  <a:lnTo>
                    <a:pt x="168658" y="26564"/>
                  </a:lnTo>
                  <a:cubicBezTo>
                    <a:pt x="170007" y="22285"/>
                    <a:pt x="170099" y="17622"/>
                    <a:pt x="168933" y="13249"/>
                  </a:cubicBezTo>
                  <a:cubicBezTo>
                    <a:pt x="168712" y="12432"/>
                    <a:pt x="168431" y="11642"/>
                    <a:pt x="168095" y="10884"/>
                  </a:cubicBezTo>
                  <a:lnTo>
                    <a:pt x="168095" y="10884"/>
                  </a:lnTo>
                  <a:cubicBezTo>
                    <a:pt x="169249" y="8992"/>
                    <a:pt x="170824" y="7356"/>
                    <a:pt x="172739" y="6125"/>
                  </a:cubicBezTo>
                  <a:cubicBezTo>
                    <a:pt x="175589" y="4393"/>
                    <a:pt x="178745" y="3582"/>
                    <a:pt x="181887" y="3582"/>
                  </a:cubicBezTo>
                  <a:close/>
                  <a:moveTo>
                    <a:pt x="34565" y="42919"/>
                  </a:moveTo>
                  <a:cubicBezTo>
                    <a:pt x="41748" y="44480"/>
                    <a:pt x="49632" y="45735"/>
                    <a:pt x="55628" y="50138"/>
                  </a:cubicBezTo>
                  <a:cubicBezTo>
                    <a:pt x="61191" y="54140"/>
                    <a:pt x="64216" y="61947"/>
                    <a:pt x="62362" y="68681"/>
                  </a:cubicBezTo>
                  <a:cubicBezTo>
                    <a:pt x="61961" y="70111"/>
                    <a:pt x="61327" y="71413"/>
                    <a:pt x="60529" y="72606"/>
                  </a:cubicBezTo>
                  <a:lnTo>
                    <a:pt x="60529" y="72606"/>
                  </a:lnTo>
                  <a:cubicBezTo>
                    <a:pt x="56682" y="70472"/>
                    <a:pt x="52564" y="68850"/>
                    <a:pt x="48894" y="66631"/>
                  </a:cubicBezTo>
                  <a:cubicBezTo>
                    <a:pt x="45186" y="64484"/>
                    <a:pt x="41965" y="61557"/>
                    <a:pt x="39428" y="58043"/>
                  </a:cubicBezTo>
                  <a:cubicBezTo>
                    <a:pt x="36206" y="53509"/>
                    <a:pt x="34808" y="48282"/>
                    <a:pt x="34565" y="42919"/>
                  </a:cubicBezTo>
                  <a:close/>
                  <a:moveTo>
                    <a:pt x="122526" y="60163"/>
                  </a:moveTo>
                  <a:cubicBezTo>
                    <a:pt x="123172" y="60733"/>
                    <a:pt x="123778" y="61356"/>
                    <a:pt x="124333" y="62045"/>
                  </a:cubicBezTo>
                  <a:cubicBezTo>
                    <a:pt x="126985" y="65178"/>
                    <a:pt x="127585" y="69105"/>
                    <a:pt x="127116" y="73064"/>
                  </a:cubicBezTo>
                  <a:lnTo>
                    <a:pt x="127116" y="73064"/>
                  </a:lnTo>
                  <a:cubicBezTo>
                    <a:pt x="127002" y="73035"/>
                    <a:pt x="126887" y="73006"/>
                    <a:pt x="126773" y="72975"/>
                  </a:cubicBezTo>
                  <a:cubicBezTo>
                    <a:pt x="124236" y="72194"/>
                    <a:pt x="120918" y="71023"/>
                    <a:pt x="119649" y="68486"/>
                  </a:cubicBezTo>
                  <a:cubicBezTo>
                    <a:pt x="118868" y="66827"/>
                    <a:pt x="119356" y="64972"/>
                    <a:pt x="120332" y="63216"/>
                  </a:cubicBezTo>
                  <a:cubicBezTo>
                    <a:pt x="121008" y="62159"/>
                    <a:pt x="121740" y="61138"/>
                    <a:pt x="122526" y="60163"/>
                  </a:cubicBezTo>
                  <a:close/>
                  <a:moveTo>
                    <a:pt x="146338" y="38906"/>
                  </a:moveTo>
                  <a:cubicBezTo>
                    <a:pt x="148575" y="39389"/>
                    <a:pt x="150752" y="40074"/>
                    <a:pt x="152636" y="41258"/>
                  </a:cubicBezTo>
                  <a:lnTo>
                    <a:pt x="152636" y="41258"/>
                  </a:lnTo>
                  <a:cubicBezTo>
                    <a:pt x="152013" y="41936"/>
                    <a:pt x="151422" y="42647"/>
                    <a:pt x="150878" y="43405"/>
                  </a:cubicBezTo>
                  <a:cubicBezTo>
                    <a:pt x="148731" y="46430"/>
                    <a:pt x="147658" y="50724"/>
                    <a:pt x="149122" y="54335"/>
                  </a:cubicBezTo>
                  <a:cubicBezTo>
                    <a:pt x="150081" y="56771"/>
                    <a:pt x="152046" y="58481"/>
                    <a:pt x="154255" y="59761"/>
                  </a:cubicBezTo>
                  <a:lnTo>
                    <a:pt x="154255" y="59761"/>
                  </a:lnTo>
                  <a:cubicBezTo>
                    <a:pt x="153260" y="62241"/>
                    <a:pt x="152214" y="64577"/>
                    <a:pt x="151561" y="66534"/>
                  </a:cubicBezTo>
                  <a:cubicBezTo>
                    <a:pt x="151092" y="67883"/>
                    <a:pt x="150702" y="69258"/>
                    <a:pt x="150434" y="70647"/>
                  </a:cubicBezTo>
                  <a:lnTo>
                    <a:pt x="150434" y="70647"/>
                  </a:lnTo>
                  <a:cubicBezTo>
                    <a:pt x="145073" y="71433"/>
                    <a:pt x="139811" y="72800"/>
                    <a:pt x="134483" y="73365"/>
                  </a:cubicBezTo>
                  <a:cubicBezTo>
                    <a:pt x="133506" y="73516"/>
                    <a:pt x="132514" y="73594"/>
                    <a:pt x="131519" y="73594"/>
                  </a:cubicBezTo>
                  <a:cubicBezTo>
                    <a:pt x="131090" y="73594"/>
                    <a:pt x="130662" y="73579"/>
                    <a:pt x="130233" y="73550"/>
                  </a:cubicBezTo>
                  <a:lnTo>
                    <a:pt x="130233" y="73550"/>
                  </a:lnTo>
                  <a:cubicBezTo>
                    <a:pt x="130307" y="72907"/>
                    <a:pt x="130358" y="72261"/>
                    <a:pt x="130384" y="71609"/>
                  </a:cubicBezTo>
                  <a:cubicBezTo>
                    <a:pt x="130677" y="66729"/>
                    <a:pt x="128822" y="61947"/>
                    <a:pt x="125309" y="58629"/>
                  </a:cubicBezTo>
                  <a:cubicBezTo>
                    <a:pt x="125042" y="58391"/>
                    <a:pt x="124772" y="58158"/>
                    <a:pt x="124500" y="57930"/>
                  </a:cubicBezTo>
                  <a:lnTo>
                    <a:pt x="124500" y="57930"/>
                  </a:lnTo>
                  <a:cubicBezTo>
                    <a:pt x="124950" y="57466"/>
                    <a:pt x="125415" y="57016"/>
                    <a:pt x="125895" y="56580"/>
                  </a:cubicBezTo>
                  <a:cubicBezTo>
                    <a:pt x="130677" y="52188"/>
                    <a:pt x="135947" y="48479"/>
                    <a:pt x="141022" y="44381"/>
                  </a:cubicBezTo>
                  <a:cubicBezTo>
                    <a:pt x="142778" y="43209"/>
                    <a:pt x="144437" y="41648"/>
                    <a:pt x="145706" y="39989"/>
                  </a:cubicBezTo>
                  <a:cubicBezTo>
                    <a:pt x="145936" y="39643"/>
                    <a:pt x="146146" y="39281"/>
                    <a:pt x="146338" y="38906"/>
                  </a:cubicBezTo>
                  <a:close/>
                  <a:moveTo>
                    <a:pt x="96682" y="8004"/>
                  </a:moveTo>
                  <a:cubicBezTo>
                    <a:pt x="100460" y="8004"/>
                    <a:pt x="104183" y="10197"/>
                    <a:pt x="106669" y="12761"/>
                  </a:cubicBezTo>
                  <a:cubicBezTo>
                    <a:pt x="108354" y="14492"/>
                    <a:pt x="109559" y="16502"/>
                    <a:pt x="110385" y="18680"/>
                  </a:cubicBezTo>
                  <a:lnTo>
                    <a:pt x="110385" y="18680"/>
                  </a:lnTo>
                  <a:cubicBezTo>
                    <a:pt x="109591" y="19432"/>
                    <a:pt x="108805" y="20189"/>
                    <a:pt x="108035" y="20959"/>
                  </a:cubicBezTo>
                  <a:cubicBezTo>
                    <a:pt x="102375" y="26521"/>
                    <a:pt x="94470" y="35402"/>
                    <a:pt x="98374" y="43990"/>
                  </a:cubicBezTo>
                  <a:cubicBezTo>
                    <a:pt x="99898" y="47406"/>
                    <a:pt x="102921" y="49718"/>
                    <a:pt x="106301" y="51566"/>
                  </a:cubicBezTo>
                  <a:lnTo>
                    <a:pt x="106301" y="51566"/>
                  </a:lnTo>
                  <a:cubicBezTo>
                    <a:pt x="105799" y="52733"/>
                    <a:pt x="105271" y="53885"/>
                    <a:pt x="104717" y="55018"/>
                  </a:cubicBezTo>
                  <a:cubicBezTo>
                    <a:pt x="102570" y="59215"/>
                    <a:pt x="99447" y="62825"/>
                    <a:pt x="96519" y="66631"/>
                  </a:cubicBezTo>
                  <a:cubicBezTo>
                    <a:pt x="94691" y="69091"/>
                    <a:pt x="92740" y="71835"/>
                    <a:pt x="91325" y="74786"/>
                  </a:cubicBezTo>
                  <a:lnTo>
                    <a:pt x="91325" y="74786"/>
                  </a:lnTo>
                  <a:cubicBezTo>
                    <a:pt x="90709" y="74412"/>
                    <a:pt x="90098" y="74037"/>
                    <a:pt x="89493" y="73658"/>
                  </a:cubicBezTo>
                  <a:cubicBezTo>
                    <a:pt x="85199" y="71023"/>
                    <a:pt x="81100" y="68095"/>
                    <a:pt x="78172" y="63899"/>
                  </a:cubicBezTo>
                  <a:cubicBezTo>
                    <a:pt x="77680" y="63169"/>
                    <a:pt x="77211" y="62425"/>
                    <a:pt x="76767" y="61670"/>
                  </a:cubicBezTo>
                  <a:lnTo>
                    <a:pt x="76767" y="61670"/>
                  </a:lnTo>
                  <a:cubicBezTo>
                    <a:pt x="78822" y="57996"/>
                    <a:pt x="80569" y="54140"/>
                    <a:pt x="82076" y="50236"/>
                  </a:cubicBezTo>
                  <a:cubicBezTo>
                    <a:pt x="85285" y="41235"/>
                    <a:pt x="85920" y="31481"/>
                    <a:pt x="82673" y="22685"/>
                  </a:cubicBezTo>
                  <a:lnTo>
                    <a:pt x="82673" y="22685"/>
                  </a:lnTo>
                  <a:cubicBezTo>
                    <a:pt x="83574" y="21616"/>
                    <a:pt x="84446" y="20517"/>
                    <a:pt x="85296" y="19397"/>
                  </a:cubicBezTo>
                  <a:cubicBezTo>
                    <a:pt x="87639" y="15786"/>
                    <a:pt x="89200" y="9931"/>
                    <a:pt x="93787" y="8467"/>
                  </a:cubicBezTo>
                  <a:cubicBezTo>
                    <a:pt x="94742" y="8148"/>
                    <a:pt x="95714" y="8004"/>
                    <a:pt x="96682" y="8004"/>
                  </a:cubicBezTo>
                  <a:close/>
                  <a:moveTo>
                    <a:pt x="174182" y="65077"/>
                  </a:moveTo>
                  <a:cubicBezTo>
                    <a:pt x="175502" y="65359"/>
                    <a:pt x="176812" y="65674"/>
                    <a:pt x="178107" y="66046"/>
                  </a:cubicBezTo>
                  <a:cubicBezTo>
                    <a:pt x="181620" y="67022"/>
                    <a:pt x="185719" y="68681"/>
                    <a:pt x="187085" y="72292"/>
                  </a:cubicBezTo>
                  <a:cubicBezTo>
                    <a:pt x="187432" y="73211"/>
                    <a:pt x="187608" y="74151"/>
                    <a:pt x="187650" y="75097"/>
                  </a:cubicBezTo>
                  <a:lnTo>
                    <a:pt x="187650" y="75097"/>
                  </a:lnTo>
                  <a:cubicBezTo>
                    <a:pt x="184049" y="74446"/>
                    <a:pt x="180607" y="73361"/>
                    <a:pt x="177814" y="70633"/>
                  </a:cubicBezTo>
                  <a:cubicBezTo>
                    <a:pt x="175987" y="68889"/>
                    <a:pt x="174832" y="67040"/>
                    <a:pt x="174182" y="65077"/>
                  </a:cubicBezTo>
                  <a:close/>
                  <a:moveTo>
                    <a:pt x="57811" y="4936"/>
                  </a:moveTo>
                  <a:cubicBezTo>
                    <a:pt x="59095" y="4936"/>
                    <a:pt x="60394" y="5101"/>
                    <a:pt x="61679" y="5441"/>
                  </a:cubicBezTo>
                  <a:cubicBezTo>
                    <a:pt x="66754" y="6808"/>
                    <a:pt x="71048" y="10321"/>
                    <a:pt x="74366" y="14322"/>
                  </a:cubicBezTo>
                  <a:cubicBezTo>
                    <a:pt x="76352" y="16622"/>
                    <a:pt x="77975" y="19146"/>
                    <a:pt x="79203" y="21849"/>
                  </a:cubicBezTo>
                  <a:lnTo>
                    <a:pt x="79203" y="21849"/>
                  </a:lnTo>
                  <a:cubicBezTo>
                    <a:pt x="75799" y="25583"/>
                    <a:pt x="72220" y="29378"/>
                    <a:pt x="70267" y="34133"/>
                  </a:cubicBezTo>
                  <a:cubicBezTo>
                    <a:pt x="66561" y="42926"/>
                    <a:pt x="68716" y="53469"/>
                    <a:pt x="73305" y="61796"/>
                  </a:cubicBezTo>
                  <a:lnTo>
                    <a:pt x="73305" y="61796"/>
                  </a:lnTo>
                  <a:cubicBezTo>
                    <a:pt x="72920" y="62439"/>
                    <a:pt x="72525" y="63075"/>
                    <a:pt x="72121" y="63704"/>
                  </a:cubicBezTo>
                  <a:cubicBezTo>
                    <a:pt x="69714" y="67555"/>
                    <a:pt x="67241" y="71472"/>
                    <a:pt x="65461" y="75727"/>
                  </a:cubicBezTo>
                  <a:lnTo>
                    <a:pt x="65461" y="75727"/>
                  </a:lnTo>
                  <a:cubicBezTo>
                    <a:pt x="64689" y="75165"/>
                    <a:pt x="63893" y="74629"/>
                    <a:pt x="63079" y="74118"/>
                  </a:cubicBezTo>
                  <a:lnTo>
                    <a:pt x="63079" y="74118"/>
                  </a:lnTo>
                  <a:cubicBezTo>
                    <a:pt x="64069" y="72618"/>
                    <a:pt x="64838" y="70977"/>
                    <a:pt x="65290" y="69169"/>
                  </a:cubicBezTo>
                  <a:cubicBezTo>
                    <a:pt x="66949" y="61849"/>
                    <a:pt x="64607" y="54237"/>
                    <a:pt x="59142" y="49065"/>
                  </a:cubicBezTo>
                  <a:cubicBezTo>
                    <a:pt x="53384" y="43795"/>
                    <a:pt x="45186" y="42038"/>
                    <a:pt x="37769" y="40574"/>
                  </a:cubicBezTo>
                  <a:cubicBezTo>
                    <a:pt x="36700" y="40344"/>
                    <a:pt x="35624" y="40116"/>
                    <a:pt x="34546" y="39880"/>
                  </a:cubicBezTo>
                  <a:lnTo>
                    <a:pt x="34546" y="39880"/>
                  </a:lnTo>
                  <a:cubicBezTo>
                    <a:pt x="34621" y="37466"/>
                    <a:pt x="34902" y="35046"/>
                    <a:pt x="35329" y="32670"/>
                  </a:cubicBezTo>
                  <a:cubicBezTo>
                    <a:pt x="36891" y="23984"/>
                    <a:pt x="41087" y="14030"/>
                    <a:pt x="48211" y="8369"/>
                  </a:cubicBezTo>
                  <a:cubicBezTo>
                    <a:pt x="50923" y="6157"/>
                    <a:pt x="54314" y="4936"/>
                    <a:pt x="57811" y="4936"/>
                  </a:cubicBezTo>
                  <a:close/>
                  <a:moveTo>
                    <a:pt x="156556" y="73128"/>
                  </a:moveTo>
                  <a:cubicBezTo>
                    <a:pt x="157071" y="73128"/>
                    <a:pt x="157586" y="73141"/>
                    <a:pt x="158100" y="73170"/>
                  </a:cubicBezTo>
                  <a:cubicBezTo>
                    <a:pt x="160442" y="73170"/>
                    <a:pt x="162687" y="73951"/>
                    <a:pt x="164444" y="75512"/>
                  </a:cubicBezTo>
                  <a:cubicBezTo>
                    <a:pt x="166493" y="77562"/>
                    <a:pt x="166883" y="80685"/>
                    <a:pt x="166883" y="83515"/>
                  </a:cubicBezTo>
                  <a:cubicBezTo>
                    <a:pt x="166836" y="85125"/>
                    <a:pt x="166605" y="86735"/>
                    <a:pt x="166167" y="88290"/>
                  </a:cubicBezTo>
                  <a:lnTo>
                    <a:pt x="166167" y="88290"/>
                  </a:lnTo>
                  <a:cubicBezTo>
                    <a:pt x="164990" y="87931"/>
                    <a:pt x="163824" y="87552"/>
                    <a:pt x="162687" y="87126"/>
                  </a:cubicBezTo>
                  <a:cubicBezTo>
                    <a:pt x="158978" y="85759"/>
                    <a:pt x="155758" y="83612"/>
                    <a:pt x="154099" y="79806"/>
                  </a:cubicBezTo>
                  <a:cubicBezTo>
                    <a:pt x="153200" y="77650"/>
                    <a:pt x="152984" y="75472"/>
                    <a:pt x="153175" y="73303"/>
                  </a:cubicBezTo>
                  <a:lnTo>
                    <a:pt x="153175" y="73303"/>
                  </a:lnTo>
                  <a:cubicBezTo>
                    <a:pt x="154305" y="73192"/>
                    <a:pt x="155432" y="73128"/>
                    <a:pt x="156556" y="73128"/>
                  </a:cubicBezTo>
                  <a:close/>
                  <a:moveTo>
                    <a:pt x="193432" y="78868"/>
                  </a:moveTo>
                  <a:cubicBezTo>
                    <a:pt x="196066" y="79246"/>
                    <a:pt x="198651" y="79807"/>
                    <a:pt x="201041" y="81075"/>
                  </a:cubicBezTo>
                  <a:cubicBezTo>
                    <a:pt x="204956" y="83176"/>
                    <a:pt x="207470" y="87146"/>
                    <a:pt x="207759" y="91613"/>
                  </a:cubicBezTo>
                  <a:lnTo>
                    <a:pt x="207759" y="91613"/>
                  </a:lnTo>
                  <a:cubicBezTo>
                    <a:pt x="206273" y="90942"/>
                    <a:pt x="204803" y="90239"/>
                    <a:pt x="203383" y="89468"/>
                  </a:cubicBezTo>
                  <a:cubicBezTo>
                    <a:pt x="200162" y="88004"/>
                    <a:pt x="197332" y="85759"/>
                    <a:pt x="195185" y="82929"/>
                  </a:cubicBezTo>
                  <a:cubicBezTo>
                    <a:pt x="194376" y="81674"/>
                    <a:pt x="193784" y="80302"/>
                    <a:pt x="193432" y="78868"/>
                  </a:cubicBezTo>
                  <a:close/>
                  <a:moveTo>
                    <a:pt x="156913" y="61062"/>
                  </a:moveTo>
                  <a:cubicBezTo>
                    <a:pt x="161379" y="62806"/>
                    <a:pt x="166115" y="63545"/>
                    <a:pt x="170813" y="64414"/>
                  </a:cubicBezTo>
                  <a:lnTo>
                    <a:pt x="170813" y="64414"/>
                  </a:lnTo>
                  <a:cubicBezTo>
                    <a:pt x="171091" y="65768"/>
                    <a:pt x="171550" y="67098"/>
                    <a:pt x="172251" y="68388"/>
                  </a:cubicBezTo>
                  <a:cubicBezTo>
                    <a:pt x="175081" y="73268"/>
                    <a:pt x="179961" y="76781"/>
                    <a:pt x="185524" y="77757"/>
                  </a:cubicBezTo>
                  <a:cubicBezTo>
                    <a:pt x="186134" y="77884"/>
                    <a:pt x="186751" y="77991"/>
                    <a:pt x="187370" y="78087"/>
                  </a:cubicBezTo>
                  <a:lnTo>
                    <a:pt x="187370" y="78087"/>
                  </a:lnTo>
                  <a:cubicBezTo>
                    <a:pt x="186814" y="80645"/>
                    <a:pt x="185534" y="83115"/>
                    <a:pt x="184255" y="85174"/>
                  </a:cubicBezTo>
                  <a:cubicBezTo>
                    <a:pt x="182558" y="87860"/>
                    <a:pt x="180606" y="90342"/>
                    <a:pt x="179176" y="93063"/>
                  </a:cubicBezTo>
                  <a:lnTo>
                    <a:pt x="179176" y="93063"/>
                  </a:lnTo>
                  <a:cubicBezTo>
                    <a:pt x="176108" y="91228"/>
                    <a:pt x="172576" y="90168"/>
                    <a:pt x="169031" y="89135"/>
                  </a:cubicBezTo>
                  <a:lnTo>
                    <a:pt x="169031" y="89135"/>
                  </a:lnTo>
                  <a:cubicBezTo>
                    <a:pt x="169331" y="88123"/>
                    <a:pt x="169561" y="87092"/>
                    <a:pt x="169714" y="86052"/>
                  </a:cubicBezTo>
                  <a:cubicBezTo>
                    <a:pt x="170006" y="82539"/>
                    <a:pt x="169909" y="78733"/>
                    <a:pt x="168250" y="75610"/>
                  </a:cubicBezTo>
                  <a:cubicBezTo>
                    <a:pt x="165916" y="71265"/>
                    <a:pt x="161194" y="70104"/>
                    <a:pt x="156655" y="70104"/>
                  </a:cubicBezTo>
                  <a:cubicBezTo>
                    <a:pt x="155689" y="70104"/>
                    <a:pt x="154731" y="70157"/>
                    <a:pt x="153806" y="70242"/>
                  </a:cubicBezTo>
                  <a:cubicBezTo>
                    <a:pt x="153765" y="70246"/>
                    <a:pt x="153724" y="70250"/>
                    <a:pt x="153684" y="70253"/>
                  </a:cubicBezTo>
                  <a:lnTo>
                    <a:pt x="153684" y="70253"/>
                  </a:lnTo>
                  <a:cubicBezTo>
                    <a:pt x="154043" y="68740"/>
                    <a:pt x="154538" y="67236"/>
                    <a:pt x="155075" y="65753"/>
                  </a:cubicBezTo>
                  <a:cubicBezTo>
                    <a:pt x="155617" y="64276"/>
                    <a:pt x="156267" y="62698"/>
                    <a:pt x="156913" y="61062"/>
                  </a:cubicBezTo>
                  <a:close/>
                  <a:moveTo>
                    <a:pt x="109005" y="52932"/>
                  </a:moveTo>
                  <a:cubicBezTo>
                    <a:pt x="111084" y="53915"/>
                    <a:pt x="113183" y="54793"/>
                    <a:pt x="115062" y="55701"/>
                  </a:cubicBezTo>
                  <a:cubicBezTo>
                    <a:pt x="116790" y="56491"/>
                    <a:pt x="118518" y="57331"/>
                    <a:pt x="120120" y="58360"/>
                  </a:cubicBezTo>
                  <a:lnTo>
                    <a:pt x="120120" y="58360"/>
                  </a:lnTo>
                  <a:cubicBezTo>
                    <a:pt x="119302" y="59374"/>
                    <a:pt x="118552" y="60437"/>
                    <a:pt x="117892" y="61557"/>
                  </a:cubicBezTo>
                  <a:cubicBezTo>
                    <a:pt x="116623" y="63509"/>
                    <a:pt x="116136" y="65948"/>
                    <a:pt x="116526" y="68388"/>
                  </a:cubicBezTo>
                  <a:cubicBezTo>
                    <a:pt x="117307" y="70926"/>
                    <a:pt x="119063" y="72975"/>
                    <a:pt x="121503" y="74048"/>
                  </a:cubicBezTo>
                  <a:cubicBezTo>
                    <a:pt x="123184" y="74959"/>
                    <a:pt x="124884" y="75576"/>
                    <a:pt x="126601" y="75967"/>
                  </a:cubicBezTo>
                  <a:lnTo>
                    <a:pt x="126601" y="75967"/>
                  </a:lnTo>
                  <a:cubicBezTo>
                    <a:pt x="125308" y="82014"/>
                    <a:pt x="122584" y="87873"/>
                    <a:pt x="121252" y="93941"/>
                  </a:cubicBezTo>
                  <a:lnTo>
                    <a:pt x="121252" y="93941"/>
                  </a:lnTo>
                  <a:cubicBezTo>
                    <a:pt x="120957" y="93937"/>
                    <a:pt x="120662" y="93935"/>
                    <a:pt x="120367" y="93935"/>
                  </a:cubicBezTo>
                  <a:cubicBezTo>
                    <a:pt x="117736" y="93935"/>
                    <a:pt x="115089" y="94067"/>
                    <a:pt x="112452" y="94116"/>
                  </a:cubicBezTo>
                  <a:lnTo>
                    <a:pt x="112452" y="94116"/>
                  </a:lnTo>
                  <a:cubicBezTo>
                    <a:pt x="112154" y="93399"/>
                    <a:pt x="111819" y="92694"/>
                    <a:pt x="111451" y="92005"/>
                  </a:cubicBezTo>
                  <a:cubicBezTo>
                    <a:pt x="107685" y="84713"/>
                    <a:pt x="100760" y="80448"/>
                    <a:pt x="93918" y="76345"/>
                  </a:cubicBezTo>
                  <a:lnTo>
                    <a:pt x="93918" y="76345"/>
                  </a:lnTo>
                  <a:cubicBezTo>
                    <a:pt x="94826" y="74358"/>
                    <a:pt x="96014" y="72470"/>
                    <a:pt x="97203" y="70730"/>
                  </a:cubicBezTo>
                  <a:cubicBezTo>
                    <a:pt x="99935" y="66729"/>
                    <a:pt x="103449" y="62923"/>
                    <a:pt x="106084" y="58629"/>
                  </a:cubicBezTo>
                  <a:cubicBezTo>
                    <a:pt x="107161" y="56789"/>
                    <a:pt x="108135" y="54887"/>
                    <a:pt x="109005" y="52932"/>
                  </a:cubicBezTo>
                  <a:close/>
                  <a:moveTo>
                    <a:pt x="92849" y="79228"/>
                  </a:moveTo>
                  <a:lnTo>
                    <a:pt x="92849" y="79228"/>
                  </a:lnTo>
                  <a:cubicBezTo>
                    <a:pt x="94781" y="80391"/>
                    <a:pt x="96708" y="81569"/>
                    <a:pt x="98569" y="82832"/>
                  </a:cubicBezTo>
                  <a:cubicBezTo>
                    <a:pt x="102668" y="85369"/>
                    <a:pt x="106084" y="88882"/>
                    <a:pt x="108523" y="93079"/>
                  </a:cubicBezTo>
                  <a:cubicBezTo>
                    <a:pt x="108701" y="93418"/>
                    <a:pt x="108874" y="93765"/>
                    <a:pt x="109042" y="94117"/>
                  </a:cubicBezTo>
                  <a:lnTo>
                    <a:pt x="109042" y="94117"/>
                  </a:lnTo>
                  <a:cubicBezTo>
                    <a:pt x="106264" y="94051"/>
                    <a:pt x="103511" y="93790"/>
                    <a:pt x="100814" y="93079"/>
                  </a:cubicBezTo>
                  <a:cubicBezTo>
                    <a:pt x="96422" y="91908"/>
                    <a:pt x="93006" y="89273"/>
                    <a:pt x="92421" y="84491"/>
                  </a:cubicBezTo>
                  <a:cubicBezTo>
                    <a:pt x="92175" y="82702"/>
                    <a:pt x="92371" y="80939"/>
                    <a:pt x="92849" y="79228"/>
                  </a:cubicBezTo>
                  <a:close/>
                  <a:moveTo>
                    <a:pt x="66821" y="80796"/>
                  </a:moveTo>
                  <a:cubicBezTo>
                    <a:pt x="68195" y="82097"/>
                    <a:pt x="69450" y="83530"/>
                    <a:pt x="70560" y="85076"/>
                  </a:cubicBezTo>
                  <a:cubicBezTo>
                    <a:pt x="73279" y="89180"/>
                    <a:pt x="74245" y="94135"/>
                    <a:pt x="73661" y="98914"/>
                  </a:cubicBezTo>
                  <a:lnTo>
                    <a:pt x="73661" y="98914"/>
                  </a:lnTo>
                  <a:cubicBezTo>
                    <a:pt x="72878" y="98317"/>
                    <a:pt x="72133" y="97677"/>
                    <a:pt x="71438" y="96982"/>
                  </a:cubicBezTo>
                  <a:cubicBezTo>
                    <a:pt x="67242" y="92688"/>
                    <a:pt x="65290" y="87321"/>
                    <a:pt x="66656" y="81465"/>
                  </a:cubicBezTo>
                  <a:cubicBezTo>
                    <a:pt x="66708" y="81241"/>
                    <a:pt x="66763" y="81018"/>
                    <a:pt x="66821" y="80796"/>
                  </a:cubicBezTo>
                  <a:close/>
                  <a:moveTo>
                    <a:pt x="195514" y="65483"/>
                  </a:moveTo>
                  <a:cubicBezTo>
                    <a:pt x="201348" y="69773"/>
                    <a:pt x="208989" y="71293"/>
                    <a:pt x="216265" y="72292"/>
                  </a:cubicBezTo>
                  <a:cubicBezTo>
                    <a:pt x="225829" y="73658"/>
                    <a:pt x="238126" y="75708"/>
                    <a:pt x="241542" y="86540"/>
                  </a:cubicBezTo>
                  <a:cubicBezTo>
                    <a:pt x="243103" y="91517"/>
                    <a:pt x="241639" y="97080"/>
                    <a:pt x="237833" y="100789"/>
                  </a:cubicBezTo>
                  <a:cubicBezTo>
                    <a:pt x="236295" y="102169"/>
                    <a:pt x="234501" y="102705"/>
                    <a:pt x="232646" y="102705"/>
                  </a:cubicBezTo>
                  <a:cubicBezTo>
                    <a:pt x="229911" y="102705"/>
                    <a:pt x="227042" y="101540"/>
                    <a:pt x="224658" y="100203"/>
                  </a:cubicBezTo>
                  <a:cubicBezTo>
                    <a:pt x="222706" y="99227"/>
                    <a:pt x="220950" y="97861"/>
                    <a:pt x="218998" y="96787"/>
                  </a:cubicBezTo>
                  <a:cubicBezTo>
                    <a:pt x="217436" y="95909"/>
                    <a:pt x="215777" y="95226"/>
                    <a:pt x="214020" y="94348"/>
                  </a:cubicBezTo>
                  <a:cubicBezTo>
                    <a:pt x="213020" y="93903"/>
                    <a:pt x="212005" y="93467"/>
                    <a:pt x="210984" y="93027"/>
                  </a:cubicBezTo>
                  <a:lnTo>
                    <a:pt x="210984" y="93027"/>
                  </a:lnTo>
                  <a:cubicBezTo>
                    <a:pt x="210841" y="88850"/>
                    <a:pt x="209297" y="84716"/>
                    <a:pt x="206603" y="81465"/>
                  </a:cubicBezTo>
                  <a:cubicBezTo>
                    <a:pt x="203090" y="77757"/>
                    <a:pt x="198015" y="76488"/>
                    <a:pt x="193136" y="75903"/>
                  </a:cubicBezTo>
                  <a:cubicBezTo>
                    <a:pt x="193108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1" y="73685"/>
                    <a:pt x="193429" y="72585"/>
                  </a:cubicBezTo>
                  <a:cubicBezTo>
                    <a:pt x="194040" y="70206"/>
                    <a:pt x="194746" y="67828"/>
                    <a:pt x="195514" y="65483"/>
                  </a:cubicBezTo>
                  <a:close/>
                  <a:moveTo>
                    <a:pt x="180619" y="98031"/>
                  </a:moveTo>
                  <a:cubicBezTo>
                    <a:pt x="180969" y="98405"/>
                    <a:pt x="181303" y="98803"/>
                    <a:pt x="181620" y="99227"/>
                  </a:cubicBezTo>
                  <a:cubicBezTo>
                    <a:pt x="183891" y="102190"/>
                    <a:pt x="184339" y="105727"/>
                    <a:pt x="183430" y="108955"/>
                  </a:cubicBezTo>
                  <a:lnTo>
                    <a:pt x="183430" y="108955"/>
                  </a:lnTo>
                  <a:cubicBezTo>
                    <a:pt x="181855" y="106731"/>
                    <a:pt x="180795" y="104048"/>
                    <a:pt x="180449" y="101569"/>
                  </a:cubicBezTo>
                  <a:cubicBezTo>
                    <a:pt x="180281" y="100364"/>
                    <a:pt x="180362" y="99183"/>
                    <a:pt x="180619" y="98031"/>
                  </a:cubicBezTo>
                  <a:close/>
                  <a:moveTo>
                    <a:pt x="75016" y="64630"/>
                  </a:moveTo>
                  <a:cubicBezTo>
                    <a:pt x="75092" y="64745"/>
                    <a:pt x="75168" y="64859"/>
                    <a:pt x="75244" y="64972"/>
                  </a:cubicBezTo>
                  <a:cubicBezTo>
                    <a:pt x="79026" y="70580"/>
                    <a:pt x="84507" y="74183"/>
                    <a:pt x="90173" y="77617"/>
                  </a:cubicBezTo>
                  <a:lnTo>
                    <a:pt x="90173" y="77617"/>
                  </a:lnTo>
                  <a:cubicBezTo>
                    <a:pt x="89935" y="78337"/>
                    <a:pt x="89738" y="79067"/>
                    <a:pt x="89590" y="79806"/>
                  </a:cubicBezTo>
                  <a:cubicBezTo>
                    <a:pt x="88712" y="84296"/>
                    <a:pt x="89590" y="89468"/>
                    <a:pt x="93201" y="92591"/>
                  </a:cubicBezTo>
                  <a:cubicBezTo>
                    <a:pt x="96422" y="95519"/>
                    <a:pt x="100911" y="96495"/>
                    <a:pt x="105108" y="96982"/>
                  </a:cubicBezTo>
                  <a:cubicBezTo>
                    <a:pt x="106830" y="97131"/>
                    <a:pt x="108552" y="97180"/>
                    <a:pt x="110275" y="97182"/>
                  </a:cubicBezTo>
                  <a:lnTo>
                    <a:pt x="110275" y="97182"/>
                  </a:lnTo>
                  <a:cubicBezTo>
                    <a:pt x="111301" y="100308"/>
                    <a:pt x="111674" y="103663"/>
                    <a:pt x="110670" y="106742"/>
                  </a:cubicBezTo>
                  <a:cubicBezTo>
                    <a:pt x="109890" y="109279"/>
                    <a:pt x="108035" y="111231"/>
                    <a:pt x="105693" y="112304"/>
                  </a:cubicBezTo>
                  <a:cubicBezTo>
                    <a:pt x="104609" y="112651"/>
                    <a:pt x="103505" y="112825"/>
                    <a:pt x="102408" y="112825"/>
                  </a:cubicBezTo>
                  <a:cubicBezTo>
                    <a:pt x="101036" y="112825"/>
                    <a:pt x="99675" y="112554"/>
                    <a:pt x="98374" y="112012"/>
                  </a:cubicBezTo>
                  <a:cubicBezTo>
                    <a:pt x="96032" y="111036"/>
                    <a:pt x="93884" y="109865"/>
                    <a:pt x="91737" y="108498"/>
                  </a:cubicBezTo>
                  <a:cubicBezTo>
                    <a:pt x="89395" y="107132"/>
                    <a:pt x="86955" y="106059"/>
                    <a:pt x="84613" y="104887"/>
                  </a:cubicBezTo>
                  <a:cubicBezTo>
                    <a:pt x="81948" y="103640"/>
                    <a:pt x="79150" y="102392"/>
                    <a:pt x="76566" y="100857"/>
                  </a:cubicBezTo>
                  <a:lnTo>
                    <a:pt x="76566" y="100857"/>
                  </a:lnTo>
                  <a:cubicBezTo>
                    <a:pt x="76870" y="99246"/>
                    <a:pt x="77018" y="97590"/>
                    <a:pt x="77001" y="95909"/>
                  </a:cubicBezTo>
                  <a:cubicBezTo>
                    <a:pt x="76927" y="88262"/>
                    <a:pt x="73198" y="82222"/>
                    <a:pt x="67858" y="77622"/>
                  </a:cubicBezTo>
                  <a:lnTo>
                    <a:pt x="67858" y="77622"/>
                  </a:lnTo>
                  <a:cubicBezTo>
                    <a:pt x="69408" y="73629"/>
                    <a:pt x="71749" y="69879"/>
                    <a:pt x="73976" y="66241"/>
                  </a:cubicBezTo>
                  <a:cubicBezTo>
                    <a:pt x="74330" y="65709"/>
                    <a:pt x="74677" y="65172"/>
                    <a:pt x="75016" y="64630"/>
                  </a:cubicBezTo>
                  <a:close/>
                  <a:moveTo>
                    <a:pt x="123773" y="97143"/>
                  </a:moveTo>
                  <a:cubicBezTo>
                    <a:pt x="128503" y="97417"/>
                    <a:pt x="133249" y="98558"/>
                    <a:pt x="136825" y="101960"/>
                  </a:cubicBezTo>
                  <a:cubicBezTo>
                    <a:pt x="139167" y="104107"/>
                    <a:pt x="143461" y="109377"/>
                    <a:pt x="140143" y="112597"/>
                  </a:cubicBezTo>
                  <a:cubicBezTo>
                    <a:pt x="139354" y="113326"/>
                    <a:pt x="138074" y="113525"/>
                    <a:pt x="136820" y="113525"/>
                  </a:cubicBezTo>
                  <a:cubicBezTo>
                    <a:pt x="136058" y="113525"/>
                    <a:pt x="135305" y="113452"/>
                    <a:pt x="134678" y="113378"/>
                  </a:cubicBezTo>
                  <a:cubicBezTo>
                    <a:pt x="132726" y="113280"/>
                    <a:pt x="130872" y="112792"/>
                    <a:pt x="129115" y="112012"/>
                  </a:cubicBezTo>
                  <a:cubicBezTo>
                    <a:pt x="124724" y="109767"/>
                    <a:pt x="123455" y="104692"/>
                    <a:pt x="123553" y="100008"/>
                  </a:cubicBezTo>
                  <a:cubicBezTo>
                    <a:pt x="123572" y="99042"/>
                    <a:pt x="123649" y="98088"/>
                    <a:pt x="123773" y="97143"/>
                  </a:cubicBezTo>
                  <a:close/>
                  <a:moveTo>
                    <a:pt x="190175" y="79122"/>
                  </a:moveTo>
                  <a:lnTo>
                    <a:pt x="190175" y="79122"/>
                  </a:lnTo>
                  <a:cubicBezTo>
                    <a:pt x="191509" y="86181"/>
                    <a:pt x="197739" y="90401"/>
                    <a:pt x="203968" y="93469"/>
                  </a:cubicBezTo>
                  <a:cubicBezTo>
                    <a:pt x="205249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80" y="110138"/>
                    <a:pt x="196844" y="113183"/>
                  </a:cubicBezTo>
                  <a:cubicBezTo>
                    <a:pt x="195502" y="113789"/>
                    <a:pt x="194064" y="114088"/>
                    <a:pt x="192623" y="114088"/>
                  </a:cubicBezTo>
                  <a:cubicBezTo>
                    <a:pt x="190817" y="114088"/>
                    <a:pt x="189007" y="113618"/>
                    <a:pt x="187378" y="112695"/>
                  </a:cubicBezTo>
                  <a:cubicBezTo>
                    <a:pt x="186842" y="112385"/>
                    <a:pt x="186329" y="112020"/>
                    <a:pt x="185841" y="111609"/>
                  </a:cubicBezTo>
                  <a:lnTo>
                    <a:pt x="185841" y="111609"/>
                  </a:lnTo>
                  <a:cubicBezTo>
                    <a:pt x="187604" y="107320"/>
                    <a:pt x="187400" y="102334"/>
                    <a:pt x="184743" y="98251"/>
                  </a:cubicBezTo>
                  <a:cubicBezTo>
                    <a:pt x="183856" y="96938"/>
                    <a:pt x="182843" y="95833"/>
                    <a:pt x="181735" y="94888"/>
                  </a:cubicBezTo>
                  <a:lnTo>
                    <a:pt x="181735" y="94888"/>
                  </a:lnTo>
                  <a:cubicBezTo>
                    <a:pt x="182541" y="93191"/>
                    <a:pt x="183603" y="91574"/>
                    <a:pt x="184645" y="90053"/>
                  </a:cubicBezTo>
                  <a:cubicBezTo>
                    <a:pt x="186939" y="86655"/>
                    <a:pt x="189233" y="83183"/>
                    <a:pt x="190175" y="79122"/>
                  </a:cubicBezTo>
                  <a:close/>
                  <a:moveTo>
                    <a:pt x="168036" y="91852"/>
                  </a:moveTo>
                  <a:cubicBezTo>
                    <a:pt x="171563" y="92822"/>
                    <a:pt x="175067" y="93861"/>
                    <a:pt x="177976" y="95804"/>
                  </a:cubicBezTo>
                  <a:lnTo>
                    <a:pt x="177976" y="95804"/>
                  </a:lnTo>
                  <a:cubicBezTo>
                    <a:pt x="177919" y="95968"/>
                    <a:pt x="177865" y="96133"/>
                    <a:pt x="177814" y="96299"/>
                  </a:cubicBezTo>
                  <a:cubicBezTo>
                    <a:pt x="176545" y="100984"/>
                    <a:pt x="178009" y="105863"/>
                    <a:pt x="180449" y="109865"/>
                  </a:cubicBezTo>
                  <a:cubicBezTo>
                    <a:pt x="180912" y="110675"/>
                    <a:pt x="181441" y="111436"/>
                    <a:pt x="182030" y="112139"/>
                  </a:cubicBezTo>
                  <a:lnTo>
                    <a:pt x="182030" y="112139"/>
                  </a:lnTo>
                  <a:cubicBezTo>
                    <a:pt x="180900" y="113978"/>
                    <a:pt x="179293" y="115572"/>
                    <a:pt x="177326" y="116696"/>
                  </a:cubicBezTo>
                  <a:cubicBezTo>
                    <a:pt x="174984" y="117899"/>
                    <a:pt x="172396" y="118526"/>
                    <a:pt x="169801" y="118526"/>
                  </a:cubicBezTo>
                  <a:cubicBezTo>
                    <a:pt x="168395" y="118526"/>
                    <a:pt x="166987" y="118342"/>
                    <a:pt x="165615" y="117965"/>
                  </a:cubicBezTo>
                  <a:cubicBezTo>
                    <a:pt x="162785" y="117282"/>
                    <a:pt x="158003" y="116208"/>
                    <a:pt x="157319" y="112695"/>
                  </a:cubicBezTo>
                  <a:cubicBezTo>
                    <a:pt x="156734" y="109962"/>
                    <a:pt x="158588" y="107034"/>
                    <a:pt x="159954" y="104790"/>
                  </a:cubicBezTo>
                  <a:cubicBezTo>
                    <a:pt x="161809" y="101569"/>
                    <a:pt x="164053" y="98642"/>
                    <a:pt x="166103" y="95421"/>
                  </a:cubicBezTo>
                  <a:cubicBezTo>
                    <a:pt x="166845" y="94288"/>
                    <a:pt x="167494" y="93092"/>
                    <a:pt x="168036" y="91852"/>
                  </a:cubicBezTo>
                  <a:close/>
                  <a:moveTo>
                    <a:pt x="61163" y="76575"/>
                  </a:moveTo>
                  <a:cubicBezTo>
                    <a:pt x="62269" y="77213"/>
                    <a:pt x="63336" y="77923"/>
                    <a:pt x="64355" y="78699"/>
                  </a:cubicBezTo>
                  <a:lnTo>
                    <a:pt x="64355" y="78699"/>
                  </a:lnTo>
                  <a:cubicBezTo>
                    <a:pt x="62662" y="83635"/>
                    <a:pt x="62974" y="89129"/>
                    <a:pt x="65388" y="93860"/>
                  </a:cubicBezTo>
                  <a:cubicBezTo>
                    <a:pt x="67252" y="97244"/>
                    <a:pt x="69948" y="99944"/>
                    <a:pt x="73025" y="102132"/>
                  </a:cubicBezTo>
                  <a:lnTo>
                    <a:pt x="73025" y="102132"/>
                  </a:lnTo>
                  <a:cubicBezTo>
                    <a:pt x="72070" y="105601"/>
                    <a:pt x="70277" y="108842"/>
                    <a:pt x="67730" y="111426"/>
                  </a:cubicBezTo>
                  <a:cubicBezTo>
                    <a:pt x="62085" y="117244"/>
                    <a:pt x="54200" y="118813"/>
                    <a:pt x="46480" y="118813"/>
                  </a:cubicBezTo>
                  <a:cubicBezTo>
                    <a:pt x="45524" y="118813"/>
                    <a:pt x="44571" y="118788"/>
                    <a:pt x="43624" y="118745"/>
                  </a:cubicBezTo>
                  <a:cubicBezTo>
                    <a:pt x="39916" y="118648"/>
                    <a:pt x="35915" y="118062"/>
                    <a:pt x="32792" y="116013"/>
                  </a:cubicBezTo>
                  <a:cubicBezTo>
                    <a:pt x="29669" y="113963"/>
                    <a:pt x="28693" y="110353"/>
                    <a:pt x="28790" y="106644"/>
                  </a:cubicBezTo>
                  <a:cubicBezTo>
                    <a:pt x="28986" y="100593"/>
                    <a:pt x="32792" y="95909"/>
                    <a:pt x="37574" y="92493"/>
                  </a:cubicBezTo>
                  <a:cubicBezTo>
                    <a:pt x="42746" y="88687"/>
                    <a:pt x="48699" y="85955"/>
                    <a:pt x="54164" y="82344"/>
                  </a:cubicBezTo>
                  <a:cubicBezTo>
                    <a:pt x="56668" y="80692"/>
                    <a:pt x="59146" y="78808"/>
                    <a:pt x="61163" y="76575"/>
                  </a:cubicBezTo>
                  <a:close/>
                  <a:moveTo>
                    <a:pt x="217016" y="1"/>
                  </a:moveTo>
                  <a:cubicBezTo>
                    <a:pt x="215530" y="1"/>
                    <a:pt x="214075" y="271"/>
                    <a:pt x="212752" y="952"/>
                  </a:cubicBezTo>
                  <a:cubicBezTo>
                    <a:pt x="208751" y="2807"/>
                    <a:pt x="207970" y="7393"/>
                    <a:pt x="208067" y="11395"/>
                  </a:cubicBezTo>
                  <a:cubicBezTo>
                    <a:pt x="208165" y="16860"/>
                    <a:pt x="209629" y="22520"/>
                    <a:pt x="205628" y="27009"/>
                  </a:cubicBezTo>
                  <a:cubicBezTo>
                    <a:pt x="205305" y="27367"/>
                    <a:pt x="204964" y="27688"/>
                    <a:pt x="204608" y="27976"/>
                  </a:cubicBezTo>
                  <a:lnTo>
                    <a:pt x="204608" y="27976"/>
                  </a:lnTo>
                  <a:cubicBezTo>
                    <a:pt x="204858" y="19351"/>
                    <a:pt x="202855" y="11051"/>
                    <a:pt x="195868" y="5441"/>
                  </a:cubicBezTo>
                  <a:cubicBezTo>
                    <a:pt x="191877" y="2270"/>
                    <a:pt x="186844" y="539"/>
                    <a:pt x="181834" y="539"/>
                  </a:cubicBezTo>
                  <a:cubicBezTo>
                    <a:pt x="177901" y="539"/>
                    <a:pt x="173982" y="1606"/>
                    <a:pt x="170592" y="3880"/>
                  </a:cubicBezTo>
                  <a:cubicBezTo>
                    <a:pt x="168977" y="5022"/>
                    <a:pt x="167569" y="6402"/>
                    <a:pt x="166413" y="7957"/>
                  </a:cubicBezTo>
                  <a:lnTo>
                    <a:pt x="166413" y="7957"/>
                  </a:lnTo>
                  <a:cubicBezTo>
                    <a:pt x="164800" y="5734"/>
                    <a:pt x="162628" y="3951"/>
                    <a:pt x="160052" y="2807"/>
                  </a:cubicBezTo>
                  <a:cubicBezTo>
                    <a:pt x="158082" y="1983"/>
                    <a:pt x="156111" y="1619"/>
                    <a:pt x="154156" y="1619"/>
                  </a:cubicBezTo>
                  <a:cubicBezTo>
                    <a:pt x="150783" y="1619"/>
                    <a:pt x="147454" y="2700"/>
                    <a:pt x="144242" y="4368"/>
                  </a:cubicBezTo>
                  <a:cubicBezTo>
                    <a:pt x="142783" y="5115"/>
                    <a:pt x="141337" y="5902"/>
                    <a:pt x="139904" y="6722"/>
                  </a:cubicBezTo>
                  <a:lnTo>
                    <a:pt x="139904" y="6722"/>
                  </a:lnTo>
                  <a:cubicBezTo>
                    <a:pt x="137388" y="3888"/>
                    <a:pt x="134060" y="1525"/>
                    <a:pt x="130402" y="1525"/>
                  </a:cubicBezTo>
                  <a:cubicBezTo>
                    <a:pt x="129377" y="1525"/>
                    <a:pt x="128327" y="1711"/>
                    <a:pt x="127261" y="2123"/>
                  </a:cubicBezTo>
                  <a:cubicBezTo>
                    <a:pt x="123650" y="3587"/>
                    <a:pt x="121698" y="6905"/>
                    <a:pt x="119258" y="9833"/>
                  </a:cubicBezTo>
                  <a:cubicBezTo>
                    <a:pt x="117217" y="12225"/>
                    <a:pt x="114931" y="14407"/>
                    <a:pt x="112631" y="16568"/>
                  </a:cubicBezTo>
                  <a:lnTo>
                    <a:pt x="112631" y="16568"/>
                  </a:lnTo>
                  <a:cubicBezTo>
                    <a:pt x="112534" y="16339"/>
                    <a:pt x="112433" y="16111"/>
                    <a:pt x="112329" y="15884"/>
                  </a:cubicBezTo>
                  <a:cubicBezTo>
                    <a:pt x="110280" y="11492"/>
                    <a:pt x="106767" y="8076"/>
                    <a:pt x="102375" y="6320"/>
                  </a:cubicBezTo>
                  <a:cubicBezTo>
                    <a:pt x="100472" y="5498"/>
                    <a:pt x="98357" y="5002"/>
                    <a:pt x="96279" y="5002"/>
                  </a:cubicBezTo>
                  <a:cubicBezTo>
                    <a:pt x="93668" y="5002"/>
                    <a:pt x="91113" y="5784"/>
                    <a:pt x="89102" y="7686"/>
                  </a:cubicBezTo>
                  <a:cubicBezTo>
                    <a:pt x="85709" y="10896"/>
                    <a:pt x="84212" y="15743"/>
                    <a:pt x="81290" y="19474"/>
                  </a:cubicBezTo>
                  <a:lnTo>
                    <a:pt x="81290" y="19474"/>
                  </a:lnTo>
                  <a:cubicBezTo>
                    <a:pt x="80769" y="18421"/>
                    <a:pt x="80186" y="17386"/>
                    <a:pt x="79538" y="16372"/>
                  </a:cubicBezTo>
                  <a:cubicBezTo>
                    <a:pt x="74869" y="9108"/>
                    <a:pt x="66675" y="1845"/>
                    <a:pt x="57605" y="1845"/>
                  </a:cubicBezTo>
                  <a:cubicBezTo>
                    <a:pt x="56438" y="1845"/>
                    <a:pt x="55257" y="1965"/>
                    <a:pt x="54067" y="2221"/>
                  </a:cubicBezTo>
                  <a:cubicBezTo>
                    <a:pt x="44600" y="4270"/>
                    <a:pt x="38647" y="13542"/>
                    <a:pt x="35232" y="21934"/>
                  </a:cubicBezTo>
                  <a:cubicBezTo>
                    <a:pt x="33064" y="27198"/>
                    <a:pt x="31604" y="33169"/>
                    <a:pt x="31350" y="39149"/>
                  </a:cubicBezTo>
                  <a:lnTo>
                    <a:pt x="31350" y="39149"/>
                  </a:lnTo>
                  <a:cubicBezTo>
                    <a:pt x="25733" y="37787"/>
                    <a:pt x="20237" y="35955"/>
                    <a:pt x="15713" y="32279"/>
                  </a:cubicBezTo>
                  <a:cubicBezTo>
                    <a:pt x="7808" y="25936"/>
                    <a:pt x="2733" y="15201"/>
                    <a:pt x="6832" y="5344"/>
                  </a:cubicBezTo>
                  <a:cubicBezTo>
                    <a:pt x="7366" y="4077"/>
                    <a:pt x="6305" y="2993"/>
                    <a:pt x="5330" y="2993"/>
                  </a:cubicBezTo>
                  <a:cubicBezTo>
                    <a:pt x="4878" y="2993"/>
                    <a:pt x="4445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1" y="13737"/>
                    <a:pt x="3514" y="24569"/>
                    <a:pt x="10931" y="31986"/>
                  </a:cubicBezTo>
                  <a:cubicBezTo>
                    <a:pt x="16506" y="37738"/>
                    <a:pt x="23765" y="40361"/>
                    <a:pt x="31327" y="42182"/>
                  </a:cubicBezTo>
                  <a:lnTo>
                    <a:pt x="31327" y="42182"/>
                  </a:lnTo>
                  <a:cubicBezTo>
                    <a:pt x="31395" y="44608"/>
                    <a:pt x="31677" y="47015"/>
                    <a:pt x="32206" y="49358"/>
                  </a:cubicBezTo>
                  <a:cubicBezTo>
                    <a:pt x="34060" y="57848"/>
                    <a:pt x="39721" y="64680"/>
                    <a:pt x="47040" y="69169"/>
                  </a:cubicBezTo>
                  <a:cubicBezTo>
                    <a:pt x="50712" y="71389"/>
                    <a:pt x="54757" y="73011"/>
                    <a:pt x="58522" y="75082"/>
                  </a:cubicBezTo>
                  <a:lnTo>
                    <a:pt x="58522" y="75082"/>
                  </a:lnTo>
                  <a:cubicBezTo>
                    <a:pt x="56363" y="77334"/>
                    <a:pt x="53676" y="79163"/>
                    <a:pt x="51139" y="80782"/>
                  </a:cubicBezTo>
                  <a:cubicBezTo>
                    <a:pt x="45576" y="84100"/>
                    <a:pt x="39721" y="86931"/>
                    <a:pt x="34646" y="90932"/>
                  </a:cubicBezTo>
                  <a:cubicBezTo>
                    <a:pt x="29766" y="94738"/>
                    <a:pt x="26253" y="99813"/>
                    <a:pt x="25863" y="106059"/>
                  </a:cubicBezTo>
                  <a:cubicBezTo>
                    <a:pt x="25472" y="109865"/>
                    <a:pt x="26643" y="113671"/>
                    <a:pt x="29083" y="116598"/>
                  </a:cubicBezTo>
                  <a:cubicBezTo>
                    <a:pt x="31523" y="119429"/>
                    <a:pt x="35329" y="120697"/>
                    <a:pt x="38940" y="121283"/>
                  </a:cubicBezTo>
                  <a:cubicBezTo>
                    <a:pt x="41398" y="121661"/>
                    <a:pt x="43937" y="121876"/>
                    <a:pt x="46479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0" y="121478"/>
                    <a:pt x="59532" y="120404"/>
                    <a:pt x="63533" y="118355"/>
                  </a:cubicBezTo>
                  <a:cubicBezTo>
                    <a:pt x="69475" y="115315"/>
                    <a:pt x="73803" y="110074"/>
                    <a:pt x="75789" y="103913"/>
                  </a:cubicBezTo>
                  <a:lnTo>
                    <a:pt x="75789" y="103913"/>
                  </a:lnTo>
                  <a:cubicBezTo>
                    <a:pt x="76190" y="104147"/>
                    <a:pt x="76594" y="104374"/>
                    <a:pt x="77001" y="104595"/>
                  </a:cubicBezTo>
                  <a:cubicBezTo>
                    <a:pt x="81685" y="107132"/>
                    <a:pt x="86467" y="108889"/>
                    <a:pt x="91054" y="111524"/>
                  </a:cubicBezTo>
                  <a:cubicBezTo>
                    <a:pt x="94736" y="113616"/>
                    <a:pt x="98490" y="115923"/>
                    <a:pt x="102746" y="115923"/>
                  </a:cubicBezTo>
                  <a:cubicBezTo>
                    <a:pt x="103454" y="115923"/>
                    <a:pt x="104175" y="115859"/>
                    <a:pt x="104912" y="115720"/>
                  </a:cubicBezTo>
                  <a:cubicBezTo>
                    <a:pt x="109694" y="114647"/>
                    <a:pt x="113403" y="110645"/>
                    <a:pt x="114086" y="105766"/>
                  </a:cubicBezTo>
                  <a:cubicBezTo>
                    <a:pt x="114443" y="102847"/>
                    <a:pt x="114219" y="99929"/>
                    <a:pt x="113480" y="97144"/>
                  </a:cubicBezTo>
                  <a:lnTo>
                    <a:pt x="113480" y="97144"/>
                  </a:lnTo>
                  <a:cubicBezTo>
                    <a:pt x="115485" y="97101"/>
                    <a:pt x="117491" y="97039"/>
                    <a:pt x="119496" y="97039"/>
                  </a:cubicBezTo>
                  <a:cubicBezTo>
                    <a:pt x="119900" y="97039"/>
                    <a:pt x="120304" y="97041"/>
                    <a:pt x="120709" y="97047"/>
                  </a:cubicBezTo>
                  <a:lnTo>
                    <a:pt x="120709" y="97047"/>
                  </a:lnTo>
                  <a:cubicBezTo>
                    <a:pt x="120405" y="99448"/>
                    <a:pt x="120386" y="101891"/>
                    <a:pt x="120820" y="104399"/>
                  </a:cubicBezTo>
                  <a:cubicBezTo>
                    <a:pt x="121308" y="108986"/>
                    <a:pt x="124236" y="112890"/>
                    <a:pt x="128335" y="114939"/>
                  </a:cubicBezTo>
                  <a:cubicBezTo>
                    <a:pt x="130538" y="115857"/>
                    <a:pt x="133394" y="116545"/>
                    <a:pt x="136084" y="116545"/>
                  </a:cubicBezTo>
                  <a:cubicBezTo>
                    <a:pt x="137683" y="116545"/>
                    <a:pt x="139224" y="116302"/>
                    <a:pt x="140534" y="115720"/>
                  </a:cubicBezTo>
                  <a:cubicBezTo>
                    <a:pt x="144925" y="113963"/>
                    <a:pt x="144828" y="108596"/>
                    <a:pt x="142973" y="105083"/>
                  </a:cubicBezTo>
                  <a:cubicBezTo>
                    <a:pt x="141022" y="101081"/>
                    <a:pt x="137703" y="97958"/>
                    <a:pt x="133702" y="96202"/>
                  </a:cubicBezTo>
                  <a:cubicBezTo>
                    <a:pt x="130654" y="94875"/>
                    <a:pt x="127516" y="94291"/>
                    <a:pt x="124335" y="94063"/>
                  </a:cubicBezTo>
                  <a:lnTo>
                    <a:pt x="124335" y="94063"/>
                  </a:lnTo>
                  <a:cubicBezTo>
                    <a:pt x="125703" y="88112"/>
                    <a:pt x="128494" y="82433"/>
                    <a:pt x="129757" y="76445"/>
                  </a:cubicBezTo>
                  <a:lnTo>
                    <a:pt x="129757" y="76445"/>
                  </a:lnTo>
                  <a:cubicBezTo>
                    <a:pt x="130470" y="76503"/>
                    <a:pt x="131185" y="76529"/>
                    <a:pt x="131902" y="76529"/>
                  </a:cubicBezTo>
                  <a:cubicBezTo>
                    <a:pt x="137879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50" y="75948"/>
                    <a:pt x="150231" y="78192"/>
                    <a:pt x="151074" y="80392"/>
                  </a:cubicBezTo>
                  <a:cubicBezTo>
                    <a:pt x="152537" y="84198"/>
                    <a:pt x="155465" y="87321"/>
                    <a:pt x="159271" y="88980"/>
                  </a:cubicBezTo>
                  <a:cubicBezTo>
                    <a:pt x="161105" y="89836"/>
                    <a:pt x="163097" y="90471"/>
                    <a:pt x="165136" y="91051"/>
                  </a:cubicBezTo>
                  <a:lnTo>
                    <a:pt x="165136" y="91051"/>
                  </a:lnTo>
                  <a:cubicBezTo>
                    <a:pt x="164821" y="91715"/>
                    <a:pt x="164461" y="92360"/>
                    <a:pt x="164053" y="92981"/>
                  </a:cubicBezTo>
                  <a:cubicBezTo>
                    <a:pt x="162101" y="96202"/>
                    <a:pt x="159857" y="99227"/>
                    <a:pt x="157905" y="102448"/>
                  </a:cubicBezTo>
                  <a:cubicBezTo>
                    <a:pt x="156246" y="105083"/>
                    <a:pt x="154489" y="108108"/>
                    <a:pt x="154294" y="111328"/>
                  </a:cubicBezTo>
                  <a:cubicBezTo>
                    <a:pt x="154196" y="114354"/>
                    <a:pt x="155758" y="117184"/>
                    <a:pt x="158491" y="118648"/>
                  </a:cubicBezTo>
                  <a:cubicBezTo>
                    <a:pt x="161944" y="120633"/>
                    <a:pt x="165779" y="121626"/>
                    <a:pt x="169726" y="121626"/>
                  </a:cubicBezTo>
                  <a:cubicBezTo>
                    <a:pt x="170240" y="121626"/>
                    <a:pt x="170757" y="121609"/>
                    <a:pt x="171275" y="121576"/>
                  </a:cubicBezTo>
                  <a:cubicBezTo>
                    <a:pt x="175179" y="121380"/>
                    <a:pt x="178790" y="119917"/>
                    <a:pt x="181717" y="117379"/>
                  </a:cubicBezTo>
                  <a:cubicBezTo>
                    <a:pt x="182739" y="116485"/>
                    <a:pt x="183624" y="115472"/>
                    <a:pt x="184362" y="114375"/>
                  </a:cubicBezTo>
                  <a:lnTo>
                    <a:pt x="184362" y="114375"/>
                  </a:lnTo>
                  <a:cubicBezTo>
                    <a:pt x="185824" y="115492"/>
                    <a:pt x="187497" y="116324"/>
                    <a:pt x="189330" y="116794"/>
                  </a:cubicBezTo>
                  <a:cubicBezTo>
                    <a:pt x="190326" y="117021"/>
                    <a:pt x="191340" y="117133"/>
                    <a:pt x="192353" y="117133"/>
                  </a:cubicBezTo>
                  <a:cubicBezTo>
                    <a:pt x="194811" y="117133"/>
                    <a:pt x="197268" y="116476"/>
                    <a:pt x="199479" y="115232"/>
                  </a:cubicBezTo>
                  <a:cubicBezTo>
                    <a:pt x="206232" y="111596"/>
                    <a:pt x="210143" y="104044"/>
                    <a:pt x="210872" y="96527"/>
                  </a:cubicBezTo>
                  <a:lnTo>
                    <a:pt x="210872" y="96527"/>
                  </a:lnTo>
                  <a:cubicBezTo>
                    <a:pt x="212088" y="97050"/>
                    <a:pt x="213304" y="97585"/>
                    <a:pt x="214508" y="98154"/>
                  </a:cubicBezTo>
                  <a:cubicBezTo>
                    <a:pt x="218315" y="100008"/>
                    <a:pt x="221828" y="102643"/>
                    <a:pt x="225634" y="104204"/>
                  </a:cubicBezTo>
                  <a:cubicBezTo>
                    <a:pt x="227849" y="105161"/>
                    <a:pt x="230220" y="105780"/>
                    <a:pt x="232546" y="105780"/>
                  </a:cubicBezTo>
                  <a:cubicBezTo>
                    <a:pt x="234729" y="105780"/>
                    <a:pt x="236872" y="105234"/>
                    <a:pt x="238809" y="103911"/>
                  </a:cubicBezTo>
                  <a:cubicBezTo>
                    <a:pt x="242908" y="100691"/>
                    <a:pt x="245250" y="95714"/>
                    <a:pt x="245152" y="90444"/>
                  </a:cubicBezTo>
                  <a:cubicBezTo>
                    <a:pt x="244957" y="85759"/>
                    <a:pt x="242908" y="81173"/>
                    <a:pt x="239492" y="77855"/>
                  </a:cubicBezTo>
                  <a:cubicBezTo>
                    <a:pt x="235686" y="74341"/>
                    <a:pt x="231002" y="71901"/>
                    <a:pt x="225927" y="70926"/>
                  </a:cubicBezTo>
                  <a:cubicBezTo>
                    <a:pt x="216100" y="68688"/>
                    <a:pt x="204721" y="69360"/>
                    <a:pt x="196529" y="62498"/>
                  </a:cubicBezTo>
                  <a:lnTo>
                    <a:pt x="196529" y="62498"/>
                  </a:lnTo>
                  <a:cubicBezTo>
                    <a:pt x="196537" y="62477"/>
                    <a:pt x="196544" y="62456"/>
                    <a:pt x="196551" y="62435"/>
                  </a:cubicBezTo>
                  <a:cubicBezTo>
                    <a:pt x="197918" y="58531"/>
                    <a:pt x="199186" y="54530"/>
                    <a:pt x="200358" y="50626"/>
                  </a:cubicBezTo>
                  <a:cubicBezTo>
                    <a:pt x="201958" y="45085"/>
                    <a:pt x="203698" y="38467"/>
                    <a:pt x="204356" y="31833"/>
                  </a:cubicBezTo>
                  <a:lnTo>
                    <a:pt x="204356" y="31833"/>
                  </a:lnTo>
                  <a:cubicBezTo>
                    <a:pt x="204865" y="31569"/>
                    <a:pt x="205356" y="31266"/>
                    <a:pt x="205823" y="30913"/>
                  </a:cubicBezTo>
                  <a:cubicBezTo>
                    <a:pt x="210410" y="27595"/>
                    <a:pt x="211678" y="22227"/>
                    <a:pt x="211386" y="16860"/>
                  </a:cubicBezTo>
                  <a:cubicBezTo>
                    <a:pt x="211093" y="13054"/>
                    <a:pt x="209726" y="6808"/>
                    <a:pt x="213337" y="4075"/>
                  </a:cubicBezTo>
                  <a:cubicBezTo>
                    <a:pt x="214337" y="3335"/>
                    <a:pt x="215547" y="3058"/>
                    <a:pt x="216819" y="3058"/>
                  </a:cubicBezTo>
                  <a:cubicBezTo>
                    <a:pt x="218900" y="3058"/>
                    <a:pt x="221145" y="3799"/>
                    <a:pt x="222901" y="4466"/>
                  </a:cubicBezTo>
                  <a:cubicBezTo>
                    <a:pt x="226512" y="5929"/>
                    <a:pt x="229830" y="8174"/>
                    <a:pt x="232465" y="11004"/>
                  </a:cubicBezTo>
                  <a:cubicBezTo>
                    <a:pt x="235003" y="13737"/>
                    <a:pt x="236174" y="17640"/>
                    <a:pt x="236955" y="21154"/>
                  </a:cubicBezTo>
                  <a:cubicBezTo>
                    <a:pt x="238321" y="28278"/>
                    <a:pt x="237247" y="39111"/>
                    <a:pt x="228074" y="39501"/>
                  </a:cubicBezTo>
                  <a:cubicBezTo>
                    <a:pt x="227782" y="39514"/>
                    <a:pt x="227481" y="39519"/>
                    <a:pt x="227170" y="39519"/>
                  </a:cubicBezTo>
                  <a:cubicBezTo>
                    <a:pt x="224304" y="39519"/>
                    <a:pt x="220702" y="39030"/>
                    <a:pt x="217236" y="39030"/>
                  </a:cubicBezTo>
                  <a:cubicBezTo>
                    <a:pt x="212424" y="39030"/>
                    <a:pt x="207874" y="39973"/>
                    <a:pt x="205920" y="44478"/>
                  </a:cubicBezTo>
                  <a:cubicBezTo>
                    <a:pt x="204164" y="48479"/>
                    <a:pt x="206408" y="52578"/>
                    <a:pt x="209434" y="55311"/>
                  </a:cubicBezTo>
                  <a:cubicBezTo>
                    <a:pt x="212947" y="58336"/>
                    <a:pt x="217339" y="60093"/>
                    <a:pt x="221925" y="60093"/>
                  </a:cubicBezTo>
                  <a:cubicBezTo>
                    <a:pt x="222332" y="60108"/>
                    <a:pt x="222747" y="60115"/>
                    <a:pt x="223167" y="60115"/>
                  </a:cubicBezTo>
                  <a:cubicBezTo>
                    <a:pt x="224823" y="60115"/>
                    <a:pt x="226572" y="60018"/>
                    <a:pt x="228318" y="60018"/>
                  </a:cubicBezTo>
                  <a:cubicBezTo>
                    <a:pt x="231657" y="60018"/>
                    <a:pt x="234985" y="60372"/>
                    <a:pt x="237638" y="62435"/>
                  </a:cubicBezTo>
                  <a:cubicBezTo>
                    <a:pt x="240761" y="64875"/>
                    <a:pt x="242127" y="69169"/>
                    <a:pt x="243689" y="72585"/>
                  </a:cubicBezTo>
                  <a:cubicBezTo>
                    <a:pt x="243969" y="73177"/>
                    <a:pt x="244429" y="73421"/>
                    <a:pt x="244897" y="73421"/>
                  </a:cubicBezTo>
                  <a:cubicBezTo>
                    <a:pt x="245892" y="73421"/>
                    <a:pt x="246921" y="72316"/>
                    <a:pt x="246324" y="71121"/>
                  </a:cubicBezTo>
                  <a:cubicBezTo>
                    <a:pt x="244567" y="67315"/>
                    <a:pt x="243201" y="63021"/>
                    <a:pt x="239882" y="60288"/>
                  </a:cubicBezTo>
                  <a:cubicBezTo>
                    <a:pt x="236474" y="57435"/>
                    <a:pt x="232036" y="57027"/>
                    <a:pt x="227718" y="57027"/>
                  </a:cubicBezTo>
                  <a:cubicBezTo>
                    <a:pt x="226719" y="57027"/>
                    <a:pt x="225727" y="57049"/>
                    <a:pt x="224756" y="57067"/>
                  </a:cubicBezTo>
                  <a:cubicBezTo>
                    <a:pt x="224200" y="57106"/>
                    <a:pt x="223642" y="57125"/>
                    <a:pt x="223081" y="57125"/>
                  </a:cubicBezTo>
                  <a:cubicBezTo>
                    <a:pt x="220784" y="57125"/>
                    <a:pt x="218462" y="56798"/>
                    <a:pt x="216265" y="56092"/>
                  </a:cubicBezTo>
                  <a:cubicBezTo>
                    <a:pt x="214216" y="55213"/>
                    <a:pt x="212459" y="54042"/>
                    <a:pt x="210898" y="52481"/>
                  </a:cubicBezTo>
                  <a:cubicBezTo>
                    <a:pt x="209434" y="51114"/>
                    <a:pt x="208067" y="49065"/>
                    <a:pt x="208360" y="46918"/>
                  </a:cubicBezTo>
                  <a:cubicBezTo>
                    <a:pt x="208555" y="45161"/>
                    <a:pt x="209726" y="43697"/>
                    <a:pt x="211386" y="43014"/>
                  </a:cubicBezTo>
                  <a:cubicBezTo>
                    <a:pt x="213095" y="42313"/>
                    <a:pt x="214981" y="42104"/>
                    <a:pt x="216885" y="42104"/>
                  </a:cubicBezTo>
                  <a:cubicBezTo>
                    <a:pt x="219222" y="42104"/>
                    <a:pt x="221585" y="42419"/>
                    <a:pt x="223682" y="42526"/>
                  </a:cubicBezTo>
                  <a:cubicBezTo>
                    <a:pt x="224676" y="42576"/>
                    <a:pt x="225670" y="42619"/>
                    <a:pt x="226652" y="42619"/>
                  </a:cubicBezTo>
                  <a:cubicBezTo>
                    <a:pt x="229529" y="42619"/>
                    <a:pt x="232309" y="42248"/>
                    <a:pt x="234710" y="40574"/>
                  </a:cubicBezTo>
                  <a:cubicBezTo>
                    <a:pt x="241834" y="35305"/>
                    <a:pt x="241444" y="24667"/>
                    <a:pt x="239102" y="17152"/>
                  </a:cubicBezTo>
                  <a:cubicBezTo>
                    <a:pt x="238126" y="13542"/>
                    <a:pt x="236272" y="10321"/>
                    <a:pt x="233637" y="7686"/>
                  </a:cubicBezTo>
                  <a:cubicBezTo>
                    <a:pt x="230611" y="4856"/>
                    <a:pt x="227098" y="2709"/>
                    <a:pt x="223292" y="1245"/>
                  </a:cubicBezTo>
                  <a:cubicBezTo>
                    <a:pt x="221337" y="555"/>
                    <a:pt x="219145" y="1"/>
                    <a:pt x="2170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5" name="Google Shape;1035;p35"/>
            <p:cNvSpPr/>
            <p:nvPr/>
          </p:nvSpPr>
          <p:spPr>
            <a:xfrm>
              <a:off x="406450" y="1343100"/>
              <a:ext cx="1917725" cy="2959500"/>
            </a:xfrm>
            <a:custGeom>
              <a:avLst/>
              <a:gdLst/>
              <a:ahLst/>
              <a:cxnLst/>
              <a:rect l="l" t="t" r="r" b="b"/>
              <a:pathLst>
                <a:path w="76709" h="118380" extrusionOk="0">
                  <a:moveTo>
                    <a:pt x="11738" y="2985"/>
                  </a:moveTo>
                  <a:cubicBezTo>
                    <a:pt x="12087" y="2985"/>
                    <a:pt x="12437" y="3005"/>
                    <a:pt x="12785" y="3045"/>
                  </a:cubicBezTo>
                  <a:cubicBezTo>
                    <a:pt x="15420" y="3338"/>
                    <a:pt x="17665" y="4997"/>
                    <a:pt x="18739" y="7437"/>
                  </a:cubicBezTo>
                  <a:cubicBezTo>
                    <a:pt x="20300" y="11145"/>
                    <a:pt x="18641" y="15439"/>
                    <a:pt x="16884" y="18757"/>
                  </a:cubicBezTo>
                  <a:cubicBezTo>
                    <a:pt x="15917" y="20615"/>
                    <a:pt x="14842" y="22442"/>
                    <a:pt x="13836" y="24293"/>
                  </a:cubicBezTo>
                  <a:lnTo>
                    <a:pt x="13836" y="24293"/>
                  </a:lnTo>
                  <a:cubicBezTo>
                    <a:pt x="13583" y="24139"/>
                    <a:pt x="13330" y="23986"/>
                    <a:pt x="13078" y="23832"/>
                  </a:cubicBezTo>
                  <a:cubicBezTo>
                    <a:pt x="9370" y="21588"/>
                    <a:pt x="5368" y="18953"/>
                    <a:pt x="4002" y="14561"/>
                  </a:cubicBezTo>
                  <a:cubicBezTo>
                    <a:pt x="3026" y="11438"/>
                    <a:pt x="3319" y="7632"/>
                    <a:pt x="5759" y="5290"/>
                  </a:cubicBezTo>
                  <a:cubicBezTo>
                    <a:pt x="7359" y="3774"/>
                    <a:pt x="9540" y="2985"/>
                    <a:pt x="11738" y="2985"/>
                  </a:cubicBezTo>
                  <a:close/>
                  <a:moveTo>
                    <a:pt x="15147" y="28681"/>
                  </a:moveTo>
                  <a:cubicBezTo>
                    <a:pt x="17249" y="30042"/>
                    <a:pt x="19275" y="31526"/>
                    <a:pt x="20886" y="33396"/>
                  </a:cubicBezTo>
                  <a:cubicBezTo>
                    <a:pt x="23799" y="36616"/>
                    <a:pt x="24966" y="41282"/>
                    <a:pt x="24764" y="45690"/>
                  </a:cubicBezTo>
                  <a:lnTo>
                    <a:pt x="24764" y="45690"/>
                  </a:lnTo>
                  <a:cubicBezTo>
                    <a:pt x="23668" y="45636"/>
                    <a:pt x="22598" y="45549"/>
                    <a:pt x="21569" y="45400"/>
                  </a:cubicBezTo>
                  <a:cubicBezTo>
                    <a:pt x="19617" y="45205"/>
                    <a:pt x="17763" y="44522"/>
                    <a:pt x="16104" y="43351"/>
                  </a:cubicBezTo>
                  <a:cubicBezTo>
                    <a:pt x="14347" y="41789"/>
                    <a:pt x="13371" y="39544"/>
                    <a:pt x="13273" y="37202"/>
                  </a:cubicBezTo>
                  <a:cubicBezTo>
                    <a:pt x="13055" y="34195"/>
                    <a:pt x="13908" y="31372"/>
                    <a:pt x="15147" y="28681"/>
                  </a:cubicBezTo>
                  <a:close/>
                  <a:moveTo>
                    <a:pt x="36882" y="49413"/>
                  </a:moveTo>
                  <a:lnTo>
                    <a:pt x="36882" y="49413"/>
                  </a:lnTo>
                  <a:cubicBezTo>
                    <a:pt x="38230" y="49688"/>
                    <a:pt x="39542" y="50088"/>
                    <a:pt x="40794" y="50670"/>
                  </a:cubicBezTo>
                  <a:cubicBezTo>
                    <a:pt x="47023" y="53611"/>
                    <a:pt x="46657" y="60311"/>
                    <a:pt x="44998" y="66009"/>
                  </a:cubicBezTo>
                  <a:lnTo>
                    <a:pt x="44998" y="66009"/>
                  </a:lnTo>
                  <a:cubicBezTo>
                    <a:pt x="43911" y="65147"/>
                    <a:pt x="42863" y="64236"/>
                    <a:pt x="41868" y="63259"/>
                  </a:cubicBezTo>
                  <a:cubicBezTo>
                    <a:pt x="39623" y="61210"/>
                    <a:pt x="37964" y="58477"/>
                    <a:pt x="36988" y="55550"/>
                  </a:cubicBezTo>
                  <a:cubicBezTo>
                    <a:pt x="36546" y="53506"/>
                    <a:pt x="36511" y="51431"/>
                    <a:pt x="36882" y="49413"/>
                  </a:cubicBezTo>
                  <a:close/>
                  <a:moveTo>
                    <a:pt x="28389" y="48815"/>
                  </a:moveTo>
                  <a:cubicBezTo>
                    <a:pt x="30289" y="48815"/>
                    <a:pt x="32224" y="48831"/>
                    <a:pt x="34126" y="49012"/>
                  </a:cubicBezTo>
                  <a:lnTo>
                    <a:pt x="34126" y="49012"/>
                  </a:lnTo>
                  <a:cubicBezTo>
                    <a:pt x="33602" y="51796"/>
                    <a:pt x="33743" y="54666"/>
                    <a:pt x="34549" y="57404"/>
                  </a:cubicBezTo>
                  <a:cubicBezTo>
                    <a:pt x="36200" y="62214"/>
                    <a:pt x="39911" y="65863"/>
                    <a:pt x="44012" y="68932"/>
                  </a:cubicBezTo>
                  <a:lnTo>
                    <a:pt x="44012" y="68932"/>
                  </a:lnTo>
                  <a:cubicBezTo>
                    <a:pt x="42597" y="72644"/>
                    <a:pt x="40847" y="76192"/>
                    <a:pt x="38843" y="79655"/>
                  </a:cubicBezTo>
                  <a:cubicBezTo>
                    <a:pt x="37574" y="81861"/>
                    <a:pt x="36180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8" y="84896"/>
                    <a:pt x="24984" y="84632"/>
                  </a:cubicBezTo>
                  <a:cubicBezTo>
                    <a:pt x="19812" y="84339"/>
                    <a:pt x="9760" y="84534"/>
                    <a:pt x="8394" y="77898"/>
                  </a:cubicBezTo>
                  <a:cubicBezTo>
                    <a:pt x="7808" y="73897"/>
                    <a:pt x="9175" y="69798"/>
                    <a:pt x="12102" y="66870"/>
                  </a:cubicBezTo>
                  <a:cubicBezTo>
                    <a:pt x="14737" y="64040"/>
                    <a:pt x="18251" y="62088"/>
                    <a:pt x="21178" y="59551"/>
                  </a:cubicBezTo>
                  <a:cubicBezTo>
                    <a:pt x="24542" y="56860"/>
                    <a:pt x="26676" y="53033"/>
                    <a:pt x="27392" y="48816"/>
                  </a:cubicBezTo>
                  <a:lnTo>
                    <a:pt x="27392" y="48816"/>
                  </a:lnTo>
                  <a:cubicBezTo>
                    <a:pt x="27723" y="48815"/>
                    <a:pt x="28056" y="48815"/>
                    <a:pt x="28389" y="48815"/>
                  </a:cubicBezTo>
                  <a:close/>
                  <a:moveTo>
                    <a:pt x="36077" y="90022"/>
                  </a:moveTo>
                  <a:cubicBezTo>
                    <a:pt x="38838" y="91452"/>
                    <a:pt x="41153" y="93653"/>
                    <a:pt x="42746" y="96440"/>
                  </a:cubicBezTo>
                  <a:cubicBezTo>
                    <a:pt x="44991" y="100344"/>
                    <a:pt x="44113" y="105126"/>
                    <a:pt x="39818" y="107273"/>
                  </a:cubicBezTo>
                  <a:cubicBezTo>
                    <a:pt x="37503" y="108319"/>
                    <a:pt x="34729" y="108450"/>
                    <a:pt x="32155" y="108454"/>
                  </a:cubicBezTo>
                  <a:lnTo>
                    <a:pt x="32155" y="108454"/>
                  </a:lnTo>
                  <a:cubicBezTo>
                    <a:pt x="31998" y="108205"/>
                    <a:pt x="31852" y="107942"/>
                    <a:pt x="31718" y="107663"/>
                  </a:cubicBezTo>
                  <a:cubicBezTo>
                    <a:pt x="29766" y="103467"/>
                    <a:pt x="31718" y="98197"/>
                    <a:pt x="33670" y="94293"/>
                  </a:cubicBezTo>
                  <a:cubicBezTo>
                    <a:pt x="34402" y="92830"/>
                    <a:pt x="35220" y="91417"/>
                    <a:pt x="36077" y="90022"/>
                  </a:cubicBezTo>
                  <a:close/>
                  <a:moveTo>
                    <a:pt x="46611" y="70781"/>
                  </a:moveTo>
                  <a:lnTo>
                    <a:pt x="46611" y="70781"/>
                  </a:lnTo>
                  <a:cubicBezTo>
                    <a:pt x="47243" y="71211"/>
                    <a:pt x="47876" y="71631"/>
                    <a:pt x="48504" y="72043"/>
                  </a:cubicBezTo>
                  <a:cubicBezTo>
                    <a:pt x="54555" y="75946"/>
                    <a:pt x="61289" y="79362"/>
                    <a:pt x="66461" y="84534"/>
                  </a:cubicBezTo>
                  <a:cubicBezTo>
                    <a:pt x="68901" y="86681"/>
                    <a:pt x="70658" y="89609"/>
                    <a:pt x="71438" y="92732"/>
                  </a:cubicBezTo>
                  <a:cubicBezTo>
                    <a:pt x="72219" y="96831"/>
                    <a:pt x="70853" y="101027"/>
                    <a:pt x="67827" y="103857"/>
                  </a:cubicBezTo>
                  <a:cubicBezTo>
                    <a:pt x="61679" y="110298"/>
                    <a:pt x="52701" y="112055"/>
                    <a:pt x="44210" y="112445"/>
                  </a:cubicBezTo>
                  <a:cubicBezTo>
                    <a:pt x="43621" y="112471"/>
                    <a:pt x="43011" y="112488"/>
                    <a:pt x="42389" y="112488"/>
                  </a:cubicBezTo>
                  <a:cubicBezTo>
                    <a:pt x="40009" y="112488"/>
                    <a:pt x="37467" y="112236"/>
                    <a:pt x="35368" y="111237"/>
                  </a:cubicBezTo>
                  <a:lnTo>
                    <a:pt x="35368" y="111237"/>
                  </a:lnTo>
                  <a:cubicBezTo>
                    <a:pt x="38228" y="110973"/>
                    <a:pt x="40994" y="110365"/>
                    <a:pt x="43234" y="108444"/>
                  </a:cubicBezTo>
                  <a:cubicBezTo>
                    <a:pt x="46943" y="105516"/>
                    <a:pt x="48114" y="100344"/>
                    <a:pt x="46064" y="96148"/>
                  </a:cubicBezTo>
                  <a:cubicBezTo>
                    <a:pt x="44232" y="92399"/>
                    <a:pt x="41332" y="89362"/>
                    <a:pt x="37731" y="87399"/>
                  </a:cubicBezTo>
                  <a:lnTo>
                    <a:pt x="37731" y="87399"/>
                  </a:lnTo>
                  <a:cubicBezTo>
                    <a:pt x="38768" y="85779"/>
                    <a:pt x="39815" y="84157"/>
                    <a:pt x="40794" y="82485"/>
                  </a:cubicBezTo>
                  <a:cubicBezTo>
                    <a:pt x="42941" y="78874"/>
                    <a:pt x="44893" y="75068"/>
                    <a:pt x="46455" y="71164"/>
                  </a:cubicBezTo>
                  <a:cubicBezTo>
                    <a:pt x="46507" y="71037"/>
                    <a:pt x="46559" y="70910"/>
                    <a:pt x="46611" y="70781"/>
                  </a:cubicBezTo>
                  <a:close/>
                  <a:moveTo>
                    <a:pt x="11774" y="1"/>
                  </a:moveTo>
                  <a:cubicBezTo>
                    <a:pt x="8205" y="1"/>
                    <a:pt x="4707" y="1641"/>
                    <a:pt x="2441" y="4704"/>
                  </a:cubicBezTo>
                  <a:cubicBezTo>
                    <a:pt x="489" y="7827"/>
                    <a:pt x="1" y="11828"/>
                    <a:pt x="1172" y="15439"/>
                  </a:cubicBezTo>
                  <a:cubicBezTo>
                    <a:pt x="2538" y="19733"/>
                    <a:pt x="6052" y="22759"/>
                    <a:pt x="9662" y="25199"/>
                  </a:cubicBezTo>
                  <a:cubicBezTo>
                    <a:pt x="10557" y="25810"/>
                    <a:pt x="11497" y="26400"/>
                    <a:pt x="12450" y="26991"/>
                  </a:cubicBezTo>
                  <a:lnTo>
                    <a:pt x="12450" y="26991"/>
                  </a:lnTo>
                  <a:cubicBezTo>
                    <a:pt x="11516" y="28953"/>
                    <a:pt x="10748" y="30970"/>
                    <a:pt x="10346" y="33103"/>
                  </a:cubicBezTo>
                  <a:cubicBezTo>
                    <a:pt x="9565" y="37788"/>
                    <a:pt x="10541" y="43155"/>
                    <a:pt x="14542" y="46083"/>
                  </a:cubicBezTo>
                  <a:cubicBezTo>
                    <a:pt x="17313" y="48085"/>
                    <a:pt x="20935" y="48568"/>
                    <a:pt x="24401" y="48731"/>
                  </a:cubicBezTo>
                  <a:lnTo>
                    <a:pt x="24401" y="48731"/>
                  </a:lnTo>
                  <a:cubicBezTo>
                    <a:pt x="24369" y="48890"/>
                    <a:pt x="24336" y="49049"/>
                    <a:pt x="24301" y="49206"/>
                  </a:cubicBezTo>
                  <a:cubicBezTo>
                    <a:pt x="22349" y="57794"/>
                    <a:pt x="13273" y="60234"/>
                    <a:pt x="8394" y="66577"/>
                  </a:cubicBezTo>
                  <a:cubicBezTo>
                    <a:pt x="4002" y="72433"/>
                    <a:pt x="3612" y="81997"/>
                    <a:pt x="11029" y="85315"/>
                  </a:cubicBezTo>
                  <a:cubicBezTo>
                    <a:pt x="17567" y="88340"/>
                    <a:pt x="25082" y="87169"/>
                    <a:pt x="31914" y="88536"/>
                  </a:cubicBezTo>
                  <a:cubicBezTo>
                    <a:pt x="32318" y="88622"/>
                    <a:pt x="32717" y="88722"/>
                    <a:pt x="33110" y="88836"/>
                  </a:cubicBezTo>
                  <a:lnTo>
                    <a:pt x="33110" y="88836"/>
                  </a:lnTo>
                  <a:cubicBezTo>
                    <a:pt x="32665" y="89574"/>
                    <a:pt x="32231" y="90318"/>
                    <a:pt x="31816" y="91073"/>
                  </a:cubicBezTo>
                  <a:cubicBezTo>
                    <a:pt x="29571" y="95172"/>
                    <a:pt x="27424" y="100051"/>
                    <a:pt x="27815" y="104833"/>
                  </a:cubicBezTo>
                  <a:cubicBezTo>
                    <a:pt x="27919" y="106115"/>
                    <a:pt x="28234" y="107341"/>
                    <a:pt x="28728" y="108472"/>
                  </a:cubicBezTo>
                  <a:lnTo>
                    <a:pt x="28728" y="108472"/>
                  </a:lnTo>
                  <a:cubicBezTo>
                    <a:pt x="25269" y="108554"/>
                    <a:pt x="21699" y="108667"/>
                    <a:pt x="18446" y="109811"/>
                  </a:cubicBezTo>
                  <a:cubicBezTo>
                    <a:pt x="15225" y="110591"/>
                    <a:pt x="12688" y="113226"/>
                    <a:pt x="11907" y="116447"/>
                  </a:cubicBezTo>
                  <a:cubicBezTo>
                    <a:pt x="11671" y="117627"/>
                    <a:pt x="12648" y="118379"/>
                    <a:pt x="13544" y="118379"/>
                  </a:cubicBezTo>
                  <a:cubicBezTo>
                    <a:pt x="14130" y="118379"/>
                    <a:pt x="14681" y="118058"/>
                    <a:pt x="14835" y="117325"/>
                  </a:cubicBezTo>
                  <a:cubicBezTo>
                    <a:pt x="15616" y="113909"/>
                    <a:pt x="18641" y="112641"/>
                    <a:pt x="21764" y="112055"/>
                  </a:cubicBezTo>
                  <a:cubicBezTo>
                    <a:pt x="24725" y="111537"/>
                    <a:pt x="27685" y="111524"/>
                    <a:pt x="30646" y="111463"/>
                  </a:cubicBezTo>
                  <a:lnTo>
                    <a:pt x="30646" y="111463"/>
                  </a:lnTo>
                  <a:cubicBezTo>
                    <a:pt x="32070" y="113056"/>
                    <a:pt x="33949" y="114236"/>
                    <a:pt x="36110" y="114788"/>
                  </a:cubicBezTo>
                  <a:cubicBezTo>
                    <a:pt x="38173" y="115338"/>
                    <a:pt x="40344" y="115522"/>
                    <a:pt x="42531" y="115522"/>
                  </a:cubicBezTo>
                  <a:cubicBezTo>
                    <a:pt x="45000" y="115522"/>
                    <a:pt x="47490" y="115287"/>
                    <a:pt x="49870" y="115080"/>
                  </a:cubicBezTo>
                  <a:cubicBezTo>
                    <a:pt x="54262" y="114592"/>
                    <a:pt x="58459" y="113421"/>
                    <a:pt x="62362" y="111372"/>
                  </a:cubicBezTo>
                  <a:cubicBezTo>
                    <a:pt x="70072" y="107566"/>
                    <a:pt x="76708" y="99954"/>
                    <a:pt x="73976" y="90878"/>
                  </a:cubicBezTo>
                  <a:cubicBezTo>
                    <a:pt x="71926" y="84046"/>
                    <a:pt x="65583" y="79459"/>
                    <a:pt x="60020" y="75751"/>
                  </a:cubicBezTo>
                  <a:cubicBezTo>
                    <a:pt x="55957" y="73107"/>
                    <a:pt x="51638" y="70761"/>
                    <a:pt x="47656" y="67981"/>
                  </a:cubicBezTo>
                  <a:lnTo>
                    <a:pt x="47656" y="67981"/>
                  </a:lnTo>
                  <a:cubicBezTo>
                    <a:pt x="49563" y="62338"/>
                    <a:pt x="50518" y="55695"/>
                    <a:pt x="46357" y="50963"/>
                  </a:cubicBezTo>
                  <a:cubicBezTo>
                    <a:pt x="44035" y="48266"/>
                    <a:pt x="41038" y="46993"/>
                    <a:pt x="37767" y="46381"/>
                  </a:cubicBezTo>
                  <a:lnTo>
                    <a:pt x="37767" y="46381"/>
                  </a:lnTo>
                  <a:cubicBezTo>
                    <a:pt x="37969" y="45884"/>
                    <a:pt x="38197" y="45394"/>
                    <a:pt x="38452" y="44912"/>
                  </a:cubicBezTo>
                  <a:cubicBezTo>
                    <a:pt x="40892" y="40228"/>
                    <a:pt x="45381" y="36812"/>
                    <a:pt x="48407" y="32420"/>
                  </a:cubicBezTo>
                  <a:cubicBezTo>
                    <a:pt x="51530" y="27638"/>
                    <a:pt x="52896" y="21783"/>
                    <a:pt x="52213" y="16122"/>
                  </a:cubicBezTo>
                  <a:cubicBezTo>
                    <a:pt x="51530" y="10560"/>
                    <a:pt x="49187" y="5290"/>
                    <a:pt x="45381" y="1093"/>
                  </a:cubicBezTo>
                  <a:cubicBezTo>
                    <a:pt x="45074" y="787"/>
                    <a:pt x="44728" y="657"/>
                    <a:pt x="44391" y="657"/>
                  </a:cubicBezTo>
                  <a:cubicBezTo>
                    <a:pt x="43228" y="657"/>
                    <a:pt x="42175" y="2203"/>
                    <a:pt x="43234" y="3338"/>
                  </a:cubicBezTo>
                  <a:lnTo>
                    <a:pt x="43429" y="3338"/>
                  </a:lnTo>
                  <a:cubicBezTo>
                    <a:pt x="47431" y="7730"/>
                    <a:pt x="49675" y="13488"/>
                    <a:pt x="49480" y="19441"/>
                  </a:cubicBezTo>
                  <a:cubicBezTo>
                    <a:pt x="49480" y="22368"/>
                    <a:pt x="48797" y="25394"/>
                    <a:pt x="47626" y="28126"/>
                  </a:cubicBezTo>
                  <a:cubicBezTo>
                    <a:pt x="46455" y="30566"/>
                    <a:pt x="44893" y="32713"/>
                    <a:pt x="42941" y="34665"/>
                  </a:cubicBezTo>
                  <a:cubicBezTo>
                    <a:pt x="39812" y="38152"/>
                    <a:pt x="36601" y="41557"/>
                    <a:pt x="34959" y="46005"/>
                  </a:cubicBezTo>
                  <a:lnTo>
                    <a:pt x="34959" y="46005"/>
                  </a:lnTo>
                  <a:cubicBezTo>
                    <a:pt x="32566" y="45793"/>
                    <a:pt x="30094" y="45804"/>
                    <a:pt x="27683" y="45771"/>
                  </a:cubicBezTo>
                  <a:lnTo>
                    <a:pt x="27683" y="45771"/>
                  </a:lnTo>
                  <a:cubicBezTo>
                    <a:pt x="27863" y="41128"/>
                    <a:pt x="26856" y="36336"/>
                    <a:pt x="24106" y="32615"/>
                  </a:cubicBezTo>
                  <a:cubicBezTo>
                    <a:pt x="22086" y="29830"/>
                    <a:pt x="19371" y="27789"/>
                    <a:pt x="16527" y="25963"/>
                  </a:cubicBezTo>
                  <a:lnTo>
                    <a:pt x="16527" y="25963"/>
                  </a:lnTo>
                  <a:cubicBezTo>
                    <a:pt x="17157" y="24809"/>
                    <a:pt x="17816" y="23677"/>
                    <a:pt x="18446" y="22564"/>
                  </a:cubicBezTo>
                  <a:cubicBezTo>
                    <a:pt x="20593" y="18660"/>
                    <a:pt x="22837" y="14171"/>
                    <a:pt x="22447" y="9584"/>
                  </a:cubicBezTo>
                  <a:cubicBezTo>
                    <a:pt x="22252" y="6363"/>
                    <a:pt x="20593" y="3533"/>
                    <a:pt x="17958" y="1777"/>
                  </a:cubicBezTo>
                  <a:cubicBezTo>
                    <a:pt x="16032" y="578"/>
                    <a:pt x="13891" y="1"/>
                    <a:pt x="117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6" name="Google Shape;1036;p35"/>
            <p:cNvSpPr/>
            <p:nvPr/>
          </p:nvSpPr>
          <p:spPr>
            <a:xfrm>
              <a:off x="1855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8" y="0"/>
                  </a:moveTo>
                  <a:cubicBezTo>
                    <a:pt x="39516" y="0"/>
                    <a:pt x="36171" y="12749"/>
                    <a:pt x="31903" y="20430"/>
                  </a:cubicBezTo>
                  <a:cubicBezTo>
                    <a:pt x="29463" y="25016"/>
                    <a:pt x="25755" y="28823"/>
                    <a:pt x="20387" y="29603"/>
                  </a:cubicBezTo>
                  <a:cubicBezTo>
                    <a:pt x="19999" y="29660"/>
                    <a:pt x="19622" y="29687"/>
                    <a:pt x="19256" y="29687"/>
                  </a:cubicBezTo>
                  <a:cubicBezTo>
                    <a:pt x="15208" y="29687"/>
                    <a:pt x="12508" y="26368"/>
                    <a:pt x="10628" y="22967"/>
                  </a:cubicBezTo>
                  <a:cubicBezTo>
                    <a:pt x="7700" y="17990"/>
                    <a:pt x="6041" y="12427"/>
                    <a:pt x="3309" y="7352"/>
                  </a:cubicBezTo>
                  <a:cubicBezTo>
                    <a:pt x="3006" y="6808"/>
                    <a:pt x="2545" y="6582"/>
                    <a:pt x="2080" y="6582"/>
                  </a:cubicBezTo>
                  <a:cubicBezTo>
                    <a:pt x="1046" y="6582"/>
                    <a:pt x="0" y="7702"/>
                    <a:pt x="674" y="8914"/>
                  </a:cubicBezTo>
                  <a:lnTo>
                    <a:pt x="576" y="8914"/>
                  </a:lnTo>
                  <a:cubicBezTo>
                    <a:pt x="3114" y="13501"/>
                    <a:pt x="4773" y="18575"/>
                    <a:pt x="7212" y="23162"/>
                  </a:cubicBezTo>
                  <a:cubicBezTo>
                    <a:pt x="9262" y="27261"/>
                    <a:pt x="12385" y="31750"/>
                    <a:pt x="17264" y="32531"/>
                  </a:cubicBezTo>
                  <a:cubicBezTo>
                    <a:pt x="17925" y="32653"/>
                    <a:pt x="18594" y="32711"/>
                    <a:pt x="19264" y="32711"/>
                  </a:cubicBezTo>
                  <a:cubicBezTo>
                    <a:pt x="23940" y="32711"/>
                    <a:pt x="28709" y="29894"/>
                    <a:pt x="31611" y="26480"/>
                  </a:cubicBezTo>
                  <a:cubicBezTo>
                    <a:pt x="35026" y="22284"/>
                    <a:pt x="36880" y="17112"/>
                    <a:pt x="39320" y="12330"/>
                  </a:cubicBezTo>
                  <a:cubicBezTo>
                    <a:pt x="41647" y="7770"/>
                    <a:pt x="44771" y="3122"/>
                    <a:pt x="50301" y="3122"/>
                  </a:cubicBezTo>
                  <a:cubicBezTo>
                    <a:pt x="50571" y="3122"/>
                    <a:pt x="50847" y="3133"/>
                    <a:pt x="51129" y="3156"/>
                  </a:cubicBezTo>
                  <a:cubicBezTo>
                    <a:pt x="51160" y="3157"/>
                    <a:pt x="51190" y="3158"/>
                    <a:pt x="51220" y="3158"/>
                  </a:cubicBezTo>
                  <a:cubicBezTo>
                    <a:pt x="53080" y="3158"/>
                    <a:pt x="53050" y="225"/>
                    <a:pt x="51129" y="33"/>
                  </a:cubicBezTo>
                  <a:cubicBezTo>
                    <a:pt x="50805" y="11"/>
                    <a:pt x="50488" y="0"/>
                    <a:pt x="501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7" name="Google Shape;1037;p35"/>
            <p:cNvSpPr/>
            <p:nvPr/>
          </p:nvSpPr>
          <p:spPr>
            <a:xfrm>
              <a:off x="5527250" y="1228675"/>
              <a:ext cx="1478900" cy="818850"/>
            </a:xfrm>
            <a:custGeom>
              <a:avLst/>
              <a:gdLst/>
              <a:ahLst/>
              <a:cxnLst/>
              <a:rect l="l" t="t" r="r" b="b"/>
              <a:pathLst>
                <a:path w="59156" h="32754" extrusionOk="0">
                  <a:moveTo>
                    <a:pt x="2008" y="1"/>
                  </a:moveTo>
                  <a:cubicBezTo>
                    <a:pt x="1040" y="1"/>
                    <a:pt x="0" y="1086"/>
                    <a:pt x="600" y="2352"/>
                  </a:cubicBezTo>
                  <a:cubicBezTo>
                    <a:pt x="4211" y="9769"/>
                    <a:pt x="5773" y="18552"/>
                    <a:pt x="10945" y="25286"/>
                  </a:cubicBezTo>
                  <a:cubicBezTo>
                    <a:pt x="15189" y="30810"/>
                    <a:pt x="21432" y="32754"/>
                    <a:pt x="27910" y="32754"/>
                  </a:cubicBezTo>
                  <a:cubicBezTo>
                    <a:pt x="30817" y="32754"/>
                    <a:pt x="33770" y="32362"/>
                    <a:pt x="36612" y="31727"/>
                  </a:cubicBezTo>
                  <a:cubicBezTo>
                    <a:pt x="43443" y="30166"/>
                    <a:pt x="49982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3" y="24506"/>
                    <a:pt x="45395" y="26165"/>
                    <a:pt x="39637" y="27824"/>
                  </a:cubicBezTo>
                  <a:cubicBezTo>
                    <a:pt x="35724" y="28838"/>
                    <a:pt x="31595" y="29745"/>
                    <a:pt x="27491" y="29745"/>
                  </a:cubicBezTo>
                  <a:cubicBezTo>
                    <a:pt x="26068" y="29745"/>
                    <a:pt x="24649" y="29636"/>
                    <a:pt x="23242" y="29385"/>
                  </a:cubicBezTo>
                  <a:cubicBezTo>
                    <a:pt x="19533" y="28702"/>
                    <a:pt x="16118" y="26750"/>
                    <a:pt x="13775" y="23822"/>
                  </a:cubicBezTo>
                  <a:cubicBezTo>
                    <a:pt x="11531" y="20895"/>
                    <a:pt x="9774" y="17577"/>
                    <a:pt x="8505" y="14063"/>
                  </a:cubicBezTo>
                  <a:cubicBezTo>
                    <a:pt x="6846" y="9672"/>
                    <a:pt x="5285" y="5085"/>
                    <a:pt x="3138" y="791"/>
                  </a:cubicBezTo>
                  <a:cubicBezTo>
                    <a:pt x="2891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8" name="Google Shape;1038;p35"/>
            <p:cNvSpPr/>
            <p:nvPr/>
          </p:nvSpPr>
          <p:spPr>
            <a:xfrm>
              <a:off x="4262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4" y="0"/>
                  </a:moveTo>
                  <a:cubicBezTo>
                    <a:pt x="18221" y="0"/>
                    <a:pt x="14911" y="713"/>
                    <a:pt x="12160" y="2419"/>
                  </a:cubicBezTo>
                  <a:cubicBezTo>
                    <a:pt x="8158" y="4859"/>
                    <a:pt x="6402" y="9153"/>
                    <a:pt x="5328" y="13447"/>
                  </a:cubicBezTo>
                  <a:cubicBezTo>
                    <a:pt x="3962" y="18717"/>
                    <a:pt x="3474" y="24377"/>
                    <a:pt x="741" y="29257"/>
                  </a:cubicBezTo>
                  <a:cubicBezTo>
                    <a:pt x="0" y="30469"/>
                    <a:pt x="1026" y="31588"/>
                    <a:pt x="2085" y="31588"/>
                  </a:cubicBezTo>
                  <a:cubicBezTo>
                    <a:pt x="2561" y="31588"/>
                    <a:pt x="3044" y="31362"/>
                    <a:pt x="3376" y="30818"/>
                  </a:cubicBezTo>
                  <a:cubicBezTo>
                    <a:pt x="5621" y="26817"/>
                    <a:pt x="6597" y="22328"/>
                    <a:pt x="7475" y="17741"/>
                  </a:cubicBezTo>
                  <a:cubicBezTo>
                    <a:pt x="8256" y="13935"/>
                    <a:pt x="9037" y="9641"/>
                    <a:pt x="11769" y="6713"/>
                  </a:cubicBezTo>
                  <a:cubicBezTo>
                    <a:pt x="14258" y="4078"/>
                    <a:pt x="18064" y="3090"/>
                    <a:pt x="21664" y="3090"/>
                  </a:cubicBezTo>
                  <a:cubicBezTo>
                    <a:pt x="22864" y="3090"/>
                    <a:pt x="24041" y="3200"/>
                    <a:pt x="25139" y="3395"/>
                  </a:cubicBezTo>
                  <a:cubicBezTo>
                    <a:pt x="31190" y="4566"/>
                    <a:pt x="36753" y="7591"/>
                    <a:pt x="40949" y="12080"/>
                  </a:cubicBezTo>
                  <a:cubicBezTo>
                    <a:pt x="45634" y="16862"/>
                    <a:pt x="48952" y="23206"/>
                    <a:pt x="48854" y="30037"/>
                  </a:cubicBezTo>
                  <a:cubicBezTo>
                    <a:pt x="48854" y="31062"/>
                    <a:pt x="49611" y="31574"/>
                    <a:pt x="50367" y="31574"/>
                  </a:cubicBezTo>
                  <a:cubicBezTo>
                    <a:pt x="51123" y="31574"/>
                    <a:pt x="51880" y="31062"/>
                    <a:pt x="51880" y="30037"/>
                  </a:cubicBezTo>
                  <a:lnTo>
                    <a:pt x="51977" y="30037"/>
                  </a:lnTo>
                  <a:cubicBezTo>
                    <a:pt x="52172" y="16862"/>
                    <a:pt x="41340" y="4859"/>
                    <a:pt x="29141" y="1150"/>
                  </a:cubicBezTo>
                  <a:cubicBezTo>
                    <a:pt x="26757" y="427"/>
                    <a:pt x="24151" y="0"/>
                    <a:pt x="215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9" name="Google Shape;1039;p35"/>
            <p:cNvSpPr/>
            <p:nvPr/>
          </p:nvSpPr>
          <p:spPr>
            <a:xfrm>
              <a:off x="1004200" y="1317350"/>
              <a:ext cx="6173050" cy="3046925"/>
            </a:xfrm>
            <a:custGeom>
              <a:avLst/>
              <a:gdLst/>
              <a:ahLst/>
              <a:cxnLst/>
              <a:rect l="l" t="t" r="r" b="b"/>
              <a:pathLst>
                <a:path w="246922" h="121877" extrusionOk="0">
                  <a:moveTo>
                    <a:pt x="166298" y="15268"/>
                  </a:moveTo>
                  <a:cubicBezTo>
                    <a:pt x="166783" y="17517"/>
                    <a:pt x="166841" y="19875"/>
                    <a:pt x="166591" y="22130"/>
                  </a:cubicBezTo>
                  <a:cubicBezTo>
                    <a:pt x="166586" y="22174"/>
                    <a:pt x="166581" y="22218"/>
                    <a:pt x="166576" y="22262"/>
                  </a:cubicBezTo>
                  <a:lnTo>
                    <a:pt x="166576" y="22262"/>
                  </a:lnTo>
                  <a:cubicBezTo>
                    <a:pt x="166134" y="20956"/>
                    <a:pt x="165875" y="19587"/>
                    <a:pt x="165908" y="18128"/>
                  </a:cubicBezTo>
                  <a:cubicBezTo>
                    <a:pt x="165947" y="17156"/>
                    <a:pt x="166079" y="16198"/>
                    <a:pt x="166298" y="15268"/>
                  </a:cubicBezTo>
                  <a:close/>
                  <a:moveTo>
                    <a:pt x="139164" y="10754"/>
                  </a:moveTo>
                  <a:cubicBezTo>
                    <a:pt x="140844" y="13158"/>
                    <a:pt x="142166" y="15818"/>
                    <a:pt x="143071" y="18616"/>
                  </a:cubicBezTo>
                  <a:cubicBezTo>
                    <a:pt x="144340" y="22130"/>
                    <a:pt x="145023" y="25741"/>
                    <a:pt x="145121" y="29449"/>
                  </a:cubicBezTo>
                  <a:cubicBezTo>
                    <a:pt x="145121" y="31365"/>
                    <a:pt x="145003" y="33478"/>
                    <a:pt x="144495" y="35413"/>
                  </a:cubicBezTo>
                  <a:lnTo>
                    <a:pt x="144495" y="35413"/>
                  </a:lnTo>
                  <a:cubicBezTo>
                    <a:pt x="141073" y="34873"/>
                    <a:pt x="137576" y="34629"/>
                    <a:pt x="134483" y="34036"/>
                  </a:cubicBezTo>
                  <a:cubicBezTo>
                    <a:pt x="131067" y="33353"/>
                    <a:pt x="127164" y="32377"/>
                    <a:pt x="124919" y="29449"/>
                  </a:cubicBezTo>
                  <a:cubicBezTo>
                    <a:pt x="122479" y="26229"/>
                    <a:pt x="123748" y="22813"/>
                    <a:pt x="126285" y="20080"/>
                  </a:cubicBezTo>
                  <a:cubicBezTo>
                    <a:pt x="129213" y="17152"/>
                    <a:pt x="132531" y="14615"/>
                    <a:pt x="136142" y="12566"/>
                  </a:cubicBezTo>
                  <a:cubicBezTo>
                    <a:pt x="137147" y="11981"/>
                    <a:pt x="138152" y="11369"/>
                    <a:pt x="139164" y="10754"/>
                  </a:cubicBezTo>
                  <a:close/>
                  <a:moveTo>
                    <a:pt x="154051" y="4771"/>
                  </a:moveTo>
                  <a:cubicBezTo>
                    <a:pt x="157687" y="4771"/>
                    <a:pt x="161234" y="6242"/>
                    <a:pt x="163663" y="9345"/>
                  </a:cubicBezTo>
                  <a:cubicBezTo>
                    <a:pt x="164028" y="9828"/>
                    <a:pt x="164357" y="10331"/>
                    <a:pt x="164651" y="10851"/>
                  </a:cubicBezTo>
                  <a:lnTo>
                    <a:pt x="164651" y="10851"/>
                  </a:lnTo>
                  <a:cubicBezTo>
                    <a:pt x="163894" y="12402"/>
                    <a:pt x="163359" y="14063"/>
                    <a:pt x="163078" y="15786"/>
                  </a:cubicBezTo>
                  <a:cubicBezTo>
                    <a:pt x="162443" y="19867"/>
                    <a:pt x="163493" y="23526"/>
                    <a:pt x="165367" y="27077"/>
                  </a:cubicBezTo>
                  <a:lnTo>
                    <a:pt x="165367" y="27077"/>
                  </a:lnTo>
                  <a:cubicBezTo>
                    <a:pt x="164364" y="29612"/>
                    <a:pt x="162822" y="31912"/>
                    <a:pt x="160833" y="33841"/>
                  </a:cubicBezTo>
                  <a:cubicBezTo>
                    <a:pt x="158912" y="35648"/>
                    <a:pt x="156796" y="37292"/>
                    <a:pt x="154824" y="39094"/>
                  </a:cubicBezTo>
                  <a:lnTo>
                    <a:pt x="154824" y="39094"/>
                  </a:lnTo>
                  <a:cubicBezTo>
                    <a:pt x="152662" y="37517"/>
                    <a:pt x="150114" y="36588"/>
                    <a:pt x="147429" y="35972"/>
                  </a:cubicBezTo>
                  <a:lnTo>
                    <a:pt x="147429" y="35972"/>
                  </a:lnTo>
                  <a:cubicBezTo>
                    <a:pt x="147891" y="34203"/>
                    <a:pt x="148092" y="32338"/>
                    <a:pt x="148146" y="30620"/>
                  </a:cubicBezTo>
                  <a:cubicBezTo>
                    <a:pt x="148341" y="23106"/>
                    <a:pt x="146097" y="15689"/>
                    <a:pt x="141998" y="9443"/>
                  </a:cubicBezTo>
                  <a:cubicBezTo>
                    <a:pt x="141937" y="9351"/>
                    <a:pt x="141875" y="9260"/>
                    <a:pt x="141812" y="9168"/>
                  </a:cubicBezTo>
                  <a:lnTo>
                    <a:pt x="141812" y="9168"/>
                  </a:lnTo>
                  <a:cubicBezTo>
                    <a:pt x="144187" y="7782"/>
                    <a:pt x="146628" y="6500"/>
                    <a:pt x="149219" y="5637"/>
                  </a:cubicBezTo>
                  <a:cubicBezTo>
                    <a:pt x="150786" y="5064"/>
                    <a:pt x="152427" y="4771"/>
                    <a:pt x="154051" y="4771"/>
                  </a:cubicBezTo>
                  <a:close/>
                  <a:moveTo>
                    <a:pt x="111361" y="22094"/>
                  </a:moveTo>
                  <a:cubicBezTo>
                    <a:pt x="112640" y="28404"/>
                    <a:pt x="111496" y="35539"/>
                    <a:pt x="109987" y="41258"/>
                  </a:cubicBezTo>
                  <a:cubicBezTo>
                    <a:pt x="109265" y="43733"/>
                    <a:pt x="108434" y="46209"/>
                    <a:pt x="107494" y="48642"/>
                  </a:cubicBezTo>
                  <a:lnTo>
                    <a:pt x="107494" y="48642"/>
                  </a:lnTo>
                  <a:cubicBezTo>
                    <a:pt x="107154" y="48459"/>
                    <a:pt x="106814" y="48274"/>
                    <a:pt x="106474" y="48089"/>
                  </a:cubicBezTo>
                  <a:cubicBezTo>
                    <a:pt x="103937" y="46528"/>
                    <a:pt x="101497" y="44381"/>
                    <a:pt x="100716" y="41355"/>
                  </a:cubicBezTo>
                  <a:cubicBezTo>
                    <a:pt x="99643" y="37256"/>
                    <a:pt x="101985" y="33060"/>
                    <a:pt x="104327" y="29839"/>
                  </a:cubicBezTo>
                  <a:cubicBezTo>
                    <a:pt x="106391" y="27001"/>
                    <a:pt x="108839" y="24504"/>
                    <a:pt x="111361" y="22094"/>
                  </a:cubicBezTo>
                  <a:close/>
                  <a:moveTo>
                    <a:pt x="130644" y="4668"/>
                  </a:moveTo>
                  <a:cubicBezTo>
                    <a:pt x="130974" y="4668"/>
                    <a:pt x="131310" y="4697"/>
                    <a:pt x="131653" y="4758"/>
                  </a:cubicBezTo>
                  <a:cubicBezTo>
                    <a:pt x="133880" y="5156"/>
                    <a:pt x="135718" y="6656"/>
                    <a:pt x="137220" y="8307"/>
                  </a:cubicBezTo>
                  <a:lnTo>
                    <a:pt x="137220" y="8307"/>
                  </a:lnTo>
                  <a:cubicBezTo>
                    <a:pt x="135641" y="9267"/>
                    <a:pt x="134078" y="10266"/>
                    <a:pt x="132531" y="11297"/>
                  </a:cubicBezTo>
                  <a:cubicBezTo>
                    <a:pt x="128823" y="13346"/>
                    <a:pt x="125505" y="16177"/>
                    <a:pt x="122772" y="19495"/>
                  </a:cubicBezTo>
                  <a:cubicBezTo>
                    <a:pt x="120527" y="22520"/>
                    <a:pt x="119649" y="26229"/>
                    <a:pt x="121503" y="29742"/>
                  </a:cubicBezTo>
                  <a:cubicBezTo>
                    <a:pt x="123358" y="33158"/>
                    <a:pt x="126871" y="35109"/>
                    <a:pt x="130579" y="36183"/>
                  </a:cubicBezTo>
                  <a:cubicBezTo>
                    <a:pt x="134581" y="37159"/>
                    <a:pt x="138582" y="37842"/>
                    <a:pt x="142583" y="38232"/>
                  </a:cubicBezTo>
                  <a:cubicBezTo>
                    <a:pt x="142816" y="38269"/>
                    <a:pt x="143050" y="38306"/>
                    <a:pt x="143284" y="38344"/>
                  </a:cubicBezTo>
                  <a:lnTo>
                    <a:pt x="143284" y="38344"/>
                  </a:lnTo>
                  <a:cubicBezTo>
                    <a:pt x="143246" y="38405"/>
                    <a:pt x="143208" y="38465"/>
                    <a:pt x="143169" y="38525"/>
                  </a:cubicBezTo>
                  <a:cubicBezTo>
                    <a:pt x="143169" y="38499"/>
                    <a:pt x="143169" y="38487"/>
                    <a:pt x="143165" y="38487"/>
                  </a:cubicBezTo>
                  <a:cubicBezTo>
                    <a:pt x="143155" y="38487"/>
                    <a:pt x="143116" y="38577"/>
                    <a:pt x="142974" y="38720"/>
                  </a:cubicBezTo>
                  <a:lnTo>
                    <a:pt x="142583" y="39111"/>
                  </a:lnTo>
                  <a:cubicBezTo>
                    <a:pt x="142193" y="39501"/>
                    <a:pt x="141802" y="39891"/>
                    <a:pt x="141510" y="40184"/>
                  </a:cubicBezTo>
                  <a:cubicBezTo>
                    <a:pt x="140534" y="40965"/>
                    <a:pt x="139655" y="41746"/>
                    <a:pt x="138679" y="42526"/>
                  </a:cubicBezTo>
                  <a:cubicBezTo>
                    <a:pt x="136240" y="44478"/>
                    <a:pt x="133800" y="46332"/>
                    <a:pt x="131360" y="48187"/>
                  </a:cubicBezTo>
                  <a:cubicBezTo>
                    <a:pt x="128243" y="50618"/>
                    <a:pt x="124928" y="53168"/>
                    <a:pt x="122099" y="56118"/>
                  </a:cubicBezTo>
                  <a:lnTo>
                    <a:pt x="122099" y="56118"/>
                  </a:lnTo>
                  <a:cubicBezTo>
                    <a:pt x="120258" y="54862"/>
                    <a:pt x="118303" y="53821"/>
                    <a:pt x="116233" y="52969"/>
                  </a:cubicBezTo>
                  <a:cubicBezTo>
                    <a:pt x="114191" y="52068"/>
                    <a:pt x="112186" y="51093"/>
                    <a:pt x="110194" y="50066"/>
                  </a:cubicBezTo>
                  <a:lnTo>
                    <a:pt x="110194" y="50066"/>
                  </a:lnTo>
                  <a:cubicBezTo>
                    <a:pt x="110728" y="48681"/>
                    <a:pt x="111212" y="47273"/>
                    <a:pt x="111646" y="45844"/>
                  </a:cubicBezTo>
                  <a:cubicBezTo>
                    <a:pt x="114341" y="37677"/>
                    <a:pt x="116091" y="28274"/>
                    <a:pt x="113762" y="19829"/>
                  </a:cubicBezTo>
                  <a:lnTo>
                    <a:pt x="113762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4" y="16665"/>
                    <a:pt x="118868" y="15005"/>
                    <a:pt x="120527" y="13151"/>
                  </a:cubicBezTo>
                  <a:cubicBezTo>
                    <a:pt x="122186" y="11297"/>
                    <a:pt x="123260" y="9443"/>
                    <a:pt x="124821" y="7784"/>
                  </a:cubicBezTo>
                  <a:cubicBezTo>
                    <a:pt x="126358" y="6077"/>
                    <a:pt x="128342" y="4668"/>
                    <a:pt x="130644" y="4668"/>
                  </a:cubicBezTo>
                  <a:close/>
                  <a:moveTo>
                    <a:pt x="154828" y="43127"/>
                  </a:moveTo>
                  <a:cubicBezTo>
                    <a:pt x="157969" y="46796"/>
                    <a:pt x="157064" y="51952"/>
                    <a:pt x="155338" y="56897"/>
                  </a:cubicBezTo>
                  <a:lnTo>
                    <a:pt x="155338" y="56897"/>
                  </a:lnTo>
                  <a:cubicBezTo>
                    <a:pt x="154970" y="56675"/>
                    <a:pt x="154622" y="56439"/>
                    <a:pt x="154294" y="56189"/>
                  </a:cubicBezTo>
                  <a:cubicBezTo>
                    <a:pt x="151464" y="54140"/>
                    <a:pt x="150976" y="51017"/>
                    <a:pt x="152050" y="47699"/>
                  </a:cubicBezTo>
                  <a:cubicBezTo>
                    <a:pt x="152590" y="45963"/>
                    <a:pt x="153602" y="44471"/>
                    <a:pt x="154828" y="43127"/>
                  </a:cubicBezTo>
                  <a:close/>
                  <a:moveTo>
                    <a:pt x="80479" y="25154"/>
                  </a:moveTo>
                  <a:lnTo>
                    <a:pt x="80479" y="25154"/>
                  </a:lnTo>
                  <a:cubicBezTo>
                    <a:pt x="80907" y="26486"/>
                    <a:pt x="81245" y="27855"/>
                    <a:pt x="81490" y="29254"/>
                  </a:cubicBezTo>
                  <a:cubicBezTo>
                    <a:pt x="82369" y="35207"/>
                    <a:pt x="81881" y="41258"/>
                    <a:pt x="80027" y="46918"/>
                  </a:cubicBezTo>
                  <a:cubicBezTo>
                    <a:pt x="78767" y="50962"/>
                    <a:pt x="77102" y="54871"/>
                    <a:pt x="75124" y="58583"/>
                  </a:cubicBezTo>
                  <a:lnTo>
                    <a:pt x="75124" y="58583"/>
                  </a:lnTo>
                  <a:cubicBezTo>
                    <a:pt x="73686" y="55576"/>
                    <a:pt x="72630" y="52396"/>
                    <a:pt x="72024" y="49065"/>
                  </a:cubicBezTo>
                  <a:cubicBezTo>
                    <a:pt x="70853" y="43795"/>
                    <a:pt x="71536" y="38232"/>
                    <a:pt x="73976" y="33450"/>
                  </a:cubicBezTo>
                  <a:cubicBezTo>
                    <a:pt x="75537" y="30913"/>
                    <a:pt x="77294" y="28473"/>
                    <a:pt x="79343" y="26326"/>
                  </a:cubicBezTo>
                  <a:cubicBezTo>
                    <a:pt x="79728" y="25941"/>
                    <a:pt x="80107" y="25550"/>
                    <a:pt x="80479" y="25154"/>
                  </a:cubicBezTo>
                  <a:close/>
                  <a:moveTo>
                    <a:pt x="201061" y="33093"/>
                  </a:moveTo>
                  <a:lnTo>
                    <a:pt x="201061" y="33093"/>
                  </a:lnTo>
                  <a:cubicBezTo>
                    <a:pt x="200133" y="41080"/>
                    <a:pt x="197842" y="48817"/>
                    <a:pt x="195381" y="56384"/>
                  </a:cubicBezTo>
                  <a:cubicBezTo>
                    <a:pt x="194970" y="57617"/>
                    <a:pt x="194547" y="58861"/>
                    <a:pt x="194125" y="60113"/>
                  </a:cubicBezTo>
                  <a:lnTo>
                    <a:pt x="194125" y="60113"/>
                  </a:lnTo>
                  <a:cubicBezTo>
                    <a:pt x="188804" y="53818"/>
                    <a:pt x="186093" y="43042"/>
                    <a:pt x="192355" y="36866"/>
                  </a:cubicBezTo>
                  <a:cubicBezTo>
                    <a:pt x="194745" y="34539"/>
                    <a:pt x="197987" y="33995"/>
                    <a:pt x="201061" y="33093"/>
                  </a:cubicBezTo>
                  <a:close/>
                  <a:moveTo>
                    <a:pt x="167229" y="30106"/>
                  </a:moveTo>
                  <a:cubicBezTo>
                    <a:pt x="169190" y="33067"/>
                    <a:pt x="171314" y="36065"/>
                    <a:pt x="172251" y="39501"/>
                  </a:cubicBezTo>
                  <a:cubicBezTo>
                    <a:pt x="173618" y="44381"/>
                    <a:pt x="172154" y="49358"/>
                    <a:pt x="171178" y="54140"/>
                  </a:cubicBezTo>
                  <a:cubicBezTo>
                    <a:pt x="170752" y="56457"/>
                    <a:pt x="170418" y="58821"/>
                    <a:pt x="170465" y="61152"/>
                  </a:cubicBezTo>
                  <a:lnTo>
                    <a:pt x="170465" y="61152"/>
                  </a:lnTo>
                  <a:cubicBezTo>
                    <a:pt x="165977" y="60331"/>
                    <a:pt x="161515" y="59571"/>
                    <a:pt x="158001" y="58190"/>
                  </a:cubicBezTo>
                  <a:lnTo>
                    <a:pt x="158001" y="58190"/>
                  </a:lnTo>
                  <a:cubicBezTo>
                    <a:pt x="160116" y="52272"/>
                    <a:pt x="161385" y="45945"/>
                    <a:pt x="156983" y="41044"/>
                  </a:cubicBezTo>
                  <a:lnTo>
                    <a:pt x="156983" y="41044"/>
                  </a:lnTo>
                  <a:cubicBezTo>
                    <a:pt x="158344" y="39850"/>
                    <a:pt x="159775" y="38748"/>
                    <a:pt x="161028" y="37647"/>
                  </a:cubicBezTo>
                  <a:cubicBezTo>
                    <a:pt x="163645" y="35596"/>
                    <a:pt x="165749" y="33033"/>
                    <a:pt x="167229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8" y="5942"/>
                    <a:pt x="196259" y="10126"/>
                  </a:cubicBezTo>
                  <a:cubicBezTo>
                    <a:pt x="200961" y="15461"/>
                    <a:pt x="201809" y="22890"/>
                    <a:pt x="201365" y="29775"/>
                  </a:cubicBezTo>
                  <a:lnTo>
                    <a:pt x="201365" y="29775"/>
                  </a:lnTo>
                  <a:cubicBezTo>
                    <a:pt x="198261" y="30960"/>
                    <a:pt x="194748" y="31313"/>
                    <a:pt x="191965" y="33255"/>
                  </a:cubicBezTo>
                  <a:cubicBezTo>
                    <a:pt x="183474" y="39111"/>
                    <a:pt x="185036" y="51798"/>
                    <a:pt x="189915" y="59507"/>
                  </a:cubicBezTo>
                  <a:cubicBezTo>
                    <a:pt x="190839" y="60963"/>
                    <a:pt x="191887" y="62245"/>
                    <a:pt x="193039" y="63378"/>
                  </a:cubicBezTo>
                  <a:lnTo>
                    <a:pt x="193039" y="63378"/>
                  </a:lnTo>
                  <a:cubicBezTo>
                    <a:pt x="192633" y="64622"/>
                    <a:pt x="192238" y="65871"/>
                    <a:pt x="191867" y="67119"/>
                  </a:cubicBezTo>
                  <a:cubicBezTo>
                    <a:pt x="191285" y="68865"/>
                    <a:pt x="190728" y="70659"/>
                    <a:pt x="190361" y="72477"/>
                  </a:cubicBezTo>
                  <a:lnTo>
                    <a:pt x="190361" y="72477"/>
                  </a:lnTo>
                  <a:cubicBezTo>
                    <a:pt x="188868" y="65597"/>
                    <a:pt x="181502" y="63317"/>
                    <a:pt x="173541" y="61734"/>
                  </a:cubicBezTo>
                  <a:lnTo>
                    <a:pt x="173541" y="61734"/>
                  </a:lnTo>
                  <a:cubicBezTo>
                    <a:pt x="173427" y="60060"/>
                    <a:pt x="173578" y="58311"/>
                    <a:pt x="173910" y="56482"/>
                  </a:cubicBezTo>
                  <a:cubicBezTo>
                    <a:pt x="174691" y="51602"/>
                    <a:pt x="176350" y="46820"/>
                    <a:pt x="175765" y="41843"/>
                  </a:cubicBezTo>
                  <a:cubicBezTo>
                    <a:pt x="175277" y="37159"/>
                    <a:pt x="172934" y="33255"/>
                    <a:pt x="170397" y="29351"/>
                  </a:cubicBezTo>
                  <a:cubicBezTo>
                    <a:pt x="169820" y="28434"/>
                    <a:pt x="169222" y="27509"/>
                    <a:pt x="168658" y="26564"/>
                  </a:cubicBezTo>
                  <a:lnTo>
                    <a:pt x="168658" y="26564"/>
                  </a:lnTo>
                  <a:cubicBezTo>
                    <a:pt x="170007" y="22285"/>
                    <a:pt x="170099" y="17622"/>
                    <a:pt x="168933" y="13249"/>
                  </a:cubicBezTo>
                  <a:cubicBezTo>
                    <a:pt x="168712" y="12432"/>
                    <a:pt x="168431" y="11642"/>
                    <a:pt x="168096" y="10884"/>
                  </a:cubicBezTo>
                  <a:lnTo>
                    <a:pt x="168096" y="10884"/>
                  </a:lnTo>
                  <a:cubicBezTo>
                    <a:pt x="169249" y="8992"/>
                    <a:pt x="170824" y="7356"/>
                    <a:pt x="172739" y="6125"/>
                  </a:cubicBezTo>
                  <a:cubicBezTo>
                    <a:pt x="175589" y="4393"/>
                    <a:pt x="178745" y="3582"/>
                    <a:pt x="181887" y="3582"/>
                  </a:cubicBezTo>
                  <a:close/>
                  <a:moveTo>
                    <a:pt x="34565" y="42919"/>
                  </a:moveTo>
                  <a:cubicBezTo>
                    <a:pt x="41748" y="44480"/>
                    <a:pt x="49633" y="45735"/>
                    <a:pt x="55629" y="50138"/>
                  </a:cubicBezTo>
                  <a:cubicBezTo>
                    <a:pt x="61191" y="54140"/>
                    <a:pt x="64217" y="61947"/>
                    <a:pt x="62362" y="68681"/>
                  </a:cubicBezTo>
                  <a:cubicBezTo>
                    <a:pt x="61961" y="70111"/>
                    <a:pt x="61327" y="71413"/>
                    <a:pt x="60529" y="72606"/>
                  </a:cubicBezTo>
                  <a:lnTo>
                    <a:pt x="60529" y="72606"/>
                  </a:lnTo>
                  <a:cubicBezTo>
                    <a:pt x="56682" y="70472"/>
                    <a:pt x="52564" y="68850"/>
                    <a:pt x="48895" y="66631"/>
                  </a:cubicBezTo>
                  <a:cubicBezTo>
                    <a:pt x="45186" y="64484"/>
                    <a:pt x="41966" y="61557"/>
                    <a:pt x="39428" y="58043"/>
                  </a:cubicBezTo>
                  <a:cubicBezTo>
                    <a:pt x="36206" y="53509"/>
                    <a:pt x="34808" y="48282"/>
                    <a:pt x="34565" y="42919"/>
                  </a:cubicBezTo>
                  <a:close/>
                  <a:moveTo>
                    <a:pt x="122526" y="60163"/>
                  </a:moveTo>
                  <a:lnTo>
                    <a:pt x="122526" y="60163"/>
                  </a:lnTo>
                  <a:cubicBezTo>
                    <a:pt x="123172" y="60733"/>
                    <a:pt x="123778" y="61356"/>
                    <a:pt x="124333" y="62045"/>
                  </a:cubicBezTo>
                  <a:cubicBezTo>
                    <a:pt x="126985" y="65178"/>
                    <a:pt x="127586" y="69105"/>
                    <a:pt x="127116" y="73064"/>
                  </a:cubicBezTo>
                  <a:lnTo>
                    <a:pt x="127116" y="73064"/>
                  </a:lnTo>
                  <a:cubicBezTo>
                    <a:pt x="127002" y="73035"/>
                    <a:pt x="126887" y="73006"/>
                    <a:pt x="126773" y="72975"/>
                  </a:cubicBezTo>
                  <a:cubicBezTo>
                    <a:pt x="124236" y="72194"/>
                    <a:pt x="120918" y="71023"/>
                    <a:pt x="119649" y="68486"/>
                  </a:cubicBezTo>
                  <a:cubicBezTo>
                    <a:pt x="118868" y="66827"/>
                    <a:pt x="119356" y="64972"/>
                    <a:pt x="120332" y="63216"/>
                  </a:cubicBezTo>
                  <a:cubicBezTo>
                    <a:pt x="121009" y="62159"/>
                    <a:pt x="121740" y="61138"/>
                    <a:pt x="122526" y="60163"/>
                  </a:cubicBezTo>
                  <a:close/>
                  <a:moveTo>
                    <a:pt x="146338" y="38906"/>
                  </a:moveTo>
                  <a:cubicBezTo>
                    <a:pt x="148575" y="39389"/>
                    <a:pt x="150752" y="40074"/>
                    <a:pt x="152636" y="41258"/>
                  </a:cubicBezTo>
                  <a:lnTo>
                    <a:pt x="152636" y="41258"/>
                  </a:lnTo>
                  <a:cubicBezTo>
                    <a:pt x="152013" y="41936"/>
                    <a:pt x="151423" y="42647"/>
                    <a:pt x="150879" y="43405"/>
                  </a:cubicBezTo>
                  <a:cubicBezTo>
                    <a:pt x="148731" y="46430"/>
                    <a:pt x="147658" y="50724"/>
                    <a:pt x="149122" y="54335"/>
                  </a:cubicBezTo>
                  <a:cubicBezTo>
                    <a:pt x="150081" y="56771"/>
                    <a:pt x="152046" y="58481"/>
                    <a:pt x="154255" y="59761"/>
                  </a:cubicBezTo>
                  <a:lnTo>
                    <a:pt x="154255" y="59761"/>
                  </a:lnTo>
                  <a:cubicBezTo>
                    <a:pt x="153260" y="62241"/>
                    <a:pt x="152214" y="64577"/>
                    <a:pt x="151562" y="66534"/>
                  </a:cubicBezTo>
                  <a:cubicBezTo>
                    <a:pt x="151092" y="67883"/>
                    <a:pt x="150703" y="69258"/>
                    <a:pt x="150434" y="70647"/>
                  </a:cubicBezTo>
                  <a:lnTo>
                    <a:pt x="150434" y="70647"/>
                  </a:lnTo>
                  <a:cubicBezTo>
                    <a:pt x="145074" y="71433"/>
                    <a:pt x="139812" y="72800"/>
                    <a:pt x="134483" y="73365"/>
                  </a:cubicBezTo>
                  <a:cubicBezTo>
                    <a:pt x="133506" y="73516"/>
                    <a:pt x="132514" y="73594"/>
                    <a:pt x="131519" y="73594"/>
                  </a:cubicBezTo>
                  <a:cubicBezTo>
                    <a:pt x="131091" y="73594"/>
                    <a:pt x="130662" y="73579"/>
                    <a:pt x="130233" y="73550"/>
                  </a:cubicBezTo>
                  <a:lnTo>
                    <a:pt x="130233" y="73550"/>
                  </a:lnTo>
                  <a:cubicBezTo>
                    <a:pt x="130307" y="72907"/>
                    <a:pt x="130358" y="72261"/>
                    <a:pt x="130384" y="71609"/>
                  </a:cubicBezTo>
                  <a:cubicBezTo>
                    <a:pt x="130677" y="66729"/>
                    <a:pt x="128823" y="61947"/>
                    <a:pt x="125309" y="58629"/>
                  </a:cubicBezTo>
                  <a:cubicBezTo>
                    <a:pt x="125042" y="58391"/>
                    <a:pt x="124772" y="58158"/>
                    <a:pt x="124500" y="57930"/>
                  </a:cubicBezTo>
                  <a:lnTo>
                    <a:pt x="124500" y="57930"/>
                  </a:lnTo>
                  <a:cubicBezTo>
                    <a:pt x="124950" y="57466"/>
                    <a:pt x="125415" y="57016"/>
                    <a:pt x="125895" y="56580"/>
                  </a:cubicBezTo>
                  <a:cubicBezTo>
                    <a:pt x="130677" y="52188"/>
                    <a:pt x="135947" y="48479"/>
                    <a:pt x="141022" y="44381"/>
                  </a:cubicBezTo>
                  <a:cubicBezTo>
                    <a:pt x="142778" y="43209"/>
                    <a:pt x="144437" y="41648"/>
                    <a:pt x="145706" y="39989"/>
                  </a:cubicBezTo>
                  <a:cubicBezTo>
                    <a:pt x="145936" y="39643"/>
                    <a:pt x="146147" y="39281"/>
                    <a:pt x="146338" y="38906"/>
                  </a:cubicBezTo>
                  <a:close/>
                  <a:moveTo>
                    <a:pt x="96682" y="8004"/>
                  </a:moveTo>
                  <a:cubicBezTo>
                    <a:pt x="100460" y="8004"/>
                    <a:pt x="104183" y="10197"/>
                    <a:pt x="106669" y="12761"/>
                  </a:cubicBezTo>
                  <a:cubicBezTo>
                    <a:pt x="108355" y="14492"/>
                    <a:pt x="109559" y="16502"/>
                    <a:pt x="110385" y="18680"/>
                  </a:cubicBezTo>
                  <a:lnTo>
                    <a:pt x="110385" y="18680"/>
                  </a:lnTo>
                  <a:cubicBezTo>
                    <a:pt x="109592" y="19432"/>
                    <a:pt x="108805" y="20189"/>
                    <a:pt x="108036" y="20959"/>
                  </a:cubicBezTo>
                  <a:cubicBezTo>
                    <a:pt x="102375" y="26521"/>
                    <a:pt x="94470" y="35402"/>
                    <a:pt x="98374" y="43990"/>
                  </a:cubicBezTo>
                  <a:cubicBezTo>
                    <a:pt x="99898" y="47406"/>
                    <a:pt x="102921" y="49718"/>
                    <a:pt x="106301" y="51566"/>
                  </a:cubicBezTo>
                  <a:lnTo>
                    <a:pt x="106301" y="51566"/>
                  </a:lnTo>
                  <a:cubicBezTo>
                    <a:pt x="105799" y="52733"/>
                    <a:pt x="105271" y="53885"/>
                    <a:pt x="104717" y="55018"/>
                  </a:cubicBezTo>
                  <a:cubicBezTo>
                    <a:pt x="102570" y="59215"/>
                    <a:pt x="99447" y="62825"/>
                    <a:pt x="96520" y="66631"/>
                  </a:cubicBezTo>
                  <a:cubicBezTo>
                    <a:pt x="94691" y="69091"/>
                    <a:pt x="92740" y="71835"/>
                    <a:pt x="91325" y="74786"/>
                  </a:cubicBezTo>
                  <a:lnTo>
                    <a:pt x="91325" y="74786"/>
                  </a:lnTo>
                  <a:cubicBezTo>
                    <a:pt x="90709" y="74412"/>
                    <a:pt x="90098" y="74037"/>
                    <a:pt x="89493" y="73658"/>
                  </a:cubicBezTo>
                  <a:cubicBezTo>
                    <a:pt x="85199" y="71023"/>
                    <a:pt x="81100" y="68095"/>
                    <a:pt x="78172" y="63899"/>
                  </a:cubicBezTo>
                  <a:cubicBezTo>
                    <a:pt x="77680" y="63169"/>
                    <a:pt x="77211" y="62425"/>
                    <a:pt x="76767" y="61670"/>
                  </a:cubicBezTo>
                  <a:lnTo>
                    <a:pt x="76767" y="61670"/>
                  </a:lnTo>
                  <a:cubicBezTo>
                    <a:pt x="78822" y="57996"/>
                    <a:pt x="80569" y="54140"/>
                    <a:pt x="82076" y="50236"/>
                  </a:cubicBezTo>
                  <a:cubicBezTo>
                    <a:pt x="85285" y="41235"/>
                    <a:pt x="85920" y="31481"/>
                    <a:pt x="82673" y="22685"/>
                  </a:cubicBezTo>
                  <a:lnTo>
                    <a:pt x="82673" y="22685"/>
                  </a:lnTo>
                  <a:cubicBezTo>
                    <a:pt x="83574" y="21616"/>
                    <a:pt x="84446" y="20517"/>
                    <a:pt x="85297" y="19397"/>
                  </a:cubicBezTo>
                  <a:cubicBezTo>
                    <a:pt x="87639" y="15786"/>
                    <a:pt x="89200" y="9931"/>
                    <a:pt x="93787" y="8467"/>
                  </a:cubicBezTo>
                  <a:cubicBezTo>
                    <a:pt x="94742" y="8148"/>
                    <a:pt x="95714" y="8004"/>
                    <a:pt x="96682" y="8004"/>
                  </a:cubicBezTo>
                  <a:close/>
                  <a:moveTo>
                    <a:pt x="174182" y="65077"/>
                  </a:moveTo>
                  <a:lnTo>
                    <a:pt x="174182" y="65077"/>
                  </a:lnTo>
                  <a:cubicBezTo>
                    <a:pt x="175502" y="65359"/>
                    <a:pt x="176812" y="65674"/>
                    <a:pt x="178107" y="66046"/>
                  </a:cubicBezTo>
                  <a:cubicBezTo>
                    <a:pt x="181620" y="67022"/>
                    <a:pt x="185719" y="68681"/>
                    <a:pt x="187085" y="72292"/>
                  </a:cubicBezTo>
                  <a:cubicBezTo>
                    <a:pt x="187432" y="73211"/>
                    <a:pt x="187609" y="74151"/>
                    <a:pt x="187650" y="75097"/>
                  </a:cubicBezTo>
                  <a:lnTo>
                    <a:pt x="187650" y="75097"/>
                  </a:lnTo>
                  <a:cubicBezTo>
                    <a:pt x="184049" y="74446"/>
                    <a:pt x="180607" y="73361"/>
                    <a:pt x="177814" y="70633"/>
                  </a:cubicBezTo>
                  <a:cubicBezTo>
                    <a:pt x="175987" y="68889"/>
                    <a:pt x="174832" y="67040"/>
                    <a:pt x="174182" y="65077"/>
                  </a:cubicBezTo>
                  <a:close/>
                  <a:moveTo>
                    <a:pt x="57811" y="4936"/>
                  </a:moveTo>
                  <a:cubicBezTo>
                    <a:pt x="59096" y="4936"/>
                    <a:pt x="60394" y="5101"/>
                    <a:pt x="61679" y="5441"/>
                  </a:cubicBezTo>
                  <a:cubicBezTo>
                    <a:pt x="66754" y="6808"/>
                    <a:pt x="71048" y="10321"/>
                    <a:pt x="74366" y="14322"/>
                  </a:cubicBezTo>
                  <a:cubicBezTo>
                    <a:pt x="76352" y="16622"/>
                    <a:pt x="77975" y="19146"/>
                    <a:pt x="79203" y="21849"/>
                  </a:cubicBezTo>
                  <a:lnTo>
                    <a:pt x="79203" y="21849"/>
                  </a:lnTo>
                  <a:cubicBezTo>
                    <a:pt x="75799" y="25583"/>
                    <a:pt x="72220" y="29378"/>
                    <a:pt x="70267" y="34133"/>
                  </a:cubicBezTo>
                  <a:cubicBezTo>
                    <a:pt x="66561" y="42926"/>
                    <a:pt x="68717" y="53469"/>
                    <a:pt x="73305" y="61796"/>
                  </a:cubicBezTo>
                  <a:lnTo>
                    <a:pt x="73305" y="61796"/>
                  </a:lnTo>
                  <a:cubicBezTo>
                    <a:pt x="72920" y="62439"/>
                    <a:pt x="72525" y="63075"/>
                    <a:pt x="72122" y="63704"/>
                  </a:cubicBezTo>
                  <a:cubicBezTo>
                    <a:pt x="69714" y="67555"/>
                    <a:pt x="67241" y="71472"/>
                    <a:pt x="65462" y="75727"/>
                  </a:cubicBezTo>
                  <a:lnTo>
                    <a:pt x="65462" y="75727"/>
                  </a:lnTo>
                  <a:cubicBezTo>
                    <a:pt x="64689" y="75165"/>
                    <a:pt x="63894" y="74629"/>
                    <a:pt x="63079" y="74118"/>
                  </a:cubicBezTo>
                  <a:lnTo>
                    <a:pt x="63079" y="74118"/>
                  </a:lnTo>
                  <a:cubicBezTo>
                    <a:pt x="64069" y="72618"/>
                    <a:pt x="64838" y="70977"/>
                    <a:pt x="65290" y="69169"/>
                  </a:cubicBezTo>
                  <a:cubicBezTo>
                    <a:pt x="66949" y="61849"/>
                    <a:pt x="64607" y="54237"/>
                    <a:pt x="59142" y="49065"/>
                  </a:cubicBezTo>
                  <a:cubicBezTo>
                    <a:pt x="53384" y="43795"/>
                    <a:pt x="45186" y="42038"/>
                    <a:pt x="37769" y="40574"/>
                  </a:cubicBezTo>
                  <a:cubicBezTo>
                    <a:pt x="36700" y="40344"/>
                    <a:pt x="35624" y="40116"/>
                    <a:pt x="34546" y="39880"/>
                  </a:cubicBezTo>
                  <a:lnTo>
                    <a:pt x="34546" y="39880"/>
                  </a:lnTo>
                  <a:cubicBezTo>
                    <a:pt x="34621" y="37466"/>
                    <a:pt x="34902" y="35046"/>
                    <a:pt x="35329" y="32670"/>
                  </a:cubicBezTo>
                  <a:cubicBezTo>
                    <a:pt x="36891" y="23984"/>
                    <a:pt x="41087" y="14030"/>
                    <a:pt x="48212" y="8369"/>
                  </a:cubicBezTo>
                  <a:cubicBezTo>
                    <a:pt x="50924" y="6157"/>
                    <a:pt x="54314" y="4936"/>
                    <a:pt x="57811" y="4936"/>
                  </a:cubicBezTo>
                  <a:close/>
                  <a:moveTo>
                    <a:pt x="156556" y="73128"/>
                  </a:moveTo>
                  <a:cubicBezTo>
                    <a:pt x="157072" y="73128"/>
                    <a:pt x="157586" y="73141"/>
                    <a:pt x="158100" y="73170"/>
                  </a:cubicBezTo>
                  <a:cubicBezTo>
                    <a:pt x="160443" y="73170"/>
                    <a:pt x="162687" y="73951"/>
                    <a:pt x="164444" y="75512"/>
                  </a:cubicBezTo>
                  <a:cubicBezTo>
                    <a:pt x="166493" y="77562"/>
                    <a:pt x="166884" y="80685"/>
                    <a:pt x="166884" y="83515"/>
                  </a:cubicBezTo>
                  <a:cubicBezTo>
                    <a:pt x="166836" y="85125"/>
                    <a:pt x="166605" y="86735"/>
                    <a:pt x="166168" y="88290"/>
                  </a:cubicBezTo>
                  <a:lnTo>
                    <a:pt x="166168" y="88290"/>
                  </a:lnTo>
                  <a:cubicBezTo>
                    <a:pt x="164990" y="87931"/>
                    <a:pt x="163824" y="87552"/>
                    <a:pt x="162687" y="87126"/>
                  </a:cubicBezTo>
                  <a:cubicBezTo>
                    <a:pt x="158979" y="85759"/>
                    <a:pt x="155758" y="83612"/>
                    <a:pt x="154099" y="79806"/>
                  </a:cubicBezTo>
                  <a:cubicBezTo>
                    <a:pt x="153200" y="77650"/>
                    <a:pt x="152984" y="75472"/>
                    <a:pt x="153175" y="73303"/>
                  </a:cubicBezTo>
                  <a:lnTo>
                    <a:pt x="153175" y="73303"/>
                  </a:lnTo>
                  <a:cubicBezTo>
                    <a:pt x="154305" y="73192"/>
                    <a:pt x="155432" y="73128"/>
                    <a:pt x="156556" y="73128"/>
                  </a:cubicBezTo>
                  <a:close/>
                  <a:moveTo>
                    <a:pt x="193432" y="78868"/>
                  </a:moveTo>
                  <a:cubicBezTo>
                    <a:pt x="196066" y="79246"/>
                    <a:pt x="198651" y="79807"/>
                    <a:pt x="201041" y="81075"/>
                  </a:cubicBezTo>
                  <a:cubicBezTo>
                    <a:pt x="204956" y="83176"/>
                    <a:pt x="207470" y="87146"/>
                    <a:pt x="207759" y="91613"/>
                  </a:cubicBezTo>
                  <a:lnTo>
                    <a:pt x="207759" y="91613"/>
                  </a:lnTo>
                  <a:cubicBezTo>
                    <a:pt x="206273" y="90942"/>
                    <a:pt x="204803" y="90239"/>
                    <a:pt x="203383" y="89468"/>
                  </a:cubicBezTo>
                  <a:cubicBezTo>
                    <a:pt x="200163" y="88004"/>
                    <a:pt x="197332" y="85759"/>
                    <a:pt x="195185" y="82929"/>
                  </a:cubicBezTo>
                  <a:cubicBezTo>
                    <a:pt x="194376" y="81674"/>
                    <a:pt x="193784" y="80302"/>
                    <a:pt x="193432" y="78868"/>
                  </a:cubicBezTo>
                  <a:close/>
                  <a:moveTo>
                    <a:pt x="156913" y="61062"/>
                  </a:moveTo>
                  <a:cubicBezTo>
                    <a:pt x="161379" y="62806"/>
                    <a:pt x="166116" y="63545"/>
                    <a:pt x="170813" y="64414"/>
                  </a:cubicBezTo>
                  <a:lnTo>
                    <a:pt x="170813" y="64414"/>
                  </a:lnTo>
                  <a:cubicBezTo>
                    <a:pt x="171091" y="65768"/>
                    <a:pt x="171550" y="67098"/>
                    <a:pt x="172251" y="68388"/>
                  </a:cubicBezTo>
                  <a:cubicBezTo>
                    <a:pt x="175081" y="73268"/>
                    <a:pt x="179961" y="76781"/>
                    <a:pt x="185524" y="77757"/>
                  </a:cubicBezTo>
                  <a:cubicBezTo>
                    <a:pt x="186135" y="77884"/>
                    <a:pt x="186751" y="77991"/>
                    <a:pt x="187371" y="78087"/>
                  </a:cubicBezTo>
                  <a:lnTo>
                    <a:pt x="187371" y="78087"/>
                  </a:lnTo>
                  <a:cubicBezTo>
                    <a:pt x="186814" y="80645"/>
                    <a:pt x="185535" y="83115"/>
                    <a:pt x="184255" y="85174"/>
                  </a:cubicBezTo>
                  <a:cubicBezTo>
                    <a:pt x="182558" y="87860"/>
                    <a:pt x="180606" y="90342"/>
                    <a:pt x="179176" y="93063"/>
                  </a:cubicBezTo>
                  <a:lnTo>
                    <a:pt x="179176" y="93063"/>
                  </a:lnTo>
                  <a:cubicBezTo>
                    <a:pt x="176108" y="91228"/>
                    <a:pt x="172576" y="90168"/>
                    <a:pt x="169031" y="89135"/>
                  </a:cubicBezTo>
                  <a:lnTo>
                    <a:pt x="169031" y="89135"/>
                  </a:lnTo>
                  <a:cubicBezTo>
                    <a:pt x="169331" y="88123"/>
                    <a:pt x="169561" y="87092"/>
                    <a:pt x="169714" y="86052"/>
                  </a:cubicBezTo>
                  <a:cubicBezTo>
                    <a:pt x="170007" y="82539"/>
                    <a:pt x="169909" y="78733"/>
                    <a:pt x="168250" y="75610"/>
                  </a:cubicBezTo>
                  <a:cubicBezTo>
                    <a:pt x="165916" y="71265"/>
                    <a:pt x="161194" y="70104"/>
                    <a:pt x="156655" y="70104"/>
                  </a:cubicBezTo>
                  <a:cubicBezTo>
                    <a:pt x="155689" y="70104"/>
                    <a:pt x="154731" y="70157"/>
                    <a:pt x="153806" y="70242"/>
                  </a:cubicBezTo>
                  <a:cubicBezTo>
                    <a:pt x="153765" y="70246"/>
                    <a:pt x="153725" y="70250"/>
                    <a:pt x="153684" y="70253"/>
                  </a:cubicBezTo>
                  <a:lnTo>
                    <a:pt x="153684" y="70253"/>
                  </a:lnTo>
                  <a:cubicBezTo>
                    <a:pt x="154043" y="68740"/>
                    <a:pt x="154539" y="67236"/>
                    <a:pt x="155075" y="65753"/>
                  </a:cubicBezTo>
                  <a:cubicBezTo>
                    <a:pt x="155617" y="64276"/>
                    <a:pt x="156267" y="62698"/>
                    <a:pt x="156913" y="61062"/>
                  </a:cubicBezTo>
                  <a:close/>
                  <a:moveTo>
                    <a:pt x="109005" y="52932"/>
                  </a:moveTo>
                  <a:cubicBezTo>
                    <a:pt x="111084" y="53915"/>
                    <a:pt x="113184" y="54793"/>
                    <a:pt x="115062" y="55701"/>
                  </a:cubicBezTo>
                  <a:cubicBezTo>
                    <a:pt x="116790" y="56491"/>
                    <a:pt x="118518" y="57331"/>
                    <a:pt x="120120" y="58360"/>
                  </a:cubicBezTo>
                  <a:lnTo>
                    <a:pt x="120120" y="58360"/>
                  </a:lnTo>
                  <a:cubicBezTo>
                    <a:pt x="119302" y="59374"/>
                    <a:pt x="118552" y="60437"/>
                    <a:pt x="117892" y="61557"/>
                  </a:cubicBezTo>
                  <a:cubicBezTo>
                    <a:pt x="116624" y="63509"/>
                    <a:pt x="116136" y="65948"/>
                    <a:pt x="116526" y="68388"/>
                  </a:cubicBezTo>
                  <a:cubicBezTo>
                    <a:pt x="117307" y="70926"/>
                    <a:pt x="119063" y="72975"/>
                    <a:pt x="121503" y="74048"/>
                  </a:cubicBezTo>
                  <a:cubicBezTo>
                    <a:pt x="123184" y="74959"/>
                    <a:pt x="124885" y="75576"/>
                    <a:pt x="126601" y="75967"/>
                  </a:cubicBezTo>
                  <a:lnTo>
                    <a:pt x="126601" y="75967"/>
                  </a:lnTo>
                  <a:cubicBezTo>
                    <a:pt x="125308" y="82014"/>
                    <a:pt x="122584" y="87873"/>
                    <a:pt x="121253" y="93941"/>
                  </a:cubicBezTo>
                  <a:lnTo>
                    <a:pt x="121253" y="93941"/>
                  </a:lnTo>
                  <a:cubicBezTo>
                    <a:pt x="120958" y="93937"/>
                    <a:pt x="120663" y="93935"/>
                    <a:pt x="120367" y="93935"/>
                  </a:cubicBezTo>
                  <a:cubicBezTo>
                    <a:pt x="117736" y="93935"/>
                    <a:pt x="115089" y="94067"/>
                    <a:pt x="112453" y="94116"/>
                  </a:cubicBezTo>
                  <a:lnTo>
                    <a:pt x="112453" y="94116"/>
                  </a:lnTo>
                  <a:cubicBezTo>
                    <a:pt x="112154" y="93399"/>
                    <a:pt x="111820" y="92694"/>
                    <a:pt x="111451" y="92005"/>
                  </a:cubicBezTo>
                  <a:cubicBezTo>
                    <a:pt x="107685" y="84713"/>
                    <a:pt x="100760" y="80448"/>
                    <a:pt x="93919" y="76345"/>
                  </a:cubicBezTo>
                  <a:lnTo>
                    <a:pt x="93919" y="76345"/>
                  </a:lnTo>
                  <a:cubicBezTo>
                    <a:pt x="94826" y="74358"/>
                    <a:pt x="96014" y="72470"/>
                    <a:pt x="97203" y="70730"/>
                  </a:cubicBezTo>
                  <a:cubicBezTo>
                    <a:pt x="99935" y="66729"/>
                    <a:pt x="103449" y="62923"/>
                    <a:pt x="106084" y="58629"/>
                  </a:cubicBezTo>
                  <a:cubicBezTo>
                    <a:pt x="107161" y="56789"/>
                    <a:pt x="108135" y="54887"/>
                    <a:pt x="109005" y="52932"/>
                  </a:cubicBezTo>
                  <a:close/>
                  <a:moveTo>
                    <a:pt x="92849" y="79228"/>
                  </a:moveTo>
                  <a:cubicBezTo>
                    <a:pt x="94782" y="80391"/>
                    <a:pt x="96708" y="81569"/>
                    <a:pt x="98569" y="82832"/>
                  </a:cubicBezTo>
                  <a:cubicBezTo>
                    <a:pt x="102668" y="85369"/>
                    <a:pt x="106084" y="88882"/>
                    <a:pt x="108524" y="93079"/>
                  </a:cubicBezTo>
                  <a:cubicBezTo>
                    <a:pt x="108701" y="93418"/>
                    <a:pt x="108875" y="93765"/>
                    <a:pt x="109042" y="94117"/>
                  </a:cubicBezTo>
                  <a:lnTo>
                    <a:pt x="109042" y="94117"/>
                  </a:lnTo>
                  <a:cubicBezTo>
                    <a:pt x="106264" y="94051"/>
                    <a:pt x="103511" y="93790"/>
                    <a:pt x="100814" y="93079"/>
                  </a:cubicBezTo>
                  <a:cubicBezTo>
                    <a:pt x="96422" y="91908"/>
                    <a:pt x="93006" y="89273"/>
                    <a:pt x="92421" y="84491"/>
                  </a:cubicBezTo>
                  <a:cubicBezTo>
                    <a:pt x="92175" y="82702"/>
                    <a:pt x="92371" y="80939"/>
                    <a:pt x="92849" y="79228"/>
                  </a:cubicBezTo>
                  <a:close/>
                  <a:moveTo>
                    <a:pt x="66822" y="80796"/>
                  </a:moveTo>
                  <a:cubicBezTo>
                    <a:pt x="68195" y="82097"/>
                    <a:pt x="69450" y="83530"/>
                    <a:pt x="70560" y="85076"/>
                  </a:cubicBezTo>
                  <a:cubicBezTo>
                    <a:pt x="73279" y="89180"/>
                    <a:pt x="74245" y="94135"/>
                    <a:pt x="73661" y="98914"/>
                  </a:cubicBezTo>
                  <a:lnTo>
                    <a:pt x="73661" y="98914"/>
                  </a:lnTo>
                  <a:cubicBezTo>
                    <a:pt x="72878" y="98317"/>
                    <a:pt x="72133" y="97677"/>
                    <a:pt x="71438" y="96982"/>
                  </a:cubicBezTo>
                  <a:cubicBezTo>
                    <a:pt x="67242" y="92688"/>
                    <a:pt x="65290" y="87321"/>
                    <a:pt x="66656" y="81465"/>
                  </a:cubicBezTo>
                  <a:cubicBezTo>
                    <a:pt x="66708" y="81241"/>
                    <a:pt x="66764" y="81018"/>
                    <a:pt x="66822" y="80796"/>
                  </a:cubicBezTo>
                  <a:close/>
                  <a:moveTo>
                    <a:pt x="195514" y="65483"/>
                  </a:moveTo>
                  <a:cubicBezTo>
                    <a:pt x="201348" y="69773"/>
                    <a:pt x="208989" y="71293"/>
                    <a:pt x="216265" y="72292"/>
                  </a:cubicBezTo>
                  <a:cubicBezTo>
                    <a:pt x="225829" y="73658"/>
                    <a:pt x="238126" y="75708"/>
                    <a:pt x="241542" y="86540"/>
                  </a:cubicBezTo>
                  <a:cubicBezTo>
                    <a:pt x="243103" y="91517"/>
                    <a:pt x="241639" y="97080"/>
                    <a:pt x="237833" y="100789"/>
                  </a:cubicBezTo>
                  <a:cubicBezTo>
                    <a:pt x="236295" y="102169"/>
                    <a:pt x="234502" y="102705"/>
                    <a:pt x="232647" y="102705"/>
                  </a:cubicBezTo>
                  <a:cubicBezTo>
                    <a:pt x="229912" y="102705"/>
                    <a:pt x="227042" y="101540"/>
                    <a:pt x="224658" y="100203"/>
                  </a:cubicBezTo>
                  <a:cubicBezTo>
                    <a:pt x="222706" y="99227"/>
                    <a:pt x="220950" y="97861"/>
                    <a:pt x="218998" y="96787"/>
                  </a:cubicBezTo>
                  <a:cubicBezTo>
                    <a:pt x="217436" y="95909"/>
                    <a:pt x="215777" y="95226"/>
                    <a:pt x="214021" y="94348"/>
                  </a:cubicBezTo>
                  <a:cubicBezTo>
                    <a:pt x="213021" y="93903"/>
                    <a:pt x="212005" y="93467"/>
                    <a:pt x="210984" y="93027"/>
                  </a:cubicBezTo>
                  <a:lnTo>
                    <a:pt x="210984" y="93027"/>
                  </a:lnTo>
                  <a:cubicBezTo>
                    <a:pt x="210841" y="88850"/>
                    <a:pt x="209297" y="84716"/>
                    <a:pt x="206604" y="81465"/>
                  </a:cubicBezTo>
                  <a:cubicBezTo>
                    <a:pt x="203090" y="77757"/>
                    <a:pt x="198016" y="76488"/>
                    <a:pt x="193136" y="75903"/>
                  </a:cubicBezTo>
                  <a:cubicBezTo>
                    <a:pt x="193108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1" y="73685"/>
                    <a:pt x="193429" y="72585"/>
                  </a:cubicBezTo>
                  <a:cubicBezTo>
                    <a:pt x="194040" y="70206"/>
                    <a:pt x="194746" y="67828"/>
                    <a:pt x="195514" y="65483"/>
                  </a:cubicBezTo>
                  <a:close/>
                  <a:moveTo>
                    <a:pt x="180619" y="98031"/>
                  </a:moveTo>
                  <a:lnTo>
                    <a:pt x="180619" y="98031"/>
                  </a:lnTo>
                  <a:cubicBezTo>
                    <a:pt x="180969" y="98405"/>
                    <a:pt x="181303" y="98803"/>
                    <a:pt x="181620" y="99227"/>
                  </a:cubicBezTo>
                  <a:cubicBezTo>
                    <a:pt x="183892" y="102190"/>
                    <a:pt x="184339" y="105727"/>
                    <a:pt x="183430" y="108955"/>
                  </a:cubicBezTo>
                  <a:lnTo>
                    <a:pt x="183430" y="108955"/>
                  </a:lnTo>
                  <a:cubicBezTo>
                    <a:pt x="181856" y="106731"/>
                    <a:pt x="180795" y="104048"/>
                    <a:pt x="180449" y="101569"/>
                  </a:cubicBezTo>
                  <a:cubicBezTo>
                    <a:pt x="180281" y="100364"/>
                    <a:pt x="180362" y="99183"/>
                    <a:pt x="180619" y="98031"/>
                  </a:cubicBezTo>
                  <a:close/>
                  <a:moveTo>
                    <a:pt x="75016" y="64630"/>
                  </a:moveTo>
                  <a:cubicBezTo>
                    <a:pt x="75092" y="64745"/>
                    <a:pt x="75168" y="64859"/>
                    <a:pt x="75245" y="64972"/>
                  </a:cubicBezTo>
                  <a:cubicBezTo>
                    <a:pt x="79026" y="70580"/>
                    <a:pt x="84507" y="74183"/>
                    <a:pt x="90173" y="77617"/>
                  </a:cubicBezTo>
                  <a:lnTo>
                    <a:pt x="90173" y="77617"/>
                  </a:lnTo>
                  <a:cubicBezTo>
                    <a:pt x="89936" y="78337"/>
                    <a:pt x="89738" y="79067"/>
                    <a:pt x="89591" y="79806"/>
                  </a:cubicBezTo>
                  <a:cubicBezTo>
                    <a:pt x="88712" y="84296"/>
                    <a:pt x="89591" y="89468"/>
                    <a:pt x="93202" y="92591"/>
                  </a:cubicBezTo>
                  <a:cubicBezTo>
                    <a:pt x="96422" y="95519"/>
                    <a:pt x="100911" y="96495"/>
                    <a:pt x="105108" y="96982"/>
                  </a:cubicBezTo>
                  <a:cubicBezTo>
                    <a:pt x="106830" y="97131"/>
                    <a:pt x="108553" y="97180"/>
                    <a:pt x="110275" y="97182"/>
                  </a:cubicBezTo>
                  <a:lnTo>
                    <a:pt x="110275" y="97182"/>
                  </a:lnTo>
                  <a:cubicBezTo>
                    <a:pt x="111301" y="100308"/>
                    <a:pt x="111675" y="103663"/>
                    <a:pt x="110671" y="106742"/>
                  </a:cubicBezTo>
                  <a:cubicBezTo>
                    <a:pt x="109890" y="109279"/>
                    <a:pt x="108036" y="111231"/>
                    <a:pt x="105693" y="112304"/>
                  </a:cubicBezTo>
                  <a:cubicBezTo>
                    <a:pt x="104609" y="112651"/>
                    <a:pt x="103505" y="112825"/>
                    <a:pt x="102408" y="112825"/>
                  </a:cubicBezTo>
                  <a:cubicBezTo>
                    <a:pt x="101037" y="112825"/>
                    <a:pt x="99675" y="112554"/>
                    <a:pt x="98374" y="112012"/>
                  </a:cubicBezTo>
                  <a:cubicBezTo>
                    <a:pt x="96032" y="111036"/>
                    <a:pt x="93885" y="109865"/>
                    <a:pt x="91738" y="108498"/>
                  </a:cubicBezTo>
                  <a:cubicBezTo>
                    <a:pt x="89395" y="107132"/>
                    <a:pt x="86956" y="106059"/>
                    <a:pt x="84613" y="104887"/>
                  </a:cubicBezTo>
                  <a:cubicBezTo>
                    <a:pt x="81948" y="103640"/>
                    <a:pt x="79151" y="102392"/>
                    <a:pt x="76566" y="100857"/>
                  </a:cubicBezTo>
                  <a:lnTo>
                    <a:pt x="76566" y="100857"/>
                  </a:lnTo>
                  <a:cubicBezTo>
                    <a:pt x="76870" y="99246"/>
                    <a:pt x="77019" y="97590"/>
                    <a:pt x="77001" y="95909"/>
                  </a:cubicBezTo>
                  <a:cubicBezTo>
                    <a:pt x="76928" y="88262"/>
                    <a:pt x="73198" y="82222"/>
                    <a:pt x="67858" y="77622"/>
                  </a:cubicBezTo>
                  <a:lnTo>
                    <a:pt x="67858" y="77622"/>
                  </a:lnTo>
                  <a:cubicBezTo>
                    <a:pt x="69409" y="73629"/>
                    <a:pt x="71749" y="69879"/>
                    <a:pt x="73976" y="66241"/>
                  </a:cubicBezTo>
                  <a:cubicBezTo>
                    <a:pt x="74330" y="65709"/>
                    <a:pt x="74677" y="65172"/>
                    <a:pt x="75016" y="64630"/>
                  </a:cubicBezTo>
                  <a:close/>
                  <a:moveTo>
                    <a:pt x="123773" y="97143"/>
                  </a:moveTo>
                  <a:cubicBezTo>
                    <a:pt x="128503" y="97417"/>
                    <a:pt x="133249" y="98558"/>
                    <a:pt x="136825" y="101960"/>
                  </a:cubicBezTo>
                  <a:cubicBezTo>
                    <a:pt x="139167" y="104107"/>
                    <a:pt x="143462" y="109377"/>
                    <a:pt x="140143" y="112597"/>
                  </a:cubicBezTo>
                  <a:cubicBezTo>
                    <a:pt x="139354" y="113326"/>
                    <a:pt x="138074" y="113525"/>
                    <a:pt x="136820" y="113525"/>
                  </a:cubicBezTo>
                  <a:cubicBezTo>
                    <a:pt x="136058" y="113525"/>
                    <a:pt x="135305" y="113452"/>
                    <a:pt x="134678" y="113378"/>
                  </a:cubicBezTo>
                  <a:cubicBezTo>
                    <a:pt x="132726" y="113280"/>
                    <a:pt x="130872" y="112792"/>
                    <a:pt x="129115" y="112012"/>
                  </a:cubicBezTo>
                  <a:cubicBezTo>
                    <a:pt x="124724" y="109767"/>
                    <a:pt x="123455" y="104692"/>
                    <a:pt x="123553" y="100008"/>
                  </a:cubicBezTo>
                  <a:cubicBezTo>
                    <a:pt x="123572" y="99042"/>
                    <a:pt x="123649" y="98088"/>
                    <a:pt x="123773" y="97143"/>
                  </a:cubicBezTo>
                  <a:close/>
                  <a:moveTo>
                    <a:pt x="190175" y="79122"/>
                  </a:moveTo>
                  <a:lnTo>
                    <a:pt x="190175" y="79122"/>
                  </a:lnTo>
                  <a:cubicBezTo>
                    <a:pt x="191510" y="86181"/>
                    <a:pt x="197739" y="90401"/>
                    <a:pt x="203969" y="93469"/>
                  </a:cubicBezTo>
                  <a:cubicBezTo>
                    <a:pt x="205249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80" y="110138"/>
                    <a:pt x="196844" y="113183"/>
                  </a:cubicBezTo>
                  <a:cubicBezTo>
                    <a:pt x="195502" y="113789"/>
                    <a:pt x="194064" y="114088"/>
                    <a:pt x="192623" y="114088"/>
                  </a:cubicBezTo>
                  <a:cubicBezTo>
                    <a:pt x="190817" y="114088"/>
                    <a:pt x="189007" y="113618"/>
                    <a:pt x="187378" y="112695"/>
                  </a:cubicBezTo>
                  <a:cubicBezTo>
                    <a:pt x="186842" y="112385"/>
                    <a:pt x="186329" y="112020"/>
                    <a:pt x="185841" y="111609"/>
                  </a:cubicBezTo>
                  <a:lnTo>
                    <a:pt x="185841" y="111609"/>
                  </a:lnTo>
                  <a:cubicBezTo>
                    <a:pt x="187604" y="107320"/>
                    <a:pt x="187400" y="102334"/>
                    <a:pt x="184743" y="98251"/>
                  </a:cubicBezTo>
                  <a:cubicBezTo>
                    <a:pt x="183856" y="96938"/>
                    <a:pt x="182843" y="95833"/>
                    <a:pt x="181735" y="94888"/>
                  </a:cubicBezTo>
                  <a:lnTo>
                    <a:pt x="181735" y="94888"/>
                  </a:lnTo>
                  <a:cubicBezTo>
                    <a:pt x="182541" y="93191"/>
                    <a:pt x="183603" y="91574"/>
                    <a:pt x="184645" y="90053"/>
                  </a:cubicBezTo>
                  <a:cubicBezTo>
                    <a:pt x="186939" y="86655"/>
                    <a:pt x="189233" y="83183"/>
                    <a:pt x="190175" y="79122"/>
                  </a:cubicBezTo>
                  <a:close/>
                  <a:moveTo>
                    <a:pt x="168036" y="91852"/>
                  </a:moveTo>
                  <a:cubicBezTo>
                    <a:pt x="171563" y="92822"/>
                    <a:pt x="175068" y="93861"/>
                    <a:pt x="177976" y="95804"/>
                  </a:cubicBezTo>
                  <a:lnTo>
                    <a:pt x="177976" y="95804"/>
                  </a:lnTo>
                  <a:cubicBezTo>
                    <a:pt x="177919" y="95968"/>
                    <a:pt x="177865" y="96133"/>
                    <a:pt x="177814" y="96299"/>
                  </a:cubicBezTo>
                  <a:cubicBezTo>
                    <a:pt x="176545" y="100984"/>
                    <a:pt x="178009" y="105863"/>
                    <a:pt x="180449" y="109865"/>
                  </a:cubicBezTo>
                  <a:cubicBezTo>
                    <a:pt x="180912" y="110675"/>
                    <a:pt x="181441" y="111436"/>
                    <a:pt x="182030" y="112139"/>
                  </a:cubicBezTo>
                  <a:lnTo>
                    <a:pt x="182030" y="112139"/>
                  </a:lnTo>
                  <a:cubicBezTo>
                    <a:pt x="180901" y="113978"/>
                    <a:pt x="179293" y="115572"/>
                    <a:pt x="177326" y="116696"/>
                  </a:cubicBezTo>
                  <a:cubicBezTo>
                    <a:pt x="174984" y="117899"/>
                    <a:pt x="172396" y="118526"/>
                    <a:pt x="169801" y="118526"/>
                  </a:cubicBezTo>
                  <a:cubicBezTo>
                    <a:pt x="168395" y="118526"/>
                    <a:pt x="166987" y="118342"/>
                    <a:pt x="165615" y="117965"/>
                  </a:cubicBezTo>
                  <a:cubicBezTo>
                    <a:pt x="162785" y="117282"/>
                    <a:pt x="158003" y="116208"/>
                    <a:pt x="157320" y="112695"/>
                  </a:cubicBezTo>
                  <a:cubicBezTo>
                    <a:pt x="156734" y="109962"/>
                    <a:pt x="158588" y="107034"/>
                    <a:pt x="159955" y="104790"/>
                  </a:cubicBezTo>
                  <a:cubicBezTo>
                    <a:pt x="161809" y="101569"/>
                    <a:pt x="164053" y="98642"/>
                    <a:pt x="166103" y="95421"/>
                  </a:cubicBezTo>
                  <a:cubicBezTo>
                    <a:pt x="166845" y="94288"/>
                    <a:pt x="167494" y="93092"/>
                    <a:pt x="168036" y="91852"/>
                  </a:cubicBezTo>
                  <a:close/>
                  <a:moveTo>
                    <a:pt x="61163" y="76575"/>
                  </a:moveTo>
                  <a:lnTo>
                    <a:pt x="61163" y="76575"/>
                  </a:lnTo>
                  <a:cubicBezTo>
                    <a:pt x="62270" y="77213"/>
                    <a:pt x="63336" y="77923"/>
                    <a:pt x="64356" y="78699"/>
                  </a:cubicBezTo>
                  <a:lnTo>
                    <a:pt x="64356" y="78699"/>
                  </a:lnTo>
                  <a:cubicBezTo>
                    <a:pt x="62662" y="83635"/>
                    <a:pt x="62974" y="89129"/>
                    <a:pt x="65388" y="93860"/>
                  </a:cubicBezTo>
                  <a:cubicBezTo>
                    <a:pt x="67252" y="97244"/>
                    <a:pt x="69948" y="99944"/>
                    <a:pt x="73025" y="102132"/>
                  </a:cubicBezTo>
                  <a:lnTo>
                    <a:pt x="73025" y="102132"/>
                  </a:lnTo>
                  <a:cubicBezTo>
                    <a:pt x="72070" y="105601"/>
                    <a:pt x="70277" y="108842"/>
                    <a:pt x="67730" y="111426"/>
                  </a:cubicBezTo>
                  <a:cubicBezTo>
                    <a:pt x="62086" y="117244"/>
                    <a:pt x="54200" y="118813"/>
                    <a:pt x="46481" y="118813"/>
                  </a:cubicBezTo>
                  <a:cubicBezTo>
                    <a:pt x="45525" y="118813"/>
                    <a:pt x="44571" y="118788"/>
                    <a:pt x="43625" y="118745"/>
                  </a:cubicBezTo>
                  <a:cubicBezTo>
                    <a:pt x="39916" y="118648"/>
                    <a:pt x="35915" y="118062"/>
                    <a:pt x="32792" y="116013"/>
                  </a:cubicBezTo>
                  <a:cubicBezTo>
                    <a:pt x="29669" y="113963"/>
                    <a:pt x="28693" y="110353"/>
                    <a:pt x="28791" y="106644"/>
                  </a:cubicBezTo>
                  <a:cubicBezTo>
                    <a:pt x="28986" y="100593"/>
                    <a:pt x="32792" y="95909"/>
                    <a:pt x="37574" y="92493"/>
                  </a:cubicBezTo>
                  <a:cubicBezTo>
                    <a:pt x="42746" y="88687"/>
                    <a:pt x="48699" y="85955"/>
                    <a:pt x="54165" y="82344"/>
                  </a:cubicBezTo>
                  <a:cubicBezTo>
                    <a:pt x="56668" y="80692"/>
                    <a:pt x="59146" y="78808"/>
                    <a:pt x="61163" y="76575"/>
                  </a:cubicBezTo>
                  <a:close/>
                  <a:moveTo>
                    <a:pt x="217016" y="1"/>
                  </a:moveTo>
                  <a:cubicBezTo>
                    <a:pt x="215531" y="1"/>
                    <a:pt x="214075" y="271"/>
                    <a:pt x="212752" y="952"/>
                  </a:cubicBezTo>
                  <a:cubicBezTo>
                    <a:pt x="208751" y="2807"/>
                    <a:pt x="207970" y="7393"/>
                    <a:pt x="208068" y="11395"/>
                  </a:cubicBezTo>
                  <a:cubicBezTo>
                    <a:pt x="208165" y="16860"/>
                    <a:pt x="209629" y="22520"/>
                    <a:pt x="205628" y="27009"/>
                  </a:cubicBezTo>
                  <a:cubicBezTo>
                    <a:pt x="205305" y="27367"/>
                    <a:pt x="204964" y="27688"/>
                    <a:pt x="204608" y="27976"/>
                  </a:cubicBezTo>
                  <a:lnTo>
                    <a:pt x="204608" y="27976"/>
                  </a:lnTo>
                  <a:cubicBezTo>
                    <a:pt x="204858" y="19351"/>
                    <a:pt x="202855" y="11051"/>
                    <a:pt x="195869" y="5441"/>
                  </a:cubicBezTo>
                  <a:cubicBezTo>
                    <a:pt x="191877" y="2270"/>
                    <a:pt x="186844" y="539"/>
                    <a:pt x="181834" y="539"/>
                  </a:cubicBezTo>
                  <a:cubicBezTo>
                    <a:pt x="177901" y="539"/>
                    <a:pt x="173982" y="1606"/>
                    <a:pt x="170592" y="3880"/>
                  </a:cubicBezTo>
                  <a:cubicBezTo>
                    <a:pt x="168978" y="5022"/>
                    <a:pt x="167570" y="6402"/>
                    <a:pt x="166413" y="7957"/>
                  </a:cubicBezTo>
                  <a:lnTo>
                    <a:pt x="166413" y="7957"/>
                  </a:lnTo>
                  <a:cubicBezTo>
                    <a:pt x="164801" y="5734"/>
                    <a:pt x="162628" y="3951"/>
                    <a:pt x="160052" y="2807"/>
                  </a:cubicBezTo>
                  <a:cubicBezTo>
                    <a:pt x="158082" y="1983"/>
                    <a:pt x="156112" y="1619"/>
                    <a:pt x="154156" y="1619"/>
                  </a:cubicBezTo>
                  <a:cubicBezTo>
                    <a:pt x="150784" y="1619"/>
                    <a:pt x="147454" y="2700"/>
                    <a:pt x="144242" y="4368"/>
                  </a:cubicBezTo>
                  <a:cubicBezTo>
                    <a:pt x="142783" y="5115"/>
                    <a:pt x="141337" y="5902"/>
                    <a:pt x="139904" y="6722"/>
                  </a:cubicBezTo>
                  <a:lnTo>
                    <a:pt x="139904" y="6722"/>
                  </a:lnTo>
                  <a:cubicBezTo>
                    <a:pt x="137389" y="3888"/>
                    <a:pt x="134060" y="1525"/>
                    <a:pt x="130402" y="1525"/>
                  </a:cubicBezTo>
                  <a:cubicBezTo>
                    <a:pt x="129378" y="1525"/>
                    <a:pt x="128327" y="1711"/>
                    <a:pt x="127261" y="2123"/>
                  </a:cubicBezTo>
                  <a:cubicBezTo>
                    <a:pt x="123650" y="3587"/>
                    <a:pt x="121698" y="6905"/>
                    <a:pt x="119259" y="9833"/>
                  </a:cubicBezTo>
                  <a:cubicBezTo>
                    <a:pt x="117217" y="12225"/>
                    <a:pt x="114931" y="14407"/>
                    <a:pt x="112631" y="16568"/>
                  </a:cubicBezTo>
                  <a:lnTo>
                    <a:pt x="112631" y="16568"/>
                  </a:lnTo>
                  <a:cubicBezTo>
                    <a:pt x="112534" y="16339"/>
                    <a:pt x="112434" y="16111"/>
                    <a:pt x="112330" y="15884"/>
                  </a:cubicBezTo>
                  <a:cubicBezTo>
                    <a:pt x="110280" y="11492"/>
                    <a:pt x="106767" y="8076"/>
                    <a:pt x="102375" y="6320"/>
                  </a:cubicBezTo>
                  <a:cubicBezTo>
                    <a:pt x="100472" y="5498"/>
                    <a:pt x="98358" y="5002"/>
                    <a:pt x="96279" y="5002"/>
                  </a:cubicBezTo>
                  <a:cubicBezTo>
                    <a:pt x="93668" y="5002"/>
                    <a:pt x="91113" y="5784"/>
                    <a:pt x="89103" y="7686"/>
                  </a:cubicBezTo>
                  <a:cubicBezTo>
                    <a:pt x="85709" y="10896"/>
                    <a:pt x="84212" y="15743"/>
                    <a:pt x="81290" y="19474"/>
                  </a:cubicBezTo>
                  <a:lnTo>
                    <a:pt x="81290" y="19474"/>
                  </a:lnTo>
                  <a:cubicBezTo>
                    <a:pt x="80769" y="18421"/>
                    <a:pt x="80186" y="17386"/>
                    <a:pt x="79539" y="16372"/>
                  </a:cubicBezTo>
                  <a:cubicBezTo>
                    <a:pt x="74869" y="9108"/>
                    <a:pt x="66676" y="1845"/>
                    <a:pt x="57605" y="1845"/>
                  </a:cubicBezTo>
                  <a:cubicBezTo>
                    <a:pt x="56438" y="1845"/>
                    <a:pt x="55257" y="1965"/>
                    <a:pt x="54067" y="2221"/>
                  </a:cubicBezTo>
                  <a:cubicBezTo>
                    <a:pt x="44601" y="4270"/>
                    <a:pt x="38647" y="13542"/>
                    <a:pt x="35232" y="21934"/>
                  </a:cubicBezTo>
                  <a:cubicBezTo>
                    <a:pt x="33064" y="27198"/>
                    <a:pt x="31604" y="33169"/>
                    <a:pt x="31350" y="39149"/>
                  </a:cubicBezTo>
                  <a:lnTo>
                    <a:pt x="31350" y="39149"/>
                  </a:lnTo>
                  <a:cubicBezTo>
                    <a:pt x="25734" y="37787"/>
                    <a:pt x="20237" y="35955"/>
                    <a:pt x="15713" y="32279"/>
                  </a:cubicBezTo>
                  <a:cubicBezTo>
                    <a:pt x="7808" y="25936"/>
                    <a:pt x="2734" y="15201"/>
                    <a:pt x="6832" y="5344"/>
                  </a:cubicBezTo>
                  <a:cubicBezTo>
                    <a:pt x="7366" y="4077"/>
                    <a:pt x="6305" y="2993"/>
                    <a:pt x="5330" y="2993"/>
                  </a:cubicBezTo>
                  <a:cubicBezTo>
                    <a:pt x="4878" y="2993"/>
                    <a:pt x="4445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1" y="13737"/>
                    <a:pt x="3514" y="24569"/>
                    <a:pt x="10931" y="31986"/>
                  </a:cubicBezTo>
                  <a:cubicBezTo>
                    <a:pt x="16506" y="37738"/>
                    <a:pt x="23765" y="40361"/>
                    <a:pt x="31327" y="42182"/>
                  </a:cubicBezTo>
                  <a:lnTo>
                    <a:pt x="31327" y="42182"/>
                  </a:lnTo>
                  <a:cubicBezTo>
                    <a:pt x="31396" y="44608"/>
                    <a:pt x="31677" y="47015"/>
                    <a:pt x="32206" y="49358"/>
                  </a:cubicBezTo>
                  <a:cubicBezTo>
                    <a:pt x="34061" y="57848"/>
                    <a:pt x="39721" y="64680"/>
                    <a:pt x="47040" y="69169"/>
                  </a:cubicBezTo>
                  <a:cubicBezTo>
                    <a:pt x="50712" y="71389"/>
                    <a:pt x="54757" y="73011"/>
                    <a:pt x="58522" y="75082"/>
                  </a:cubicBezTo>
                  <a:lnTo>
                    <a:pt x="58522" y="75082"/>
                  </a:lnTo>
                  <a:cubicBezTo>
                    <a:pt x="56363" y="77334"/>
                    <a:pt x="53677" y="79163"/>
                    <a:pt x="51139" y="80782"/>
                  </a:cubicBezTo>
                  <a:cubicBezTo>
                    <a:pt x="45577" y="84100"/>
                    <a:pt x="39721" y="86931"/>
                    <a:pt x="34646" y="90932"/>
                  </a:cubicBezTo>
                  <a:cubicBezTo>
                    <a:pt x="29767" y="94738"/>
                    <a:pt x="26253" y="99813"/>
                    <a:pt x="25863" y="106059"/>
                  </a:cubicBezTo>
                  <a:cubicBezTo>
                    <a:pt x="25473" y="109865"/>
                    <a:pt x="26644" y="113671"/>
                    <a:pt x="29083" y="116598"/>
                  </a:cubicBezTo>
                  <a:cubicBezTo>
                    <a:pt x="31523" y="119429"/>
                    <a:pt x="35329" y="120697"/>
                    <a:pt x="38940" y="121283"/>
                  </a:cubicBezTo>
                  <a:cubicBezTo>
                    <a:pt x="41398" y="121661"/>
                    <a:pt x="43937" y="121876"/>
                    <a:pt x="46479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1" y="121478"/>
                    <a:pt x="59532" y="120404"/>
                    <a:pt x="63533" y="118355"/>
                  </a:cubicBezTo>
                  <a:cubicBezTo>
                    <a:pt x="69475" y="115315"/>
                    <a:pt x="73803" y="110074"/>
                    <a:pt x="75789" y="103913"/>
                  </a:cubicBezTo>
                  <a:lnTo>
                    <a:pt x="75789" y="103913"/>
                  </a:lnTo>
                  <a:cubicBezTo>
                    <a:pt x="76190" y="104147"/>
                    <a:pt x="76594" y="104374"/>
                    <a:pt x="77001" y="104595"/>
                  </a:cubicBezTo>
                  <a:cubicBezTo>
                    <a:pt x="81686" y="107132"/>
                    <a:pt x="86468" y="108889"/>
                    <a:pt x="91054" y="111524"/>
                  </a:cubicBezTo>
                  <a:cubicBezTo>
                    <a:pt x="94736" y="113616"/>
                    <a:pt x="98490" y="115923"/>
                    <a:pt x="102746" y="115923"/>
                  </a:cubicBezTo>
                  <a:cubicBezTo>
                    <a:pt x="103454" y="115923"/>
                    <a:pt x="104175" y="115859"/>
                    <a:pt x="104913" y="115720"/>
                  </a:cubicBezTo>
                  <a:cubicBezTo>
                    <a:pt x="109695" y="114647"/>
                    <a:pt x="113403" y="110645"/>
                    <a:pt x="114086" y="105766"/>
                  </a:cubicBezTo>
                  <a:cubicBezTo>
                    <a:pt x="114444" y="102847"/>
                    <a:pt x="114219" y="99929"/>
                    <a:pt x="113480" y="97144"/>
                  </a:cubicBezTo>
                  <a:lnTo>
                    <a:pt x="113480" y="97144"/>
                  </a:lnTo>
                  <a:cubicBezTo>
                    <a:pt x="115485" y="97101"/>
                    <a:pt x="117491" y="97039"/>
                    <a:pt x="119496" y="97039"/>
                  </a:cubicBezTo>
                  <a:cubicBezTo>
                    <a:pt x="119900" y="97039"/>
                    <a:pt x="120305" y="97041"/>
                    <a:pt x="120709" y="97047"/>
                  </a:cubicBezTo>
                  <a:lnTo>
                    <a:pt x="120709" y="97047"/>
                  </a:lnTo>
                  <a:cubicBezTo>
                    <a:pt x="120405" y="99448"/>
                    <a:pt x="120386" y="101891"/>
                    <a:pt x="120820" y="104399"/>
                  </a:cubicBezTo>
                  <a:cubicBezTo>
                    <a:pt x="121308" y="108986"/>
                    <a:pt x="124236" y="112890"/>
                    <a:pt x="128335" y="114939"/>
                  </a:cubicBezTo>
                  <a:cubicBezTo>
                    <a:pt x="130538" y="115857"/>
                    <a:pt x="133394" y="116545"/>
                    <a:pt x="136084" y="116545"/>
                  </a:cubicBezTo>
                  <a:cubicBezTo>
                    <a:pt x="137683" y="116545"/>
                    <a:pt x="139224" y="116302"/>
                    <a:pt x="140534" y="115720"/>
                  </a:cubicBezTo>
                  <a:cubicBezTo>
                    <a:pt x="144925" y="113963"/>
                    <a:pt x="144828" y="108596"/>
                    <a:pt x="142974" y="105083"/>
                  </a:cubicBezTo>
                  <a:cubicBezTo>
                    <a:pt x="141022" y="101081"/>
                    <a:pt x="137704" y="97958"/>
                    <a:pt x="133702" y="96202"/>
                  </a:cubicBezTo>
                  <a:cubicBezTo>
                    <a:pt x="130654" y="94875"/>
                    <a:pt x="127516" y="94291"/>
                    <a:pt x="124335" y="94063"/>
                  </a:cubicBezTo>
                  <a:lnTo>
                    <a:pt x="124335" y="94063"/>
                  </a:lnTo>
                  <a:cubicBezTo>
                    <a:pt x="125704" y="88112"/>
                    <a:pt x="128495" y="82433"/>
                    <a:pt x="129757" y="76445"/>
                  </a:cubicBezTo>
                  <a:lnTo>
                    <a:pt x="129757" y="76445"/>
                  </a:lnTo>
                  <a:cubicBezTo>
                    <a:pt x="130470" y="76503"/>
                    <a:pt x="131185" y="76529"/>
                    <a:pt x="131902" y="76529"/>
                  </a:cubicBezTo>
                  <a:cubicBezTo>
                    <a:pt x="137879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50" y="75948"/>
                    <a:pt x="150231" y="78192"/>
                    <a:pt x="151074" y="80392"/>
                  </a:cubicBezTo>
                  <a:cubicBezTo>
                    <a:pt x="152538" y="84198"/>
                    <a:pt x="155465" y="87321"/>
                    <a:pt x="159271" y="88980"/>
                  </a:cubicBezTo>
                  <a:cubicBezTo>
                    <a:pt x="161105" y="89836"/>
                    <a:pt x="163098" y="90471"/>
                    <a:pt x="165136" y="91051"/>
                  </a:cubicBezTo>
                  <a:lnTo>
                    <a:pt x="165136" y="91051"/>
                  </a:lnTo>
                  <a:cubicBezTo>
                    <a:pt x="164821" y="91715"/>
                    <a:pt x="164461" y="92360"/>
                    <a:pt x="164053" y="92981"/>
                  </a:cubicBezTo>
                  <a:cubicBezTo>
                    <a:pt x="162102" y="96202"/>
                    <a:pt x="159857" y="99227"/>
                    <a:pt x="157905" y="102448"/>
                  </a:cubicBezTo>
                  <a:cubicBezTo>
                    <a:pt x="156246" y="105083"/>
                    <a:pt x="154489" y="108108"/>
                    <a:pt x="154294" y="111328"/>
                  </a:cubicBezTo>
                  <a:cubicBezTo>
                    <a:pt x="154197" y="114354"/>
                    <a:pt x="155758" y="117184"/>
                    <a:pt x="158491" y="118648"/>
                  </a:cubicBezTo>
                  <a:cubicBezTo>
                    <a:pt x="161944" y="120633"/>
                    <a:pt x="165779" y="121626"/>
                    <a:pt x="169726" y="121626"/>
                  </a:cubicBezTo>
                  <a:cubicBezTo>
                    <a:pt x="170241" y="121626"/>
                    <a:pt x="170757" y="121609"/>
                    <a:pt x="171275" y="121576"/>
                  </a:cubicBezTo>
                  <a:cubicBezTo>
                    <a:pt x="175179" y="121380"/>
                    <a:pt x="178790" y="119917"/>
                    <a:pt x="181718" y="117379"/>
                  </a:cubicBezTo>
                  <a:cubicBezTo>
                    <a:pt x="182739" y="116485"/>
                    <a:pt x="183625" y="115472"/>
                    <a:pt x="184363" y="114375"/>
                  </a:cubicBezTo>
                  <a:lnTo>
                    <a:pt x="184363" y="114375"/>
                  </a:lnTo>
                  <a:cubicBezTo>
                    <a:pt x="185824" y="115492"/>
                    <a:pt x="187498" y="116324"/>
                    <a:pt x="189330" y="116794"/>
                  </a:cubicBezTo>
                  <a:cubicBezTo>
                    <a:pt x="190327" y="117021"/>
                    <a:pt x="191340" y="117133"/>
                    <a:pt x="192353" y="117133"/>
                  </a:cubicBezTo>
                  <a:cubicBezTo>
                    <a:pt x="194811" y="117133"/>
                    <a:pt x="197268" y="116476"/>
                    <a:pt x="199479" y="115232"/>
                  </a:cubicBezTo>
                  <a:cubicBezTo>
                    <a:pt x="206232" y="111596"/>
                    <a:pt x="210143" y="104044"/>
                    <a:pt x="210872" y="96527"/>
                  </a:cubicBezTo>
                  <a:lnTo>
                    <a:pt x="210872" y="96527"/>
                  </a:lnTo>
                  <a:cubicBezTo>
                    <a:pt x="212088" y="97050"/>
                    <a:pt x="213304" y="97585"/>
                    <a:pt x="214509" y="98154"/>
                  </a:cubicBezTo>
                  <a:cubicBezTo>
                    <a:pt x="218315" y="100008"/>
                    <a:pt x="221828" y="102643"/>
                    <a:pt x="225634" y="104204"/>
                  </a:cubicBezTo>
                  <a:cubicBezTo>
                    <a:pt x="227849" y="105161"/>
                    <a:pt x="230220" y="105780"/>
                    <a:pt x="232546" y="105780"/>
                  </a:cubicBezTo>
                  <a:cubicBezTo>
                    <a:pt x="234729" y="105780"/>
                    <a:pt x="236872" y="105234"/>
                    <a:pt x="238809" y="103911"/>
                  </a:cubicBezTo>
                  <a:cubicBezTo>
                    <a:pt x="242908" y="100691"/>
                    <a:pt x="245250" y="95714"/>
                    <a:pt x="245153" y="90444"/>
                  </a:cubicBezTo>
                  <a:cubicBezTo>
                    <a:pt x="244957" y="85759"/>
                    <a:pt x="242908" y="81173"/>
                    <a:pt x="239492" y="77855"/>
                  </a:cubicBezTo>
                  <a:cubicBezTo>
                    <a:pt x="235686" y="74341"/>
                    <a:pt x="231002" y="71901"/>
                    <a:pt x="225927" y="70926"/>
                  </a:cubicBezTo>
                  <a:cubicBezTo>
                    <a:pt x="216100" y="68688"/>
                    <a:pt x="204722" y="69360"/>
                    <a:pt x="196529" y="62498"/>
                  </a:cubicBezTo>
                  <a:lnTo>
                    <a:pt x="196529" y="62498"/>
                  </a:lnTo>
                  <a:cubicBezTo>
                    <a:pt x="196537" y="62477"/>
                    <a:pt x="196544" y="62456"/>
                    <a:pt x="196552" y="62435"/>
                  </a:cubicBezTo>
                  <a:cubicBezTo>
                    <a:pt x="197918" y="58531"/>
                    <a:pt x="199187" y="54530"/>
                    <a:pt x="200358" y="50626"/>
                  </a:cubicBezTo>
                  <a:cubicBezTo>
                    <a:pt x="201958" y="45085"/>
                    <a:pt x="203698" y="38467"/>
                    <a:pt x="204356" y="31833"/>
                  </a:cubicBezTo>
                  <a:lnTo>
                    <a:pt x="204356" y="31833"/>
                  </a:lnTo>
                  <a:cubicBezTo>
                    <a:pt x="204865" y="31569"/>
                    <a:pt x="205356" y="31266"/>
                    <a:pt x="205823" y="30913"/>
                  </a:cubicBezTo>
                  <a:cubicBezTo>
                    <a:pt x="210410" y="27595"/>
                    <a:pt x="211678" y="22227"/>
                    <a:pt x="211386" y="16860"/>
                  </a:cubicBezTo>
                  <a:cubicBezTo>
                    <a:pt x="211093" y="13054"/>
                    <a:pt x="209727" y="6808"/>
                    <a:pt x="213338" y="4075"/>
                  </a:cubicBezTo>
                  <a:cubicBezTo>
                    <a:pt x="214337" y="3335"/>
                    <a:pt x="215547" y="3058"/>
                    <a:pt x="216819" y="3058"/>
                  </a:cubicBezTo>
                  <a:cubicBezTo>
                    <a:pt x="218900" y="3058"/>
                    <a:pt x="221145" y="3799"/>
                    <a:pt x="222902" y="4466"/>
                  </a:cubicBezTo>
                  <a:cubicBezTo>
                    <a:pt x="226512" y="5929"/>
                    <a:pt x="229831" y="8174"/>
                    <a:pt x="232466" y="11004"/>
                  </a:cubicBezTo>
                  <a:cubicBezTo>
                    <a:pt x="235003" y="13737"/>
                    <a:pt x="236174" y="17640"/>
                    <a:pt x="236955" y="21154"/>
                  </a:cubicBezTo>
                  <a:cubicBezTo>
                    <a:pt x="238321" y="28278"/>
                    <a:pt x="237248" y="39111"/>
                    <a:pt x="228074" y="39501"/>
                  </a:cubicBezTo>
                  <a:cubicBezTo>
                    <a:pt x="227782" y="39514"/>
                    <a:pt x="227481" y="39519"/>
                    <a:pt x="227171" y="39519"/>
                  </a:cubicBezTo>
                  <a:cubicBezTo>
                    <a:pt x="224304" y="39519"/>
                    <a:pt x="220702" y="39030"/>
                    <a:pt x="217237" y="39030"/>
                  </a:cubicBezTo>
                  <a:cubicBezTo>
                    <a:pt x="212424" y="39030"/>
                    <a:pt x="207874" y="39973"/>
                    <a:pt x="205921" y="44478"/>
                  </a:cubicBezTo>
                  <a:cubicBezTo>
                    <a:pt x="204164" y="48479"/>
                    <a:pt x="206408" y="52578"/>
                    <a:pt x="209434" y="55311"/>
                  </a:cubicBezTo>
                  <a:cubicBezTo>
                    <a:pt x="212947" y="58336"/>
                    <a:pt x="217339" y="60093"/>
                    <a:pt x="221926" y="60093"/>
                  </a:cubicBezTo>
                  <a:cubicBezTo>
                    <a:pt x="222332" y="60108"/>
                    <a:pt x="222747" y="60115"/>
                    <a:pt x="223167" y="60115"/>
                  </a:cubicBezTo>
                  <a:cubicBezTo>
                    <a:pt x="224823" y="60115"/>
                    <a:pt x="226572" y="60018"/>
                    <a:pt x="228318" y="60018"/>
                  </a:cubicBezTo>
                  <a:cubicBezTo>
                    <a:pt x="231657" y="60018"/>
                    <a:pt x="234986" y="60372"/>
                    <a:pt x="237638" y="62435"/>
                  </a:cubicBezTo>
                  <a:cubicBezTo>
                    <a:pt x="240761" y="64875"/>
                    <a:pt x="242127" y="69169"/>
                    <a:pt x="243689" y="72585"/>
                  </a:cubicBezTo>
                  <a:cubicBezTo>
                    <a:pt x="243969" y="73177"/>
                    <a:pt x="244430" y="73421"/>
                    <a:pt x="244897" y="73421"/>
                  </a:cubicBezTo>
                  <a:cubicBezTo>
                    <a:pt x="245892" y="73421"/>
                    <a:pt x="246921" y="72316"/>
                    <a:pt x="246324" y="71121"/>
                  </a:cubicBezTo>
                  <a:cubicBezTo>
                    <a:pt x="244567" y="67315"/>
                    <a:pt x="243201" y="63021"/>
                    <a:pt x="239883" y="60288"/>
                  </a:cubicBezTo>
                  <a:cubicBezTo>
                    <a:pt x="236474" y="57435"/>
                    <a:pt x="232036" y="57027"/>
                    <a:pt x="227718" y="57027"/>
                  </a:cubicBezTo>
                  <a:cubicBezTo>
                    <a:pt x="226719" y="57027"/>
                    <a:pt x="225727" y="57049"/>
                    <a:pt x="224756" y="57067"/>
                  </a:cubicBezTo>
                  <a:cubicBezTo>
                    <a:pt x="224201" y="57106"/>
                    <a:pt x="223642" y="57125"/>
                    <a:pt x="223081" y="57125"/>
                  </a:cubicBezTo>
                  <a:cubicBezTo>
                    <a:pt x="220785" y="57125"/>
                    <a:pt x="218462" y="56798"/>
                    <a:pt x="216265" y="56092"/>
                  </a:cubicBezTo>
                  <a:cubicBezTo>
                    <a:pt x="214216" y="55213"/>
                    <a:pt x="212459" y="54042"/>
                    <a:pt x="210898" y="52481"/>
                  </a:cubicBezTo>
                  <a:cubicBezTo>
                    <a:pt x="209434" y="51114"/>
                    <a:pt x="208068" y="49065"/>
                    <a:pt x="208360" y="46918"/>
                  </a:cubicBezTo>
                  <a:cubicBezTo>
                    <a:pt x="208556" y="45161"/>
                    <a:pt x="209727" y="43697"/>
                    <a:pt x="211386" y="43014"/>
                  </a:cubicBezTo>
                  <a:cubicBezTo>
                    <a:pt x="213095" y="42313"/>
                    <a:pt x="214981" y="42104"/>
                    <a:pt x="216885" y="42104"/>
                  </a:cubicBezTo>
                  <a:cubicBezTo>
                    <a:pt x="219222" y="42104"/>
                    <a:pt x="221585" y="42419"/>
                    <a:pt x="223682" y="42526"/>
                  </a:cubicBezTo>
                  <a:cubicBezTo>
                    <a:pt x="224676" y="42576"/>
                    <a:pt x="225670" y="42619"/>
                    <a:pt x="226653" y="42619"/>
                  </a:cubicBezTo>
                  <a:cubicBezTo>
                    <a:pt x="229529" y="42619"/>
                    <a:pt x="232310" y="42248"/>
                    <a:pt x="234710" y="40574"/>
                  </a:cubicBezTo>
                  <a:cubicBezTo>
                    <a:pt x="241834" y="35305"/>
                    <a:pt x="241444" y="24667"/>
                    <a:pt x="239102" y="17152"/>
                  </a:cubicBezTo>
                  <a:cubicBezTo>
                    <a:pt x="238126" y="13542"/>
                    <a:pt x="236272" y="10321"/>
                    <a:pt x="233637" y="7686"/>
                  </a:cubicBezTo>
                  <a:cubicBezTo>
                    <a:pt x="230611" y="4856"/>
                    <a:pt x="227098" y="2709"/>
                    <a:pt x="223292" y="1245"/>
                  </a:cubicBezTo>
                  <a:cubicBezTo>
                    <a:pt x="221337" y="555"/>
                    <a:pt x="219146" y="1"/>
                    <a:pt x="2170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0" name="Google Shape;1040;p35"/>
            <p:cNvSpPr/>
            <p:nvPr/>
          </p:nvSpPr>
          <p:spPr>
            <a:xfrm>
              <a:off x="345475" y="1343100"/>
              <a:ext cx="1917700" cy="2959500"/>
            </a:xfrm>
            <a:custGeom>
              <a:avLst/>
              <a:gdLst/>
              <a:ahLst/>
              <a:cxnLst/>
              <a:rect l="l" t="t" r="r" b="b"/>
              <a:pathLst>
                <a:path w="76708" h="118380" extrusionOk="0">
                  <a:moveTo>
                    <a:pt x="11737" y="2985"/>
                  </a:moveTo>
                  <a:cubicBezTo>
                    <a:pt x="12086" y="2985"/>
                    <a:pt x="12436" y="3005"/>
                    <a:pt x="12785" y="3045"/>
                  </a:cubicBezTo>
                  <a:cubicBezTo>
                    <a:pt x="15420" y="3338"/>
                    <a:pt x="17664" y="4997"/>
                    <a:pt x="18738" y="7437"/>
                  </a:cubicBezTo>
                  <a:cubicBezTo>
                    <a:pt x="20299" y="11145"/>
                    <a:pt x="18640" y="15439"/>
                    <a:pt x="16884" y="18757"/>
                  </a:cubicBezTo>
                  <a:cubicBezTo>
                    <a:pt x="15916" y="20615"/>
                    <a:pt x="14841" y="22442"/>
                    <a:pt x="13835" y="24293"/>
                  </a:cubicBezTo>
                  <a:lnTo>
                    <a:pt x="13835" y="24293"/>
                  </a:lnTo>
                  <a:cubicBezTo>
                    <a:pt x="13582" y="24139"/>
                    <a:pt x="13329" y="23986"/>
                    <a:pt x="13077" y="23832"/>
                  </a:cubicBezTo>
                  <a:cubicBezTo>
                    <a:pt x="9369" y="21588"/>
                    <a:pt x="5368" y="18953"/>
                    <a:pt x="4001" y="14561"/>
                  </a:cubicBezTo>
                  <a:cubicBezTo>
                    <a:pt x="3025" y="11438"/>
                    <a:pt x="3318" y="7632"/>
                    <a:pt x="5758" y="5290"/>
                  </a:cubicBezTo>
                  <a:cubicBezTo>
                    <a:pt x="7358" y="3774"/>
                    <a:pt x="9539" y="2985"/>
                    <a:pt x="11737" y="2985"/>
                  </a:cubicBezTo>
                  <a:close/>
                  <a:moveTo>
                    <a:pt x="15146" y="28681"/>
                  </a:moveTo>
                  <a:cubicBezTo>
                    <a:pt x="17248" y="30042"/>
                    <a:pt x="19274" y="31526"/>
                    <a:pt x="20885" y="33396"/>
                  </a:cubicBezTo>
                  <a:cubicBezTo>
                    <a:pt x="23798" y="36616"/>
                    <a:pt x="24965" y="41282"/>
                    <a:pt x="24763" y="45690"/>
                  </a:cubicBezTo>
                  <a:lnTo>
                    <a:pt x="24763" y="45690"/>
                  </a:lnTo>
                  <a:cubicBezTo>
                    <a:pt x="23667" y="45636"/>
                    <a:pt x="22597" y="45549"/>
                    <a:pt x="21568" y="45400"/>
                  </a:cubicBezTo>
                  <a:cubicBezTo>
                    <a:pt x="19616" y="45205"/>
                    <a:pt x="17762" y="44522"/>
                    <a:pt x="16103" y="43351"/>
                  </a:cubicBezTo>
                  <a:cubicBezTo>
                    <a:pt x="14346" y="41789"/>
                    <a:pt x="13370" y="39544"/>
                    <a:pt x="13273" y="37202"/>
                  </a:cubicBezTo>
                  <a:cubicBezTo>
                    <a:pt x="13054" y="34195"/>
                    <a:pt x="13907" y="31372"/>
                    <a:pt x="15146" y="28681"/>
                  </a:cubicBezTo>
                  <a:close/>
                  <a:moveTo>
                    <a:pt x="36881" y="49413"/>
                  </a:moveTo>
                  <a:lnTo>
                    <a:pt x="36881" y="49413"/>
                  </a:lnTo>
                  <a:cubicBezTo>
                    <a:pt x="38229" y="49688"/>
                    <a:pt x="39542" y="50088"/>
                    <a:pt x="40794" y="50670"/>
                  </a:cubicBezTo>
                  <a:cubicBezTo>
                    <a:pt x="47023" y="53611"/>
                    <a:pt x="46656" y="60311"/>
                    <a:pt x="44997" y="66009"/>
                  </a:cubicBezTo>
                  <a:lnTo>
                    <a:pt x="44997" y="66009"/>
                  </a:lnTo>
                  <a:cubicBezTo>
                    <a:pt x="43910" y="65147"/>
                    <a:pt x="42863" y="64236"/>
                    <a:pt x="41867" y="63259"/>
                  </a:cubicBezTo>
                  <a:cubicBezTo>
                    <a:pt x="39622" y="61210"/>
                    <a:pt x="37963" y="58477"/>
                    <a:pt x="36988" y="55550"/>
                  </a:cubicBezTo>
                  <a:cubicBezTo>
                    <a:pt x="36546" y="53506"/>
                    <a:pt x="36510" y="51431"/>
                    <a:pt x="36881" y="49413"/>
                  </a:cubicBezTo>
                  <a:close/>
                  <a:moveTo>
                    <a:pt x="28388" y="48815"/>
                  </a:moveTo>
                  <a:cubicBezTo>
                    <a:pt x="30289" y="48815"/>
                    <a:pt x="32223" y="48831"/>
                    <a:pt x="34125" y="49012"/>
                  </a:cubicBezTo>
                  <a:lnTo>
                    <a:pt x="34125" y="49012"/>
                  </a:lnTo>
                  <a:cubicBezTo>
                    <a:pt x="33602" y="51796"/>
                    <a:pt x="33743" y="54666"/>
                    <a:pt x="34548" y="57404"/>
                  </a:cubicBezTo>
                  <a:cubicBezTo>
                    <a:pt x="36199" y="62214"/>
                    <a:pt x="39910" y="65863"/>
                    <a:pt x="44011" y="68932"/>
                  </a:cubicBezTo>
                  <a:lnTo>
                    <a:pt x="44011" y="68932"/>
                  </a:lnTo>
                  <a:cubicBezTo>
                    <a:pt x="42596" y="72644"/>
                    <a:pt x="40847" y="76192"/>
                    <a:pt x="38842" y="79655"/>
                  </a:cubicBezTo>
                  <a:cubicBezTo>
                    <a:pt x="37573" y="81861"/>
                    <a:pt x="36179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7" y="84896"/>
                    <a:pt x="24984" y="84632"/>
                  </a:cubicBezTo>
                  <a:cubicBezTo>
                    <a:pt x="19811" y="84339"/>
                    <a:pt x="9759" y="84534"/>
                    <a:pt x="8393" y="77898"/>
                  </a:cubicBezTo>
                  <a:cubicBezTo>
                    <a:pt x="7807" y="73897"/>
                    <a:pt x="9174" y="69798"/>
                    <a:pt x="12101" y="66870"/>
                  </a:cubicBezTo>
                  <a:cubicBezTo>
                    <a:pt x="14736" y="64040"/>
                    <a:pt x="18250" y="62088"/>
                    <a:pt x="21178" y="59551"/>
                  </a:cubicBezTo>
                  <a:cubicBezTo>
                    <a:pt x="24541" y="56860"/>
                    <a:pt x="26675" y="53033"/>
                    <a:pt x="27391" y="48816"/>
                  </a:cubicBezTo>
                  <a:lnTo>
                    <a:pt x="27391" y="48816"/>
                  </a:lnTo>
                  <a:cubicBezTo>
                    <a:pt x="27722" y="48815"/>
                    <a:pt x="28055" y="48815"/>
                    <a:pt x="28388" y="48815"/>
                  </a:cubicBezTo>
                  <a:close/>
                  <a:moveTo>
                    <a:pt x="36076" y="90022"/>
                  </a:moveTo>
                  <a:cubicBezTo>
                    <a:pt x="38837" y="91452"/>
                    <a:pt x="41153" y="93653"/>
                    <a:pt x="42745" y="96440"/>
                  </a:cubicBezTo>
                  <a:cubicBezTo>
                    <a:pt x="44990" y="100344"/>
                    <a:pt x="44112" y="105126"/>
                    <a:pt x="39818" y="107273"/>
                  </a:cubicBezTo>
                  <a:cubicBezTo>
                    <a:pt x="37502" y="108319"/>
                    <a:pt x="34729" y="108450"/>
                    <a:pt x="32154" y="108454"/>
                  </a:cubicBezTo>
                  <a:lnTo>
                    <a:pt x="32154" y="108454"/>
                  </a:lnTo>
                  <a:cubicBezTo>
                    <a:pt x="31997" y="108205"/>
                    <a:pt x="31851" y="107942"/>
                    <a:pt x="31718" y="107663"/>
                  </a:cubicBezTo>
                  <a:cubicBezTo>
                    <a:pt x="29766" y="103467"/>
                    <a:pt x="31718" y="98197"/>
                    <a:pt x="33669" y="94293"/>
                  </a:cubicBezTo>
                  <a:cubicBezTo>
                    <a:pt x="34401" y="92830"/>
                    <a:pt x="35220" y="91417"/>
                    <a:pt x="36076" y="90022"/>
                  </a:cubicBezTo>
                  <a:close/>
                  <a:moveTo>
                    <a:pt x="46611" y="70781"/>
                  </a:moveTo>
                  <a:cubicBezTo>
                    <a:pt x="47243" y="71211"/>
                    <a:pt x="47875" y="71631"/>
                    <a:pt x="48503" y="72043"/>
                  </a:cubicBezTo>
                  <a:cubicBezTo>
                    <a:pt x="54554" y="75946"/>
                    <a:pt x="61288" y="79362"/>
                    <a:pt x="66460" y="84534"/>
                  </a:cubicBezTo>
                  <a:cubicBezTo>
                    <a:pt x="68900" y="86681"/>
                    <a:pt x="70657" y="89609"/>
                    <a:pt x="71438" y="92732"/>
                  </a:cubicBezTo>
                  <a:cubicBezTo>
                    <a:pt x="72218" y="96831"/>
                    <a:pt x="70852" y="101027"/>
                    <a:pt x="67827" y="103857"/>
                  </a:cubicBezTo>
                  <a:cubicBezTo>
                    <a:pt x="61678" y="110298"/>
                    <a:pt x="52700" y="112055"/>
                    <a:pt x="44209" y="112445"/>
                  </a:cubicBezTo>
                  <a:cubicBezTo>
                    <a:pt x="43620" y="112471"/>
                    <a:pt x="43010" y="112488"/>
                    <a:pt x="42388" y="112488"/>
                  </a:cubicBezTo>
                  <a:cubicBezTo>
                    <a:pt x="40008" y="112488"/>
                    <a:pt x="37466" y="112236"/>
                    <a:pt x="35368" y="111237"/>
                  </a:cubicBezTo>
                  <a:lnTo>
                    <a:pt x="35368" y="111237"/>
                  </a:lnTo>
                  <a:cubicBezTo>
                    <a:pt x="38227" y="110973"/>
                    <a:pt x="40993" y="110365"/>
                    <a:pt x="43233" y="108444"/>
                  </a:cubicBezTo>
                  <a:cubicBezTo>
                    <a:pt x="46942" y="105516"/>
                    <a:pt x="48113" y="100344"/>
                    <a:pt x="46064" y="96148"/>
                  </a:cubicBezTo>
                  <a:cubicBezTo>
                    <a:pt x="44231" y="92399"/>
                    <a:pt x="41332" y="89362"/>
                    <a:pt x="37730" y="87399"/>
                  </a:cubicBezTo>
                  <a:lnTo>
                    <a:pt x="37730" y="87399"/>
                  </a:lnTo>
                  <a:cubicBezTo>
                    <a:pt x="38767" y="85779"/>
                    <a:pt x="39814" y="84157"/>
                    <a:pt x="40794" y="82485"/>
                  </a:cubicBezTo>
                  <a:cubicBezTo>
                    <a:pt x="42941" y="78874"/>
                    <a:pt x="44892" y="75068"/>
                    <a:pt x="46454" y="71164"/>
                  </a:cubicBezTo>
                  <a:cubicBezTo>
                    <a:pt x="46506" y="71037"/>
                    <a:pt x="46559" y="70910"/>
                    <a:pt x="46611" y="70781"/>
                  </a:cubicBezTo>
                  <a:close/>
                  <a:moveTo>
                    <a:pt x="11773" y="1"/>
                  </a:moveTo>
                  <a:cubicBezTo>
                    <a:pt x="8204" y="1"/>
                    <a:pt x="4707" y="1641"/>
                    <a:pt x="2440" y="4704"/>
                  </a:cubicBezTo>
                  <a:cubicBezTo>
                    <a:pt x="488" y="7827"/>
                    <a:pt x="0" y="11828"/>
                    <a:pt x="1171" y="15439"/>
                  </a:cubicBezTo>
                  <a:cubicBezTo>
                    <a:pt x="2537" y="19733"/>
                    <a:pt x="6051" y="22759"/>
                    <a:pt x="9662" y="25199"/>
                  </a:cubicBezTo>
                  <a:cubicBezTo>
                    <a:pt x="10556" y="25810"/>
                    <a:pt x="11496" y="26400"/>
                    <a:pt x="12449" y="26991"/>
                  </a:cubicBezTo>
                  <a:lnTo>
                    <a:pt x="12449" y="26991"/>
                  </a:lnTo>
                  <a:cubicBezTo>
                    <a:pt x="11515" y="28953"/>
                    <a:pt x="10747" y="30970"/>
                    <a:pt x="10345" y="33103"/>
                  </a:cubicBezTo>
                  <a:cubicBezTo>
                    <a:pt x="9564" y="37788"/>
                    <a:pt x="10540" y="43155"/>
                    <a:pt x="14541" y="46083"/>
                  </a:cubicBezTo>
                  <a:cubicBezTo>
                    <a:pt x="17313" y="48085"/>
                    <a:pt x="20934" y="48568"/>
                    <a:pt x="24400" y="48731"/>
                  </a:cubicBezTo>
                  <a:lnTo>
                    <a:pt x="24400" y="48731"/>
                  </a:lnTo>
                  <a:cubicBezTo>
                    <a:pt x="24369" y="48890"/>
                    <a:pt x="24335" y="49049"/>
                    <a:pt x="24301" y="49206"/>
                  </a:cubicBezTo>
                  <a:cubicBezTo>
                    <a:pt x="22349" y="57794"/>
                    <a:pt x="13273" y="60234"/>
                    <a:pt x="8393" y="66577"/>
                  </a:cubicBezTo>
                  <a:cubicBezTo>
                    <a:pt x="4001" y="72433"/>
                    <a:pt x="3611" y="81997"/>
                    <a:pt x="11028" y="85315"/>
                  </a:cubicBezTo>
                  <a:cubicBezTo>
                    <a:pt x="17567" y="88340"/>
                    <a:pt x="25081" y="87169"/>
                    <a:pt x="31913" y="88536"/>
                  </a:cubicBezTo>
                  <a:cubicBezTo>
                    <a:pt x="32317" y="88622"/>
                    <a:pt x="32716" y="88722"/>
                    <a:pt x="33109" y="88836"/>
                  </a:cubicBezTo>
                  <a:lnTo>
                    <a:pt x="33109" y="88836"/>
                  </a:lnTo>
                  <a:cubicBezTo>
                    <a:pt x="32664" y="89574"/>
                    <a:pt x="32230" y="90318"/>
                    <a:pt x="31815" y="91073"/>
                  </a:cubicBezTo>
                  <a:cubicBezTo>
                    <a:pt x="29570" y="95172"/>
                    <a:pt x="27423" y="100051"/>
                    <a:pt x="27814" y="104833"/>
                  </a:cubicBezTo>
                  <a:cubicBezTo>
                    <a:pt x="27918" y="106115"/>
                    <a:pt x="28234" y="107341"/>
                    <a:pt x="28727" y="108472"/>
                  </a:cubicBezTo>
                  <a:lnTo>
                    <a:pt x="28727" y="108472"/>
                  </a:lnTo>
                  <a:cubicBezTo>
                    <a:pt x="25268" y="108554"/>
                    <a:pt x="21698" y="108667"/>
                    <a:pt x="18445" y="109811"/>
                  </a:cubicBezTo>
                  <a:cubicBezTo>
                    <a:pt x="15224" y="110591"/>
                    <a:pt x="12687" y="113226"/>
                    <a:pt x="11906" y="116447"/>
                  </a:cubicBezTo>
                  <a:cubicBezTo>
                    <a:pt x="11670" y="117627"/>
                    <a:pt x="12648" y="118379"/>
                    <a:pt x="13544" y="118379"/>
                  </a:cubicBezTo>
                  <a:cubicBezTo>
                    <a:pt x="14129" y="118379"/>
                    <a:pt x="14680" y="118058"/>
                    <a:pt x="14834" y="117325"/>
                  </a:cubicBezTo>
                  <a:cubicBezTo>
                    <a:pt x="15615" y="113909"/>
                    <a:pt x="18640" y="112641"/>
                    <a:pt x="21763" y="112055"/>
                  </a:cubicBezTo>
                  <a:cubicBezTo>
                    <a:pt x="24724" y="111537"/>
                    <a:pt x="27684" y="111524"/>
                    <a:pt x="30645" y="111463"/>
                  </a:cubicBezTo>
                  <a:lnTo>
                    <a:pt x="30645" y="111463"/>
                  </a:lnTo>
                  <a:cubicBezTo>
                    <a:pt x="32069" y="113056"/>
                    <a:pt x="33949" y="114236"/>
                    <a:pt x="36109" y="114788"/>
                  </a:cubicBezTo>
                  <a:cubicBezTo>
                    <a:pt x="38172" y="115338"/>
                    <a:pt x="40343" y="115522"/>
                    <a:pt x="42530" y="115522"/>
                  </a:cubicBezTo>
                  <a:cubicBezTo>
                    <a:pt x="44999" y="115522"/>
                    <a:pt x="47489" y="115287"/>
                    <a:pt x="49870" y="115080"/>
                  </a:cubicBezTo>
                  <a:cubicBezTo>
                    <a:pt x="54261" y="114592"/>
                    <a:pt x="58458" y="113421"/>
                    <a:pt x="62361" y="111372"/>
                  </a:cubicBezTo>
                  <a:cubicBezTo>
                    <a:pt x="70071" y="107566"/>
                    <a:pt x="76708" y="99954"/>
                    <a:pt x="73975" y="90878"/>
                  </a:cubicBezTo>
                  <a:cubicBezTo>
                    <a:pt x="71926" y="84046"/>
                    <a:pt x="65582" y="79459"/>
                    <a:pt x="60019" y="75751"/>
                  </a:cubicBezTo>
                  <a:cubicBezTo>
                    <a:pt x="55956" y="73107"/>
                    <a:pt x="51638" y="70761"/>
                    <a:pt x="47655" y="67981"/>
                  </a:cubicBezTo>
                  <a:lnTo>
                    <a:pt x="47655" y="67981"/>
                  </a:lnTo>
                  <a:cubicBezTo>
                    <a:pt x="49563" y="62338"/>
                    <a:pt x="50518" y="55695"/>
                    <a:pt x="46356" y="50963"/>
                  </a:cubicBezTo>
                  <a:cubicBezTo>
                    <a:pt x="44034" y="48266"/>
                    <a:pt x="41037" y="46993"/>
                    <a:pt x="37766" y="46381"/>
                  </a:cubicBezTo>
                  <a:lnTo>
                    <a:pt x="37766" y="46381"/>
                  </a:lnTo>
                  <a:cubicBezTo>
                    <a:pt x="37968" y="45884"/>
                    <a:pt x="38196" y="45394"/>
                    <a:pt x="38451" y="44912"/>
                  </a:cubicBezTo>
                  <a:cubicBezTo>
                    <a:pt x="40891" y="40228"/>
                    <a:pt x="45380" y="36812"/>
                    <a:pt x="48406" y="32420"/>
                  </a:cubicBezTo>
                  <a:cubicBezTo>
                    <a:pt x="51529" y="27638"/>
                    <a:pt x="52895" y="21783"/>
                    <a:pt x="52212" y="16122"/>
                  </a:cubicBezTo>
                  <a:cubicBezTo>
                    <a:pt x="51529" y="10560"/>
                    <a:pt x="49187" y="5290"/>
                    <a:pt x="45380" y="1093"/>
                  </a:cubicBezTo>
                  <a:cubicBezTo>
                    <a:pt x="45074" y="787"/>
                    <a:pt x="44727" y="657"/>
                    <a:pt x="44391" y="657"/>
                  </a:cubicBezTo>
                  <a:cubicBezTo>
                    <a:pt x="43227" y="657"/>
                    <a:pt x="42174" y="2203"/>
                    <a:pt x="43233" y="3338"/>
                  </a:cubicBezTo>
                  <a:lnTo>
                    <a:pt x="43429" y="3338"/>
                  </a:lnTo>
                  <a:cubicBezTo>
                    <a:pt x="47430" y="7730"/>
                    <a:pt x="49674" y="13488"/>
                    <a:pt x="49479" y="19441"/>
                  </a:cubicBezTo>
                  <a:cubicBezTo>
                    <a:pt x="49479" y="22368"/>
                    <a:pt x="48796" y="25394"/>
                    <a:pt x="47625" y="28126"/>
                  </a:cubicBezTo>
                  <a:cubicBezTo>
                    <a:pt x="46454" y="30566"/>
                    <a:pt x="44892" y="32713"/>
                    <a:pt x="42941" y="34665"/>
                  </a:cubicBezTo>
                  <a:cubicBezTo>
                    <a:pt x="39811" y="38152"/>
                    <a:pt x="36600" y="41557"/>
                    <a:pt x="34958" y="46005"/>
                  </a:cubicBezTo>
                  <a:lnTo>
                    <a:pt x="34958" y="46005"/>
                  </a:lnTo>
                  <a:cubicBezTo>
                    <a:pt x="32565" y="45793"/>
                    <a:pt x="30093" y="45804"/>
                    <a:pt x="27682" y="45771"/>
                  </a:cubicBezTo>
                  <a:lnTo>
                    <a:pt x="27682" y="45771"/>
                  </a:lnTo>
                  <a:cubicBezTo>
                    <a:pt x="27862" y="41128"/>
                    <a:pt x="26855" y="36336"/>
                    <a:pt x="24105" y="32615"/>
                  </a:cubicBezTo>
                  <a:cubicBezTo>
                    <a:pt x="22086" y="29830"/>
                    <a:pt x="19370" y="27789"/>
                    <a:pt x="16526" y="25963"/>
                  </a:cubicBezTo>
                  <a:lnTo>
                    <a:pt x="16526" y="25963"/>
                  </a:lnTo>
                  <a:cubicBezTo>
                    <a:pt x="17156" y="24809"/>
                    <a:pt x="17816" y="23677"/>
                    <a:pt x="18445" y="22564"/>
                  </a:cubicBezTo>
                  <a:cubicBezTo>
                    <a:pt x="20592" y="18660"/>
                    <a:pt x="22837" y="14171"/>
                    <a:pt x="22446" y="9584"/>
                  </a:cubicBezTo>
                  <a:cubicBezTo>
                    <a:pt x="22251" y="6363"/>
                    <a:pt x="20592" y="3533"/>
                    <a:pt x="17957" y="1777"/>
                  </a:cubicBezTo>
                  <a:cubicBezTo>
                    <a:pt x="16032" y="578"/>
                    <a:pt x="13890" y="1"/>
                    <a:pt x="117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1" name="Google Shape;1041;p35"/>
            <p:cNvSpPr/>
            <p:nvPr/>
          </p:nvSpPr>
          <p:spPr>
            <a:xfrm>
              <a:off x="1794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8" y="0"/>
                  </a:moveTo>
                  <a:cubicBezTo>
                    <a:pt x="39517" y="0"/>
                    <a:pt x="36171" y="12749"/>
                    <a:pt x="31903" y="20430"/>
                  </a:cubicBezTo>
                  <a:cubicBezTo>
                    <a:pt x="29464" y="25016"/>
                    <a:pt x="25755" y="28823"/>
                    <a:pt x="20388" y="29603"/>
                  </a:cubicBezTo>
                  <a:cubicBezTo>
                    <a:pt x="19999" y="29660"/>
                    <a:pt x="19622" y="29687"/>
                    <a:pt x="19256" y="29687"/>
                  </a:cubicBezTo>
                  <a:cubicBezTo>
                    <a:pt x="15208" y="29687"/>
                    <a:pt x="12508" y="26368"/>
                    <a:pt x="10628" y="22967"/>
                  </a:cubicBezTo>
                  <a:cubicBezTo>
                    <a:pt x="7701" y="17990"/>
                    <a:pt x="6042" y="12427"/>
                    <a:pt x="3309" y="7352"/>
                  </a:cubicBezTo>
                  <a:cubicBezTo>
                    <a:pt x="3007" y="6808"/>
                    <a:pt x="2545" y="6582"/>
                    <a:pt x="2081" y="6582"/>
                  </a:cubicBezTo>
                  <a:cubicBezTo>
                    <a:pt x="1047" y="6582"/>
                    <a:pt x="0" y="7702"/>
                    <a:pt x="674" y="8914"/>
                  </a:cubicBezTo>
                  <a:lnTo>
                    <a:pt x="576" y="8914"/>
                  </a:lnTo>
                  <a:cubicBezTo>
                    <a:pt x="3114" y="13501"/>
                    <a:pt x="4773" y="18575"/>
                    <a:pt x="7213" y="23162"/>
                  </a:cubicBezTo>
                  <a:cubicBezTo>
                    <a:pt x="9262" y="27261"/>
                    <a:pt x="12385" y="31750"/>
                    <a:pt x="17265" y="32531"/>
                  </a:cubicBezTo>
                  <a:cubicBezTo>
                    <a:pt x="17926" y="32653"/>
                    <a:pt x="18594" y="32711"/>
                    <a:pt x="19265" y="32711"/>
                  </a:cubicBezTo>
                  <a:cubicBezTo>
                    <a:pt x="23941" y="32711"/>
                    <a:pt x="28709" y="29894"/>
                    <a:pt x="31611" y="26480"/>
                  </a:cubicBezTo>
                  <a:cubicBezTo>
                    <a:pt x="35026" y="22284"/>
                    <a:pt x="36881" y="17112"/>
                    <a:pt x="39320" y="12330"/>
                  </a:cubicBezTo>
                  <a:cubicBezTo>
                    <a:pt x="41647" y="7770"/>
                    <a:pt x="44771" y="3122"/>
                    <a:pt x="50302" y="3122"/>
                  </a:cubicBezTo>
                  <a:cubicBezTo>
                    <a:pt x="50572" y="3122"/>
                    <a:pt x="50847" y="3133"/>
                    <a:pt x="51129" y="3156"/>
                  </a:cubicBezTo>
                  <a:cubicBezTo>
                    <a:pt x="51160" y="3157"/>
                    <a:pt x="51191" y="3158"/>
                    <a:pt x="51221" y="3158"/>
                  </a:cubicBezTo>
                  <a:cubicBezTo>
                    <a:pt x="53081" y="3158"/>
                    <a:pt x="53050" y="225"/>
                    <a:pt x="51129" y="33"/>
                  </a:cubicBezTo>
                  <a:cubicBezTo>
                    <a:pt x="50806" y="11"/>
                    <a:pt x="50489" y="0"/>
                    <a:pt x="501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2" name="Google Shape;1042;p35"/>
            <p:cNvSpPr/>
            <p:nvPr/>
          </p:nvSpPr>
          <p:spPr>
            <a:xfrm>
              <a:off x="5466250" y="1228675"/>
              <a:ext cx="1478900" cy="818850"/>
            </a:xfrm>
            <a:custGeom>
              <a:avLst/>
              <a:gdLst/>
              <a:ahLst/>
              <a:cxnLst/>
              <a:rect l="l" t="t" r="r" b="b"/>
              <a:pathLst>
                <a:path w="59156" h="32754" extrusionOk="0">
                  <a:moveTo>
                    <a:pt x="2008" y="1"/>
                  </a:moveTo>
                  <a:cubicBezTo>
                    <a:pt x="1040" y="1"/>
                    <a:pt x="1" y="1086"/>
                    <a:pt x="601" y="2352"/>
                  </a:cubicBezTo>
                  <a:cubicBezTo>
                    <a:pt x="4212" y="9769"/>
                    <a:pt x="5773" y="18552"/>
                    <a:pt x="10945" y="25286"/>
                  </a:cubicBezTo>
                  <a:cubicBezTo>
                    <a:pt x="15189" y="30810"/>
                    <a:pt x="21433" y="32754"/>
                    <a:pt x="27910" y="32754"/>
                  </a:cubicBezTo>
                  <a:cubicBezTo>
                    <a:pt x="30817" y="32754"/>
                    <a:pt x="33771" y="32362"/>
                    <a:pt x="36612" y="31727"/>
                  </a:cubicBezTo>
                  <a:cubicBezTo>
                    <a:pt x="43444" y="30166"/>
                    <a:pt x="49982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3" y="24506"/>
                    <a:pt x="45396" y="26165"/>
                    <a:pt x="39638" y="27824"/>
                  </a:cubicBezTo>
                  <a:cubicBezTo>
                    <a:pt x="35724" y="28838"/>
                    <a:pt x="31595" y="29745"/>
                    <a:pt x="27491" y="29745"/>
                  </a:cubicBezTo>
                  <a:cubicBezTo>
                    <a:pt x="26068" y="29745"/>
                    <a:pt x="24649" y="29636"/>
                    <a:pt x="23242" y="29385"/>
                  </a:cubicBezTo>
                  <a:cubicBezTo>
                    <a:pt x="19534" y="28702"/>
                    <a:pt x="16118" y="26750"/>
                    <a:pt x="13776" y="23822"/>
                  </a:cubicBezTo>
                  <a:cubicBezTo>
                    <a:pt x="11531" y="20895"/>
                    <a:pt x="9774" y="17577"/>
                    <a:pt x="8506" y="14063"/>
                  </a:cubicBezTo>
                  <a:cubicBezTo>
                    <a:pt x="6847" y="9672"/>
                    <a:pt x="5285" y="5085"/>
                    <a:pt x="3138" y="791"/>
                  </a:cubicBezTo>
                  <a:cubicBezTo>
                    <a:pt x="2891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3" name="Google Shape;1043;p35"/>
            <p:cNvSpPr/>
            <p:nvPr/>
          </p:nvSpPr>
          <p:spPr>
            <a:xfrm>
              <a:off x="4201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5" y="0"/>
                  </a:moveTo>
                  <a:cubicBezTo>
                    <a:pt x="18221" y="0"/>
                    <a:pt x="14911" y="713"/>
                    <a:pt x="12160" y="2419"/>
                  </a:cubicBezTo>
                  <a:cubicBezTo>
                    <a:pt x="8159" y="4859"/>
                    <a:pt x="6402" y="9153"/>
                    <a:pt x="5328" y="13447"/>
                  </a:cubicBezTo>
                  <a:cubicBezTo>
                    <a:pt x="3962" y="18717"/>
                    <a:pt x="3474" y="24377"/>
                    <a:pt x="741" y="29257"/>
                  </a:cubicBezTo>
                  <a:cubicBezTo>
                    <a:pt x="1" y="30469"/>
                    <a:pt x="1026" y="31588"/>
                    <a:pt x="2085" y="31588"/>
                  </a:cubicBezTo>
                  <a:cubicBezTo>
                    <a:pt x="2561" y="31588"/>
                    <a:pt x="3044" y="31362"/>
                    <a:pt x="3376" y="30818"/>
                  </a:cubicBezTo>
                  <a:cubicBezTo>
                    <a:pt x="5621" y="26817"/>
                    <a:pt x="6597" y="22328"/>
                    <a:pt x="7475" y="17741"/>
                  </a:cubicBezTo>
                  <a:cubicBezTo>
                    <a:pt x="8256" y="13935"/>
                    <a:pt x="9037" y="9641"/>
                    <a:pt x="11769" y="6713"/>
                  </a:cubicBezTo>
                  <a:cubicBezTo>
                    <a:pt x="14258" y="4078"/>
                    <a:pt x="18064" y="3090"/>
                    <a:pt x="21664" y="3090"/>
                  </a:cubicBezTo>
                  <a:cubicBezTo>
                    <a:pt x="22864" y="3090"/>
                    <a:pt x="24042" y="3200"/>
                    <a:pt x="25140" y="3395"/>
                  </a:cubicBezTo>
                  <a:cubicBezTo>
                    <a:pt x="31190" y="4566"/>
                    <a:pt x="36753" y="7591"/>
                    <a:pt x="40949" y="12080"/>
                  </a:cubicBezTo>
                  <a:cubicBezTo>
                    <a:pt x="45634" y="16862"/>
                    <a:pt x="48952" y="23206"/>
                    <a:pt x="48854" y="30037"/>
                  </a:cubicBezTo>
                  <a:cubicBezTo>
                    <a:pt x="48854" y="31062"/>
                    <a:pt x="49611" y="31574"/>
                    <a:pt x="50367" y="31574"/>
                  </a:cubicBezTo>
                  <a:cubicBezTo>
                    <a:pt x="51123" y="31574"/>
                    <a:pt x="51880" y="31062"/>
                    <a:pt x="51880" y="30037"/>
                  </a:cubicBezTo>
                  <a:lnTo>
                    <a:pt x="51977" y="30037"/>
                  </a:lnTo>
                  <a:cubicBezTo>
                    <a:pt x="52173" y="16862"/>
                    <a:pt x="41340" y="4859"/>
                    <a:pt x="29141" y="1150"/>
                  </a:cubicBezTo>
                  <a:cubicBezTo>
                    <a:pt x="26757" y="427"/>
                    <a:pt x="24151" y="0"/>
                    <a:pt x="21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4" name="Google Shape;1044;p35"/>
            <p:cNvSpPr/>
            <p:nvPr/>
          </p:nvSpPr>
          <p:spPr>
            <a:xfrm>
              <a:off x="943225" y="1317350"/>
              <a:ext cx="6173025" cy="3046925"/>
            </a:xfrm>
            <a:custGeom>
              <a:avLst/>
              <a:gdLst/>
              <a:ahLst/>
              <a:cxnLst/>
              <a:rect l="l" t="t" r="r" b="b"/>
              <a:pathLst>
                <a:path w="246921" h="121877" extrusionOk="0">
                  <a:moveTo>
                    <a:pt x="166297" y="15268"/>
                  </a:moveTo>
                  <a:cubicBezTo>
                    <a:pt x="166782" y="17517"/>
                    <a:pt x="166841" y="19875"/>
                    <a:pt x="166590" y="22130"/>
                  </a:cubicBezTo>
                  <a:cubicBezTo>
                    <a:pt x="166585" y="22174"/>
                    <a:pt x="166580" y="22218"/>
                    <a:pt x="166575" y="22262"/>
                  </a:cubicBezTo>
                  <a:lnTo>
                    <a:pt x="166575" y="22262"/>
                  </a:lnTo>
                  <a:cubicBezTo>
                    <a:pt x="166134" y="20956"/>
                    <a:pt x="165874" y="19587"/>
                    <a:pt x="165907" y="18128"/>
                  </a:cubicBezTo>
                  <a:cubicBezTo>
                    <a:pt x="165946" y="17156"/>
                    <a:pt x="166078" y="16198"/>
                    <a:pt x="166297" y="15268"/>
                  </a:cubicBezTo>
                  <a:close/>
                  <a:moveTo>
                    <a:pt x="139163" y="10754"/>
                  </a:moveTo>
                  <a:cubicBezTo>
                    <a:pt x="140843" y="13158"/>
                    <a:pt x="142165" y="15818"/>
                    <a:pt x="143070" y="18616"/>
                  </a:cubicBezTo>
                  <a:cubicBezTo>
                    <a:pt x="144339" y="22130"/>
                    <a:pt x="145022" y="25741"/>
                    <a:pt x="145120" y="29449"/>
                  </a:cubicBezTo>
                  <a:cubicBezTo>
                    <a:pt x="145120" y="31365"/>
                    <a:pt x="145002" y="33478"/>
                    <a:pt x="144494" y="35413"/>
                  </a:cubicBezTo>
                  <a:lnTo>
                    <a:pt x="144494" y="35413"/>
                  </a:lnTo>
                  <a:cubicBezTo>
                    <a:pt x="141072" y="34873"/>
                    <a:pt x="137575" y="34629"/>
                    <a:pt x="134482" y="34036"/>
                  </a:cubicBezTo>
                  <a:cubicBezTo>
                    <a:pt x="131066" y="33353"/>
                    <a:pt x="127163" y="32377"/>
                    <a:pt x="124918" y="29449"/>
                  </a:cubicBezTo>
                  <a:cubicBezTo>
                    <a:pt x="122478" y="26229"/>
                    <a:pt x="123747" y="22813"/>
                    <a:pt x="126284" y="20080"/>
                  </a:cubicBezTo>
                  <a:cubicBezTo>
                    <a:pt x="129212" y="17152"/>
                    <a:pt x="132530" y="14615"/>
                    <a:pt x="136141" y="12566"/>
                  </a:cubicBezTo>
                  <a:cubicBezTo>
                    <a:pt x="137146" y="11981"/>
                    <a:pt x="138151" y="11369"/>
                    <a:pt x="139163" y="10754"/>
                  </a:cubicBezTo>
                  <a:close/>
                  <a:moveTo>
                    <a:pt x="154050" y="4771"/>
                  </a:moveTo>
                  <a:cubicBezTo>
                    <a:pt x="157686" y="4771"/>
                    <a:pt x="161234" y="6242"/>
                    <a:pt x="163662" y="9345"/>
                  </a:cubicBezTo>
                  <a:cubicBezTo>
                    <a:pt x="164027" y="9828"/>
                    <a:pt x="164356" y="10331"/>
                    <a:pt x="164650" y="10851"/>
                  </a:cubicBezTo>
                  <a:lnTo>
                    <a:pt x="164650" y="10851"/>
                  </a:lnTo>
                  <a:cubicBezTo>
                    <a:pt x="163893" y="12402"/>
                    <a:pt x="163358" y="14063"/>
                    <a:pt x="163077" y="15786"/>
                  </a:cubicBezTo>
                  <a:cubicBezTo>
                    <a:pt x="162442" y="19867"/>
                    <a:pt x="163492" y="23526"/>
                    <a:pt x="165367" y="27077"/>
                  </a:cubicBezTo>
                  <a:lnTo>
                    <a:pt x="165367" y="27077"/>
                  </a:lnTo>
                  <a:cubicBezTo>
                    <a:pt x="164363" y="29612"/>
                    <a:pt x="162821" y="31912"/>
                    <a:pt x="160832" y="33841"/>
                  </a:cubicBezTo>
                  <a:cubicBezTo>
                    <a:pt x="158912" y="35648"/>
                    <a:pt x="156795" y="37292"/>
                    <a:pt x="154823" y="39094"/>
                  </a:cubicBezTo>
                  <a:lnTo>
                    <a:pt x="154823" y="39094"/>
                  </a:lnTo>
                  <a:cubicBezTo>
                    <a:pt x="152661" y="37517"/>
                    <a:pt x="150113" y="36588"/>
                    <a:pt x="147428" y="35972"/>
                  </a:cubicBezTo>
                  <a:lnTo>
                    <a:pt x="147428" y="35972"/>
                  </a:lnTo>
                  <a:cubicBezTo>
                    <a:pt x="147890" y="34203"/>
                    <a:pt x="148091" y="32338"/>
                    <a:pt x="148145" y="30620"/>
                  </a:cubicBezTo>
                  <a:cubicBezTo>
                    <a:pt x="148340" y="23106"/>
                    <a:pt x="146096" y="15689"/>
                    <a:pt x="141997" y="9443"/>
                  </a:cubicBezTo>
                  <a:cubicBezTo>
                    <a:pt x="141936" y="9351"/>
                    <a:pt x="141874" y="9260"/>
                    <a:pt x="141811" y="9168"/>
                  </a:cubicBezTo>
                  <a:lnTo>
                    <a:pt x="141811" y="9168"/>
                  </a:lnTo>
                  <a:cubicBezTo>
                    <a:pt x="144186" y="7782"/>
                    <a:pt x="146628" y="6500"/>
                    <a:pt x="149219" y="5637"/>
                  </a:cubicBezTo>
                  <a:cubicBezTo>
                    <a:pt x="150785" y="5064"/>
                    <a:pt x="152426" y="4771"/>
                    <a:pt x="154050" y="4771"/>
                  </a:cubicBezTo>
                  <a:close/>
                  <a:moveTo>
                    <a:pt x="111360" y="22094"/>
                  </a:moveTo>
                  <a:cubicBezTo>
                    <a:pt x="112639" y="28404"/>
                    <a:pt x="111495" y="35539"/>
                    <a:pt x="109987" y="41258"/>
                  </a:cubicBezTo>
                  <a:cubicBezTo>
                    <a:pt x="109264" y="43733"/>
                    <a:pt x="108433" y="46209"/>
                    <a:pt x="107493" y="48642"/>
                  </a:cubicBezTo>
                  <a:lnTo>
                    <a:pt x="107493" y="48642"/>
                  </a:lnTo>
                  <a:cubicBezTo>
                    <a:pt x="107153" y="48459"/>
                    <a:pt x="106813" y="48274"/>
                    <a:pt x="106473" y="48089"/>
                  </a:cubicBezTo>
                  <a:cubicBezTo>
                    <a:pt x="103936" y="46528"/>
                    <a:pt x="101496" y="44381"/>
                    <a:pt x="100715" y="41355"/>
                  </a:cubicBezTo>
                  <a:cubicBezTo>
                    <a:pt x="99642" y="37256"/>
                    <a:pt x="101984" y="33060"/>
                    <a:pt x="104326" y="29839"/>
                  </a:cubicBezTo>
                  <a:cubicBezTo>
                    <a:pt x="106390" y="27001"/>
                    <a:pt x="108838" y="24504"/>
                    <a:pt x="111360" y="22094"/>
                  </a:cubicBezTo>
                  <a:close/>
                  <a:moveTo>
                    <a:pt x="130643" y="4668"/>
                  </a:moveTo>
                  <a:cubicBezTo>
                    <a:pt x="130973" y="4668"/>
                    <a:pt x="131309" y="4697"/>
                    <a:pt x="131652" y="4758"/>
                  </a:cubicBezTo>
                  <a:cubicBezTo>
                    <a:pt x="133879" y="5156"/>
                    <a:pt x="135717" y="6656"/>
                    <a:pt x="137219" y="8307"/>
                  </a:cubicBezTo>
                  <a:lnTo>
                    <a:pt x="137219" y="8307"/>
                  </a:lnTo>
                  <a:cubicBezTo>
                    <a:pt x="135640" y="9267"/>
                    <a:pt x="134077" y="10266"/>
                    <a:pt x="132530" y="11297"/>
                  </a:cubicBezTo>
                  <a:cubicBezTo>
                    <a:pt x="128822" y="13346"/>
                    <a:pt x="125504" y="16177"/>
                    <a:pt x="122771" y="19495"/>
                  </a:cubicBezTo>
                  <a:cubicBezTo>
                    <a:pt x="120527" y="22520"/>
                    <a:pt x="119648" y="26229"/>
                    <a:pt x="121502" y="29742"/>
                  </a:cubicBezTo>
                  <a:cubicBezTo>
                    <a:pt x="123357" y="33158"/>
                    <a:pt x="126870" y="35109"/>
                    <a:pt x="130579" y="36183"/>
                  </a:cubicBezTo>
                  <a:cubicBezTo>
                    <a:pt x="134580" y="37159"/>
                    <a:pt x="138581" y="37842"/>
                    <a:pt x="142582" y="38232"/>
                  </a:cubicBezTo>
                  <a:cubicBezTo>
                    <a:pt x="142815" y="38269"/>
                    <a:pt x="143049" y="38306"/>
                    <a:pt x="143283" y="38344"/>
                  </a:cubicBezTo>
                  <a:lnTo>
                    <a:pt x="143283" y="38344"/>
                  </a:lnTo>
                  <a:cubicBezTo>
                    <a:pt x="143245" y="38405"/>
                    <a:pt x="143207" y="38465"/>
                    <a:pt x="143168" y="38525"/>
                  </a:cubicBezTo>
                  <a:cubicBezTo>
                    <a:pt x="143168" y="38499"/>
                    <a:pt x="143168" y="38487"/>
                    <a:pt x="143164" y="38487"/>
                  </a:cubicBezTo>
                  <a:cubicBezTo>
                    <a:pt x="143154" y="38487"/>
                    <a:pt x="143116" y="38577"/>
                    <a:pt x="142973" y="38720"/>
                  </a:cubicBezTo>
                  <a:lnTo>
                    <a:pt x="142582" y="39111"/>
                  </a:lnTo>
                  <a:cubicBezTo>
                    <a:pt x="142192" y="39501"/>
                    <a:pt x="141802" y="39891"/>
                    <a:pt x="141509" y="40184"/>
                  </a:cubicBezTo>
                  <a:cubicBezTo>
                    <a:pt x="140533" y="40965"/>
                    <a:pt x="139655" y="41746"/>
                    <a:pt x="138679" y="42526"/>
                  </a:cubicBezTo>
                  <a:cubicBezTo>
                    <a:pt x="136239" y="44478"/>
                    <a:pt x="133799" y="46332"/>
                    <a:pt x="131359" y="48187"/>
                  </a:cubicBezTo>
                  <a:cubicBezTo>
                    <a:pt x="128243" y="50618"/>
                    <a:pt x="124927" y="53168"/>
                    <a:pt x="122099" y="56118"/>
                  </a:cubicBezTo>
                  <a:lnTo>
                    <a:pt x="122099" y="56118"/>
                  </a:lnTo>
                  <a:cubicBezTo>
                    <a:pt x="120257" y="54862"/>
                    <a:pt x="118302" y="53821"/>
                    <a:pt x="116232" y="52969"/>
                  </a:cubicBezTo>
                  <a:cubicBezTo>
                    <a:pt x="114190" y="52068"/>
                    <a:pt x="112185" y="51093"/>
                    <a:pt x="110194" y="50066"/>
                  </a:cubicBezTo>
                  <a:lnTo>
                    <a:pt x="110194" y="50066"/>
                  </a:lnTo>
                  <a:cubicBezTo>
                    <a:pt x="110727" y="48681"/>
                    <a:pt x="111211" y="47273"/>
                    <a:pt x="111646" y="45844"/>
                  </a:cubicBezTo>
                  <a:cubicBezTo>
                    <a:pt x="114340" y="37677"/>
                    <a:pt x="116090" y="28274"/>
                    <a:pt x="113761" y="19829"/>
                  </a:cubicBezTo>
                  <a:lnTo>
                    <a:pt x="113761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3" y="16665"/>
                    <a:pt x="118867" y="15005"/>
                    <a:pt x="120527" y="13151"/>
                  </a:cubicBezTo>
                  <a:cubicBezTo>
                    <a:pt x="122186" y="11297"/>
                    <a:pt x="123259" y="9443"/>
                    <a:pt x="124821" y="7784"/>
                  </a:cubicBezTo>
                  <a:cubicBezTo>
                    <a:pt x="126357" y="6077"/>
                    <a:pt x="128341" y="4668"/>
                    <a:pt x="130643" y="4668"/>
                  </a:cubicBezTo>
                  <a:close/>
                  <a:moveTo>
                    <a:pt x="154827" y="43127"/>
                  </a:moveTo>
                  <a:cubicBezTo>
                    <a:pt x="157968" y="46796"/>
                    <a:pt x="157064" y="51952"/>
                    <a:pt x="155337" y="56897"/>
                  </a:cubicBezTo>
                  <a:lnTo>
                    <a:pt x="155337" y="56897"/>
                  </a:lnTo>
                  <a:cubicBezTo>
                    <a:pt x="154969" y="56675"/>
                    <a:pt x="154621" y="56439"/>
                    <a:pt x="154293" y="56189"/>
                  </a:cubicBezTo>
                  <a:cubicBezTo>
                    <a:pt x="151561" y="54140"/>
                    <a:pt x="150975" y="51017"/>
                    <a:pt x="152049" y="47699"/>
                  </a:cubicBezTo>
                  <a:cubicBezTo>
                    <a:pt x="152589" y="45963"/>
                    <a:pt x="153601" y="44471"/>
                    <a:pt x="154827" y="43127"/>
                  </a:cubicBezTo>
                  <a:close/>
                  <a:moveTo>
                    <a:pt x="80479" y="25154"/>
                  </a:moveTo>
                  <a:cubicBezTo>
                    <a:pt x="80906" y="26486"/>
                    <a:pt x="81244" y="27855"/>
                    <a:pt x="81490" y="29254"/>
                  </a:cubicBezTo>
                  <a:cubicBezTo>
                    <a:pt x="82368" y="35207"/>
                    <a:pt x="81880" y="41258"/>
                    <a:pt x="80026" y="46918"/>
                  </a:cubicBezTo>
                  <a:cubicBezTo>
                    <a:pt x="78766" y="50962"/>
                    <a:pt x="77101" y="54871"/>
                    <a:pt x="75123" y="58583"/>
                  </a:cubicBezTo>
                  <a:lnTo>
                    <a:pt x="75123" y="58583"/>
                  </a:lnTo>
                  <a:cubicBezTo>
                    <a:pt x="73685" y="55576"/>
                    <a:pt x="72629" y="52396"/>
                    <a:pt x="72023" y="49065"/>
                  </a:cubicBezTo>
                  <a:cubicBezTo>
                    <a:pt x="70852" y="43795"/>
                    <a:pt x="71535" y="38232"/>
                    <a:pt x="73975" y="33450"/>
                  </a:cubicBezTo>
                  <a:cubicBezTo>
                    <a:pt x="75537" y="30913"/>
                    <a:pt x="77293" y="28473"/>
                    <a:pt x="79343" y="26326"/>
                  </a:cubicBezTo>
                  <a:cubicBezTo>
                    <a:pt x="79727" y="25941"/>
                    <a:pt x="80106" y="25550"/>
                    <a:pt x="80479" y="25154"/>
                  </a:cubicBezTo>
                  <a:close/>
                  <a:moveTo>
                    <a:pt x="201060" y="33093"/>
                  </a:moveTo>
                  <a:lnTo>
                    <a:pt x="201060" y="33093"/>
                  </a:lnTo>
                  <a:cubicBezTo>
                    <a:pt x="200133" y="41080"/>
                    <a:pt x="197841" y="48817"/>
                    <a:pt x="195380" y="56384"/>
                  </a:cubicBezTo>
                  <a:cubicBezTo>
                    <a:pt x="194969" y="57617"/>
                    <a:pt x="194546" y="58861"/>
                    <a:pt x="194124" y="60113"/>
                  </a:cubicBezTo>
                  <a:lnTo>
                    <a:pt x="194124" y="60113"/>
                  </a:lnTo>
                  <a:cubicBezTo>
                    <a:pt x="188803" y="53818"/>
                    <a:pt x="186092" y="43042"/>
                    <a:pt x="192354" y="36866"/>
                  </a:cubicBezTo>
                  <a:cubicBezTo>
                    <a:pt x="194745" y="34539"/>
                    <a:pt x="197986" y="33995"/>
                    <a:pt x="201060" y="33093"/>
                  </a:cubicBezTo>
                  <a:close/>
                  <a:moveTo>
                    <a:pt x="167228" y="30106"/>
                  </a:moveTo>
                  <a:lnTo>
                    <a:pt x="167228" y="30106"/>
                  </a:lnTo>
                  <a:cubicBezTo>
                    <a:pt x="169189" y="33067"/>
                    <a:pt x="171313" y="36065"/>
                    <a:pt x="172250" y="39501"/>
                  </a:cubicBezTo>
                  <a:cubicBezTo>
                    <a:pt x="173617" y="44381"/>
                    <a:pt x="172153" y="49358"/>
                    <a:pt x="171177" y="54140"/>
                  </a:cubicBezTo>
                  <a:cubicBezTo>
                    <a:pt x="170751" y="56457"/>
                    <a:pt x="170417" y="58821"/>
                    <a:pt x="170464" y="61152"/>
                  </a:cubicBezTo>
                  <a:lnTo>
                    <a:pt x="170464" y="61152"/>
                  </a:lnTo>
                  <a:cubicBezTo>
                    <a:pt x="165976" y="60331"/>
                    <a:pt x="161514" y="59571"/>
                    <a:pt x="158000" y="58190"/>
                  </a:cubicBezTo>
                  <a:lnTo>
                    <a:pt x="158000" y="58190"/>
                  </a:lnTo>
                  <a:cubicBezTo>
                    <a:pt x="160115" y="52272"/>
                    <a:pt x="161385" y="45945"/>
                    <a:pt x="156982" y="41044"/>
                  </a:cubicBezTo>
                  <a:lnTo>
                    <a:pt x="156982" y="41044"/>
                  </a:lnTo>
                  <a:cubicBezTo>
                    <a:pt x="158343" y="39850"/>
                    <a:pt x="159774" y="38748"/>
                    <a:pt x="161027" y="37647"/>
                  </a:cubicBezTo>
                  <a:cubicBezTo>
                    <a:pt x="163644" y="35596"/>
                    <a:pt x="165748" y="33033"/>
                    <a:pt x="167228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7" y="5942"/>
                    <a:pt x="196258" y="10126"/>
                  </a:cubicBezTo>
                  <a:cubicBezTo>
                    <a:pt x="200962" y="15463"/>
                    <a:pt x="201809" y="22896"/>
                    <a:pt x="201363" y="29783"/>
                  </a:cubicBezTo>
                  <a:lnTo>
                    <a:pt x="201363" y="29783"/>
                  </a:lnTo>
                  <a:cubicBezTo>
                    <a:pt x="198287" y="30962"/>
                    <a:pt x="194805" y="31318"/>
                    <a:pt x="191964" y="33255"/>
                  </a:cubicBezTo>
                  <a:cubicBezTo>
                    <a:pt x="183474" y="39111"/>
                    <a:pt x="185035" y="51798"/>
                    <a:pt x="189915" y="59507"/>
                  </a:cubicBezTo>
                  <a:cubicBezTo>
                    <a:pt x="190838" y="60963"/>
                    <a:pt x="191887" y="62245"/>
                    <a:pt x="193038" y="63378"/>
                  </a:cubicBezTo>
                  <a:lnTo>
                    <a:pt x="193038" y="63378"/>
                  </a:lnTo>
                  <a:cubicBezTo>
                    <a:pt x="192632" y="64622"/>
                    <a:pt x="192238" y="65871"/>
                    <a:pt x="191866" y="67119"/>
                  </a:cubicBezTo>
                  <a:cubicBezTo>
                    <a:pt x="191324" y="68893"/>
                    <a:pt x="190758" y="70717"/>
                    <a:pt x="190379" y="72565"/>
                  </a:cubicBezTo>
                  <a:lnTo>
                    <a:pt x="190379" y="72565"/>
                  </a:lnTo>
                  <a:cubicBezTo>
                    <a:pt x="188929" y="65616"/>
                    <a:pt x="181535" y="63324"/>
                    <a:pt x="173541" y="61734"/>
                  </a:cubicBezTo>
                  <a:lnTo>
                    <a:pt x="173541" y="61734"/>
                  </a:lnTo>
                  <a:cubicBezTo>
                    <a:pt x="173426" y="60060"/>
                    <a:pt x="173577" y="58311"/>
                    <a:pt x="173909" y="56482"/>
                  </a:cubicBezTo>
                  <a:cubicBezTo>
                    <a:pt x="174690" y="51602"/>
                    <a:pt x="176349" y="46820"/>
                    <a:pt x="175764" y="41843"/>
                  </a:cubicBezTo>
                  <a:cubicBezTo>
                    <a:pt x="175276" y="37159"/>
                    <a:pt x="172934" y="33255"/>
                    <a:pt x="170396" y="29351"/>
                  </a:cubicBezTo>
                  <a:cubicBezTo>
                    <a:pt x="169819" y="28434"/>
                    <a:pt x="169221" y="27509"/>
                    <a:pt x="168657" y="26564"/>
                  </a:cubicBezTo>
                  <a:lnTo>
                    <a:pt x="168657" y="26564"/>
                  </a:lnTo>
                  <a:cubicBezTo>
                    <a:pt x="170007" y="22285"/>
                    <a:pt x="170098" y="17622"/>
                    <a:pt x="168932" y="13249"/>
                  </a:cubicBezTo>
                  <a:cubicBezTo>
                    <a:pt x="168711" y="12432"/>
                    <a:pt x="168431" y="11642"/>
                    <a:pt x="168095" y="10884"/>
                  </a:cubicBezTo>
                  <a:lnTo>
                    <a:pt x="168095" y="10884"/>
                  </a:lnTo>
                  <a:cubicBezTo>
                    <a:pt x="169249" y="8992"/>
                    <a:pt x="170823" y="7356"/>
                    <a:pt x="172738" y="6125"/>
                  </a:cubicBezTo>
                  <a:cubicBezTo>
                    <a:pt x="175588" y="4393"/>
                    <a:pt x="178744" y="3582"/>
                    <a:pt x="181887" y="3582"/>
                  </a:cubicBezTo>
                  <a:close/>
                  <a:moveTo>
                    <a:pt x="34564" y="42919"/>
                  </a:moveTo>
                  <a:cubicBezTo>
                    <a:pt x="41747" y="44480"/>
                    <a:pt x="49632" y="45735"/>
                    <a:pt x="55628" y="50138"/>
                  </a:cubicBezTo>
                  <a:cubicBezTo>
                    <a:pt x="61190" y="54140"/>
                    <a:pt x="64216" y="61947"/>
                    <a:pt x="62362" y="68681"/>
                  </a:cubicBezTo>
                  <a:cubicBezTo>
                    <a:pt x="61960" y="70111"/>
                    <a:pt x="61326" y="71413"/>
                    <a:pt x="60528" y="72606"/>
                  </a:cubicBezTo>
                  <a:lnTo>
                    <a:pt x="60528" y="72606"/>
                  </a:lnTo>
                  <a:cubicBezTo>
                    <a:pt x="56681" y="70472"/>
                    <a:pt x="52563" y="68850"/>
                    <a:pt x="48894" y="66631"/>
                  </a:cubicBezTo>
                  <a:cubicBezTo>
                    <a:pt x="45185" y="64484"/>
                    <a:pt x="41965" y="61557"/>
                    <a:pt x="39427" y="58043"/>
                  </a:cubicBezTo>
                  <a:cubicBezTo>
                    <a:pt x="36206" y="53509"/>
                    <a:pt x="34808" y="48282"/>
                    <a:pt x="34564" y="42919"/>
                  </a:cubicBezTo>
                  <a:close/>
                  <a:moveTo>
                    <a:pt x="122526" y="60163"/>
                  </a:moveTo>
                  <a:lnTo>
                    <a:pt x="122526" y="60163"/>
                  </a:lnTo>
                  <a:cubicBezTo>
                    <a:pt x="123171" y="60733"/>
                    <a:pt x="123777" y="61356"/>
                    <a:pt x="124333" y="62045"/>
                  </a:cubicBezTo>
                  <a:cubicBezTo>
                    <a:pt x="126984" y="65178"/>
                    <a:pt x="127585" y="69105"/>
                    <a:pt x="127115" y="73064"/>
                  </a:cubicBezTo>
                  <a:lnTo>
                    <a:pt x="127115" y="73064"/>
                  </a:lnTo>
                  <a:cubicBezTo>
                    <a:pt x="127001" y="73035"/>
                    <a:pt x="126887" y="73006"/>
                    <a:pt x="126772" y="72975"/>
                  </a:cubicBezTo>
                  <a:cubicBezTo>
                    <a:pt x="124235" y="72194"/>
                    <a:pt x="120917" y="71023"/>
                    <a:pt x="119648" y="68486"/>
                  </a:cubicBezTo>
                  <a:cubicBezTo>
                    <a:pt x="118867" y="66827"/>
                    <a:pt x="119355" y="64972"/>
                    <a:pt x="120331" y="63216"/>
                  </a:cubicBezTo>
                  <a:cubicBezTo>
                    <a:pt x="121008" y="62159"/>
                    <a:pt x="121739" y="61138"/>
                    <a:pt x="122526" y="60163"/>
                  </a:cubicBezTo>
                  <a:close/>
                  <a:moveTo>
                    <a:pt x="146337" y="38906"/>
                  </a:moveTo>
                  <a:lnTo>
                    <a:pt x="146337" y="38906"/>
                  </a:lnTo>
                  <a:cubicBezTo>
                    <a:pt x="148574" y="39389"/>
                    <a:pt x="150751" y="40074"/>
                    <a:pt x="152635" y="41258"/>
                  </a:cubicBezTo>
                  <a:lnTo>
                    <a:pt x="152635" y="41258"/>
                  </a:lnTo>
                  <a:cubicBezTo>
                    <a:pt x="152012" y="41936"/>
                    <a:pt x="151422" y="42647"/>
                    <a:pt x="150878" y="43405"/>
                  </a:cubicBezTo>
                  <a:cubicBezTo>
                    <a:pt x="148731" y="46430"/>
                    <a:pt x="147657" y="50724"/>
                    <a:pt x="149121" y="54335"/>
                  </a:cubicBezTo>
                  <a:cubicBezTo>
                    <a:pt x="150081" y="56771"/>
                    <a:pt x="152045" y="58481"/>
                    <a:pt x="154254" y="59761"/>
                  </a:cubicBezTo>
                  <a:lnTo>
                    <a:pt x="154254" y="59761"/>
                  </a:lnTo>
                  <a:cubicBezTo>
                    <a:pt x="153259" y="62241"/>
                    <a:pt x="152213" y="64577"/>
                    <a:pt x="151561" y="66534"/>
                  </a:cubicBezTo>
                  <a:cubicBezTo>
                    <a:pt x="151092" y="67883"/>
                    <a:pt x="150702" y="69258"/>
                    <a:pt x="150434" y="70647"/>
                  </a:cubicBezTo>
                  <a:lnTo>
                    <a:pt x="150434" y="70647"/>
                  </a:lnTo>
                  <a:cubicBezTo>
                    <a:pt x="145073" y="71433"/>
                    <a:pt x="139811" y="72800"/>
                    <a:pt x="134482" y="73365"/>
                  </a:cubicBezTo>
                  <a:cubicBezTo>
                    <a:pt x="133505" y="73516"/>
                    <a:pt x="132513" y="73594"/>
                    <a:pt x="131518" y="73594"/>
                  </a:cubicBezTo>
                  <a:cubicBezTo>
                    <a:pt x="131090" y="73594"/>
                    <a:pt x="130661" y="73579"/>
                    <a:pt x="130232" y="73550"/>
                  </a:cubicBezTo>
                  <a:lnTo>
                    <a:pt x="130232" y="73550"/>
                  </a:lnTo>
                  <a:cubicBezTo>
                    <a:pt x="130306" y="72907"/>
                    <a:pt x="130358" y="72261"/>
                    <a:pt x="130383" y="71609"/>
                  </a:cubicBezTo>
                  <a:cubicBezTo>
                    <a:pt x="130676" y="66729"/>
                    <a:pt x="128822" y="61947"/>
                    <a:pt x="125309" y="58629"/>
                  </a:cubicBezTo>
                  <a:cubicBezTo>
                    <a:pt x="125042" y="58391"/>
                    <a:pt x="124772" y="58158"/>
                    <a:pt x="124499" y="57930"/>
                  </a:cubicBezTo>
                  <a:lnTo>
                    <a:pt x="124499" y="57930"/>
                  </a:lnTo>
                  <a:cubicBezTo>
                    <a:pt x="124949" y="57466"/>
                    <a:pt x="125414" y="57016"/>
                    <a:pt x="125894" y="56580"/>
                  </a:cubicBezTo>
                  <a:cubicBezTo>
                    <a:pt x="130676" y="52188"/>
                    <a:pt x="135946" y="48479"/>
                    <a:pt x="141021" y="44381"/>
                  </a:cubicBezTo>
                  <a:cubicBezTo>
                    <a:pt x="142778" y="43209"/>
                    <a:pt x="144437" y="41648"/>
                    <a:pt x="145705" y="39989"/>
                  </a:cubicBezTo>
                  <a:cubicBezTo>
                    <a:pt x="145936" y="39643"/>
                    <a:pt x="146146" y="39281"/>
                    <a:pt x="146337" y="38906"/>
                  </a:cubicBezTo>
                  <a:close/>
                  <a:moveTo>
                    <a:pt x="96681" y="8004"/>
                  </a:moveTo>
                  <a:cubicBezTo>
                    <a:pt x="100459" y="8004"/>
                    <a:pt x="104182" y="10197"/>
                    <a:pt x="106668" y="12761"/>
                  </a:cubicBezTo>
                  <a:cubicBezTo>
                    <a:pt x="108354" y="14492"/>
                    <a:pt x="109558" y="16502"/>
                    <a:pt x="110385" y="18680"/>
                  </a:cubicBezTo>
                  <a:lnTo>
                    <a:pt x="110385" y="18680"/>
                  </a:lnTo>
                  <a:cubicBezTo>
                    <a:pt x="109591" y="19432"/>
                    <a:pt x="108804" y="20189"/>
                    <a:pt x="108035" y="20959"/>
                  </a:cubicBezTo>
                  <a:cubicBezTo>
                    <a:pt x="102374" y="26521"/>
                    <a:pt x="94469" y="35402"/>
                    <a:pt x="98373" y="43990"/>
                  </a:cubicBezTo>
                  <a:cubicBezTo>
                    <a:pt x="99897" y="47406"/>
                    <a:pt x="102920" y="49718"/>
                    <a:pt x="106300" y="51566"/>
                  </a:cubicBezTo>
                  <a:lnTo>
                    <a:pt x="106300" y="51566"/>
                  </a:lnTo>
                  <a:cubicBezTo>
                    <a:pt x="105798" y="52733"/>
                    <a:pt x="105270" y="53885"/>
                    <a:pt x="104717" y="55018"/>
                  </a:cubicBezTo>
                  <a:cubicBezTo>
                    <a:pt x="102570" y="59215"/>
                    <a:pt x="99447" y="62825"/>
                    <a:pt x="96519" y="66631"/>
                  </a:cubicBezTo>
                  <a:cubicBezTo>
                    <a:pt x="94690" y="69091"/>
                    <a:pt x="92739" y="71835"/>
                    <a:pt x="91324" y="74786"/>
                  </a:cubicBezTo>
                  <a:lnTo>
                    <a:pt x="91324" y="74786"/>
                  </a:lnTo>
                  <a:cubicBezTo>
                    <a:pt x="90709" y="74412"/>
                    <a:pt x="90097" y="74037"/>
                    <a:pt x="89492" y="73658"/>
                  </a:cubicBezTo>
                  <a:cubicBezTo>
                    <a:pt x="85198" y="71023"/>
                    <a:pt x="81099" y="68095"/>
                    <a:pt x="78172" y="63899"/>
                  </a:cubicBezTo>
                  <a:cubicBezTo>
                    <a:pt x="77679" y="63169"/>
                    <a:pt x="77210" y="62425"/>
                    <a:pt x="76766" y="61670"/>
                  </a:cubicBezTo>
                  <a:lnTo>
                    <a:pt x="76766" y="61670"/>
                  </a:lnTo>
                  <a:cubicBezTo>
                    <a:pt x="78821" y="57996"/>
                    <a:pt x="80568" y="54140"/>
                    <a:pt x="82075" y="50236"/>
                  </a:cubicBezTo>
                  <a:cubicBezTo>
                    <a:pt x="85284" y="41235"/>
                    <a:pt x="85920" y="31481"/>
                    <a:pt x="82672" y="22685"/>
                  </a:cubicBezTo>
                  <a:lnTo>
                    <a:pt x="82672" y="22685"/>
                  </a:lnTo>
                  <a:cubicBezTo>
                    <a:pt x="83574" y="21616"/>
                    <a:pt x="84445" y="20517"/>
                    <a:pt x="85296" y="19397"/>
                  </a:cubicBezTo>
                  <a:cubicBezTo>
                    <a:pt x="87638" y="15786"/>
                    <a:pt x="89199" y="9931"/>
                    <a:pt x="93786" y="8467"/>
                  </a:cubicBezTo>
                  <a:cubicBezTo>
                    <a:pt x="94742" y="8148"/>
                    <a:pt x="95713" y="8004"/>
                    <a:pt x="96681" y="8004"/>
                  </a:cubicBezTo>
                  <a:close/>
                  <a:moveTo>
                    <a:pt x="174181" y="65077"/>
                  </a:moveTo>
                  <a:lnTo>
                    <a:pt x="174181" y="65077"/>
                  </a:lnTo>
                  <a:cubicBezTo>
                    <a:pt x="175501" y="65359"/>
                    <a:pt x="176812" y="65674"/>
                    <a:pt x="178106" y="66046"/>
                  </a:cubicBezTo>
                  <a:cubicBezTo>
                    <a:pt x="181619" y="67022"/>
                    <a:pt x="185718" y="68681"/>
                    <a:pt x="187084" y="72292"/>
                  </a:cubicBezTo>
                  <a:cubicBezTo>
                    <a:pt x="187432" y="73211"/>
                    <a:pt x="187608" y="74151"/>
                    <a:pt x="187649" y="75097"/>
                  </a:cubicBezTo>
                  <a:lnTo>
                    <a:pt x="187649" y="75097"/>
                  </a:lnTo>
                  <a:cubicBezTo>
                    <a:pt x="184048" y="74446"/>
                    <a:pt x="180606" y="73361"/>
                    <a:pt x="177813" y="70633"/>
                  </a:cubicBezTo>
                  <a:cubicBezTo>
                    <a:pt x="175987" y="68889"/>
                    <a:pt x="174831" y="67040"/>
                    <a:pt x="174181" y="65077"/>
                  </a:cubicBezTo>
                  <a:close/>
                  <a:moveTo>
                    <a:pt x="57810" y="4936"/>
                  </a:moveTo>
                  <a:cubicBezTo>
                    <a:pt x="59095" y="4936"/>
                    <a:pt x="60394" y="5101"/>
                    <a:pt x="61678" y="5441"/>
                  </a:cubicBezTo>
                  <a:cubicBezTo>
                    <a:pt x="66753" y="6808"/>
                    <a:pt x="71047" y="10321"/>
                    <a:pt x="74365" y="14322"/>
                  </a:cubicBezTo>
                  <a:cubicBezTo>
                    <a:pt x="76352" y="16622"/>
                    <a:pt x="77974" y="19146"/>
                    <a:pt x="79202" y="21849"/>
                  </a:cubicBezTo>
                  <a:lnTo>
                    <a:pt x="79202" y="21849"/>
                  </a:lnTo>
                  <a:cubicBezTo>
                    <a:pt x="75798" y="25583"/>
                    <a:pt x="72220" y="29378"/>
                    <a:pt x="70267" y="34133"/>
                  </a:cubicBezTo>
                  <a:cubicBezTo>
                    <a:pt x="66560" y="42926"/>
                    <a:pt x="68716" y="53469"/>
                    <a:pt x="73305" y="61796"/>
                  </a:cubicBezTo>
                  <a:lnTo>
                    <a:pt x="73305" y="61796"/>
                  </a:lnTo>
                  <a:cubicBezTo>
                    <a:pt x="72919" y="62439"/>
                    <a:pt x="72524" y="63075"/>
                    <a:pt x="72121" y="63704"/>
                  </a:cubicBezTo>
                  <a:cubicBezTo>
                    <a:pt x="69714" y="67555"/>
                    <a:pt x="67241" y="71472"/>
                    <a:pt x="65461" y="75727"/>
                  </a:cubicBezTo>
                  <a:lnTo>
                    <a:pt x="65461" y="75727"/>
                  </a:lnTo>
                  <a:cubicBezTo>
                    <a:pt x="64689" y="75165"/>
                    <a:pt x="63893" y="74629"/>
                    <a:pt x="63078" y="74118"/>
                  </a:cubicBezTo>
                  <a:lnTo>
                    <a:pt x="63078" y="74118"/>
                  </a:lnTo>
                  <a:cubicBezTo>
                    <a:pt x="64069" y="72618"/>
                    <a:pt x="64837" y="70977"/>
                    <a:pt x="65289" y="69169"/>
                  </a:cubicBezTo>
                  <a:cubicBezTo>
                    <a:pt x="66948" y="61849"/>
                    <a:pt x="64606" y="54237"/>
                    <a:pt x="59141" y="49065"/>
                  </a:cubicBezTo>
                  <a:cubicBezTo>
                    <a:pt x="53383" y="43795"/>
                    <a:pt x="45185" y="42038"/>
                    <a:pt x="37768" y="40574"/>
                  </a:cubicBezTo>
                  <a:cubicBezTo>
                    <a:pt x="36699" y="40344"/>
                    <a:pt x="35623" y="40116"/>
                    <a:pt x="34545" y="39880"/>
                  </a:cubicBezTo>
                  <a:lnTo>
                    <a:pt x="34545" y="39880"/>
                  </a:lnTo>
                  <a:cubicBezTo>
                    <a:pt x="34620" y="37466"/>
                    <a:pt x="34901" y="35046"/>
                    <a:pt x="35329" y="32670"/>
                  </a:cubicBezTo>
                  <a:cubicBezTo>
                    <a:pt x="36890" y="23984"/>
                    <a:pt x="41086" y="14030"/>
                    <a:pt x="48211" y="8369"/>
                  </a:cubicBezTo>
                  <a:cubicBezTo>
                    <a:pt x="50923" y="6157"/>
                    <a:pt x="54314" y="4936"/>
                    <a:pt x="57810" y="4936"/>
                  </a:cubicBezTo>
                  <a:close/>
                  <a:moveTo>
                    <a:pt x="156555" y="73128"/>
                  </a:moveTo>
                  <a:cubicBezTo>
                    <a:pt x="157071" y="73128"/>
                    <a:pt x="157586" y="73141"/>
                    <a:pt x="158100" y="73170"/>
                  </a:cubicBezTo>
                  <a:cubicBezTo>
                    <a:pt x="160442" y="73170"/>
                    <a:pt x="162686" y="73951"/>
                    <a:pt x="164443" y="75512"/>
                  </a:cubicBezTo>
                  <a:cubicBezTo>
                    <a:pt x="166492" y="77562"/>
                    <a:pt x="166883" y="80685"/>
                    <a:pt x="166883" y="83515"/>
                  </a:cubicBezTo>
                  <a:cubicBezTo>
                    <a:pt x="166835" y="85125"/>
                    <a:pt x="166604" y="86735"/>
                    <a:pt x="166167" y="88290"/>
                  </a:cubicBezTo>
                  <a:lnTo>
                    <a:pt x="166167" y="88290"/>
                  </a:lnTo>
                  <a:cubicBezTo>
                    <a:pt x="164989" y="87931"/>
                    <a:pt x="163823" y="87552"/>
                    <a:pt x="162686" y="87126"/>
                  </a:cubicBezTo>
                  <a:cubicBezTo>
                    <a:pt x="158978" y="85759"/>
                    <a:pt x="155757" y="83612"/>
                    <a:pt x="154098" y="79806"/>
                  </a:cubicBezTo>
                  <a:cubicBezTo>
                    <a:pt x="153200" y="77650"/>
                    <a:pt x="152984" y="75472"/>
                    <a:pt x="153174" y="73303"/>
                  </a:cubicBezTo>
                  <a:lnTo>
                    <a:pt x="153174" y="73303"/>
                  </a:lnTo>
                  <a:cubicBezTo>
                    <a:pt x="154304" y="73192"/>
                    <a:pt x="155431" y="73128"/>
                    <a:pt x="156555" y="73128"/>
                  </a:cubicBezTo>
                  <a:close/>
                  <a:moveTo>
                    <a:pt x="193431" y="78868"/>
                  </a:moveTo>
                  <a:cubicBezTo>
                    <a:pt x="196065" y="79246"/>
                    <a:pt x="198650" y="79807"/>
                    <a:pt x="201040" y="81075"/>
                  </a:cubicBezTo>
                  <a:cubicBezTo>
                    <a:pt x="204950" y="83173"/>
                    <a:pt x="207462" y="87134"/>
                    <a:pt x="207757" y="91593"/>
                  </a:cubicBezTo>
                  <a:lnTo>
                    <a:pt x="207757" y="91593"/>
                  </a:lnTo>
                  <a:cubicBezTo>
                    <a:pt x="206291" y="90928"/>
                    <a:pt x="204829" y="90231"/>
                    <a:pt x="203382" y="89468"/>
                  </a:cubicBezTo>
                  <a:cubicBezTo>
                    <a:pt x="200162" y="88004"/>
                    <a:pt x="197332" y="85759"/>
                    <a:pt x="195185" y="82929"/>
                  </a:cubicBezTo>
                  <a:cubicBezTo>
                    <a:pt x="194375" y="81674"/>
                    <a:pt x="193784" y="80302"/>
                    <a:pt x="193431" y="78868"/>
                  </a:cubicBezTo>
                  <a:close/>
                  <a:moveTo>
                    <a:pt x="156912" y="61062"/>
                  </a:moveTo>
                  <a:cubicBezTo>
                    <a:pt x="161378" y="62806"/>
                    <a:pt x="166115" y="63545"/>
                    <a:pt x="170812" y="64414"/>
                  </a:cubicBezTo>
                  <a:lnTo>
                    <a:pt x="170812" y="64414"/>
                  </a:lnTo>
                  <a:cubicBezTo>
                    <a:pt x="171090" y="65768"/>
                    <a:pt x="171549" y="67098"/>
                    <a:pt x="172250" y="68388"/>
                  </a:cubicBezTo>
                  <a:cubicBezTo>
                    <a:pt x="175081" y="73268"/>
                    <a:pt x="179960" y="76781"/>
                    <a:pt x="185523" y="77757"/>
                  </a:cubicBezTo>
                  <a:cubicBezTo>
                    <a:pt x="186134" y="77884"/>
                    <a:pt x="186750" y="77991"/>
                    <a:pt x="187370" y="78087"/>
                  </a:cubicBezTo>
                  <a:lnTo>
                    <a:pt x="187370" y="78087"/>
                  </a:lnTo>
                  <a:cubicBezTo>
                    <a:pt x="186813" y="80645"/>
                    <a:pt x="185534" y="83115"/>
                    <a:pt x="184254" y="85174"/>
                  </a:cubicBezTo>
                  <a:cubicBezTo>
                    <a:pt x="182558" y="87860"/>
                    <a:pt x="180605" y="90342"/>
                    <a:pt x="179175" y="93063"/>
                  </a:cubicBezTo>
                  <a:lnTo>
                    <a:pt x="179175" y="93063"/>
                  </a:lnTo>
                  <a:cubicBezTo>
                    <a:pt x="176107" y="91228"/>
                    <a:pt x="172575" y="90168"/>
                    <a:pt x="169030" y="89135"/>
                  </a:cubicBezTo>
                  <a:lnTo>
                    <a:pt x="169030" y="89135"/>
                  </a:lnTo>
                  <a:cubicBezTo>
                    <a:pt x="169330" y="88123"/>
                    <a:pt x="169560" y="87092"/>
                    <a:pt x="169713" y="86052"/>
                  </a:cubicBezTo>
                  <a:cubicBezTo>
                    <a:pt x="170006" y="82539"/>
                    <a:pt x="169908" y="78733"/>
                    <a:pt x="168249" y="75610"/>
                  </a:cubicBezTo>
                  <a:cubicBezTo>
                    <a:pt x="165916" y="71265"/>
                    <a:pt x="161194" y="70104"/>
                    <a:pt x="156654" y="70104"/>
                  </a:cubicBezTo>
                  <a:cubicBezTo>
                    <a:pt x="155688" y="70104"/>
                    <a:pt x="154730" y="70157"/>
                    <a:pt x="153805" y="70242"/>
                  </a:cubicBezTo>
                  <a:cubicBezTo>
                    <a:pt x="153765" y="70246"/>
                    <a:pt x="153724" y="70250"/>
                    <a:pt x="153683" y="70253"/>
                  </a:cubicBezTo>
                  <a:lnTo>
                    <a:pt x="153683" y="70253"/>
                  </a:lnTo>
                  <a:cubicBezTo>
                    <a:pt x="154042" y="68740"/>
                    <a:pt x="154538" y="67236"/>
                    <a:pt x="155074" y="65753"/>
                  </a:cubicBezTo>
                  <a:cubicBezTo>
                    <a:pt x="155617" y="64276"/>
                    <a:pt x="156267" y="62698"/>
                    <a:pt x="156912" y="61062"/>
                  </a:cubicBezTo>
                  <a:close/>
                  <a:moveTo>
                    <a:pt x="109005" y="52932"/>
                  </a:moveTo>
                  <a:cubicBezTo>
                    <a:pt x="111083" y="53915"/>
                    <a:pt x="113183" y="54793"/>
                    <a:pt x="115061" y="55701"/>
                  </a:cubicBezTo>
                  <a:cubicBezTo>
                    <a:pt x="116789" y="56491"/>
                    <a:pt x="118517" y="57331"/>
                    <a:pt x="120119" y="58360"/>
                  </a:cubicBezTo>
                  <a:lnTo>
                    <a:pt x="120119" y="58360"/>
                  </a:lnTo>
                  <a:cubicBezTo>
                    <a:pt x="119302" y="59374"/>
                    <a:pt x="118551" y="60437"/>
                    <a:pt x="117892" y="61557"/>
                  </a:cubicBezTo>
                  <a:cubicBezTo>
                    <a:pt x="116623" y="63509"/>
                    <a:pt x="116135" y="65948"/>
                    <a:pt x="116525" y="68388"/>
                  </a:cubicBezTo>
                  <a:cubicBezTo>
                    <a:pt x="117306" y="70926"/>
                    <a:pt x="119063" y="72975"/>
                    <a:pt x="121502" y="74048"/>
                  </a:cubicBezTo>
                  <a:cubicBezTo>
                    <a:pt x="123183" y="74959"/>
                    <a:pt x="124884" y="75576"/>
                    <a:pt x="126600" y="75967"/>
                  </a:cubicBezTo>
                  <a:lnTo>
                    <a:pt x="126600" y="75967"/>
                  </a:lnTo>
                  <a:cubicBezTo>
                    <a:pt x="125307" y="82014"/>
                    <a:pt x="122584" y="87873"/>
                    <a:pt x="121252" y="93941"/>
                  </a:cubicBezTo>
                  <a:lnTo>
                    <a:pt x="121252" y="93941"/>
                  </a:lnTo>
                  <a:cubicBezTo>
                    <a:pt x="120957" y="93937"/>
                    <a:pt x="120662" y="93935"/>
                    <a:pt x="120366" y="93935"/>
                  </a:cubicBezTo>
                  <a:cubicBezTo>
                    <a:pt x="117735" y="93935"/>
                    <a:pt x="115088" y="94067"/>
                    <a:pt x="112452" y="94116"/>
                  </a:cubicBezTo>
                  <a:lnTo>
                    <a:pt x="112452" y="94116"/>
                  </a:lnTo>
                  <a:cubicBezTo>
                    <a:pt x="112153" y="93399"/>
                    <a:pt x="111819" y="92694"/>
                    <a:pt x="111450" y="92005"/>
                  </a:cubicBezTo>
                  <a:cubicBezTo>
                    <a:pt x="107684" y="84713"/>
                    <a:pt x="100759" y="80448"/>
                    <a:pt x="93918" y="76345"/>
                  </a:cubicBezTo>
                  <a:lnTo>
                    <a:pt x="93918" y="76345"/>
                  </a:lnTo>
                  <a:cubicBezTo>
                    <a:pt x="94825" y="74358"/>
                    <a:pt x="96014" y="72470"/>
                    <a:pt x="97202" y="70730"/>
                  </a:cubicBezTo>
                  <a:cubicBezTo>
                    <a:pt x="99935" y="66729"/>
                    <a:pt x="103448" y="62923"/>
                    <a:pt x="106083" y="58629"/>
                  </a:cubicBezTo>
                  <a:cubicBezTo>
                    <a:pt x="107160" y="56789"/>
                    <a:pt x="108134" y="54887"/>
                    <a:pt x="109005" y="52932"/>
                  </a:cubicBezTo>
                  <a:close/>
                  <a:moveTo>
                    <a:pt x="92848" y="79228"/>
                  </a:moveTo>
                  <a:cubicBezTo>
                    <a:pt x="94781" y="80391"/>
                    <a:pt x="96707" y="81569"/>
                    <a:pt x="98568" y="82832"/>
                  </a:cubicBezTo>
                  <a:cubicBezTo>
                    <a:pt x="102667" y="85369"/>
                    <a:pt x="106083" y="88882"/>
                    <a:pt x="108523" y="93079"/>
                  </a:cubicBezTo>
                  <a:cubicBezTo>
                    <a:pt x="108701" y="93418"/>
                    <a:pt x="108874" y="93765"/>
                    <a:pt x="109041" y="94117"/>
                  </a:cubicBezTo>
                  <a:lnTo>
                    <a:pt x="109041" y="94117"/>
                  </a:lnTo>
                  <a:cubicBezTo>
                    <a:pt x="106263" y="94051"/>
                    <a:pt x="103510" y="93790"/>
                    <a:pt x="100813" y="93079"/>
                  </a:cubicBezTo>
                  <a:cubicBezTo>
                    <a:pt x="96421" y="91908"/>
                    <a:pt x="93006" y="89273"/>
                    <a:pt x="92420" y="84491"/>
                  </a:cubicBezTo>
                  <a:cubicBezTo>
                    <a:pt x="92174" y="82702"/>
                    <a:pt x="92370" y="80939"/>
                    <a:pt x="92848" y="79228"/>
                  </a:cubicBezTo>
                  <a:close/>
                  <a:moveTo>
                    <a:pt x="66821" y="80796"/>
                  </a:moveTo>
                  <a:cubicBezTo>
                    <a:pt x="68194" y="82097"/>
                    <a:pt x="69449" y="83530"/>
                    <a:pt x="70559" y="85076"/>
                  </a:cubicBezTo>
                  <a:cubicBezTo>
                    <a:pt x="73279" y="89180"/>
                    <a:pt x="74245" y="94135"/>
                    <a:pt x="73660" y="98914"/>
                  </a:cubicBezTo>
                  <a:lnTo>
                    <a:pt x="73660" y="98914"/>
                  </a:lnTo>
                  <a:cubicBezTo>
                    <a:pt x="72877" y="98317"/>
                    <a:pt x="72132" y="97677"/>
                    <a:pt x="71438" y="96982"/>
                  </a:cubicBezTo>
                  <a:cubicBezTo>
                    <a:pt x="67241" y="92688"/>
                    <a:pt x="65289" y="87321"/>
                    <a:pt x="66656" y="81465"/>
                  </a:cubicBezTo>
                  <a:cubicBezTo>
                    <a:pt x="66708" y="81241"/>
                    <a:pt x="66763" y="81018"/>
                    <a:pt x="66821" y="80796"/>
                  </a:cubicBezTo>
                  <a:close/>
                  <a:moveTo>
                    <a:pt x="195513" y="65483"/>
                  </a:moveTo>
                  <a:cubicBezTo>
                    <a:pt x="201347" y="69773"/>
                    <a:pt x="208988" y="71293"/>
                    <a:pt x="216265" y="72292"/>
                  </a:cubicBezTo>
                  <a:cubicBezTo>
                    <a:pt x="225926" y="73658"/>
                    <a:pt x="238125" y="75708"/>
                    <a:pt x="241541" y="86540"/>
                  </a:cubicBezTo>
                  <a:cubicBezTo>
                    <a:pt x="243102" y="91517"/>
                    <a:pt x="241638" y="97080"/>
                    <a:pt x="237832" y="100789"/>
                  </a:cubicBezTo>
                  <a:cubicBezTo>
                    <a:pt x="236294" y="102169"/>
                    <a:pt x="234501" y="102705"/>
                    <a:pt x="232646" y="102705"/>
                  </a:cubicBezTo>
                  <a:cubicBezTo>
                    <a:pt x="229911" y="102705"/>
                    <a:pt x="227042" y="101540"/>
                    <a:pt x="224657" y="100203"/>
                  </a:cubicBezTo>
                  <a:cubicBezTo>
                    <a:pt x="222706" y="99227"/>
                    <a:pt x="221047" y="97861"/>
                    <a:pt x="218997" y="96787"/>
                  </a:cubicBezTo>
                  <a:cubicBezTo>
                    <a:pt x="217436" y="95909"/>
                    <a:pt x="215777" y="95226"/>
                    <a:pt x="214020" y="94348"/>
                  </a:cubicBezTo>
                  <a:cubicBezTo>
                    <a:pt x="213014" y="93901"/>
                    <a:pt x="212000" y="93462"/>
                    <a:pt x="210983" y="93019"/>
                  </a:cubicBezTo>
                  <a:lnTo>
                    <a:pt x="210983" y="93019"/>
                  </a:lnTo>
                  <a:cubicBezTo>
                    <a:pt x="210838" y="88845"/>
                    <a:pt x="209294" y="84714"/>
                    <a:pt x="206603" y="81465"/>
                  </a:cubicBezTo>
                  <a:cubicBezTo>
                    <a:pt x="203090" y="77757"/>
                    <a:pt x="198015" y="76488"/>
                    <a:pt x="193135" y="75903"/>
                  </a:cubicBezTo>
                  <a:cubicBezTo>
                    <a:pt x="193107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0" y="73685"/>
                    <a:pt x="193428" y="72585"/>
                  </a:cubicBezTo>
                  <a:cubicBezTo>
                    <a:pt x="194039" y="70206"/>
                    <a:pt x="194746" y="67828"/>
                    <a:pt x="195513" y="65483"/>
                  </a:cubicBezTo>
                  <a:close/>
                  <a:moveTo>
                    <a:pt x="180618" y="98031"/>
                  </a:moveTo>
                  <a:cubicBezTo>
                    <a:pt x="180968" y="98405"/>
                    <a:pt x="181303" y="98803"/>
                    <a:pt x="181619" y="99227"/>
                  </a:cubicBezTo>
                  <a:cubicBezTo>
                    <a:pt x="183891" y="102190"/>
                    <a:pt x="184338" y="105727"/>
                    <a:pt x="183430" y="108955"/>
                  </a:cubicBezTo>
                  <a:lnTo>
                    <a:pt x="183430" y="108955"/>
                  </a:lnTo>
                  <a:cubicBezTo>
                    <a:pt x="181855" y="106731"/>
                    <a:pt x="180794" y="104048"/>
                    <a:pt x="180448" y="101569"/>
                  </a:cubicBezTo>
                  <a:cubicBezTo>
                    <a:pt x="180280" y="100364"/>
                    <a:pt x="180361" y="99183"/>
                    <a:pt x="180618" y="98031"/>
                  </a:cubicBezTo>
                  <a:close/>
                  <a:moveTo>
                    <a:pt x="75015" y="64630"/>
                  </a:moveTo>
                  <a:cubicBezTo>
                    <a:pt x="75091" y="64745"/>
                    <a:pt x="75167" y="64859"/>
                    <a:pt x="75244" y="64972"/>
                  </a:cubicBezTo>
                  <a:cubicBezTo>
                    <a:pt x="79026" y="70580"/>
                    <a:pt x="84506" y="74183"/>
                    <a:pt x="90173" y="77617"/>
                  </a:cubicBezTo>
                  <a:lnTo>
                    <a:pt x="90173" y="77617"/>
                  </a:lnTo>
                  <a:cubicBezTo>
                    <a:pt x="89935" y="78337"/>
                    <a:pt x="89738" y="79067"/>
                    <a:pt x="89590" y="79806"/>
                  </a:cubicBezTo>
                  <a:cubicBezTo>
                    <a:pt x="88711" y="84296"/>
                    <a:pt x="89590" y="89468"/>
                    <a:pt x="93201" y="92591"/>
                  </a:cubicBezTo>
                  <a:cubicBezTo>
                    <a:pt x="96421" y="95519"/>
                    <a:pt x="100911" y="96495"/>
                    <a:pt x="105107" y="96982"/>
                  </a:cubicBezTo>
                  <a:cubicBezTo>
                    <a:pt x="106829" y="97131"/>
                    <a:pt x="108552" y="97180"/>
                    <a:pt x="110274" y="97182"/>
                  </a:cubicBezTo>
                  <a:lnTo>
                    <a:pt x="110274" y="97182"/>
                  </a:lnTo>
                  <a:cubicBezTo>
                    <a:pt x="111301" y="100308"/>
                    <a:pt x="111674" y="103663"/>
                    <a:pt x="110670" y="106742"/>
                  </a:cubicBezTo>
                  <a:cubicBezTo>
                    <a:pt x="109889" y="109279"/>
                    <a:pt x="108035" y="111231"/>
                    <a:pt x="105693" y="112304"/>
                  </a:cubicBezTo>
                  <a:cubicBezTo>
                    <a:pt x="104608" y="112651"/>
                    <a:pt x="103505" y="112825"/>
                    <a:pt x="102407" y="112825"/>
                  </a:cubicBezTo>
                  <a:cubicBezTo>
                    <a:pt x="101036" y="112825"/>
                    <a:pt x="99674" y="112554"/>
                    <a:pt x="98373" y="112012"/>
                  </a:cubicBezTo>
                  <a:cubicBezTo>
                    <a:pt x="96031" y="111036"/>
                    <a:pt x="93884" y="109865"/>
                    <a:pt x="91737" y="108498"/>
                  </a:cubicBezTo>
                  <a:cubicBezTo>
                    <a:pt x="89395" y="107132"/>
                    <a:pt x="86955" y="106059"/>
                    <a:pt x="84613" y="104887"/>
                  </a:cubicBezTo>
                  <a:cubicBezTo>
                    <a:pt x="81947" y="103640"/>
                    <a:pt x="79150" y="102392"/>
                    <a:pt x="76565" y="100857"/>
                  </a:cubicBezTo>
                  <a:lnTo>
                    <a:pt x="76565" y="100857"/>
                  </a:lnTo>
                  <a:cubicBezTo>
                    <a:pt x="76869" y="99246"/>
                    <a:pt x="77018" y="97590"/>
                    <a:pt x="77000" y="95909"/>
                  </a:cubicBezTo>
                  <a:cubicBezTo>
                    <a:pt x="76927" y="88262"/>
                    <a:pt x="73197" y="82222"/>
                    <a:pt x="67857" y="77622"/>
                  </a:cubicBezTo>
                  <a:lnTo>
                    <a:pt x="67857" y="77622"/>
                  </a:lnTo>
                  <a:cubicBezTo>
                    <a:pt x="69408" y="73629"/>
                    <a:pt x="71748" y="69879"/>
                    <a:pt x="73975" y="66241"/>
                  </a:cubicBezTo>
                  <a:cubicBezTo>
                    <a:pt x="74330" y="65709"/>
                    <a:pt x="74676" y="65172"/>
                    <a:pt x="75015" y="64630"/>
                  </a:cubicBezTo>
                  <a:close/>
                  <a:moveTo>
                    <a:pt x="123772" y="97143"/>
                  </a:moveTo>
                  <a:cubicBezTo>
                    <a:pt x="128503" y="97417"/>
                    <a:pt x="133248" y="98558"/>
                    <a:pt x="136824" y="101960"/>
                  </a:cubicBezTo>
                  <a:cubicBezTo>
                    <a:pt x="139167" y="104107"/>
                    <a:pt x="143461" y="109377"/>
                    <a:pt x="140143" y="112597"/>
                  </a:cubicBezTo>
                  <a:cubicBezTo>
                    <a:pt x="139353" y="113326"/>
                    <a:pt x="138073" y="113525"/>
                    <a:pt x="136819" y="113525"/>
                  </a:cubicBezTo>
                  <a:cubicBezTo>
                    <a:pt x="136057" y="113525"/>
                    <a:pt x="135304" y="113452"/>
                    <a:pt x="134677" y="113378"/>
                  </a:cubicBezTo>
                  <a:cubicBezTo>
                    <a:pt x="132726" y="113280"/>
                    <a:pt x="130871" y="112792"/>
                    <a:pt x="129115" y="112012"/>
                  </a:cubicBezTo>
                  <a:cubicBezTo>
                    <a:pt x="124723" y="109767"/>
                    <a:pt x="123454" y="104692"/>
                    <a:pt x="123552" y="100008"/>
                  </a:cubicBezTo>
                  <a:cubicBezTo>
                    <a:pt x="123571" y="99042"/>
                    <a:pt x="123648" y="98088"/>
                    <a:pt x="123772" y="97143"/>
                  </a:cubicBezTo>
                  <a:close/>
                  <a:moveTo>
                    <a:pt x="190174" y="79120"/>
                  </a:moveTo>
                  <a:cubicBezTo>
                    <a:pt x="191517" y="86180"/>
                    <a:pt x="197831" y="90401"/>
                    <a:pt x="203968" y="93469"/>
                  </a:cubicBezTo>
                  <a:cubicBezTo>
                    <a:pt x="205248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79" y="110138"/>
                    <a:pt x="196844" y="113183"/>
                  </a:cubicBezTo>
                  <a:cubicBezTo>
                    <a:pt x="195501" y="113789"/>
                    <a:pt x="194063" y="114088"/>
                    <a:pt x="192623" y="114088"/>
                  </a:cubicBezTo>
                  <a:cubicBezTo>
                    <a:pt x="190816" y="114088"/>
                    <a:pt x="189006" y="113618"/>
                    <a:pt x="187377" y="112695"/>
                  </a:cubicBezTo>
                  <a:cubicBezTo>
                    <a:pt x="186842" y="112385"/>
                    <a:pt x="186328" y="112020"/>
                    <a:pt x="185841" y="111609"/>
                  </a:cubicBezTo>
                  <a:lnTo>
                    <a:pt x="185841" y="111609"/>
                  </a:lnTo>
                  <a:cubicBezTo>
                    <a:pt x="187603" y="107320"/>
                    <a:pt x="187399" y="102334"/>
                    <a:pt x="184742" y="98251"/>
                  </a:cubicBezTo>
                  <a:cubicBezTo>
                    <a:pt x="183855" y="96938"/>
                    <a:pt x="182843" y="95833"/>
                    <a:pt x="181734" y="94888"/>
                  </a:cubicBezTo>
                  <a:lnTo>
                    <a:pt x="181734" y="94888"/>
                  </a:lnTo>
                  <a:cubicBezTo>
                    <a:pt x="182540" y="93191"/>
                    <a:pt x="183602" y="91574"/>
                    <a:pt x="184645" y="90053"/>
                  </a:cubicBezTo>
                  <a:cubicBezTo>
                    <a:pt x="186939" y="86655"/>
                    <a:pt x="189233" y="83182"/>
                    <a:pt x="190174" y="79120"/>
                  </a:cubicBezTo>
                  <a:close/>
                  <a:moveTo>
                    <a:pt x="168035" y="91852"/>
                  </a:moveTo>
                  <a:lnTo>
                    <a:pt x="168035" y="91852"/>
                  </a:lnTo>
                  <a:cubicBezTo>
                    <a:pt x="171562" y="92822"/>
                    <a:pt x="175067" y="93861"/>
                    <a:pt x="177975" y="95804"/>
                  </a:cubicBezTo>
                  <a:lnTo>
                    <a:pt x="177975" y="95804"/>
                  </a:lnTo>
                  <a:cubicBezTo>
                    <a:pt x="177919" y="95968"/>
                    <a:pt x="177865" y="96133"/>
                    <a:pt x="177813" y="96299"/>
                  </a:cubicBezTo>
                  <a:cubicBezTo>
                    <a:pt x="176544" y="100984"/>
                    <a:pt x="178008" y="105863"/>
                    <a:pt x="180448" y="109865"/>
                  </a:cubicBezTo>
                  <a:cubicBezTo>
                    <a:pt x="180911" y="110675"/>
                    <a:pt x="181441" y="111436"/>
                    <a:pt x="182029" y="112139"/>
                  </a:cubicBezTo>
                  <a:lnTo>
                    <a:pt x="182029" y="112139"/>
                  </a:lnTo>
                  <a:cubicBezTo>
                    <a:pt x="180900" y="113978"/>
                    <a:pt x="179292" y="115572"/>
                    <a:pt x="177325" y="116696"/>
                  </a:cubicBezTo>
                  <a:cubicBezTo>
                    <a:pt x="174983" y="117899"/>
                    <a:pt x="172395" y="118526"/>
                    <a:pt x="169801" y="118526"/>
                  </a:cubicBezTo>
                  <a:cubicBezTo>
                    <a:pt x="168394" y="118526"/>
                    <a:pt x="166986" y="118342"/>
                    <a:pt x="165614" y="117965"/>
                  </a:cubicBezTo>
                  <a:cubicBezTo>
                    <a:pt x="162784" y="117282"/>
                    <a:pt x="158002" y="116208"/>
                    <a:pt x="157319" y="112695"/>
                  </a:cubicBezTo>
                  <a:cubicBezTo>
                    <a:pt x="156733" y="109962"/>
                    <a:pt x="158588" y="107034"/>
                    <a:pt x="159954" y="104790"/>
                  </a:cubicBezTo>
                  <a:cubicBezTo>
                    <a:pt x="161808" y="101569"/>
                    <a:pt x="164053" y="98642"/>
                    <a:pt x="166102" y="95421"/>
                  </a:cubicBezTo>
                  <a:cubicBezTo>
                    <a:pt x="166845" y="94288"/>
                    <a:pt x="167493" y="93092"/>
                    <a:pt x="168035" y="91852"/>
                  </a:cubicBezTo>
                  <a:close/>
                  <a:moveTo>
                    <a:pt x="61162" y="76575"/>
                  </a:moveTo>
                  <a:cubicBezTo>
                    <a:pt x="62269" y="77213"/>
                    <a:pt x="63336" y="77923"/>
                    <a:pt x="64355" y="78699"/>
                  </a:cubicBezTo>
                  <a:lnTo>
                    <a:pt x="64355" y="78699"/>
                  </a:lnTo>
                  <a:cubicBezTo>
                    <a:pt x="62661" y="83635"/>
                    <a:pt x="62974" y="89129"/>
                    <a:pt x="65387" y="93860"/>
                  </a:cubicBezTo>
                  <a:cubicBezTo>
                    <a:pt x="67252" y="97244"/>
                    <a:pt x="69947" y="99944"/>
                    <a:pt x="73024" y="102132"/>
                  </a:cubicBezTo>
                  <a:lnTo>
                    <a:pt x="73024" y="102132"/>
                  </a:lnTo>
                  <a:cubicBezTo>
                    <a:pt x="72070" y="105601"/>
                    <a:pt x="70276" y="108842"/>
                    <a:pt x="67729" y="111426"/>
                  </a:cubicBezTo>
                  <a:cubicBezTo>
                    <a:pt x="62085" y="117244"/>
                    <a:pt x="54199" y="118813"/>
                    <a:pt x="46480" y="118813"/>
                  </a:cubicBezTo>
                  <a:cubicBezTo>
                    <a:pt x="45524" y="118813"/>
                    <a:pt x="44570" y="118788"/>
                    <a:pt x="43624" y="118745"/>
                  </a:cubicBezTo>
                  <a:cubicBezTo>
                    <a:pt x="39915" y="118648"/>
                    <a:pt x="35914" y="118062"/>
                    <a:pt x="32791" y="116013"/>
                  </a:cubicBezTo>
                  <a:cubicBezTo>
                    <a:pt x="29668" y="113963"/>
                    <a:pt x="28692" y="110353"/>
                    <a:pt x="28790" y="106644"/>
                  </a:cubicBezTo>
                  <a:cubicBezTo>
                    <a:pt x="28985" y="100593"/>
                    <a:pt x="32791" y="95909"/>
                    <a:pt x="37573" y="92493"/>
                  </a:cubicBezTo>
                  <a:cubicBezTo>
                    <a:pt x="42746" y="88687"/>
                    <a:pt x="48699" y="85955"/>
                    <a:pt x="54164" y="82344"/>
                  </a:cubicBezTo>
                  <a:cubicBezTo>
                    <a:pt x="56667" y="80692"/>
                    <a:pt x="59145" y="78808"/>
                    <a:pt x="61162" y="76575"/>
                  </a:cubicBezTo>
                  <a:close/>
                  <a:moveTo>
                    <a:pt x="217015" y="1"/>
                  </a:moveTo>
                  <a:cubicBezTo>
                    <a:pt x="215530" y="1"/>
                    <a:pt x="214075" y="271"/>
                    <a:pt x="212751" y="952"/>
                  </a:cubicBezTo>
                  <a:cubicBezTo>
                    <a:pt x="208750" y="2807"/>
                    <a:pt x="207969" y="7393"/>
                    <a:pt x="208067" y="11395"/>
                  </a:cubicBezTo>
                  <a:cubicBezTo>
                    <a:pt x="208164" y="16860"/>
                    <a:pt x="209628" y="22520"/>
                    <a:pt x="205627" y="27009"/>
                  </a:cubicBezTo>
                  <a:cubicBezTo>
                    <a:pt x="205303" y="27368"/>
                    <a:pt x="204962" y="27689"/>
                    <a:pt x="204607" y="27978"/>
                  </a:cubicBezTo>
                  <a:lnTo>
                    <a:pt x="204607" y="27978"/>
                  </a:lnTo>
                  <a:cubicBezTo>
                    <a:pt x="204858" y="19353"/>
                    <a:pt x="202854" y="11051"/>
                    <a:pt x="195868" y="5441"/>
                  </a:cubicBezTo>
                  <a:cubicBezTo>
                    <a:pt x="191876" y="2270"/>
                    <a:pt x="186843" y="539"/>
                    <a:pt x="181833" y="539"/>
                  </a:cubicBezTo>
                  <a:cubicBezTo>
                    <a:pt x="177900" y="539"/>
                    <a:pt x="173982" y="1606"/>
                    <a:pt x="170591" y="3880"/>
                  </a:cubicBezTo>
                  <a:cubicBezTo>
                    <a:pt x="168977" y="5022"/>
                    <a:pt x="167569" y="6402"/>
                    <a:pt x="166412" y="7957"/>
                  </a:cubicBezTo>
                  <a:lnTo>
                    <a:pt x="166412" y="7957"/>
                  </a:lnTo>
                  <a:cubicBezTo>
                    <a:pt x="164800" y="5734"/>
                    <a:pt x="162627" y="3951"/>
                    <a:pt x="160051" y="2807"/>
                  </a:cubicBezTo>
                  <a:cubicBezTo>
                    <a:pt x="158081" y="1983"/>
                    <a:pt x="156111" y="1619"/>
                    <a:pt x="154155" y="1619"/>
                  </a:cubicBezTo>
                  <a:cubicBezTo>
                    <a:pt x="150783" y="1619"/>
                    <a:pt x="147453" y="2700"/>
                    <a:pt x="144241" y="4368"/>
                  </a:cubicBezTo>
                  <a:cubicBezTo>
                    <a:pt x="142782" y="5115"/>
                    <a:pt x="141336" y="5902"/>
                    <a:pt x="139903" y="6722"/>
                  </a:cubicBezTo>
                  <a:lnTo>
                    <a:pt x="139903" y="6722"/>
                  </a:lnTo>
                  <a:cubicBezTo>
                    <a:pt x="137388" y="3888"/>
                    <a:pt x="134059" y="1525"/>
                    <a:pt x="130401" y="1525"/>
                  </a:cubicBezTo>
                  <a:cubicBezTo>
                    <a:pt x="129377" y="1525"/>
                    <a:pt x="128326" y="1711"/>
                    <a:pt x="127260" y="2123"/>
                  </a:cubicBezTo>
                  <a:cubicBezTo>
                    <a:pt x="123649" y="3587"/>
                    <a:pt x="121698" y="6905"/>
                    <a:pt x="119258" y="9833"/>
                  </a:cubicBezTo>
                  <a:cubicBezTo>
                    <a:pt x="117216" y="12225"/>
                    <a:pt x="114931" y="14407"/>
                    <a:pt x="112630" y="16568"/>
                  </a:cubicBezTo>
                  <a:lnTo>
                    <a:pt x="112630" y="16568"/>
                  </a:lnTo>
                  <a:cubicBezTo>
                    <a:pt x="112533" y="16339"/>
                    <a:pt x="112433" y="16111"/>
                    <a:pt x="112329" y="15884"/>
                  </a:cubicBezTo>
                  <a:cubicBezTo>
                    <a:pt x="110279" y="11492"/>
                    <a:pt x="106766" y="8076"/>
                    <a:pt x="102374" y="6320"/>
                  </a:cubicBezTo>
                  <a:cubicBezTo>
                    <a:pt x="100471" y="5498"/>
                    <a:pt x="98357" y="5002"/>
                    <a:pt x="96278" y="5002"/>
                  </a:cubicBezTo>
                  <a:cubicBezTo>
                    <a:pt x="93667" y="5002"/>
                    <a:pt x="91112" y="5784"/>
                    <a:pt x="89102" y="7686"/>
                  </a:cubicBezTo>
                  <a:cubicBezTo>
                    <a:pt x="85709" y="10896"/>
                    <a:pt x="84211" y="15743"/>
                    <a:pt x="81290" y="19474"/>
                  </a:cubicBezTo>
                  <a:lnTo>
                    <a:pt x="81290" y="19474"/>
                  </a:lnTo>
                  <a:cubicBezTo>
                    <a:pt x="80768" y="18421"/>
                    <a:pt x="80185" y="17386"/>
                    <a:pt x="79538" y="16372"/>
                  </a:cubicBezTo>
                  <a:cubicBezTo>
                    <a:pt x="74868" y="9108"/>
                    <a:pt x="66675" y="1845"/>
                    <a:pt x="57604" y="1845"/>
                  </a:cubicBezTo>
                  <a:cubicBezTo>
                    <a:pt x="56438" y="1845"/>
                    <a:pt x="55256" y="1965"/>
                    <a:pt x="54066" y="2221"/>
                  </a:cubicBezTo>
                  <a:cubicBezTo>
                    <a:pt x="44600" y="4270"/>
                    <a:pt x="38647" y="13542"/>
                    <a:pt x="35231" y="21934"/>
                  </a:cubicBezTo>
                  <a:cubicBezTo>
                    <a:pt x="33064" y="27198"/>
                    <a:pt x="31603" y="33169"/>
                    <a:pt x="31349" y="39149"/>
                  </a:cubicBezTo>
                  <a:lnTo>
                    <a:pt x="31349" y="39149"/>
                  </a:lnTo>
                  <a:cubicBezTo>
                    <a:pt x="25733" y="37787"/>
                    <a:pt x="20236" y="35955"/>
                    <a:pt x="15712" y="32279"/>
                  </a:cubicBezTo>
                  <a:cubicBezTo>
                    <a:pt x="7808" y="25936"/>
                    <a:pt x="2733" y="15201"/>
                    <a:pt x="6832" y="5344"/>
                  </a:cubicBezTo>
                  <a:cubicBezTo>
                    <a:pt x="7365" y="4077"/>
                    <a:pt x="6304" y="2993"/>
                    <a:pt x="5330" y="2993"/>
                  </a:cubicBezTo>
                  <a:cubicBezTo>
                    <a:pt x="4877" y="2993"/>
                    <a:pt x="4444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0" y="13737"/>
                    <a:pt x="3513" y="24569"/>
                    <a:pt x="10930" y="31986"/>
                  </a:cubicBezTo>
                  <a:cubicBezTo>
                    <a:pt x="16505" y="37738"/>
                    <a:pt x="23764" y="40361"/>
                    <a:pt x="31326" y="42182"/>
                  </a:cubicBezTo>
                  <a:lnTo>
                    <a:pt x="31326" y="42182"/>
                  </a:lnTo>
                  <a:cubicBezTo>
                    <a:pt x="31395" y="44608"/>
                    <a:pt x="31677" y="47015"/>
                    <a:pt x="32206" y="49358"/>
                  </a:cubicBezTo>
                  <a:cubicBezTo>
                    <a:pt x="34060" y="57848"/>
                    <a:pt x="39720" y="64680"/>
                    <a:pt x="47040" y="69169"/>
                  </a:cubicBezTo>
                  <a:cubicBezTo>
                    <a:pt x="50711" y="71389"/>
                    <a:pt x="54756" y="73011"/>
                    <a:pt x="58521" y="75082"/>
                  </a:cubicBezTo>
                  <a:lnTo>
                    <a:pt x="58521" y="75082"/>
                  </a:lnTo>
                  <a:cubicBezTo>
                    <a:pt x="56362" y="77334"/>
                    <a:pt x="53676" y="79163"/>
                    <a:pt x="51138" y="80782"/>
                  </a:cubicBezTo>
                  <a:cubicBezTo>
                    <a:pt x="45576" y="84100"/>
                    <a:pt x="39720" y="86931"/>
                    <a:pt x="34645" y="90932"/>
                  </a:cubicBezTo>
                  <a:cubicBezTo>
                    <a:pt x="29766" y="94738"/>
                    <a:pt x="26252" y="99813"/>
                    <a:pt x="25862" y="106059"/>
                  </a:cubicBezTo>
                  <a:cubicBezTo>
                    <a:pt x="25472" y="109865"/>
                    <a:pt x="26643" y="113671"/>
                    <a:pt x="29083" y="116598"/>
                  </a:cubicBezTo>
                  <a:cubicBezTo>
                    <a:pt x="31522" y="119429"/>
                    <a:pt x="35329" y="120697"/>
                    <a:pt x="38939" y="121283"/>
                  </a:cubicBezTo>
                  <a:cubicBezTo>
                    <a:pt x="41397" y="121661"/>
                    <a:pt x="43936" y="121876"/>
                    <a:pt x="46478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0" y="121478"/>
                    <a:pt x="59531" y="120404"/>
                    <a:pt x="63533" y="118355"/>
                  </a:cubicBezTo>
                  <a:cubicBezTo>
                    <a:pt x="69475" y="115315"/>
                    <a:pt x="73802" y="110074"/>
                    <a:pt x="75789" y="103913"/>
                  </a:cubicBezTo>
                  <a:lnTo>
                    <a:pt x="75789" y="103913"/>
                  </a:lnTo>
                  <a:cubicBezTo>
                    <a:pt x="76189" y="104147"/>
                    <a:pt x="76593" y="104374"/>
                    <a:pt x="77000" y="104595"/>
                  </a:cubicBezTo>
                  <a:cubicBezTo>
                    <a:pt x="81685" y="107132"/>
                    <a:pt x="86467" y="108889"/>
                    <a:pt x="91054" y="111524"/>
                  </a:cubicBezTo>
                  <a:cubicBezTo>
                    <a:pt x="94736" y="113616"/>
                    <a:pt x="98489" y="115923"/>
                    <a:pt x="102746" y="115923"/>
                  </a:cubicBezTo>
                  <a:cubicBezTo>
                    <a:pt x="103453" y="115923"/>
                    <a:pt x="104175" y="115859"/>
                    <a:pt x="104912" y="115720"/>
                  </a:cubicBezTo>
                  <a:cubicBezTo>
                    <a:pt x="109694" y="114647"/>
                    <a:pt x="113402" y="110645"/>
                    <a:pt x="114085" y="105766"/>
                  </a:cubicBezTo>
                  <a:cubicBezTo>
                    <a:pt x="114443" y="102847"/>
                    <a:pt x="114219" y="99929"/>
                    <a:pt x="113479" y="97144"/>
                  </a:cubicBezTo>
                  <a:lnTo>
                    <a:pt x="113479" y="97144"/>
                  </a:lnTo>
                  <a:cubicBezTo>
                    <a:pt x="115485" y="97101"/>
                    <a:pt x="117490" y="97039"/>
                    <a:pt x="119495" y="97039"/>
                  </a:cubicBezTo>
                  <a:cubicBezTo>
                    <a:pt x="119900" y="97039"/>
                    <a:pt x="120304" y="97041"/>
                    <a:pt x="120708" y="97047"/>
                  </a:cubicBezTo>
                  <a:lnTo>
                    <a:pt x="120708" y="97047"/>
                  </a:lnTo>
                  <a:cubicBezTo>
                    <a:pt x="120404" y="99448"/>
                    <a:pt x="120385" y="101891"/>
                    <a:pt x="120819" y="104399"/>
                  </a:cubicBezTo>
                  <a:cubicBezTo>
                    <a:pt x="121307" y="108986"/>
                    <a:pt x="124235" y="112890"/>
                    <a:pt x="128334" y="114939"/>
                  </a:cubicBezTo>
                  <a:cubicBezTo>
                    <a:pt x="130537" y="115857"/>
                    <a:pt x="133394" y="116545"/>
                    <a:pt x="136084" y="116545"/>
                  </a:cubicBezTo>
                  <a:cubicBezTo>
                    <a:pt x="137683" y="116545"/>
                    <a:pt x="139223" y="116302"/>
                    <a:pt x="140533" y="115720"/>
                  </a:cubicBezTo>
                  <a:cubicBezTo>
                    <a:pt x="144925" y="113963"/>
                    <a:pt x="144827" y="108596"/>
                    <a:pt x="142973" y="105083"/>
                  </a:cubicBezTo>
                  <a:cubicBezTo>
                    <a:pt x="141021" y="101081"/>
                    <a:pt x="137703" y="97958"/>
                    <a:pt x="133701" y="96202"/>
                  </a:cubicBezTo>
                  <a:cubicBezTo>
                    <a:pt x="130653" y="94875"/>
                    <a:pt x="127515" y="94291"/>
                    <a:pt x="124335" y="94063"/>
                  </a:cubicBezTo>
                  <a:lnTo>
                    <a:pt x="124335" y="94063"/>
                  </a:lnTo>
                  <a:cubicBezTo>
                    <a:pt x="125703" y="88112"/>
                    <a:pt x="128494" y="82433"/>
                    <a:pt x="129756" y="76445"/>
                  </a:cubicBezTo>
                  <a:lnTo>
                    <a:pt x="129756" y="76445"/>
                  </a:lnTo>
                  <a:cubicBezTo>
                    <a:pt x="130469" y="76503"/>
                    <a:pt x="131184" y="76529"/>
                    <a:pt x="131901" y="76529"/>
                  </a:cubicBezTo>
                  <a:cubicBezTo>
                    <a:pt x="137878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49" y="75948"/>
                    <a:pt x="150231" y="78192"/>
                    <a:pt x="151073" y="80392"/>
                  </a:cubicBezTo>
                  <a:cubicBezTo>
                    <a:pt x="152537" y="84198"/>
                    <a:pt x="155465" y="87321"/>
                    <a:pt x="159271" y="88980"/>
                  </a:cubicBezTo>
                  <a:cubicBezTo>
                    <a:pt x="161104" y="89836"/>
                    <a:pt x="163097" y="90471"/>
                    <a:pt x="165135" y="91051"/>
                  </a:cubicBezTo>
                  <a:lnTo>
                    <a:pt x="165135" y="91051"/>
                  </a:lnTo>
                  <a:cubicBezTo>
                    <a:pt x="164820" y="91715"/>
                    <a:pt x="164460" y="92360"/>
                    <a:pt x="164053" y="92981"/>
                  </a:cubicBezTo>
                  <a:cubicBezTo>
                    <a:pt x="162101" y="96202"/>
                    <a:pt x="159856" y="99227"/>
                    <a:pt x="157904" y="102448"/>
                  </a:cubicBezTo>
                  <a:cubicBezTo>
                    <a:pt x="156245" y="105083"/>
                    <a:pt x="154489" y="108108"/>
                    <a:pt x="154293" y="111328"/>
                  </a:cubicBezTo>
                  <a:cubicBezTo>
                    <a:pt x="154196" y="114354"/>
                    <a:pt x="155757" y="117184"/>
                    <a:pt x="158490" y="118648"/>
                  </a:cubicBezTo>
                  <a:cubicBezTo>
                    <a:pt x="161943" y="120633"/>
                    <a:pt x="165778" y="121626"/>
                    <a:pt x="169725" y="121626"/>
                  </a:cubicBezTo>
                  <a:cubicBezTo>
                    <a:pt x="170240" y="121626"/>
                    <a:pt x="170757" y="121609"/>
                    <a:pt x="171274" y="121576"/>
                  </a:cubicBezTo>
                  <a:cubicBezTo>
                    <a:pt x="175178" y="121380"/>
                    <a:pt x="178789" y="119917"/>
                    <a:pt x="181717" y="117379"/>
                  </a:cubicBezTo>
                  <a:cubicBezTo>
                    <a:pt x="182739" y="116485"/>
                    <a:pt x="183624" y="115472"/>
                    <a:pt x="184362" y="114375"/>
                  </a:cubicBezTo>
                  <a:lnTo>
                    <a:pt x="184362" y="114375"/>
                  </a:lnTo>
                  <a:cubicBezTo>
                    <a:pt x="185823" y="115492"/>
                    <a:pt x="187497" y="116324"/>
                    <a:pt x="189329" y="116794"/>
                  </a:cubicBezTo>
                  <a:cubicBezTo>
                    <a:pt x="190326" y="117021"/>
                    <a:pt x="191339" y="117133"/>
                    <a:pt x="192352" y="117133"/>
                  </a:cubicBezTo>
                  <a:cubicBezTo>
                    <a:pt x="194811" y="117133"/>
                    <a:pt x="197267" y="116476"/>
                    <a:pt x="199479" y="115232"/>
                  </a:cubicBezTo>
                  <a:cubicBezTo>
                    <a:pt x="206231" y="111596"/>
                    <a:pt x="210142" y="104044"/>
                    <a:pt x="210871" y="96527"/>
                  </a:cubicBezTo>
                  <a:lnTo>
                    <a:pt x="210871" y="96527"/>
                  </a:lnTo>
                  <a:cubicBezTo>
                    <a:pt x="212087" y="97050"/>
                    <a:pt x="213303" y="97585"/>
                    <a:pt x="214508" y="98154"/>
                  </a:cubicBezTo>
                  <a:cubicBezTo>
                    <a:pt x="218314" y="100008"/>
                    <a:pt x="221827" y="102643"/>
                    <a:pt x="225633" y="104204"/>
                  </a:cubicBezTo>
                  <a:cubicBezTo>
                    <a:pt x="227848" y="105161"/>
                    <a:pt x="230219" y="105780"/>
                    <a:pt x="232545" y="105780"/>
                  </a:cubicBezTo>
                  <a:cubicBezTo>
                    <a:pt x="234728" y="105780"/>
                    <a:pt x="236871" y="105234"/>
                    <a:pt x="238808" y="103911"/>
                  </a:cubicBezTo>
                  <a:cubicBezTo>
                    <a:pt x="242907" y="100691"/>
                    <a:pt x="245249" y="95714"/>
                    <a:pt x="245152" y="90444"/>
                  </a:cubicBezTo>
                  <a:cubicBezTo>
                    <a:pt x="244957" y="85759"/>
                    <a:pt x="242907" y="81173"/>
                    <a:pt x="239491" y="77855"/>
                  </a:cubicBezTo>
                  <a:cubicBezTo>
                    <a:pt x="235685" y="74341"/>
                    <a:pt x="231001" y="71901"/>
                    <a:pt x="225926" y="70926"/>
                  </a:cubicBezTo>
                  <a:cubicBezTo>
                    <a:pt x="216099" y="68688"/>
                    <a:pt x="204721" y="69360"/>
                    <a:pt x="196529" y="62498"/>
                  </a:cubicBezTo>
                  <a:lnTo>
                    <a:pt x="196529" y="62498"/>
                  </a:lnTo>
                  <a:cubicBezTo>
                    <a:pt x="196536" y="62477"/>
                    <a:pt x="196543" y="62456"/>
                    <a:pt x="196551" y="62435"/>
                  </a:cubicBezTo>
                  <a:cubicBezTo>
                    <a:pt x="197917" y="58531"/>
                    <a:pt x="199186" y="54530"/>
                    <a:pt x="200357" y="50626"/>
                  </a:cubicBezTo>
                  <a:cubicBezTo>
                    <a:pt x="201957" y="45085"/>
                    <a:pt x="203697" y="38467"/>
                    <a:pt x="204355" y="31833"/>
                  </a:cubicBezTo>
                  <a:lnTo>
                    <a:pt x="204355" y="31833"/>
                  </a:lnTo>
                  <a:cubicBezTo>
                    <a:pt x="204864" y="31569"/>
                    <a:pt x="205355" y="31266"/>
                    <a:pt x="205822" y="30913"/>
                  </a:cubicBezTo>
                  <a:cubicBezTo>
                    <a:pt x="210409" y="27595"/>
                    <a:pt x="211678" y="22227"/>
                    <a:pt x="211385" y="16860"/>
                  </a:cubicBezTo>
                  <a:cubicBezTo>
                    <a:pt x="211190" y="13054"/>
                    <a:pt x="209726" y="6808"/>
                    <a:pt x="213337" y="4075"/>
                  </a:cubicBezTo>
                  <a:cubicBezTo>
                    <a:pt x="214336" y="3335"/>
                    <a:pt x="215561" y="3058"/>
                    <a:pt x="216844" y="3058"/>
                  </a:cubicBezTo>
                  <a:cubicBezTo>
                    <a:pt x="218945" y="3058"/>
                    <a:pt x="221205" y="3799"/>
                    <a:pt x="222901" y="4466"/>
                  </a:cubicBezTo>
                  <a:cubicBezTo>
                    <a:pt x="226512" y="5929"/>
                    <a:pt x="229830" y="8174"/>
                    <a:pt x="232465" y="11004"/>
                  </a:cubicBezTo>
                  <a:cubicBezTo>
                    <a:pt x="235002" y="13737"/>
                    <a:pt x="236173" y="17640"/>
                    <a:pt x="236954" y="21154"/>
                  </a:cubicBezTo>
                  <a:cubicBezTo>
                    <a:pt x="238418" y="28278"/>
                    <a:pt x="237344" y="39111"/>
                    <a:pt x="228073" y="39501"/>
                  </a:cubicBezTo>
                  <a:cubicBezTo>
                    <a:pt x="227781" y="39514"/>
                    <a:pt x="227480" y="39519"/>
                    <a:pt x="227170" y="39519"/>
                  </a:cubicBezTo>
                  <a:cubicBezTo>
                    <a:pt x="224303" y="39519"/>
                    <a:pt x="220702" y="39030"/>
                    <a:pt x="217236" y="39030"/>
                  </a:cubicBezTo>
                  <a:cubicBezTo>
                    <a:pt x="212424" y="39030"/>
                    <a:pt x="207874" y="39973"/>
                    <a:pt x="205920" y="44478"/>
                  </a:cubicBezTo>
                  <a:cubicBezTo>
                    <a:pt x="204163" y="48479"/>
                    <a:pt x="206408" y="52578"/>
                    <a:pt x="209433" y="55311"/>
                  </a:cubicBezTo>
                  <a:cubicBezTo>
                    <a:pt x="212946" y="58336"/>
                    <a:pt x="217338" y="60093"/>
                    <a:pt x="221925" y="60093"/>
                  </a:cubicBezTo>
                  <a:cubicBezTo>
                    <a:pt x="222332" y="60108"/>
                    <a:pt x="222746" y="60115"/>
                    <a:pt x="223166" y="60115"/>
                  </a:cubicBezTo>
                  <a:cubicBezTo>
                    <a:pt x="224822" y="60115"/>
                    <a:pt x="226571" y="60018"/>
                    <a:pt x="228317" y="60018"/>
                  </a:cubicBezTo>
                  <a:cubicBezTo>
                    <a:pt x="231656" y="60018"/>
                    <a:pt x="234985" y="60372"/>
                    <a:pt x="237637" y="62435"/>
                  </a:cubicBezTo>
                  <a:cubicBezTo>
                    <a:pt x="240760" y="64875"/>
                    <a:pt x="242126" y="69169"/>
                    <a:pt x="243688" y="72585"/>
                  </a:cubicBezTo>
                  <a:cubicBezTo>
                    <a:pt x="243969" y="73177"/>
                    <a:pt x="244429" y="73421"/>
                    <a:pt x="244896" y="73421"/>
                  </a:cubicBezTo>
                  <a:cubicBezTo>
                    <a:pt x="245892" y="73421"/>
                    <a:pt x="246921" y="72316"/>
                    <a:pt x="246323" y="71121"/>
                  </a:cubicBezTo>
                  <a:cubicBezTo>
                    <a:pt x="244566" y="67315"/>
                    <a:pt x="243200" y="63021"/>
                    <a:pt x="239882" y="60288"/>
                  </a:cubicBezTo>
                  <a:cubicBezTo>
                    <a:pt x="236473" y="57435"/>
                    <a:pt x="232035" y="57027"/>
                    <a:pt x="227717" y="57027"/>
                  </a:cubicBezTo>
                  <a:cubicBezTo>
                    <a:pt x="226719" y="57027"/>
                    <a:pt x="225726" y="57049"/>
                    <a:pt x="224755" y="57067"/>
                  </a:cubicBezTo>
                  <a:cubicBezTo>
                    <a:pt x="224200" y="57106"/>
                    <a:pt x="223641" y="57125"/>
                    <a:pt x="223081" y="57125"/>
                  </a:cubicBezTo>
                  <a:cubicBezTo>
                    <a:pt x="220784" y="57125"/>
                    <a:pt x="218461" y="56798"/>
                    <a:pt x="216265" y="56092"/>
                  </a:cubicBezTo>
                  <a:cubicBezTo>
                    <a:pt x="214215" y="55213"/>
                    <a:pt x="212458" y="54042"/>
                    <a:pt x="210897" y="52481"/>
                  </a:cubicBezTo>
                  <a:cubicBezTo>
                    <a:pt x="209531" y="51114"/>
                    <a:pt x="208067" y="49065"/>
                    <a:pt x="208360" y="46918"/>
                  </a:cubicBezTo>
                  <a:cubicBezTo>
                    <a:pt x="208555" y="45161"/>
                    <a:pt x="209726" y="43697"/>
                    <a:pt x="211482" y="43014"/>
                  </a:cubicBezTo>
                  <a:cubicBezTo>
                    <a:pt x="213148" y="42313"/>
                    <a:pt x="215010" y="42104"/>
                    <a:pt x="216910" y="42104"/>
                  </a:cubicBezTo>
                  <a:cubicBezTo>
                    <a:pt x="219241" y="42104"/>
                    <a:pt x="221628" y="42419"/>
                    <a:pt x="223779" y="42526"/>
                  </a:cubicBezTo>
                  <a:cubicBezTo>
                    <a:pt x="224773" y="42576"/>
                    <a:pt x="225760" y="42619"/>
                    <a:pt x="226734" y="42619"/>
                  </a:cubicBezTo>
                  <a:cubicBezTo>
                    <a:pt x="229583" y="42619"/>
                    <a:pt x="232309" y="42248"/>
                    <a:pt x="234709" y="40574"/>
                  </a:cubicBezTo>
                  <a:cubicBezTo>
                    <a:pt x="241834" y="35305"/>
                    <a:pt x="241443" y="24667"/>
                    <a:pt x="239101" y="17152"/>
                  </a:cubicBezTo>
                  <a:cubicBezTo>
                    <a:pt x="238125" y="13542"/>
                    <a:pt x="236271" y="10321"/>
                    <a:pt x="233636" y="7686"/>
                  </a:cubicBezTo>
                  <a:cubicBezTo>
                    <a:pt x="230611" y="4856"/>
                    <a:pt x="227097" y="2709"/>
                    <a:pt x="223291" y="1245"/>
                  </a:cubicBezTo>
                  <a:cubicBezTo>
                    <a:pt x="221336" y="555"/>
                    <a:pt x="219145" y="1"/>
                    <a:pt x="2170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5" name="Google Shape;1045;p35"/>
            <p:cNvSpPr/>
            <p:nvPr/>
          </p:nvSpPr>
          <p:spPr>
            <a:xfrm>
              <a:off x="284475" y="1343100"/>
              <a:ext cx="1917700" cy="2959500"/>
            </a:xfrm>
            <a:custGeom>
              <a:avLst/>
              <a:gdLst/>
              <a:ahLst/>
              <a:cxnLst/>
              <a:rect l="l" t="t" r="r" b="b"/>
              <a:pathLst>
                <a:path w="76708" h="118380" extrusionOk="0">
                  <a:moveTo>
                    <a:pt x="11737" y="2985"/>
                  </a:moveTo>
                  <a:cubicBezTo>
                    <a:pt x="12087" y="2985"/>
                    <a:pt x="12437" y="3005"/>
                    <a:pt x="12785" y="3045"/>
                  </a:cubicBezTo>
                  <a:cubicBezTo>
                    <a:pt x="15420" y="3338"/>
                    <a:pt x="17664" y="4997"/>
                    <a:pt x="18738" y="7437"/>
                  </a:cubicBezTo>
                  <a:cubicBezTo>
                    <a:pt x="20299" y="11145"/>
                    <a:pt x="18640" y="15439"/>
                    <a:pt x="16884" y="18757"/>
                  </a:cubicBezTo>
                  <a:cubicBezTo>
                    <a:pt x="15916" y="20615"/>
                    <a:pt x="14841" y="22442"/>
                    <a:pt x="13835" y="24293"/>
                  </a:cubicBezTo>
                  <a:lnTo>
                    <a:pt x="13835" y="24293"/>
                  </a:lnTo>
                  <a:cubicBezTo>
                    <a:pt x="13582" y="24139"/>
                    <a:pt x="13329" y="23986"/>
                    <a:pt x="13078" y="23832"/>
                  </a:cubicBezTo>
                  <a:cubicBezTo>
                    <a:pt x="9369" y="21588"/>
                    <a:pt x="5368" y="18953"/>
                    <a:pt x="4002" y="14561"/>
                  </a:cubicBezTo>
                  <a:cubicBezTo>
                    <a:pt x="3026" y="11438"/>
                    <a:pt x="3318" y="7632"/>
                    <a:pt x="5758" y="5290"/>
                  </a:cubicBezTo>
                  <a:cubicBezTo>
                    <a:pt x="7358" y="3774"/>
                    <a:pt x="9539" y="2985"/>
                    <a:pt x="11737" y="2985"/>
                  </a:cubicBezTo>
                  <a:close/>
                  <a:moveTo>
                    <a:pt x="15146" y="28681"/>
                  </a:moveTo>
                  <a:cubicBezTo>
                    <a:pt x="17248" y="30042"/>
                    <a:pt x="19274" y="31526"/>
                    <a:pt x="20885" y="33396"/>
                  </a:cubicBezTo>
                  <a:cubicBezTo>
                    <a:pt x="23798" y="36616"/>
                    <a:pt x="24965" y="41282"/>
                    <a:pt x="24764" y="45690"/>
                  </a:cubicBezTo>
                  <a:lnTo>
                    <a:pt x="24764" y="45690"/>
                  </a:lnTo>
                  <a:cubicBezTo>
                    <a:pt x="23667" y="45636"/>
                    <a:pt x="22597" y="45549"/>
                    <a:pt x="21568" y="45400"/>
                  </a:cubicBezTo>
                  <a:cubicBezTo>
                    <a:pt x="19616" y="45205"/>
                    <a:pt x="17762" y="44522"/>
                    <a:pt x="16103" y="43351"/>
                  </a:cubicBezTo>
                  <a:cubicBezTo>
                    <a:pt x="14346" y="41789"/>
                    <a:pt x="13370" y="39544"/>
                    <a:pt x="13273" y="37202"/>
                  </a:cubicBezTo>
                  <a:cubicBezTo>
                    <a:pt x="13054" y="34195"/>
                    <a:pt x="13907" y="31372"/>
                    <a:pt x="15146" y="28681"/>
                  </a:cubicBezTo>
                  <a:close/>
                  <a:moveTo>
                    <a:pt x="36881" y="49413"/>
                  </a:moveTo>
                  <a:lnTo>
                    <a:pt x="36881" y="49413"/>
                  </a:lnTo>
                  <a:cubicBezTo>
                    <a:pt x="38229" y="49688"/>
                    <a:pt x="39542" y="50088"/>
                    <a:pt x="40794" y="50670"/>
                  </a:cubicBezTo>
                  <a:cubicBezTo>
                    <a:pt x="47023" y="53611"/>
                    <a:pt x="46656" y="60311"/>
                    <a:pt x="44997" y="66009"/>
                  </a:cubicBezTo>
                  <a:lnTo>
                    <a:pt x="44997" y="66009"/>
                  </a:lnTo>
                  <a:cubicBezTo>
                    <a:pt x="43911" y="65147"/>
                    <a:pt x="42863" y="64236"/>
                    <a:pt x="41867" y="63259"/>
                  </a:cubicBezTo>
                  <a:cubicBezTo>
                    <a:pt x="39623" y="61210"/>
                    <a:pt x="37964" y="58477"/>
                    <a:pt x="36988" y="55550"/>
                  </a:cubicBezTo>
                  <a:cubicBezTo>
                    <a:pt x="36546" y="53506"/>
                    <a:pt x="36510" y="51431"/>
                    <a:pt x="36881" y="49413"/>
                  </a:cubicBezTo>
                  <a:close/>
                  <a:moveTo>
                    <a:pt x="28388" y="48815"/>
                  </a:moveTo>
                  <a:cubicBezTo>
                    <a:pt x="30289" y="48815"/>
                    <a:pt x="32223" y="48831"/>
                    <a:pt x="34125" y="49012"/>
                  </a:cubicBezTo>
                  <a:lnTo>
                    <a:pt x="34125" y="49012"/>
                  </a:lnTo>
                  <a:cubicBezTo>
                    <a:pt x="33602" y="51796"/>
                    <a:pt x="33743" y="54666"/>
                    <a:pt x="34548" y="57404"/>
                  </a:cubicBezTo>
                  <a:cubicBezTo>
                    <a:pt x="36199" y="62214"/>
                    <a:pt x="39911" y="65863"/>
                    <a:pt x="44011" y="68932"/>
                  </a:cubicBezTo>
                  <a:lnTo>
                    <a:pt x="44011" y="68932"/>
                  </a:lnTo>
                  <a:cubicBezTo>
                    <a:pt x="42596" y="72644"/>
                    <a:pt x="40847" y="76192"/>
                    <a:pt x="38842" y="79655"/>
                  </a:cubicBezTo>
                  <a:cubicBezTo>
                    <a:pt x="37573" y="81861"/>
                    <a:pt x="36179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7" y="84896"/>
                    <a:pt x="24984" y="84632"/>
                  </a:cubicBezTo>
                  <a:cubicBezTo>
                    <a:pt x="19811" y="84339"/>
                    <a:pt x="9759" y="84534"/>
                    <a:pt x="8393" y="77898"/>
                  </a:cubicBezTo>
                  <a:cubicBezTo>
                    <a:pt x="7808" y="73897"/>
                    <a:pt x="9174" y="69798"/>
                    <a:pt x="12102" y="66870"/>
                  </a:cubicBezTo>
                  <a:cubicBezTo>
                    <a:pt x="14737" y="64040"/>
                    <a:pt x="18250" y="62088"/>
                    <a:pt x="21178" y="59551"/>
                  </a:cubicBezTo>
                  <a:cubicBezTo>
                    <a:pt x="24542" y="56860"/>
                    <a:pt x="26675" y="53033"/>
                    <a:pt x="27392" y="48816"/>
                  </a:cubicBezTo>
                  <a:lnTo>
                    <a:pt x="27392" y="48816"/>
                  </a:lnTo>
                  <a:cubicBezTo>
                    <a:pt x="27723" y="48815"/>
                    <a:pt x="28055" y="48815"/>
                    <a:pt x="28388" y="48815"/>
                  </a:cubicBezTo>
                  <a:close/>
                  <a:moveTo>
                    <a:pt x="36077" y="90022"/>
                  </a:moveTo>
                  <a:cubicBezTo>
                    <a:pt x="38838" y="91452"/>
                    <a:pt x="41153" y="93653"/>
                    <a:pt x="42746" y="96440"/>
                  </a:cubicBezTo>
                  <a:cubicBezTo>
                    <a:pt x="44990" y="100344"/>
                    <a:pt x="44112" y="105126"/>
                    <a:pt x="39818" y="107273"/>
                  </a:cubicBezTo>
                  <a:cubicBezTo>
                    <a:pt x="37502" y="108319"/>
                    <a:pt x="34729" y="108450"/>
                    <a:pt x="32155" y="108454"/>
                  </a:cubicBezTo>
                  <a:lnTo>
                    <a:pt x="32155" y="108454"/>
                  </a:lnTo>
                  <a:cubicBezTo>
                    <a:pt x="31997" y="108205"/>
                    <a:pt x="31851" y="107942"/>
                    <a:pt x="31718" y="107663"/>
                  </a:cubicBezTo>
                  <a:cubicBezTo>
                    <a:pt x="29766" y="103467"/>
                    <a:pt x="31718" y="98197"/>
                    <a:pt x="33670" y="94293"/>
                  </a:cubicBezTo>
                  <a:cubicBezTo>
                    <a:pt x="34401" y="92830"/>
                    <a:pt x="35220" y="91417"/>
                    <a:pt x="36077" y="90022"/>
                  </a:cubicBezTo>
                  <a:close/>
                  <a:moveTo>
                    <a:pt x="46611" y="70781"/>
                  </a:moveTo>
                  <a:lnTo>
                    <a:pt x="46611" y="70781"/>
                  </a:lnTo>
                  <a:cubicBezTo>
                    <a:pt x="47243" y="71211"/>
                    <a:pt x="47876" y="71631"/>
                    <a:pt x="48504" y="72043"/>
                  </a:cubicBezTo>
                  <a:cubicBezTo>
                    <a:pt x="54554" y="75946"/>
                    <a:pt x="61288" y="79362"/>
                    <a:pt x="66461" y="84534"/>
                  </a:cubicBezTo>
                  <a:cubicBezTo>
                    <a:pt x="68900" y="86681"/>
                    <a:pt x="70657" y="89609"/>
                    <a:pt x="71438" y="92732"/>
                  </a:cubicBezTo>
                  <a:cubicBezTo>
                    <a:pt x="72218" y="96831"/>
                    <a:pt x="70852" y="101027"/>
                    <a:pt x="67827" y="103857"/>
                  </a:cubicBezTo>
                  <a:cubicBezTo>
                    <a:pt x="61679" y="110298"/>
                    <a:pt x="52700" y="112055"/>
                    <a:pt x="44210" y="112445"/>
                  </a:cubicBezTo>
                  <a:cubicBezTo>
                    <a:pt x="43621" y="112471"/>
                    <a:pt x="43010" y="112488"/>
                    <a:pt x="42388" y="112488"/>
                  </a:cubicBezTo>
                  <a:cubicBezTo>
                    <a:pt x="40008" y="112488"/>
                    <a:pt x="37466" y="112236"/>
                    <a:pt x="35368" y="111237"/>
                  </a:cubicBezTo>
                  <a:lnTo>
                    <a:pt x="35368" y="111237"/>
                  </a:lnTo>
                  <a:cubicBezTo>
                    <a:pt x="38228" y="110973"/>
                    <a:pt x="40993" y="110365"/>
                    <a:pt x="43234" y="108444"/>
                  </a:cubicBezTo>
                  <a:cubicBezTo>
                    <a:pt x="46942" y="105516"/>
                    <a:pt x="48113" y="100344"/>
                    <a:pt x="46064" y="96148"/>
                  </a:cubicBezTo>
                  <a:cubicBezTo>
                    <a:pt x="44231" y="92399"/>
                    <a:pt x="41332" y="89362"/>
                    <a:pt x="37730" y="87399"/>
                  </a:cubicBezTo>
                  <a:lnTo>
                    <a:pt x="37730" y="87399"/>
                  </a:lnTo>
                  <a:cubicBezTo>
                    <a:pt x="38767" y="85779"/>
                    <a:pt x="39815" y="84157"/>
                    <a:pt x="40794" y="82485"/>
                  </a:cubicBezTo>
                  <a:cubicBezTo>
                    <a:pt x="42941" y="78874"/>
                    <a:pt x="44893" y="75068"/>
                    <a:pt x="46454" y="71164"/>
                  </a:cubicBezTo>
                  <a:cubicBezTo>
                    <a:pt x="46506" y="71037"/>
                    <a:pt x="46559" y="70910"/>
                    <a:pt x="46611" y="70781"/>
                  </a:cubicBezTo>
                  <a:close/>
                  <a:moveTo>
                    <a:pt x="11773" y="1"/>
                  </a:moveTo>
                  <a:cubicBezTo>
                    <a:pt x="8204" y="1"/>
                    <a:pt x="4707" y="1641"/>
                    <a:pt x="2440" y="4704"/>
                  </a:cubicBezTo>
                  <a:cubicBezTo>
                    <a:pt x="488" y="7827"/>
                    <a:pt x="0" y="11828"/>
                    <a:pt x="1171" y="15439"/>
                  </a:cubicBezTo>
                  <a:cubicBezTo>
                    <a:pt x="2538" y="19733"/>
                    <a:pt x="6051" y="22759"/>
                    <a:pt x="9662" y="25199"/>
                  </a:cubicBezTo>
                  <a:cubicBezTo>
                    <a:pt x="10556" y="25810"/>
                    <a:pt x="11496" y="26400"/>
                    <a:pt x="12450" y="26991"/>
                  </a:cubicBezTo>
                  <a:lnTo>
                    <a:pt x="12450" y="26991"/>
                  </a:lnTo>
                  <a:cubicBezTo>
                    <a:pt x="11515" y="28953"/>
                    <a:pt x="10748" y="30970"/>
                    <a:pt x="10345" y="33103"/>
                  </a:cubicBezTo>
                  <a:cubicBezTo>
                    <a:pt x="9564" y="37788"/>
                    <a:pt x="10540" y="43155"/>
                    <a:pt x="14541" y="46083"/>
                  </a:cubicBezTo>
                  <a:cubicBezTo>
                    <a:pt x="17313" y="48085"/>
                    <a:pt x="20934" y="48568"/>
                    <a:pt x="24400" y="48731"/>
                  </a:cubicBezTo>
                  <a:lnTo>
                    <a:pt x="24400" y="48731"/>
                  </a:lnTo>
                  <a:cubicBezTo>
                    <a:pt x="24369" y="48890"/>
                    <a:pt x="24336" y="49049"/>
                    <a:pt x="24301" y="49206"/>
                  </a:cubicBezTo>
                  <a:cubicBezTo>
                    <a:pt x="22349" y="57794"/>
                    <a:pt x="13273" y="60234"/>
                    <a:pt x="8393" y="66577"/>
                  </a:cubicBezTo>
                  <a:cubicBezTo>
                    <a:pt x="4002" y="72433"/>
                    <a:pt x="3611" y="81997"/>
                    <a:pt x="11028" y="85315"/>
                  </a:cubicBezTo>
                  <a:cubicBezTo>
                    <a:pt x="17567" y="88340"/>
                    <a:pt x="25081" y="87169"/>
                    <a:pt x="31913" y="88536"/>
                  </a:cubicBezTo>
                  <a:cubicBezTo>
                    <a:pt x="32317" y="88622"/>
                    <a:pt x="32716" y="88722"/>
                    <a:pt x="33110" y="88836"/>
                  </a:cubicBezTo>
                  <a:lnTo>
                    <a:pt x="33110" y="88836"/>
                  </a:lnTo>
                  <a:cubicBezTo>
                    <a:pt x="32664" y="89574"/>
                    <a:pt x="32231" y="90318"/>
                    <a:pt x="31815" y="91073"/>
                  </a:cubicBezTo>
                  <a:cubicBezTo>
                    <a:pt x="29571" y="95172"/>
                    <a:pt x="27424" y="100051"/>
                    <a:pt x="27814" y="104833"/>
                  </a:cubicBezTo>
                  <a:cubicBezTo>
                    <a:pt x="27919" y="106115"/>
                    <a:pt x="28234" y="107341"/>
                    <a:pt x="28727" y="108472"/>
                  </a:cubicBezTo>
                  <a:lnTo>
                    <a:pt x="28727" y="108472"/>
                  </a:lnTo>
                  <a:cubicBezTo>
                    <a:pt x="25269" y="108554"/>
                    <a:pt x="21698" y="108667"/>
                    <a:pt x="18445" y="109811"/>
                  </a:cubicBezTo>
                  <a:cubicBezTo>
                    <a:pt x="15225" y="110591"/>
                    <a:pt x="12687" y="113226"/>
                    <a:pt x="11907" y="116447"/>
                  </a:cubicBezTo>
                  <a:cubicBezTo>
                    <a:pt x="11670" y="117627"/>
                    <a:pt x="12648" y="118379"/>
                    <a:pt x="13544" y="118379"/>
                  </a:cubicBezTo>
                  <a:cubicBezTo>
                    <a:pt x="14129" y="118379"/>
                    <a:pt x="14680" y="118058"/>
                    <a:pt x="14834" y="117325"/>
                  </a:cubicBezTo>
                  <a:cubicBezTo>
                    <a:pt x="15615" y="113909"/>
                    <a:pt x="18640" y="112641"/>
                    <a:pt x="21763" y="112055"/>
                  </a:cubicBezTo>
                  <a:cubicBezTo>
                    <a:pt x="24724" y="111537"/>
                    <a:pt x="27685" y="111524"/>
                    <a:pt x="30645" y="111463"/>
                  </a:cubicBezTo>
                  <a:lnTo>
                    <a:pt x="30645" y="111463"/>
                  </a:lnTo>
                  <a:cubicBezTo>
                    <a:pt x="32070" y="113056"/>
                    <a:pt x="33949" y="114236"/>
                    <a:pt x="36109" y="114788"/>
                  </a:cubicBezTo>
                  <a:cubicBezTo>
                    <a:pt x="38172" y="115338"/>
                    <a:pt x="40343" y="115522"/>
                    <a:pt x="42531" y="115522"/>
                  </a:cubicBezTo>
                  <a:cubicBezTo>
                    <a:pt x="45000" y="115522"/>
                    <a:pt x="47490" y="115287"/>
                    <a:pt x="49870" y="115080"/>
                  </a:cubicBezTo>
                  <a:cubicBezTo>
                    <a:pt x="54262" y="114592"/>
                    <a:pt x="58458" y="113421"/>
                    <a:pt x="62362" y="111372"/>
                  </a:cubicBezTo>
                  <a:cubicBezTo>
                    <a:pt x="70071" y="107566"/>
                    <a:pt x="76708" y="99954"/>
                    <a:pt x="73975" y="90878"/>
                  </a:cubicBezTo>
                  <a:cubicBezTo>
                    <a:pt x="71926" y="84046"/>
                    <a:pt x="65582" y="79459"/>
                    <a:pt x="60019" y="75751"/>
                  </a:cubicBezTo>
                  <a:cubicBezTo>
                    <a:pt x="55957" y="73107"/>
                    <a:pt x="51638" y="70761"/>
                    <a:pt x="47655" y="67981"/>
                  </a:cubicBezTo>
                  <a:lnTo>
                    <a:pt x="47655" y="67981"/>
                  </a:lnTo>
                  <a:cubicBezTo>
                    <a:pt x="49563" y="62338"/>
                    <a:pt x="50518" y="55695"/>
                    <a:pt x="46357" y="50963"/>
                  </a:cubicBezTo>
                  <a:cubicBezTo>
                    <a:pt x="44035" y="48266"/>
                    <a:pt x="41037" y="46993"/>
                    <a:pt x="37767" y="46381"/>
                  </a:cubicBezTo>
                  <a:lnTo>
                    <a:pt x="37767" y="46381"/>
                  </a:lnTo>
                  <a:cubicBezTo>
                    <a:pt x="37968" y="45884"/>
                    <a:pt x="38197" y="45394"/>
                    <a:pt x="38452" y="44912"/>
                  </a:cubicBezTo>
                  <a:cubicBezTo>
                    <a:pt x="40891" y="40228"/>
                    <a:pt x="45381" y="36812"/>
                    <a:pt x="48406" y="32420"/>
                  </a:cubicBezTo>
                  <a:cubicBezTo>
                    <a:pt x="51529" y="27638"/>
                    <a:pt x="52895" y="21783"/>
                    <a:pt x="52212" y="16122"/>
                  </a:cubicBezTo>
                  <a:cubicBezTo>
                    <a:pt x="51529" y="10560"/>
                    <a:pt x="49187" y="5290"/>
                    <a:pt x="45381" y="1093"/>
                  </a:cubicBezTo>
                  <a:cubicBezTo>
                    <a:pt x="45074" y="787"/>
                    <a:pt x="44728" y="657"/>
                    <a:pt x="44391" y="657"/>
                  </a:cubicBezTo>
                  <a:cubicBezTo>
                    <a:pt x="43227" y="657"/>
                    <a:pt x="42174" y="2203"/>
                    <a:pt x="43234" y="3338"/>
                  </a:cubicBezTo>
                  <a:lnTo>
                    <a:pt x="43429" y="3338"/>
                  </a:lnTo>
                  <a:cubicBezTo>
                    <a:pt x="47430" y="7730"/>
                    <a:pt x="49675" y="13488"/>
                    <a:pt x="49480" y="19441"/>
                  </a:cubicBezTo>
                  <a:cubicBezTo>
                    <a:pt x="49480" y="22368"/>
                    <a:pt x="48796" y="25394"/>
                    <a:pt x="47625" y="28126"/>
                  </a:cubicBezTo>
                  <a:cubicBezTo>
                    <a:pt x="46454" y="30566"/>
                    <a:pt x="44893" y="32713"/>
                    <a:pt x="42941" y="34665"/>
                  </a:cubicBezTo>
                  <a:cubicBezTo>
                    <a:pt x="39812" y="38152"/>
                    <a:pt x="36601" y="41557"/>
                    <a:pt x="34958" y="46005"/>
                  </a:cubicBezTo>
                  <a:lnTo>
                    <a:pt x="34958" y="46005"/>
                  </a:lnTo>
                  <a:cubicBezTo>
                    <a:pt x="32566" y="45793"/>
                    <a:pt x="30093" y="45804"/>
                    <a:pt x="27683" y="45771"/>
                  </a:cubicBezTo>
                  <a:lnTo>
                    <a:pt x="27683" y="45771"/>
                  </a:lnTo>
                  <a:cubicBezTo>
                    <a:pt x="27862" y="41128"/>
                    <a:pt x="26855" y="36336"/>
                    <a:pt x="24106" y="32615"/>
                  </a:cubicBezTo>
                  <a:cubicBezTo>
                    <a:pt x="22086" y="29830"/>
                    <a:pt x="19370" y="27789"/>
                    <a:pt x="16527" y="25963"/>
                  </a:cubicBezTo>
                  <a:lnTo>
                    <a:pt x="16527" y="25963"/>
                  </a:lnTo>
                  <a:cubicBezTo>
                    <a:pt x="17156" y="24809"/>
                    <a:pt x="17816" y="23677"/>
                    <a:pt x="18445" y="22564"/>
                  </a:cubicBezTo>
                  <a:cubicBezTo>
                    <a:pt x="20592" y="18660"/>
                    <a:pt x="22837" y="14171"/>
                    <a:pt x="22446" y="9584"/>
                  </a:cubicBezTo>
                  <a:cubicBezTo>
                    <a:pt x="22251" y="6363"/>
                    <a:pt x="20592" y="3533"/>
                    <a:pt x="17957" y="1777"/>
                  </a:cubicBezTo>
                  <a:cubicBezTo>
                    <a:pt x="16032" y="578"/>
                    <a:pt x="13890" y="1"/>
                    <a:pt x="117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6" name="Google Shape;1046;p35"/>
            <p:cNvSpPr/>
            <p:nvPr/>
          </p:nvSpPr>
          <p:spPr>
            <a:xfrm>
              <a:off x="1733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8" y="0"/>
                  </a:moveTo>
                  <a:cubicBezTo>
                    <a:pt x="39517" y="0"/>
                    <a:pt x="36171" y="12749"/>
                    <a:pt x="31904" y="20430"/>
                  </a:cubicBezTo>
                  <a:cubicBezTo>
                    <a:pt x="29464" y="25016"/>
                    <a:pt x="25755" y="28823"/>
                    <a:pt x="20388" y="29603"/>
                  </a:cubicBezTo>
                  <a:cubicBezTo>
                    <a:pt x="19999" y="29660"/>
                    <a:pt x="19622" y="29687"/>
                    <a:pt x="19257" y="29687"/>
                  </a:cubicBezTo>
                  <a:cubicBezTo>
                    <a:pt x="15208" y="29687"/>
                    <a:pt x="12508" y="26368"/>
                    <a:pt x="10629" y="22967"/>
                  </a:cubicBezTo>
                  <a:cubicBezTo>
                    <a:pt x="7701" y="17990"/>
                    <a:pt x="6042" y="12427"/>
                    <a:pt x="3309" y="7352"/>
                  </a:cubicBezTo>
                  <a:cubicBezTo>
                    <a:pt x="3007" y="6808"/>
                    <a:pt x="2545" y="6582"/>
                    <a:pt x="2081" y="6582"/>
                  </a:cubicBezTo>
                  <a:cubicBezTo>
                    <a:pt x="1047" y="6582"/>
                    <a:pt x="1" y="7702"/>
                    <a:pt x="674" y="8914"/>
                  </a:cubicBezTo>
                  <a:lnTo>
                    <a:pt x="577" y="8914"/>
                  </a:lnTo>
                  <a:cubicBezTo>
                    <a:pt x="3114" y="13501"/>
                    <a:pt x="4773" y="18575"/>
                    <a:pt x="7213" y="23162"/>
                  </a:cubicBezTo>
                  <a:cubicBezTo>
                    <a:pt x="9262" y="27261"/>
                    <a:pt x="12385" y="31750"/>
                    <a:pt x="17265" y="32531"/>
                  </a:cubicBezTo>
                  <a:cubicBezTo>
                    <a:pt x="17926" y="32653"/>
                    <a:pt x="18594" y="32711"/>
                    <a:pt x="19265" y="32711"/>
                  </a:cubicBezTo>
                  <a:cubicBezTo>
                    <a:pt x="23941" y="32711"/>
                    <a:pt x="28709" y="29894"/>
                    <a:pt x="31611" y="26480"/>
                  </a:cubicBezTo>
                  <a:cubicBezTo>
                    <a:pt x="35027" y="22284"/>
                    <a:pt x="36881" y="17112"/>
                    <a:pt x="39321" y="12330"/>
                  </a:cubicBezTo>
                  <a:cubicBezTo>
                    <a:pt x="41647" y="7770"/>
                    <a:pt x="44772" y="3122"/>
                    <a:pt x="50302" y="3122"/>
                  </a:cubicBezTo>
                  <a:cubicBezTo>
                    <a:pt x="50572" y="3122"/>
                    <a:pt x="50848" y="3133"/>
                    <a:pt x="51129" y="3156"/>
                  </a:cubicBezTo>
                  <a:cubicBezTo>
                    <a:pt x="51160" y="3157"/>
                    <a:pt x="51191" y="3158"/>
                    <a:pt x="51221" y="3158"/>
                  </a:cubicBezTo>
                  <a:cubicBezTo>
                    <a:pt x="53081" y="3158"/>
                    <a:pt x="53050" y="225"/>
                    <a:pt x="51129" y="33"/>
                  </a:cubicBezTo>
                  <a:cubicBezTo>
                    <a:pt x="50806" y="11"/>
                    <a:pt x="50489" y="0"/>
                    <a:pt x="50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7" name="Google Shape;1047;p35"/>
            <p:cNvSpPr/>
            <p:nvPr/>
          </p:nvSpPr>
          <p:spPr>
            <a:xfrm>
              <a:off x="5405250" y="1228675"/>
              <a:ext cx="1478925" cy="818850"/>
            </a:xfrm>
            <a:custGeom>
              <a:avLst/>
              <a:gdLst/>
              <a:ahLst/>
              <a:cxnLst/>
              <a:rect l="l" t="t" r="r" b="b"/>
              <a:pathLst>
                <a:path w="59157" h="32754" extrusionOk="0">
                  <a:moveTo>
                    <a:pt x="2008" y="1"/>
                  </a:moveTo>
                  <a:cubicBezTo>
                    <a:pt x="1040" y="1"/>
                    <a:pt x="1" y="1086"/>
                    <a:pt x="601" y="2352"/>
                  </a:cubicBezTo>
                  <a:cubicBezTo>
                    <a:pt x="4212" y="9769"/>
                    <a:pt x="5773" y="18552"/>
                    <a:pt x="10946" y="25286"/>
                  </a:cubicBezTo>
                  <a:cubicBezTo>
                    <a:pt x="15190" y="30810"/>
                    <a:pt x="21433" y="32754"/>
                    <a:pt x="27910" y="32754"/>
                  </a:cubicBezTo>
                  <a:cubicBezTo>
                    <a:pt x="30817" y="32754"/>
                    <a:pt x="33771" y="32362"/>
                    <a:pt x="36612" y="31727"/>
                  </a:cubicBezTo>
                  <a:cubicBezTo>
                    <a:pt x="43444" y="30166"/>
                    <a:pt x="49983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4" y="24506"/>
                    <a:pt x="45396" y="26165"/>
                    <a:pt x="39638" y="27824"/>
                  </a:cubicBezTo>
                  <a:cubicBezTo>
                    <a:pt x="35724" y="28838"/>
                    <a:pt x="31595" y="29745"/>
                    <a:pt x="27491" y="29745"/>
                  </a:cubicBezTo>
                  <a:cubicBezTo>
                    <a:pt x="26068" y="29745"/>
                    <a:pt x="24649" y="29636"/>
                    <a:pt x="23242" y="29385"/>
                  </a:cubicBezTo>
                  <a:cubicBezTo>
                    <a:pt x="19534" y="28702"/>
                    <a:pt x="16118" y="26750"/>
                    <a:pt x="13776" y="23822"/>
                  </a:cubicBezTo>
                  <a:cubicBezTo>
                    <a:pt x="11531" y="20895"/>
                    <a:pt x="9775" y="17577"/>
                    <a:pt x="8506" y="14063"/>
                  </a:cubicBezTo>
                  <a:cubicBezTo>
                    <a:pt x="6847" y="9672"/>
                    <a:pt x="5285" y="5085"/>
                    <a:pt x="3138" y="791"/>
                  </a:cubicBezTo>
                  <a:cubicBezTo>
                    <a:pt x="2891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8" name="Google Shape;1048;p35"/>
            <p:cNvSpPr/>
            <p:nvPr/>
          </p:nvSpPr>
          <p:spPr>
            <a:xfrm>
              <a:off x="4140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5" y="0"/>
                  </a:moveTo>
                  <a:cubicBezTo>
                    <a:pt x="18221" y="0"/>
                    <a:pt x="14911" y="713"/>
                    <a:pt x="12160" y="2419"/>
                  </a:cubicBezTo>
                  <a:cubicBezTo>
                    <a:pt x="8159" y="4859"/>
                    <a:pt x="6402" y="9153"/>
                    <a:pt x="5329" y="13447"/>
                  </a:cubicBezTo>
                  <a:cubicBezTo>
                    <a:pt x="3962" y="18717"/>
                    <a:pt x="3474" y="24377"/>
                    <a:pt x="742" y="29257"/>
                  </a:cubicBezTo>
                  <a:cubicBezTo>
                    <a:pt x="1" y="30469"/>
                    <a:pt x="1026" y="31588"/>
                    <a:pt x="2086" y="31588"/>
                  </a:cubicBezTo>
                  <a:cubicBezTo>
                    <a:pt x="2561" y="31588"/>
                    <a:pt x="3044" y="31362"/>
                    <a:pt x="3377" y="30818"/>
                  </a:cubicBezTo>
                  <a:cubicBezTo>
                    <a:pt x="5621" y="26817"/>
                    <a:pt x="6597" y="22328"/>
                    <a:pt x="7476" y="17741"/>
                  </a:cubicBezTo>
                  <a:cubicBezTo>
                    <a:pt x="8256" y="13935"/>
                    <a:pt x="9037" y="9641"/>
                    <a:pt x="11770" y="6713"/>
                  </a:cubicBezTo>
                  <a:cubicBezTo>
                    <a:pt x="14258" y="4078"/>
                    <a:pt x="18064" y="3090"/>
                    <a:pt x="21665" y="3090"/>
                  </a:cubicBezTo>
                  <a:cubicBezTo>
                    <a:pt x="22865" y="3090"/>
                    <a:pt x="24042" y="3200"/>
                    <a:pt x="25140" y="3395"/>
                  </a:cubicBezTo>
                  <a:cubicBezTo>
                    <a:pt x="31190" y="4566"/>
                    <a:pt x="36753" y="7591"/>
                    <a:pt x="40950" y="12080"/>
                  </a:cubicBezTo>
                  <a:cubicBezTo>
                    <a:pt x="45634" y="16862"/>
                    <a:pt x="48952" y="23206"/>
                    <a:pt x="48855" y="30037"/>
                  </a:cubicBezTo>
                  <a:cubicBezTo>
                    <a:pt x="48855" y="31062"/>
                    <a:pt x="49611" y="31574"/>
                    <a:pt x="50367" y="31574"/>
                  </a:cubicBezTo>
                  <a:cubicBezTo>
                    <a:pt x="51124" y="31574"/>
                    <a:pt x="51880" y="31062"/>
                    <a:pt x="51880" y="30037"/>
                  </a:cubicBezTo>
                  <a:lnTo>
                    <a:pt x="51978" y="30037"/>
                  </a:lnTo>
                  <a:cubicBezTo>
                    <a:pt x="52173" y="16862"/>
                    <a:pt x="41340" y="4859"/>
                    <a:pt x="29141" y="1150"/>
                  </a:cubicBezTo>
                  <a:cubicBezTo>
                    <a:pt x="26757" y="427"/>
                    <a:pt x="24151" y="0"/>
                    <a:pt x="215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049" name="Google Shape;1049;p35"/>
          <p:cNvGrpSpPr/>
          <p:nvPr/>
        </p:nvGrpSpPr>
        <p:grpSpPr>
          <a:xfrm rot="900586">
            <a:off x="5542915" y="171297"/>
            <a:ext cx="1281090" cy="401028"/>
            <a:chOff x="405300" y="1999648"/>
            <a:chExt cx="6798800" cy="2128275"/>
          </a:xfrm>
        </p:grpSpPr>
        <p:sp>
          <p:nvSpPr>
            <p:cNvPr id="1050" name="Google Shape;1050;p35"/>
            <p:cNvSpPr/>
            <p:nvPr/>
          </p:nvSpPr>
          <p:spPr>
            <a:xfrm>
              <a:off x="405300" y="1999648"/>
              <a:ext cx="6798800" cy="2128275"/>
            </a:xfrm>
            <a:custGeom>
              <a:avLst/>
              <a:gdLst/>
              <a:ahLst/>
              <a:cxnLst/>
              <a:rect l="l" t="t" r="r" b="b"/>
              <a:pathLst>
                <a:path w="271952" h="85131" extrusionOk="0">
                  <a:moveTo>
                    <a:pt x="0" y="1"/>
                  </a:moveTo>
                  <a:lnTo>
                    <a:pt x="0" y="319"/>
                  </a:lnTo>
                  <a:cubicBezTo>
                    <a:pt x="849" y="1274"/>
                    <a:pt x="1805" y="2336"/>
                    <a:pt x="2760" y="3397"/>
                  </a:cubicBezTo>
                  <a:cubicBezTo>
                    <a:pt x="3715" y="4353"/>
                    <a:pt x="4565" y="5414"/>
                    <a:pt x="5414" y="6476"/>
                  </a:cubicBezTo>
                  <a:cubicBezTo>
                    <a:pt x="6051" y="7113"/>
                    <a:pt x="6369" y="7856"/>
                    <a:pt x="6475" y="8705"/>
                  </a:cubicBezTo>
                  <a:cubicBezTo>
                    <a:pt x="6475" y="9554"/>
                    <a:pt x="6051" y="10297"/>
                    <a:pt x="5414" y="10828"/>
                  </a:cubicBezTo>
                  <a:cubicBezTo>
                    <a:pt x="4989" y="11358"/>
                    <a:pt x="4459" y="11783"/>
                    <a:pt x="4034" y="12314"/>
                  </a:cubicBezTo>
                  <a:cubicBezTo>
                    <a:pt x="3715" y="12526"/>
                    <a:pt x="3397" y="12844"/>
                    <a:pt x="3185" y="13163"/>
                  </a:cubicBezTo>
                  <a:cubicBezTo>
                    <a:pt x="2866" y="13375"/>
                    <a:pt x="2866" y="13269"/>
                    <a:pt x="3079" y="13375"/>
                  </a:cubicBezTo>
                  <a:cubicBezTo>
                    <a:pt x="3185" y="13481"/>
                    <a:pt x="3079" y="13800"/>
                    <a:pt x="3185" y="13906"/>
                  </a:cubicBezTo>
                  <a:cubicBezTo>
                    <a:pt x="3291" y="14012"/>
                    <a:pt x="3397" y="14118"/>
                    <a:pt x="3503" y="14331"/>
                  </a:cubicBezTo>
                  <a:cubicBezTo>
                    <a:pt x="3715" y="14543"/>
                    <a:pt x="4034" y="14755"/>
                    <a:pt x="4352" y="14967"/>
                  </a:cubicBezTo>
                  <a:cubicBezTo>
                    <a:pt x="5095" y="15498"/>
                    <a:pt x="5945" y="15817"/>
                    <a:pt x="6794" y="16135"/>
                  </a:cubicBezTo>
                  <a:cubicBezTo>
                    <a:pt x="8174" y="16666"/>
                    <a:pt x="9978" y="17090"/>
                    <a:pt x="10934" y="18152"/>
                  </a:cubicBezTo>
                  <a:cubicBezTo>
                    <a:pt x="11889" y="19319"/>
                    <a:pt x="9978" y="20806"/>
                    <a:pt x="9129" y="21336"/>
                  </a:cubicBezTo>
                  <a:cubicBezTo>
                    <a:pt x="7961" y="22079"/>
                    <a:pt x="6688" y="22504"/>
                    <a:pt x="5626" y="23247"/>
                  </a:cubicBezTo>
                  <a:cubicBezTo>
                    <a:pt x="4989" y="23459"/>
                    <a:pt x="4565" y="23990"/>
                    <a:pt x="4459" y="24627"/>
                  </a:cubicBezTo>
                  <a:cubicBezTo>
                    <a:pt x="4352" y="25370"/>
                    <a:pt x="4565" y="26113"/>
                    <a:pt x="5095" y="26750"/>
                  </a:cubicBezTo>
                  <a:cubicBezTo>
                    <a:pt x="5732" y="27493"/>
                    <a:pt x="7006" y="27917"/>
                    <a:pt x="7431" y="28873"/>
                  </a:cubicBezTo>
                  <a:cubicBezTo>
                    <a:pt x="7749" y="29934"/>
                    <a:pt x="7537" y="30996"/>
                    <a:pt x="6794" y="31739"/>
                  </a:cubicBezTo>
                  <a:cubicBezTo>
                    <a:pt x="5520" y="33543"/>
                    <a:pt x="2229" y="35454"/>
                    <a:pt x="3291" y="38108"/>
                  </a:cubicBezTo>
                  <a:cubicBezTo>
                    <a:pt x="3822" y="39275"/>
                    <a:pt x="4671" y="40230"/>
                    <a:pt x="5626" y="40973"/>
                  </a:cubicBezTo>
                  <a:cubicBezTo>
                    <a:pt x="6688" y="41823"/>
                    <a:pt x="7749" y="42566"/>
                    <a:pt x="8811" y="43415"/>
                  </a:cubicBezTo>
                  <a:cubicBezTo>
                    <a:pt x="10084" y="44582"/>
                    <a:pt x="12207" y="46175"/>
                    <a:pt x="11677" y="48191"/>
                  </a:cubicBezTo>
                  <a:cubicBezTo>
                    <a:pt x="11040" y="50208"/>
                    <a:pt x="8917" y="51482"/>
                    <a:pt x="7325" y="52650"/>
                  </a:cubicBezTo>
                  <a:cubicBezTo>
                    <a:pt x="5732" y="53817"/>
                    <a:pt x="3079" y="55410"/>
                    <a:pt x="3928" y="57745"/>
                  </a:cubicBezTo>
                  <a:cubicBezTo>
                    <a:pt x="4352" y="58806"/>
                    <a:pt x="5095" y="59762"/>
                    <a:pt x="6051" y="60398"/>
                  </a:cubicBezTo>
                  <a:cubicBezTo>
                    <a:pt x="6688" y="60823"/>
                    <a:pt x="7218" y="61354"/>
                    <a:pt x="7537" y="62097"/>
                  </a:cubicBezTo>
                  <a:cubicBezTo>
                    <a:pt x="7643" y="62840"/>
                    <a:pt x="7431" y="63583"/>
                    <a:pt x="6900" y="64220"/>
                  </a:cubicBezTo>
                  <a:cubicBezTo>
                    <a:pt x="6263" y="64857"/>
                    <a:pt x="5626" y="65494"/>
                    <a:pt x="4989" y="66024"/>
                  </a:cubicBezTo>
                  <a:cubicBezTo>
                    <a:pt x="4459" y="66343"/>
                    <a:pt x="4034" y="66767"/>
                    <a:pt x="3715" y="67192"/>
                  </a:cubicBezTo>
                  <a:cubicBezTo>
                    <a:pt x="3397" y="67723"/>
                    <a:pt x="3715" y="68253"/>
                    <a:pt x="3928" y="68784"/>
                  </a:cubicBezTo>
                  <a:cubicBezTo>
                    <a:pt x="4140" y="69315"/>
                    <a:pt x="4565" y="69846"/>
                    <a:pt x="5095" y="70376"/>
                  </a:cubicBezTo>
                  <a:cubicBezTo>
                    <a:pt x="6157" y="71225"/>
                    <a:pt x="7218" y="72181"/>
                    <a:pt x="8174" y="73242"/>
                  </a:cubicBezTo>
                  <a:cubicBezTo>
                    <a:pt x="8811" y="73879"/>
                    <a:pt x="9023" y="74834"/>
                    <a:pt x="8704" y="75684"/>
                  </a:cubicBezTo>
                  <a:cubicBezTo>
                    <a:pt x="8068" y="76745"/>
                    <a:pt x="7325" y="77807"/>
                    <a:pt x="6369" y="78656"/>
                  </a:cubicBezTo>
                  <a:cubicBezTo>
                    <a:pt x="4246" y="80673"/>
                    <a:pt x="2229" y="82902"/>
                    <a:pt x="213" y="85131"/>
                  </a:cubicBezTo>
                  <a:lnTo>
                    <a:pt x="271951" y="85131"/>
                  </a:lnTo>
                  <a:lnTo>
                    <a:pt x="271951" y="84812"/>
                  </a:lnTo>
                  <a:cubicBezTo>
                    <a:pt x="270253" y="83432"/>
                    <a:pt x="268661" y="81946"/>
                    <a:pt x="267174" y="80460"/>
                  </a:cubicBezTo>
                  <a:cubicBezTo>
                    <a:pt x="266431" y="79611"/>
                    <a:pt x="265795" y="78656"/>
                    <a:pt x="265476" y="77594"/>
                  </a:cubicBezTo>
                  <a:cubicBezTo>
                    <a:pt x="265264" y="76745"/>
                    <a:pt x="265476" y="75896"/>
                    <a:pt x="266007" y="75259"/>
                  </a:cubicBezTo>
                  <a:cubicBezTo>
                    <a:pt x="267281" y="73242"/>
                    <a:pt x="269404" y="71862"/>
                    <a:pt x="271102" y="70058"/>
                  </a:cubicBezTo>
                  <a:cubicBezTo>
                    <a:pt x="271208" y="69952"/>
                    <a:pt x="271314" y="69846"/>
                    <a:pt x="271420" y="69739"/>
                  </a:cubicBezTo>
                  <a:cubicBezTo>
                    <a:pt x="271527" y="69633"/>
                    <a:pt x="271420" y="69527"/>
                    <a:pt x="271208" y="69421"/>
                  </a:cubicBezTo>
                  <a:cubicBezTo>
                    <a:pt x="270996" y="69315"/>
                    <a:pt x="270571" y="68890"/>
                    <a:pt x="270253" y="68678"/>
                  </a:cubicBezTo>
                  <a:cubicBezTo>
                    <a:pt x="269616" y="68253"/>
                    <a:pt x="269085" y="67829"/>
                    <a:pt x="268554" y="67404"/>
                  </a:cubicBezTo>
                  <a:cubicBezTo>
                    <a:pt x="267387" y="66343"/>
                    <a:pt x="266219" y="65175"/>
                    <a:pt x="264945" y="64220"/>
                  </a:cubicBezTo>
                  <a:lnTo>
                    <a:pt x="264945" y="64114"/>
                  </a:lnTo>
                  <a:cubicBezTo>
                    <a:pt x="265688" y="62946"/>
                    <a:pt x="266644" y="61991"/>
                    <a:pt x="267599" y="61035"/>
                  </a:cubicBezTo>
                  <a:cubicBezTo>
                    <a:pt x="268236" y="60398"/>
                    <a:pt x="268767" y="59655"/>
                    <a:pt x="269297" y="59019"/>
                  </a:cubicBezTo>
                  <a:cubicBezTo>
                    <a:pt x="269510" y="58594"/>
                    <a:pt x="270253" y="57745"/>
                    <a:pt x="269934" y="57214"/>
                  </a:cubicBezTo>
                  <a:cubicBezTo>
                    <a:pt x="269510" y="56789"/>
                    <a:pt x="269085" y="56471"/>
                    <a:pt x="268448" y="56259"/>
                  </a:cubicBezTo>
                  <a:cubicBezTo>
                    <a:pt x="267705" y="55940"/>
                    <a:pt x="266962" y="55728"/>
                    <a:pt x="266219" y="55516"/>
                  </a:cubicBezTo>
                  <a:cubicBezTo>
                    <a:pt x="264945" y="55197"/>
                    <a:pt x="263672" y="54773"/>
                    <a:pt x="262504" y="54136"/>
                  </a:cubicBezTo>
                  <a:cubicBezTo>
                    <a:pt x="262504" y="54136"/>
                    <a:pt x="262504" y="54030"/>
                    <a:pt x="262504" y="54030"/>
                  </a:cubicBezTo>
                  <a:cubicBezTo>
                    <a:pt x="263884" y="52331"/>
                    <a:pt x="266219" y="51270"/>
                    <a:pt x="267068" y="49253"/>
                  </a:cubicBezTo>
                  <a:cubicBezTo>
                    <a:pt x="267387" y="48616"/>
                    <a:pt x="267705" y="47873"/>
                    <a:pt x="267281" y="47342"/>
                  </a:cubicBezTo>
                  <a:cubicBezTo>
                    <a:pt x="266750" y="46705"/>
                    <a:pt x="266325" y="46175"/>
                    <a:pt x="265795" y="45644"/>
                  </a:cubicBezTo>
                  <a:cubicBezTo>
                    <a:pt x="265052" y="44901"/>
                    <a:pt x="264415" y="44052"/>
                    <a:pt x="263672" y="43203"/>
                  </a:cubicBezTo>
                  <a:cubicBezTo>
                    <a:pt x="263035" y="42460"/>
                    <a:pt x="262504" y="41929"/>
                    <a:pt x="262079" y="41186"/>
                  </a:cubicBezTo>
                  <a:cubicBezTo>
                    <a:pt x="261442" y="40443"/>
                    <a:pt x="260912" y="39700"/>
                    <a:pt x="260487" y="38957"/>
                  </a:cubicBezTo>
                  <a:cubicBezTo>
                    <a:pt x="260275" y="38638"/>
                    <a:pt x="260275" y="38320"/>
                    <a:pt x="260275" y="37895"/>
                  </a:cubicBezTo>
                  <a:cubicBezTo>
                    <a:pt x="260487" y="37364"/>
                    <a:pt x="260806" y="36940"/>
                    <a:pt x="261230" y="36515"/>
                  </a:cubicBezTo>
                  <a:cubicBezTo>
                    <a:pt x="261549" y="35985"/>
                    <a:pt x="262079" y="35454"/>
                    <a:pt x="262504" y="35029"/>
                  </a:cubicBezTo>
                  <a:cubicBezTo>
                    <a:pt x="263672" y="34180"/>
                    <a:pt x="264733" y="33437"/>
                    <a:pt x="266007" y="32694"/>
                  </a:cubicBezTo>
                  <a:cubicBezTo>
                    <a:pt x="267281" y="31951"/>
                    <a:pt x="268448" y="31102"/>
                    <a:pt x="269404" y="29934"/>
                  </a:cubicBezTo>
                  <a:cubicBezTo>
                    <a:pt x="271420" y="26962"/>
                    <a:pt x="268130" y="24202"/>
                    <a:pt x="266325" y="22079"/>
                  </a:cubicBezTo>
                  <a:cubicBezTo>
                    <a:pt x="265264" y="20699"/>
                    <a:pt x="263565" y="18470"/>
                    <a:pt x="265795" y="17409"/>
                  </a:cubicBezTo>
                  <a:cubicBezTo>
                    <a:pt x="266856" y="17090"/>
                    <a:pt x="267917" y="16560"/>
                    <a:pt x="268873" y="16029"/>
                  </a:cubicBezTo>
                  <a:cubicBezTo>
                    <a:pt x="269616" y="15498"/>
                    <a:pt x="270571" y="14755"/>
                    <a:pt x="270465" y="13800"/>
                  </a:cubicBezTo>
                  <a:cubicBezTo>
                    <a:pt x="270359" y="13057"/>
                    <a:pt x="270040" y="12314"/>
                    <a:pt x="269404" y="11783"/>
                  </a:cubicBezTo>
                  <a:cubicBezTo>
                    <a:pt x="268130" y="10085"/>
                    <a:pt x="264945" y="7431"/>
                    <a:pt x="267281" y="5414"/>
                  </a:cubicBezTo>
                  <a:cubicBezTo>
                    <a:pt x="268448" y="4353"/>
                    <a:pt x="269828" y="3610"/>
                    <a:pt x="270996" y="2548"/>
                  </a:cubicBezTo>
                  <a:lnTo>
                    <a:pt x="271845" y="1593"/>
                  </a:lnTo>
                  <a:lnTo>
                    <a:pt x="271845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1" name="Google Shape;1051;p35"/>
            <p:cNvSpPr/>
            <p:nvPr/>
          </p:nvSpPr>
          <p:spPr>
            <a:xfrm>
              <a:off x="629717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2" name="Google Shape;1052;p35"/>
            <p:cNvSpPr/>
            <p:nvPr/>
          </p:nvSpPr>
          <p:spPr>
            <a:xfrm>
              <a:off x="576642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3" name="Google Shape;1053;p35"/>
            <p:cNvSpPr/>
            <p:nvPr/>
          </p:nvSpPr>
          <p:spPr>
            <a:xfrm>
              <a:off x="523570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4" name="Google Shape;1054;p35"/>
            <p:cNvSpPr/>
            <p:nvPr/>
          </p:nvSpPr>
          <p:spPr>
            <a:xfrm>
              <a:off x="470495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5" name="Google Shape;1055;p35"/>
            <p:cNvSpPr/>
            <p:nvPr/>
          </p:nvSpPr>
          <p:spPr>
            <a:xfrm>
              <a:off x="4174200" y="2129200"/>
              <a:ext cx="325350" cy="231850"/>
            </a:xfrm>
            <a:custGeom>
              <a:avLst/>
              <a:gdLst/>
              <a:ahLst/>
              <a:cxnLst/>
              <a:rect l="l" t="t" r="r" b="b"/>
              <a:pathLst>
                <a:path w="13014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3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6" name="Google Shape;1056;p35"/>
            <p:cNvSpPr/>
            <p:nvPr/>
          </p:nvSpPr>
          <p:spPr>
            <a:xfrm>
              <a:off x="364347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7" name="Google Shape;1057;p35"/>
            <p:cNvSpPr/>
            <p:nvPr/>
          </p:nvSpPr>
          <p:spPr>
            <a:xfrm>
              <a:off x="311272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8" name="Google Shape;1058;p35"/>
            <p:cNvSpPr/>
            <p:nvPr/>
          </p:nvSpPr>
          <p:spPr>
            <a:xfrm>
              <a:off x="258200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9" name="Google Shape;1059;p35"/>
            <p:cNvSpPr/>
            <p:nvPr/>
          </p:nvSpPr>
          <p:spPr>
            <a:xfrm>
              <a:off x="205125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0" name="Google Shape;1060;p35"/>
            <p:cNvSpPr/>
            <p:nvPr/>
          </p:nvSpPr>
          <p:spPr>
            <a:xfrm>
              <a:off x="98977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1" name="Google Shape;1061;p35"/>
            <p:cNvSpPr/>
            <p:nvPr/>
          </p:nvSpPr>
          <p:spPr>
            <a:xfrm>
              <a:off x="1517525" y="212920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0"/>
                  </a:moveTo>
                  <a:cubicBezTo>
                    <a:pt x="6064" y="0"/>
                    <a:pt x="5689" y="32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0"/>
                    <a:pt x="6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2" name="Google Shape;1062;p35"/>
            <p:cNvSpPr/>
            <p:nvPr/>
          </p:nvSpPr>
          <p:spPr>
            <a:xfrm>
              <a:off x="721400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3" name="Google Shape;1063;p35"/>
            <p:cNvSpPr/>
            <p:nvPr/>
          </p:nvSpPr>
          <p:spPr>
            <a:xfrm>
              <a:off x="125215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4" name="Google Shape;1064;p35"/>
            <p:cNvSpPr/>
            <p:nvPr/>
          </p:nvSpPr>
          <p:spPr>
            <a:xfrm>
              <a:off x="178290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0" y="1"/>
                  </a:moveTo>
                  <a:cubicBezTo>
                    <a:pt x="6064" y="1"/>
                    <a:pt x="5689" y="33"/>
                    <a:pt x="5294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0" y="8429"/>
                    <a:pt x="12199" y="1"/>
                    <a:pt x="64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5" name="Google Shape;1065;p35"/>
            <p:cNvSpPr/>
            <p:nvPr/>
          </p:nvSpPr>
          <p:spPr>
            <a:xfrm>
              <a:off x="2313625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6" name="Google Shape;1066;p35"/>
            <p:cNvSpPr/>
            <p:nvPr/>
          </p:nvSpPr>
          <p:spPr>
            <a:xfrm>
              <a:off x="5501050" y="252725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7" name="Google Shape;1067;p35"/>
            <p:cNvSpPr/>
            <p:nvPr/>
          </p:nvSpPr>
          <p:spPr>
            <a:xfrm>
              <a:off x="4970325" y="252725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8" name="Google Shape;1068;p35"/>
            <p:cNvSpPr/>
            <p:nvPr/>
          </p:nvSpPr>
          <p:spPr>
            <a:xfrm>
              <a:off x="390585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9" name="Google Shape;1069;p35"/>
            <p:cNvSpPr/>
            <p:nvPr/>
          </p:nvSpPr>
          <p:spPr>
            <a:xfrm>
              <a:off x="4436575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0" name="Google Shape;1070;p35"/>
            <p:cNvSpPr/>
            <p:nvPr/>
          </p:nvSpPr>
          <p:spPr>
            <a:xfrm>
              <a:off x="3378100" y="252725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1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1" name="Google Shape;1071;p35"/>
            <p:cNvSpPr/>
            <p:nvPr/>
          </p:nvSpPr>
          <p:spPr>
            <a:xfrm>
              <a:off x="2847350" y="2527250"/>
              <a:ext cx="325350" cy="231850"/>
            </a:xfrm>
            <a:custGeom>
              <a:avLst/>
              <a:gdLst/>
              <a:ahLst/>
              <a:cxnLst/>
              <a:rect l="l" t="t" r="r" b="b"/>
              <a:pathLst>
                <a:path w="13014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9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2" name="Google Shape;1072;p35"/>
            <p:cNvSpPr/>
            <p:nvPr/>
          </p:nvSpPr>
          <p:spPr>
            <a:xfrm>
              <a:off x="6028800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3" name="Google Shape;1073;p35"/>
            <p:cNvSpPr/>
            <p:nvPr/>
          </p:nvSpPr>
          <p:spPr>
            <a:xfrm>
              <a:off x="655955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0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4" name="Google Shape;1074;p35"/>
            <p:cNvSpPr/>
            <p:nvPr/>
          </p:nvSpPr>
          <p:spPr>
            <a:xfrm>
              <a:off x="629717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5" name="Google Shape;1075;p35"/>
            <p:cNvSpPr/>
            <p:nvPr/>
          </p:nvSpPr>
          <p:spPr>
            <a:xfrm>
              <a:off x="576642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6" name="Google Shape;1076;p35"/>
            <p:cNvSpPr/>
            <p:nvPr/>
          </p:nvSpPr>
          <p:spPr>
            <a:xfrm>
              <a:off x="523570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7" name="Google Shape;1077;p35"/>
            <p:cNvSpPr/>
            <p:nvPr/>
          </p:nvSpPr>
          <p:spPr>
            <a:xfrm>
              <a:off x="470495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8" name="Google Shape;1078;p35"/>
            <p:cNvSpPr/>
            <p:nvPr/>
          </p:nvSpPr>
          <p:spPr>
            <a:xfrm>
              <a:off x="4174200" y="2925300"/>
              <a:ext cx="325350" cy="231850"/>
            </a:xfrm>
            <a:custGeom>
              <a:avLst/>
              <a:gdLst/>
              <a:ahLst/>
              <a:cxnLst/>
              <a:rect l="l" t="t" r="r" b="b"/>
              <a:pathLst>
                <a:path w="13014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9" name="Google Shape;1079;p35"/>
            <p:cNvSpPr/>
            <p:nvPr/>
          </p:nvSpPr>
          <p:spPr>
            <a:xfrm>
              <a:off x="364347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0" name="Google Shape;1080;p35"/>
            <p:cNvSpPr/>
            <p:nvPr/>
          </p:nvSpPr>
          <p:spPr>
            <a:xfrm>
              <a:off x="311272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1" name="Google Shape;1081;p35"/>
            <p:cNvSpPr/>
            <p:nvPr/>
          </p:nvSpPr>
          <p:spPr>
            <a:xfrm>
              <a:off x="258200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2" name="Google Shape;1082;p35"/>
            <p:cNvSpPr/>
            <p:nvPr/>
          </p:nvSpPr>
          <p:spPr>
            <a:xfrm>
              <a:off x="205125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3" name="Google Shape;1083;p35"/>
            <p:cNvSpPr/>
            <p:nvPr/>
          </p:nvSpPr>
          <p:spPr>
            <a:xfrm>
              <a:off x="98977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4" name="Google Shape;1084;p35"/>
            <p:cNvSpPr/>
            <p:nvPr/>
          </p:nvSpPr>
          <p:spPr>
            <a:xfrm>
              <a:off x="1517525" y="292530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5" name="Google Shape;1085;p35"/>
            <p:cNvSpPr/>
            <p:nvPr/>
          </p:nvSpPr>
          <p:spPr>
            <a:xfrm>
              <a:off x="721400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6" name="Google Shape;1086;p35"/>
            <p:cNvSpPr/>
            <p:nvPr/>
          </p:nvSpPr>
          <p:spPr>
            <a:xfrm>
              <a:off x="125215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7" name="Google Shape;1087;p35"/>
            <p:cNvSpPr/>
            <p:nvPr/>
          </p:nvSpPr>
          <p:spPr>
            <a:xfrm>
              <a:off x="178290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0" y="1"/>
                  </a:moveTo>
                  <a:cubicBezTo>
                    <a:pt x="6064" y="1"/>
                    <a:pt x="5689" y="33"/>
                    <a:pt x="5294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0" y="8429"/>
                    <a:pt x="12199" y="1"/>
                    <a:pt x="64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8" name="Google Shape;1088;p35"/>
            <p:cNvSpPr/>
            <p:nvPr/>
          </p:nvSpPr>
          <p:spPr>
            <a:xfrm>
              <a:off x="2313625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9" name="Google Shape;1089;p35"/>
            <p:cNvSpPr/>
            <p:nvPr/>
          </p:nvSpPr>
          <p:spPr>
            <a:xfrm>
              <a:off x="5501050" y="332335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0" name="Google Shape;1090;p35"/>
            <p:cNvSpPr/>
            <p:nvPr/>
          </p:nvSpPr>
          <p:spPr>
            <a:xfrm>
              <a:off x="4970325" y="332335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1" name="Google Shape;1091;p35"/>
            <p:cNvSpPr/>
            <p:nvPr/>
          </p:nvSpPr>
          <p:spPr>
            <a:xfrm>
              <a:off x="390585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2" name="Google Shape;1092;p35"/>
            <p:cNvSpPr/>
            <p:nvPr/>
          </p:nvSpPr>
          <p:spPr>
            <a:xfrm>
              <a:off x="4436575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3" name="Google Shape;1093;p35"/>
            <p:cNvSpPr/>
            <p:nvPr/>
          </p:nvSpPr>
          <p:spPr>
            <a:xfrm>
              <a:off x="3378100" y="332335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1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4" name="Google Shape;1094;p35"/>
            <p:cNvSpPr/>
            <p:nvPr/>
          </p:nvSpPr>
          <p:spPr>
            <a:xfrm>
              <a:off x="2847350" y="3323350"/>
              <a:ext cx="325350" cy="231875"/>
            </a:xfrm>
            <a:custGeom>
              <a:avLst/>
              <a:gdLst/>
              <a:ahLst/>
              <a:cxnLst/>
              <a:rect l="l" t="t" r="r" b="b"/>
              <a:pathLst>
                <a:path w="13014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9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5" name="Google Shape;1095;p35"/>
            <p:cNvSpPr/>
            <p:nvPr/>
          </p:nvSpPr>
          <p:spPr>
            <a:xfrm>
              <a:off x="6028800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6" name="Google Shape;1096;p35"/>
            <p:cNvSpPr/>
            <p:nvPr/>
          </p:nvSpPr>
          <p:spPr>
            <a:xfrm>
              <a:off x="655955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0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7" name="Google Shape;1097;p35"/>
            <p:cNvSpPr/>
            <p:nvPr/>
          </p:nvSpPr>
          <p:spPr>
            <a:xfrm>
              <a:off x="629717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8" name="Google Shape;1098;p35"/>
            <p:cNvSpPr/>
            <p:nvPr/>
          </p:nvSpPr>
          <p:spPr>
            <a:xfrm>
              <a:off x="576642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9" name="Google Shape;1099;p35"/>
            <p:cNvSpPr/>
            <p:nvPr/>
          </p:nvSpPr>
          <p:spPr>
            <a:xfrm>
              <a:off x="523570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0" name="Google Shape;1100;p35"/>
            <p:cNvSpPr/>
            <p:nvPr/>
          </p:nvSpPr>
          <p:spPr>
            <a:xfrm>
              <a:off x="470495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6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1" name="Google Shape;1101;p35"/>
            <p:cNvSpPr/>
            <p:nvPr/>
          </p:nvSpPr>
          <p:spPr>
            <a:xfrm>
              <a:off x="4174200" y="3721400"/>
              <a:ext cx="325350" cy="231875"/>
            </a:xfrm>
            <a:custGeom>
              <a:avLst/>
              <a:gdLst/>
              <a:ahLst/>
              <a:cxnLst/>
              <a:rect l="l" t="t" r="r" b="b"/>
              <a:pathLst>
                <a:path w="13014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7" y="9274"/>
                    <a:pt x="6319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2" name="Google Shape;1102;p35"/>
            <p:cNvSpPr/>
            <p:nvPr/>
          </p:nvSpPr>
          <p:spPr>
            <a:xfrm>
              <a:off x="364347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6" y="101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3" name="Google Shape;1103;p35"/>
            <p:cNvSpPr/>
            <p:nvPr/>
          </p:nvSpPr>
          <p:spPr>
            <a:xfrm>
              <a:off x="311272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7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4" name="Google Shape;1104;p35"/>
            <p:cNvSpPr/>
            <p:nvPr/>
          </p:nvSpPr>
          <p:spPr>
            <a:xfrm>
              <a:off x="258200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5" name="Google Shape;1105;p35"/>
            <p:cNvSpPr/>
            <p:nvPr/>
          </p:nvSpPr>
          <p:spPr>
            <a:xfrm>
              <a:off x="205125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6" name="Google Shape;1106;p35"/>
            <p:cNvSpPr/>
            <p:nvPr/>
          </p:nvSpPr>
          <p:spPr>
            <a:xfrm>
              <a:off x="986775" y="372140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1"/>
                  </a:cubicBezTo>
                  <a:cubicBezTo>
                    <a:pt x="1" y="1221"/>
                    <a:pt x="1249" y="9274"/>
                    <a:pt x="6606" y="9274"/>
                  </a:cubicBezTo>
                  <a:cubicBezTo>
                    <a:pt x="6834" y="9274"/>
                    <a:pt x="7069" y="9260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7" name="Google Shape;1107;p35"/>
            <p:cNvSpPr/>
            <p:nvPr/>
          </p:nvSpPr>
          <p:spPr>
            <a:xfrm>
              <a:off x="1517525" y="372140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1"/>
                  </a:cubicBezTo>
                  <a:cubicBezTo>
                    <a:pt x="0" y="1221"/>
                    <a:pt x="1249" y="9274"/>
                    <a:pt x="6605" y="9274"/>
                  </a:cubicBezTo>
                  <a:cubicBezTo>
                    <a:pt x="6833" y="9274"/>
                    <a:pt x="7069" y="9260"/>
                    <a:pt x="7311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108" name="Google Shape;1108;p35"/>
          <p:cNvGrpSpPr/>
          <p:nvPr/>
        </p:nvGrpSpPr>
        <p:grpSpPr>
          <a:xfrm>
            <a:off x="6069243" y="4488004"/>
            <a:ext cx="508299" cy="488173"/>
            <a:chOff x="8191126" y="4468511"/>
            <a:chExt cx="508299" cy="488173"/>
          </a:xfrm>
        </p:grpSpPr>
        <p:sp>
          <p:nvSpPr>
            <p:cNvPr id="1109" name="Google Shape;1109;p35"/>
            <p:cNvSpPr/>
            <p:nvPr/>
          </p:nvSpPr>
          <p:spPr>
            <a:xfrm rot="5894725">
              <a:off x="8385191" y="4615082"/>
              <a:ext cx="267808" cy="288081"/>
            </a:xfrm>
            <a:custGeom>
              <a:avLst/>
              <a:gdLst/>
              <a:ahLst/>
              <a:cxnLst/>
              <a:rect l="l" t="t" r="r" b="b"/>
              <a:pathLst>
                <a:path w="117274" h="126152" extrusionOk="0">
                  <a:moveTo>
                    <a:pt x="61907" y="1"/>
                  </a:moveTo>
                  <a:lnTo>
                    <a:pt x="0" y="86671"/>
                  </a:lnTo>
                  <a:lnTo>
                    <a:pt x="55600" y="126151"/>
                  </a:lnTo>
                  <a:lnTo>
                    <a:pt x="117273" y="39481"/>
                  </a:lnTo>
                  <a:lnTo>
                    <a:pt x="619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0" name="Google Shape;1110;p35"/>
            <p:cNvSpPr/>
            <p:nvPr/>
          </p:nvSpPr>
          <p:spPr>
            <a:xfrm rot="5894725">
              <a:off x="8237136" y="4453454"/>
              <a:ext cx="199521" cy="265675"/>
            </a:xfrm>
            <a:custGeom>
              <a:avLst/>
              <a:gdLst/>
              <a:ahLst/>
              <a:cxnLst/>
              <a:rect l="l" t="t" r="r" b="b"/>
              <a:pathLst>
                <a:path w="87371" h="116340" extrusionOk="0">
                  <a:moveTo>
                    <a:pt x="66579" y="1"/>
                  </a:moveTo>
                  <a:lnTo>
                    <a:pt x="0" y="116340"/>
                  </a:lnTo>
                  <a:lnTo>
                    <a:pt x="87371" y="14718"/>
                  </a:lnTo>
                  <a:lnTo>
                    <a:pt x="66579" y="1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1" name="Google Shape;1111;p35"/>
            <p:cNvSpPr/>
            <p:nvPr/>
          </p:nvSpPr>
          <p:spPr>
            <a:xfrm rot="5894725">
              <a:off x="8503701" y="4764850"/>
              <a:ext cx="206993" cy="156386"/>
            </a:xfrm>
            <a:custGeom>
              <a:avLst/>
              <a:gdLst/>
              <a:ahLst/>
              <a:cxnLst/>
              <a:rect l="l" t="t" r="r" b="b"/>
              <a:pathLst>
                <a:path w="90643" h="68482" extrusionOk="0">
                  <a:moveTo>
                    <a:pt x="11292" y="0"/>
                  </a:moveTo>
                  <a:cubicBezTo>
                    <a:pt x="8180" y="0"/>
                    <a:pt x="5120" y="1404"/>
                    <a:pt x="3271" y="4105"/>
                  </a:cubicBezTo>
                  <a:cubicBezTo>
                    <a:pt x="1" y="8544"/>
                    <a:pt x="935" y="14851"/>
                    <a:pt x="5607" y="17888"/>
                  </a:cubicBezTo>
                  <a:lnTo>
                    <a:pt x="73589" y="66713"/>
                  </a:lnTo>
                  <a:cubicBezTo>
                    <a:pt x="75326" y="67902"/>
                    <a:pt x="77349" y="68482"/>
                    <a:pt x="79365" y="68482"/>
                  </a:cubicBezTo>
                  <a:cubicBezTo>
                    <a:pt x="82499" y="68482"/>
                    <a:pt x="85615" y="67078"/>
                    <a:pt x="87605" y="64377"/>
                  </a:cubicBezTo>
                  <a:cubicBezTo>
                    <a:pt x="90642" y="59938"/>
                    <a:pt x="89708" y="53631"/>
                    <a:pt x="85269" y="50360"/>
                  </a:cubicBezTo>
                  <a:lnTo>
                    <a:pt x="17054" y="1769"/>
                  </a:lnTo>
                  <a:cubicBezTo>
                    <a:pt x="15317" y="580"/>
                    <a:pt x="13294" y="0"/>
                    <a:pt x="11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2" name="Google Shape;1112;p35"/>
            <p:cNvSpPr/>
            <p:nvPr/>
          </p:nvSpPr>
          <p:spPr>
            <a:xfrm rot="5894725">
              <a:off x="8328060" y="4596891"/>
              <a:ext cx="207525" cy="156320"/>
            </a:xfrm>
            <a:custGeom>
              <a:avLst/>
              <a:gdLst/>
              <a:ahLst/>
              <a:cxnLst/>
              <a:rect l="l" t="t" r="r" b="b"/>
              <a:pathLst>
                <a:path w="90876" h="68453" extrusionOk="0">
                  <a:moveTo>
                    <a:pt x="11458" y="0"/>
                  </a:moveTo>
                  <a:cubicBezTo>
                    <a:pt x="8322" y="0"/>
                    <a:pt x="5272" y="1492"/>
                    <a:pt x="3271" y="4207"/>
                  </a:cubicBezTo>
                  <a:cubicBezTo>
                    <a:pt x="1" y="8646"/>
                    <a:pt x="1169" y="14720"/>
                    <a:pt x="5607" y="17990"/>
                  </a:cubicBezTo>
                  <a:lnTo>
                    <a:pt x="73822" y="66582"/>
                  </a:lnTo>
                  <a:cubicBezTo>
                    <a:pt x="75545" y="67851"/>
                    <a:pt x="77515" y="68452"/>
                    <a:pt x="79472" y="68452"/>
                  </a:cubicBezTo>
                  <a:cubicBezTo>
                    <a:pt x="82554" y="68452"/>
                    <a:pt x="85604" y="66961"/>
                    <a:pt x="87605" y="64245"/>
                  </a:cubicBezTo>
                  <a:cubicBezTo>
                    <a:pt x="90876" y="59807"/>
                    <a:pt x="89708" y="53733"/>
                    <a:pt x="85269" y="50462"/>
                  </a:cubicBezTo>
                  <a:lnTo>
                    <a:pt x="17288" y="1871"/>
                  </a:lnTo>
                  <a:cubicBezTo>
                    <a:pt x="15474" y="601"/>
                    <a:pt x="13449" y="0"/>
                    <a:pt x="114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BEDB01E6-578A-462F-BF32-C2C3AA7DEEA1}"/>
              </a:ext>
            </a:extLst>
          </p:cNvPr>
          <p:cNvGrpSpPr/>
          <p:nvPr/>
        </p:nvGrpSpPr>
        <p:grpSpPr>
          <a:xfrm>
            <a:off x="3887452" y="1586190"/>
            <a:ext cx="572112" cy="683470"/>
            <a:chOff x="7981066" y="2575110"/>
            <a:chExt cx="1017088" cy="1215057"/>
          </a:xfrm>
          <a:solidFill>
            <a:schemeClr val="accent1"/>
          </a:solidFill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686EFE8-A78C-4299-840D-6FDC52CBF015}"/>
                </a:ext>
              </a:extLst>
            </p:cNvPr>
            <p:cNvSpPr/>
            <p:nvPr/>
          </p:nvSpPr>
          <p:spPr>
            <a:xfrm>
              <a:off x="7981066" y="2811194"/>
              <a:ext cx="1017088" cy="978973"/>
            </a:xfrm>
            <a:custGeom>
              <a:avLst/>
              <a:gdLst>
                <a:gd name="connsiteX0" fmla="*/ 1708938 w 2163080"/>
                <a:gd name="connsiteY0" fmla="*/ 2004560 h 2082019"/>
                <a:gd name="connsiteX1" fmla="*/ 1708938 w 2163080"/>
                <a:gd name="connsiteY1" fmla="*/ 2044384 h 2082019"/>
                <a:gd name="connsiteX2" fmla="*/ 2059441 w 2163080"/>
                <a:gd name="connsiteY2" fmla="*/ 2044384 h 2082019"/>
                <a:gd name="connsiteX3" fmla="*/ 2059441 w 2163080"/>
                <a:gd name="connsiteY3" fmla="*/ 2004560 h 2082019"/>
                <a:gd name="connsiteX4" fmla="*/ 1293406 w 2163080"/>
                <a:gd name="connsiteY4" fmla="*/ 2004560 h 2082019"/>
                <a:gd name="connsiteX5" fmla="*/ 1293406 w 2163080"/>
                <a:gd name="connsiteY5" fmla="*/ 2044384 h 2082019"/>
                <a:gd name="connsiteX6" fmla="*/ 1643909 w 2163080"/>
                <a:gd name="connsiteY6" fmla="*/ 2044384 h 2082019"/>
                <a:gd name="connsiteX7" fmla="*/ 1643909 w 2163080"/>
                <a:gd name="connsiteY7" fmla="*/ 2004560 h 2082019"/>
                <a:gd name="connsiteX8" fmla="*/ 1708938 w 2163080"/>
                <a:gd name="connsiteY8" fmla="*/ 1943463 h 2082019"/>
                <a:gd name="connsiteX9" fmla="*/ 1708938 w 2163080"/>
                <a:gd name="connsiteY9" fmla="*/ 1983287 h 2082019"/>
                <a:gd name="connsiteX10" fmla="*/ 2059441 w 2163080"/>
                <a:gd name="connsiteY10" fmla="*/ 1983287 h 2082019"/>
                <a:gd name="connsiteX11" fmla="*/ 2059441 w 2163080"/>
                <a:gd name="connsiteY11" fmla="*/ 1943463 h 2082019"/>
                <a:gd name="connsiteX12" fmla="*/ 1293406 w 2163080"/>
                <a:gd name="connsiteY12" fmla="*/ 1943463 h 2082019"/>
                <a:gd name="connsiteX13" fmla="*/ 1293406 w 2163080"/>
                <a:gd name="connsiteY13" fmla="*/ 1983287 h 2082019"/>
                <a:gd name="connsiteX14" fmla="*/ 1643909 w 2163080"/>
                <a:gd name="connsiteY14" fmla="*/ 1983287 h 2082019"/>
                <a:gd name="connsiteX15" fmla="*/ 1643909 w 2163080"/>
                <a:gd name="connsiteY15" fmla="*/ 1943463 h 2082019"/>
                <a:gd name="connsiteX16" fmla="*/ 1708938 w 2163080"/>
                <a:gd name="connsiteY16" fmla="*/ 1882367 h 2082019"/>
                <a:gd name="connsiteX17" fmla="*/ 1708938 w 2163080"/>
                <a:gd name="connsiteY17" fmla="*/ 1922191 h 2082019"/>
                <a:gd name="connsiteX18" fmla="*/ 2059441 w 2163080"/>
                <a:gd name="connsiteY18" fmla="*/ 1922191 h 2082019"/>
                <a:gd name="connsiteX19" fmla="*/ 2059441 w 2163080"/>
                <a:gd name="connsiteY19" fmla="*/ 1882367 h 2082019"/>
                <a:gd name="connsiteX20" fmla="*/ 1293406 w 2163080"/>
                <a:gd name="connsiteY20" fmla="*/ 1882367 h 2082019"/>
                <a:gd name="connsiteX21" fmla="*/ 1293406 w 2163080"/>
                <a:gd name="connsiteY21" fmla="*/ 1922191 h 2082019"/>
                <a:gd name="connsiteX22" fmla="*/ 1643909 w 2163080"/>
                <a:gd name="connsiteY22" fmla="*/ 1922191 h 2082019"/>
                <a:gd name="connsiteX23" fmla="*/ 1643909 w 2163080"/>
                <a:gd name="connsiteY23" fmla="*/ 1882367 h 2082019"/>
                <a:gd name="connsiteX24" fmla="*/ 1024178 w 2163080"/>
                <a:gd name="connsiteY24" fmla="*/ 1873675 h 2082019"/>
                <a:gd name="connsiteX25" fmla="*/ 1024178 w 2163080"/>
                <a:gd name="connsiteY25" fmla="*/ 1939321 h 2082019"/>
                <a:gd name="connsiteX26" fmla="*/ 1122274 w 2163080"/>
                <a:gd name="connsiteY26" fmla="*/ 1939321 h 2082019"/>
                <a:gd name="connsiteX27" fmla="*/ 1122274 w 2163080"/>
                <a:gd name="connsiteY27" fmla="*/ 1873675 h 2082019"/>
                <a:gd name="connsiteX28" fmla="*/ 840577 w 2163080"/>
                <a:gd name="connsiteY28" fmla="*/ 1873675 h 2082019"/>
                <a:gd name="connsiteX29" fmla="*/ 840577 w 2163080"/>
                <a:gd name="connsiteY29" fmla="*/ 1939321 h 2082019"/>
                <a:gd name="connsiteX30" fmla="*/ 938673 w 2163080"/>
                <a:gd name="connsiteY30" fmla="*/ 1939321 h 2082019"/>
                <a:gd name="connsiteX31" fmla="*/ 938673 w 2163080"/>
                <a:gd name="connsiteY31" fmla="*/ 1873675 h 2082019"/>
                <a:gd name="connsiteX32" fmla="*/ 656977 w 2163080"/>
                <a:gd name="connsiteY32" fmla="*/ 1873675 h 2082019"/>
                <a:gd name="connsiteX33" fmla="*/ 656977 w 2163080"/>
                <a:gd name="connsiteY33" fmla="*/ 1939321 h 2082019"/>
                <a:gd name="connsiteX34" fmla="*/ 755073 w 2163080"/>
                <a:gd name="connsiteY34" fmla="*/ 1939321 h 2082019"/>
                <a:gd name="connsiteX35" fmla="*/ 755073 w 2163080"/>
                <a:gd name="connsiteY35" fmla="*/ 1873675 h 2082019"/>
                <a:gd name="connsiteX36" fmla="*/ 1708938 w 2163080"/>
                <a:gd name="connsiteY36" fmla="*/ 1821270 h 2082019"/>
                <a:gd name="connsiteX37" fmla="*/ 1708938 w 2163080"/>
                <a:gd name="connsiteY37" fmla="*/ 1861094 h 2082019"/>
                <a:gd name="connsiteX38" fmla="*/ 2059441 w 2163080"/>
                <a:gd name="connsiteY38" fmla="*/ 1861094 h 2082019"/>
                <a:gd name="connsiteX39" fmla="*/ 2059441 w 2163080"/>
                <a:gd name="connsiteY39" fmla="*/ 1821270 h 2082019"/>
                <a:gd name="connsiteX40" fmla="*/ 1293406 w 2163080"/>
                <a:gd name="connsiteY40" fmla="*/ 1821270 h 2082019"/>
                <a:gd name="connsiteX41" fmla="*/ 1293406 w 2163080"/>
                <a:gd name="connsiteY41" fmla="*/ 1861094 h 2082019"/>
                <a:gd name="connsiteX42" fmla="*/ 1643909 w 2163080"/>
                <a:gd name="connsiteY42" fmla="*/ 1861094 h 2082019"/>
                <a:gd name="connsiteX43" fmla="*/ 1643909 w 2163080"/>
                <a:gd name="connsiteY43" fmla="*/ 1821270 h 2082019"/>
                <a:gd name="connsiteX44" fmla="*/ 1024178 w 2163080"/>
                <a:gd name="connsiteY44" fmla="*/ 1737466 h 2082019"/>
                <a:gd name="connsiteX45" fmla="*/ 1024178 w 2163080"/>
                <a:gd name="connsiteY45" fmla="*/ 1803112 h 2082019"/>
                <a:gd name="connsiteX46" fmla="*/ 1122274 w 2163080"/>
                <a:gd name="connsiteY46" fmla="*/ 1803112 h 2082019"/>
                <a:gd name="connsiteX47" fmla="*/ 1122274 w 2163080"/>
                <a:gd name="connsiteY47" fmla="*/ 1737466 h 2082019"/>
                <a:gd name="connsiteX48" fmla="*/ 840577 w 2163080"/>
                <a:gd name="connsiteY48" fmla="*/ 1737466 h 2082019"/>
                <a:gd name="connsiteX49" fmla="*/ 840577 w 2163080"/>
                <a:gd name="connsiteY49" fmla="*/ 1803112 h 2082019"/>
                <a:gd name="connsiteX50" fmla="*/ 938673 w 2163080"/>
                <a:gd name="connsiteY50" fmla="*/ 1803112 h 2082019"/>
                <a:gd name="connsiteX51" fmla="*/ 938673 w 2163080"/>
                <a:gd name="connsiteY51" fmla="*/ 1737466 h 2082019"/>
                <a:gd name="connsiteX52" fmla="*/ 656977 w 2163080"/>
                <a:gd name="connsiteY52" fmla="*/ 1737466 h 2082019"/>
                <a:gd name="connsiteX53" fmla="*/ 656977 w 2163080"/>
                <a:gd name="connsiteY53" fmla="*/ 1803112 h 2082019"/>
                <a:gd name="connsiteX54" fmla="*/ 755073 w 2163080"/>
                <a:gd name="connsiteY54" fmla="*/ 1803112 h 2082019"/>
                <a:gd name="connsiteX55" fmla="*/ 755073 w 2163080"/>
                <a:gd name="connsiteY55" fmla="*/ 1737466 h 2082019"/>
                <a:gd name="connsiteX56" fmla="*/ 1024178 w 2163080"/>
                <a:gd name="connsiteY56" fmla="*/ 1601257 h 2082019"/>
                <a:gd name="connsiteX57" fmla="*/ 1024178 w 2163080"/>
                <a:gd name="connsiteY57" fmla="*/ 1666903 h 2082019"/>
                <a:gd name="connsiteX58" fmla="*/ 1122274 w 2163080"/>
                <a:gd name="connsiteY58" fmla="*/ 1666903 h 2082019"/>
                <a:gd name="connsiteX59" fmla="*/ 1122274 w 2163080"/>
                <a:gd name="connsiteY59" fmla="*/ 1601257 h 2082019"/>
                <a:gd name="connsiteX60" fmla="*/ 840577 w 2163080"/>
                <a:gd name="connsiteY60" fmla="*/ 1601257 h 2082019"/>
                <a:gd name="connsiteX61" fmla="*/ 840577 w 2163080"/>
                <a:gd name="connsiteY61" fmla="*/ 1666903 h 2082019"/>
                <a:gd name="connsiteX62" fmla="*/ 938673 w 2163080"/>
                <a:gd name="connsiteY62" fmla="*/ 1666903 h 2082019"/>
                <a:gd name="connsiteX63" fmla="*/ 938673 w 2163080"/>
                <a:gd name="connsiteY63" fmla="*/ 1601257 h 2082019"/>
                <a:gd name="connsiteX64" fmla="*/ 656977 w 2163080"/>
                <a:gd name="connsiteY64" fmla="*/ 1601257 h 2082019"/>
                <a:gd name="connsiteX65" fmla="*/ 656977 w 2163080"/>
                <a:gd name="connsiteY65" fmla="*/ 1666903 h 2082019"/>
                <a:gd name="connsiteX66" fmla="*/ 755073 w 2163080"/>
                <a:gd name="connsiteY66" fmla="*/ 1666903 h 2082019"/>
                <a:gd name="connsiteX67" fmla="*/ 755073 w 2163080"/>
                <a:gd name="connsiteY67" fmla="*/ 1601257 h 2082019"/>
                <a:gd name="connsiteX68" fmla="*/ 1949811 w 2163080"/>
                <a:gd name="connsiteY68" fmla="*/ 1437108 h 2082019"/>
                <a:gd name="connsiteX69" fmla="*/ 1949811 w 2163080"/>
                <a:gd name="connsiteY69" fmla="*/ 1502754 h 2082019"/>
                <a:gd name="connsiteX70" fmla="*/ 2047907 w 2163080"/>
                <a:gd name="connsiteY70" fmla="*/ 1502754 h 2082019"/>
                <a:gd name="connsiteX71" fmla="*/ 2047907 w 2163080"/>
                <a:gd name="connsiteY71" fmla="*/ 1437108 h 2082019"/>
                <a:gd name="connsiteX72" fmla="*/ 1766210 w 2163080"/>
                <a:gd name="connsiteY72" fmla="*/ 1437108 h 2082019"/>
                <a:gd name="connsiteX73" fmla="*/ 1766210 w 2163080"/>
                <a:gd name="connsiteY73" fmla="*/ 1502754 h 2082019"/>
                <a:gd name="connsiteX74" fmla="*/ 1864306 w 2163080"/>
                <a:gd name="connsiteY74" fmla="*/ 1502754 h 2082019"/>
                <a:gd name="connsiteX75" fmla="*/ 1864306 w 2163080"/>
                <a:gd name="connsiteY75" fmla="*/ 1437108 h 2082019"/>
                <a:gd name="connsiteX76" fmla="*/ 1582610 w 2163080"/>
                <a:gd name="connsiteY76" fmla="*/ 1437108 h 2082019"/>
                <a:gd name="connsiteX77" fmla="*/ 1582610 w 2163080"/>
                <a:gd name="connsiteY77" fmla="*/ 1502754 h 2082019"/>
                <a:gd name="connsiteX78" fmla="*/ 1680706 w 2163080"/>
                <a:gd name="connsiteY78" fmla="*/ 1502754 h 2082019"/>
                <a:gd name="connsiteX79" fmla="*/ 1680706 w 2163080"/>
                <a:gd name="connsiteY79" fmla="*/ 1437108 h 2082019"/>
                <a:gd name="connsiteX80" fmla="*/ 1386037 w 2163080"/>
                <a:gd name="connsiteY80" fmla="*/ 1437108 h 2082019"/>
                <a:gd name="connsiteX81" fmla="*/ 1386037 w 2163080"/>
                <a:gd name="connsiteY81" fmla="*/ 1502754 h 2082019"/>
                <a:gd name="connsiteX82" fmla="*/ 1484133 w 2163080"/>
                <a:gd name="connsiteY82" fmla="*/ 1502754 h 2082019"/>
                <a:gd name="connsiteX83" fmla="*/ 1484133 w 2163080"/>
                <a:gd name="connsiteY83" fmla="*/ 1437108 h 2082019"/>
                <a:gd name="connsiteX84" fmla="*/ 1202437 w 2163080"/>
                <a:gd name="connsiteY84" fmla="*/ 1437108 h 2082019"/>
                <a:gd name="connsiteX85" fmla="*/ 1202437 w 2163080"/>
                <a:gd name="connsiteY85" fmla="*/ 1502754 h 2082019"/>
                <a:gd name="connsiteX86" fmla="*/ 1300533 w 2163080"/>
                <a:gd name="connsiteY86" fmla="*/ 1502754 h 2082019"/>
                <a:gd name="connsiteX87" fmla="*/ 1300533 w 2163080"/>
                <a:gd name="connsiteY87" fmla="*/ 1437108 h 2082019"/>
                <a:gd name="connsiteX88" fmla="*/ 1024178 w 2163080"/>
                <a:gd name="connsiteY88" fmla="*/ 1437108 h 2082019"/>
                <a:gd name="connsiteX89" fmla="*/ 1024178 w 2163080"/>
                <a:gd name="connsiteY89" fmla="*/ 1502754 h 2082019"/>
                <a:gd name="connsiteX90" fmla="*/ 1122274 w 2163080"/>
                <a:gd name="connsiteY90" fmla="*/ 1502754 h 2082019"/>
                <a:gd name="connsiteX91" fmla="*/ 1122274 w 2163080"/>
                <a:gd name="connsiteY91" fmla="*/ 1437108 h 2082019"/>
                <a:gd name="connsiteX92" fmla="*/ 840577 w 2163080"/>
                <a:gd name="connsiteY92" fmla="*/ 1437108 h 2082019"/>
                <a:gd name="connsiteX93" fmla="*/ 840577 w 2163080"/>
                <a:gd name="connsiteY93" fmla="*/ 1502754 h 2082019"/>
                <a:gd name="connsiteX94" fmla="*/ 938673 w 2163080"/>
                <a:gd name="connsiteY94" fmla="*/ 1502754 h 2082019"/>
                <a:gd name="connsiteX95" fmla="*/ 938673 w 2163080"/>
                <a:gd name="connsiteY95" fmla="*/ 1437108 h 2082019"/>
                <a:gd name="connsiteX96" fmla="*/ 656977 w 2163080"/>
                <a:gd name="connsiteY96" fmla="*/ 1437108 h 2082019"/>
                <a:gd name="connsiteX97" fmla="*/ 656977 w 2163080"/>
                <a:gd name="connsiteY97" fmla="*/ 1502754 h 2082019"/>
                <a:gd name="connsiteX98" fmla="*/ 755073 w 2163080"/>
                <a:gd name="connsiteY98" fmla="*/ 1502754 h 2082019"/>
                <a:gd name="connsiteX99" fmla="*/ 755073 w 2163080"/>
                <a:gd name="connsiteY99" fmla="*/ 1437108 h 2082019"/>
                <a:gd name="connsiteX100" fmla="*/ 1037978 w 2163080"/>
                <a:gd name="connsiteY100" fmla="*/ 331011 h 2082019"/>
                <a:gd name="connsiteX101" fmla="*/ 1037978 w 2163080"/>
                <a:gd name="connsiteY101" fmla="*/ 465308 h 2082019"/>
                <a:gd name="connsiteX102" fmla="*/ 1059098 w 2163080"/>
                <a:gd name="connsiteY102" fmla="*/ 468502 h 2082019"/>
                <a:gd name="connsiteX103" fmla="*/ 1162875 w 2163080"/>
                <a:gd name="connsiteY103" fmla="*/ 562591 h 2082019"/>
                <a:gd name="connsiteX104" fmla="*/ 1173239 w 2163080"/>
                <a:gd name="connsiteY104" fmla="*/ 613926 h 2082019"/>
                <a:gd name="connsiteX105" fmla="*/ 1175942 w 2163080"/>
                <a:gd name="connsiteY105" fmla="*/ 613926 h 2082019"/>
                <a:gd name="connsiteX106" fmla="*/ 1175942 w 2163080"/>
                <a:gd name="connsiteY106" fmla="*/ 627317 h 2082019"/>
                <a:gd name="connsiteX107" fmla="*/ 1175943 w 2163080"/>
                <a:gd name="connsiteY107" fmla="*/ 627321 h 2082019"/>
                <a:gd name="connsiteX108" fmla="*/ 1175942 w 2163080"/>
                <a:gd name="connsiteY108" fmla="*/ 1063497 h 2082019"/>
                <a:gd name="connsiteX109" fmla="*/ 1283069 w 2163080"/>
                <a:gd name="connsiteY109" fmla="*/ 1063497 h 2082019"/>
                <a:gd name="connsiteX110" fmla="*/ 1283069 w 2163080"/>
                <a:gd name="connsiteY110" fmla="*/ 627216 h 2082019"/>
                <a:gd name="connsiteX111" fmla="*/ 1384635 w 2163080"/>
                <a:gd name="connsiteY111" fmla="*/ 473988 h 2082019"/>
                <a:gd name="connsiteX112" fmla="*/ 1437863 w 2163080"/>
                <a:gd name="connsiteY112" fmla="*/ 463242 h 2082019"/>
                <a:gd name="connsiteX113" fmla="*/ 1437863 w 2163080"/>
                <a:gd name="connsiteY113" fmla="*/ 331011 h 2082019"/>
                <a:gd name="connsiteX114" fmla="*/ 785279 w 2163080"/>
                <a:gd name="connsiteY114" fmla="*/ 331011 h 2082019"/>
                <a:gd name="connsiteX115" fmla="*/ 785279 w 2163080"/>
                <a:gd name="connsiteY115" fmla="*/ 1063497 h 2082019"/>
                <a:gd name="connsiteX116" fmla="*/ 843351 w 2163080"/>
                <a:gd name="connsiteY116" fmla="*/ 1063497 h 2082019"/>
                <a:gd name="connsiteX117" fmla="*/ 843351 w 2163080"/>
                <a:gd name="connsiteY117" fmla="*/ 627321 h 2082019"/>
                <a:gd name="connsiteX118" fmla="*/ 944917 w 2163080"/>
                <a:gd name="connsiteY118" fmla="*/ 474094 h 2082019"/>
                <a:gd name="connsiteX119" fmla="*/ 996379 w 2163080"/>
                <a:gd name="connsiteY119" fmla="*/ 463704 h 2082019"/>
                <a:gd name="connsiteX120" fmla="*/ 996379 w 2163080"/>
                <a:gd name="connsiteY120" fmla="*/ 331011 h 2082019"/>
                <a:gd name="connsiteX121" fmla="*/ 683756 w 2163080"/>
                <a:gd name="connsiteY121" fmla="*/ 0 h 2082019"/>
                <a:gd name="connsiteX122" fmla="*/ 785279 w 2163080"/>
                <a:gd name="connsiteY122" fmla="*/ 0 h 2082019"/>
                <a:gd name="connsiteX123" fmla="*/ 785279 w 2163080"/>
                <a:gd name="connsiteY123" fmla="*/ 1 h 2082019"/>
                <a:gd name="connsiteX124" fmla="*/ 785279 w 2163080"/>
                <a:gd name="connsiteY124" fmla="*/ 150699 h 2082019"/>
                <a:gd name="connsiteX125" fmla="*/ 785279 w 2163080"/>
                <a:gd name="connsiteY125" fmla="*/ 150703 h 2082019"/>
                <a:gd name="connsiteX126" fmla="*/ 785279 w 2163080"/>
                <a:gd name="connsiteY126" fmla="*/ 185573 h 2082019"/>
                <a:gd name="connsiteX127" fmla="*/ 785279 w 2163080"/>
                <a:gd name="connsiteY127" fmla="*/ 268612 h 2082019"/>
                <a:gd name="connsiteX128" fmla="*/ 1437863 w 2163080"/>
                <a:gd name="connsiteY128" fmla="*/ 268612 h 2082019"/>
                <a:gd name="connsiteX129" fmla="*/ 1437863 w 2163080"/>
                <a:gd name="connsiteY129" fmla="*/ 268180 h 2082019"/>
                <a:gd name="connsiteX130" fmla="*/ 1479462 w 2163080"/>
                <a:gd name="connsiteY130" fmla="*/ 268180 h 2082019"/>
                <a:gd name="connsiteX131" fmla="*/ 1479462 w 2163080"/>
                <a:gd name="connsiteY131" fmla="*/ 466997 h 2082019"/>
                <a:gd name="connsiteX132" fmla="*/ 1514095 w 2163080"/>
                <a:gd name="connsiteY132" fmla="*/ 473988 h 2082019"/>
                <a:gd name="connsiteX133" fmla="*/ 1608185 w 2163080"/>
                <a:gd name="connsiteY133" fmla="*/ 577765 h 2082019"/>
                <a:gd name="connsiteX134" fmla="*/ 1613636 w 2163080"/>
                <a:gd name="connsiteY134" fmla="*/ 613821 h 2082019"/>
                <a:gd name="connsiteX135" fmla="*/ 1615660 w 2163080"/>
                <a:gd name="connsiteY135" fmla="*/ 613821 h 2082019"/>
                <a:gd name="connsiteX136" fmla="*/ 1615660 w 2163080"/>
                <a:gd name="connsiteY136" fmla="*/ 627210 h 2082019"/>
                <a:gd name="connsiteX137" fmla="*/ 1615661 w 2163080"/>
                <a:gd name="connsiteY137" fmla="*/ 627216 h 2082019"/>
                <a:gd name="connsiteX138" fmla="*/ 1615660 w 2163080"/>
                <a:gd name="connsiteY138" fmla="*/ 1063497 h 2082019"/>
                <a:gd name="connsiteX139" fmla="*/ 2163080 w 2163080"/>
                <a:gd name="connsiteY139" fmla="*/ 1063497 h 2082019"/>
                <a:gd name="connsiteX140" fmla="*/ 2163080 w 2163080"/>
                <a:gd name="connsiteY140" fmla="*/ 1184656 h 2082019"/>
                <a:gd name="connsiteX141" fmla="*/ 2163080 w 2163080"/>
                <a:gd name="connsiteY141" fmla="*/ 1530190 h 2082019"/>
                <a:gd name="connsiteX142" fmla="*/ 2163080 w 2163080"/>
                <a:gd name="connsiteY142" fmla="*/ 2078653 h 2082019"/>
                <a:gd name="connsiteX143" fmla="*/ 2163080 w 2163080"/>
                <a:gd name="connsiteY143" fmla="*/ 2082019 h 2082019"/>
                <a:gd name="connsiteX144" fmla="*/ 499194 w 2163080"/>
                <a:gd name="connsiteY144" fmla="*/ 2082019 h 2082019"/>
                <a:gd name="connsiteX145" fmla="*/ 499105 w 2163080"/>
                <a:gd name="connsiteY145" fmla="*/ 2082019 h 2082019"/>
                <a:gd name="connsiteX146" fmla="*/ 421721 w 2163080"/>
                <a:gd name="connsiteY146" fmla="*/ 2082019 h 2082019"/>
                <a:gd name="connsiteX147" fmla="*/ 421721 w 2163080"/>
                <a:gd name="connsiteY147" fmla="*/ 1864776 h 2082019"/>
                <a:gd name="connsiteX148" fmla="*/ 327071 w 2163080"/>
                <a:gd name="connsiteY148" fmla="*/ 1864776 h 2082019"/>
                <a:gd name="connsiteX149" fmla="*/ 327071 w 2163080"/>
                <a:gd name="connsiteY149" fmla="*/ 2082019 h 2082019"/>
                <a:gd name="connsiteX150" fmla="*/ 249597 w 2163080"/>
                <a:gd name="connsiteY150" fmla="*/ 2082019 h 2082019"/>
                <a:gd name="connsiteX151" fmla="*/ 249597 w 2163080"/>
                <a:gd name="connsiteY151" fmla="*/ 2082018 h 2082019"/>
                <a:gd name="connsiteX152" fmla="*/ 163326 w 2163080"/>
                <a:gd name="connsiteY152" fmla="*/ 2082018 h 2082019"/>
                <a:gd name="connsiteX153" fmla="*/ 163326 w 2163080"/>
                <a:gd name="connsiteY153" fmla="*/ 1864776 h 2082019"/>
                <a:gd name="connsiteX154" fmla="*/ 68676 w 2163080"/>
                <a:gd name="connsiteY154" fmla="*/ 1864776 h 2082019"/>
                <a:gd name="connsiteX155" fmla="*/ 68676 w 2163080"/>
                <a:gd name="connsiteY155" fmla="*/ 2082018 h 2082019"/>
                <a:gd name="connsiteX156" fmla="*/ 0 w 2163080"/>
                <a:gd name="connsiteY156" fmla="*/ 2082018 h 2082019"/>
                <a:gd name="connsiteX157" fmla="*/ 0 w 2163080"/>
                <a:gd name="connsiteY157" fmla="*/ 1070653 h 2082019"/>
                <a:gd name="connsiteX158" fmla="*/ 0 w 2163080"/>
                <a:gd name="connsiteY158" fmla="*/ 957871 h 2082019"/>
                <a:gd name="connsiteX159" fmla="*/ 0 w 2163080"/>
                <a:gd name="connsiteY159" fmla="*/ 957207 h 2082019"/>
                <a:gd name="connsiteX160" fmla="*/ 91842 w 2163080"/>
                <a:gd name="connsiteY160" fmla="*/ 957207 h 2082019"/>
                <a:gd name="connsiteX161" fmla="*/ 91842 w 2163080"/>
                <a:gd name="connsiteY161" fmla="*/ 351653 h 2082019"/>
                <a:gd name="connsiteX162" fmla="*/ 91841 w 2163080"/>
                <a:gd name="connsiteY162" fmla="*/ 351653 h 2082019"/>
                <a:gd name="connsiteX163" fmla="*/ 91841 w 2163080"/>
                <a:gd name="connsiteY163" fmla="*/ 185571 h 2082019"/>
                <a:gd name="connsiteX164" fmla="*/ 237438 w 2163080"/>
                <a:gd name="connsiteY164" fmla="*/ 185571 h 2082019"/>
                <a:gd name="connsiteX165" fmla="*/ 383036 w 2163080"/>
                <a:gd name="connsiteY165" fmla="*/ 185571 h 2082019"/>
                <a:gd name="connsiteX166" fmla="*/ 383037 w 2163080"/>
                <a:gd name="connsiteY166" fmla="*/ 185571 h 2082019"/>
                <a:gd name="connsiteX167" fmla="*/ 383037 w 2163080"/>
                <a:gd name="connsiteY167" fmla="*/ 337527 h 2082019"/>
                <a:gd name="connsiteX168" fmla="*/ 383038 w 2163080"/>
                <a:gd name="connsiteY168" fmla="*/ 337527 h 2082019"/>
                <a:gd name="connsiteX169" fmla="*/ 383038 w 2163080"/>
                <a:gd name="connsiteY169" fmla="*/ 337530 h 2082019"/>
                <a:gd name="connsiteX170" fmla="*/ 383038 w 2163080"/>
                <a:gd name="connsiteY170" fmla="*/ 955499 h 2082019"/>
                <a:gd name="connsiteX171" fmla="*/ 499194 w 2163080"/>
                <a:gd name="connsiteY171" fmla="*/ 955499 h 2082019"/>
                <a:gd name="connsiteX172" fmla="*/ 499194 w 2163080"/>
                <a:gd name="connsiteY172" fmla="*/ 956944 h 2082019"/>
                <a:gd name="connsiteX173" fmla="*/ 499194 w 2163080"/>
                <a:gd name="connsiteY173" fmla="*/ 1063497 h 2082019"/>
                <a:gd name="connsiteX174" fmla="*/ 591966 w 2163080"/>
                <a:gd name="connsiteY174" fmla="*/ 1063497 h 2082019"/>
                <a:gd name="connsiteX175" fmla="*/ 591966 w 2163080"/>
                <a:gd name="connsiteY175" fmla="*/ 185573 h 2082019"/>
                <a:gd name="connsiteX176" fmla="*/ 591966 w 2163080"/>
                <a:gd name="connsiteY176" fmla="*/ 150703 h 2082019"/>
                <a:gd name="connsiteX177" fmla="*/ 591966 w 2163080"/>
                <a:gd name="connsiteY177" fmla="*/ 1 h 2082019"/>
                <a:gd name="connsiteX178" fmla="*/ 683756 w 2163080"/>
                <a:gd name="connsiteY178" fmla="*/ 1 h 208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</a:cxnLst>
              <a:rect l="l" t="t" r="r" b="b"/>
              <a:pathLst>
                <a:path w="2163080" h="2082019">
                  <a:moveTo>
                    <a:pt x="1708938" y="2004560"/>
                  </a:moveTo>
                  <a:lnTo>
                    <a:pt x="1708938" y="2044384"/>
                  </a:lnTo>
                  <a:lnTo>
                    <a:pt x="2059441" y="2044384"/>
                  </a:lnTo>
                  <a:lnTo>
                    <a:pt x="2059441" y="2004560"/>
                  </a:lnTo>
                  <a:close/>
                  <a:moveTo>
                    <a:pt x="1293406" y="2004560"/>
                  </a:moveTo>
                  <a:lnTo>
                    <a:pt x="1293406" y="2044384"/>
                  </a:lnTo>
                  <a:lnTo>
                    <a:pt x="1643909" y="2044384"/>
                  </a:lnTo>
                  <a:lnTo>
                    <a:pt x="1643909" y="2004560"/>
                  </a:lnTo>
                  <a:close/>
                  <a:moveTo>
                    <a:pt x="1708938" y="1943463"/>
                  </a:moveTo>
                  <a:lnTo>
                    <a:pt x="1708938" y="1983287"/>
                  </a:lnTo>
                  <a:lnTo>
                    <a:pt x="2059441" y="1983287"/>
                  </a:lnTo>
                  <a:lnTo>
                    <a:pt x="2059441" y="1943463"/>
                  </a:lnTo>
                  <a:close/>
                  <a:moveTo>
                    <a:pt x="1293406" y="1943463"/>
                  </a:moveTo>
                  <a:lnTo>
                    <a:pt x="1293406" y="1983287"/>
                  </a:lnTo>
                  <a:lnTo>
                    <a:pt x="1643909" y="1983287"/>
                  </a:lnTo>
                  <a:lnTo>
                    <a:pt x="1643909" y="1943463"/>
                  </a:lnTo>
                  <a:close/>
                  <a:moveTo>
                    <a:pt x="1708938" y="1882367"/>
                  </a:moveTo>
                  <a:lnTo>
                    <a:pt x="1708938" y="1922191"/>
                  </a:lnTo>
                  <a:lnTo>
                    <a:pt x="2059441" y="1922191"/>
                  </a:lnTo>
                  <a:lnTo>
                    <a:pt x="2059441" y="1882367"/>
                  </a:lnTo>
                  <a:close/>
                  <a:moveTo>
                    <a:pt x="1293406" y="1882367"/>
                  </a:moveTo>
                  <a:lnTo>
                    <a:pt x="1293406" y="1922191"/>
                  </a:lnTo>
                  <a:lnTo>
                    <a:pt x="1643909" y="1922191"/>
                  </a:lnTo>
                  <a:lnTo>
                    <a:pt x="1643909" y="1882367"/>
                  </a:lnTo>
                  <a:close/>
                  <a:moveTo>
                    <a:pt x="1024178" y="1873675"/>
                  </a:moveTo>
                  <a:lnTo>
                    <a:pt x="1024178" y="1939321"/>
                  </a:lnTo>
                  <a:lnTo>
                    <a:pt x="1122274" y="1939321"/>
                  </a:lnTo>
                  <a:lnTo>
                    <a:pt x="1122274" y="1873675"/>
                  </a:lnTo>
                  <a:close/>
                  <a:moveTo>
                    <a:pt x="840577" y="1873675"/>
                  </a:moveTo>
                  <a:lnTo>
                    <a:pt x="840577" y="1939321"/>
                  </a:lnTo>
                  <a:lnTo>
                    <a:pt x="938673" y="1939321"/>
                  </a:lnTo>
                  <a:lnTo>
                    <a:pt x="938673" y="1873675"/>
                  </a:lnTo>
                  <a:close/>
                  <a:moveTo>
                    <a:pt x="656977" y="1873675"/>
                  </a:moveTo>
                  <a:lnTo>
                    <a:pt x="656977" y="1939321"/>
                  </a:lnTo>
                  <a:lnTo>
                    <a:pt x="755073" y="1939321"/>
                  </a:lnTo>
                  <a:lnTo>
                    <a:pt x="755073" y="1873675"/>
                  </a:lnTo>
                  <a:close/>
                  <a:moveTo>
                    <a:pt x="1708938" y="1821270"/>
                  </a:moveTo>
                  <a:lnTo>
                    <a:pt x="1708938" y="1861094"/>
                  </a:lnTo>
                  <a:lnTo>
                    <a:pt x="2059441" y="1861094"/>
                  </a:lnTo>
                  <a:lnTo>
                    <a:pt x="2059441" y="1821270"/>
                  </a:lnTo>
                  <a:close/>
                  <a:moveTo>
                    <a:pt x="1293406" y="1821270"/>
                  </a:moveTo>
                  <a:lnTo>
                    <a:pt x="1293406" y="1861094"/>
                  </a:lnTo>
                  <a:lnTo>
                    <a:pt x="1643909" y="1861094"/>
                  </a:lnTo>
                  <a:lnTo>
                    <a:pt x="1643909" y="1821270"/>
                  </a:lnTo>
                  <a:close/>
                  <a:moveTo>
                    <a:pt x="1024178" y="1737466"/>
                  </a:moveTo>
                  <a:lnTo>
                    <a:pt x="1024178" y="1803112"/>
                  </a:lnTo>
                  <a:lnTo>
                    <a:pt x="1122274" y="1803112"/>
                  </a:lnTo>
                  <a:lnTo>
                    <a:pt x="1122274" y="1737466"/>
                  </a:lnTo>
                  <a:close/>
                  <a:moveTo>
                    <a:pt x="840577" y="1737466"/>
                  </a:moveTo>
                  <a:lnTo>
                    <a:pt x="840577" y="1803112"/>
                  </a:lnTo>
                  <a:lnTo>
                    <a:pt x="938673" y="1803112"/>
                  </a:lnTo>
                  <a:lnTo>
                    <a:pt x="938673" y="1737466"/>
                  </a:lnTo>
                  <a:close/>
                  <a:moveTo>
                    <a:pt x="656977" y="1737466"/>
                  </a:moveTo>
                  <a:lnTo>
                    <a:pt x="656977" y="1803112"/>
                  </a:lnTo>
                  <a:lnTo>
                    <a:pt x="755073" y="1803112"/>
                  </a:lnTo>
                  <a:lnTo>
                    <a:pt x="755073" y="1737466"/>
                  </a:lnTo>
                  <a:close/>
                  <a:moveTo>
                    <a:pt x="1024178" y="1601257"/>
                  </a:moveTo>
                  <a:lnTo>
                    <a:pt x="1024178" y="1666903"/>
                  </a:lnTo>
                  <a:lnTo>
                    <a:pt x="1122274" y="1666903"/>
                  </a:lnTo>
                  <a:lnTo>
                    <a:pt x="1122274" y="1601257"/>
                  </a:lnTo>
                  <a:close/>
                  <a:moveTo>
                    <a:pt x="840577" y="1601257"/>
                  </a:moveTo>
                  <a:lnTo>
                    <a:pt x="840577" y="1666903"/>
                  </a:lnTo>
                  <a:lnTo>
                    <a:pt x="938673" y="1666903"/>
                  </a:lnTo>
                  <a:lnTo>
                    <a:pt x="938673" y="1601257"/>
                  </a:lnTo>
                  <a:close/>
                  <a:moveTo>
                    <a:pt x="656977" y="1601257"/>
                  </a:moveTo>
                  <a:lnTo>
                    <a:pt x="656977" y="1666903"/>
                  </a:lnTo>
                  <a:lnTo>
                    <a:pt x="755073" y="1666903"/>
                  </a:lnTo>
                  <a:lnTo>
                    <a:pt x="755073" y="1601257"/>
                  </a:lnTo>
                  <a:close/>
                  <a:moveTo>
                    <a:pt x="1949811" y="1437108"/>
                  </a:moveTo>
                  <a:lnTo>
                    <a:pt x="1949811" y="1502754"/>
                  </a:lnTo>
                  <a:lnTo>
                    <a:pt x="2047907" y="1502754"/>
                  </a:lnTo>
                  <a:lnTo>
                    <a:pt x="2047907" y="1437108"/>
                  </a:lnTo>
                  <a:close/>
                  <a:moveTo>
                    <a:pt x="1766210" y="1437108"/>
                  </a:moveTo>
                  <a:lnTo>
                    <a:pt x="1766210" y="1502754"/>
                  </a:lnTo>
                  <a:lnTo>
                    <a:pt x="1864306" y="1502754"/>
                  </a:lnTo>
                  <a:lnTo>
                    <a:pt x="1864306" y="1437108"/>
                  </a:lnTo>
                  <a:close/>
                  <a:moveTo>
                    <a:pt x="1582610" y="1437108"/>
                  </a:moveTo>
                  <a:lnTo>
                    <a:pt x="1582610" y="1502754"/>
                  </a:lnTo>
                  <a:lnTo>
                    <a:pt x="1680706" y="1502754"/>
                  </a:lnTo>
                  <a:lnTo>
                    <a:pt x="1680706" y="1437108"/>
                  </a:lnTo>
                  <a:close/>
                  <a:moveTo>
                    <a:pt x="1386037" y="1437108"/>
                  </a:moveTo>
                  <a:lnTo>
                    <a:pt x="1386037" y="1502754"/>
                  </a:lnTo>
                  <a:lnTo>
                    <a:pt x="1484133" y="1502754"/>
                  </a:lnTo>
                  <a:lnTo>
                    <a:pt x="1484133" y="1437108"/>
                  </a:lnTo>
                  <a:close/>
                  <a:moveTo>
                    <a:pt x="1202437" y="1437108"/>
                  </a:moveTo>
                  <a:lnTo>
                    <a:pt x="1202437" y="1502754"/>
                  </a:lnTo>
                  <a:lnTo>
                    <a:pt x="1300533" y="1502754"/>
                  </a:lnTo>
                  <a:lnTo>
                    <a:pt x="1300533" y="1437108"/>
                  </a:lnTo>
                  <a:close/>
                  <a:moveTo>
                    <a:pt x="1024178" y="1437108"/>
                  </a:moveTo>
                  <a:lnTo>
                    <a:pt x="1024178" y="1502754"/>
                  </a:lnTo>
                  <a:lnTo>
                    <a:pt x="1122274" y="1502754"/>
                  </a:lnTo>
                  <a:lnTo>
                    <a:pt x="1122274" y="1437108"/>
                  </a:lnTo>
                  <a:close/>
                  <a:moveTo>
                    <a:pt x="840577" y="1437108"/>
                  </a:moveTo>
                  <a:lnTo>
                    <a:pt x="840577" y="1502754"/>
                  </a:lnTo>
                  <a:lnTo>
                    <a:pt x="938673" y="1502754"/>
                  </a:lnTo>
                  <a:lnTo>
                    <a:pt x="938673" y="1437108"/>
                  </a:lnTo>
                  <a:close/>
                  <a:moveTo>
                    <a:pt x="656977" y="1437108"/>
                  </a:moveTo>
                  <a:lnTo>
                    <a:pt x="656977" y="1502754"/>
                  </a:lnTo>
                  <a:lnTo>
                    <a:pt x="755073" y="1502754"/>
                  </a:lnTo>
                  <a:lnTo>
                    <a:pt x="755073" y="1437108"/>
                  </a:lnTo>
                  <a:close/>
                  <a:moveTo>
                    <a:pt x="1037978" y="331011"/>
                  </a:moveTo>
                  <a:lnTo>
                    <a:pt x="1037978" y="465308"/>
                  </a:lnTo>
                  <a:lnTo>
                    <a:pt x="1059098" y="468502"/>
                  </a:lnTo>
                  <a:cubicBezTo>
                    <a:pt x="1105963" y="483078"/>
                    <a:pt x="1143941" y="517827"/>
                    <a:pt x="1162875" y="562591"/>
                  </a:cubicBezTo>
                  <a:lnTo>
                    <a:pt x="1173239" y="613926"/>
                  </a:lnTo>
                  <a:lnTo>
                    <a:pt x="1175942" y="613926"/>
                  </a:lnTo>
                  <a:lnTo>
                    <a:pt x="1175942" y="627317"/>
                  </a:lnTo>
                  <a:lnTo>
                    <a:pt x="1175943" y="627321"/>
                  </a:lnTo>
                  <a:lnTo>
                    <a:pt x="1175942" y="1063497"/>
                  </a:lnTo>
                  <a:lnTo>
                    <a:pt x="1283069" y="1063497"/>
                  </a:lnTo>
                  <a:lnTo>
                    <a:pt x="1283069" y="627216"/>
                  </a:lnTo>
                  <a:cubicBezTo>
                    <a:pt x="1283069" y="558334"/>
                    <a:pt x="1324949" y="499233"/>
                    <a:pt x="1384635" y="473988"/>
                  </a:cubicBezTo>
                  <a:lnTo>
                    <a:pt x="1437863" y="463242"/>
                  </a:lnTo>
                  <a:lnTo>
                    <a:pt x="1437863" y="331011"/>
                  </a:lnTo>
                  <a:close/>
                  <a:moveTo>
                    <a:pt x="785279" y="331011"/>
                  </a:moveTo>
                  <a:lnTo>
                    <a:pt x="785279" y="1063497"/>
                  </a:lnTo>
                  <a:lnTo>
                    <a:pt x="843351" y="1063497"/>
                  </a:lnTo>
                  <a:lnTo>
                    <a:pt x="843351" y="627321"/>
                  </a:lnTo>
                  <a:cubicBezTo>
                    <a:pt x="843351" y="558439"/>
                    <a:pt x="885231" y="499339"/>
                    <a:pt x="944917" y="474094"/>
                  </a:cubicBezTo>
                  <a:lnTo>
                    <a:pt x="996379" y="463704"/>
                  </a:lnTo>
                  <a:lnTo>
                    <a:pt x="996379" y="331011"/>
                  </a:lnTo>
                  <a:close/>
                  <a:moveTo>
                    <a:pt x="683756" y="0"/>
                  </a:moveTo>
                  <a:lnTo>
                    <a:pt x="785279" y="0"/>
                  </a:lnTo>
                  <a:lnTo>
                    <a:pt x="785279" y="1"/>
                  </a:lnTo>
                  <a:lnTo>
                    <a:pt x="785279" y="150699"/>
                  </a:lnTo>
                  <a:lnTo>
                    <a:pt x="785279" y="150703"/>
                  </a:lnTo>
                  <a:lnTo>
                    <a:pt x="785279" y="185573"/>
                  </a:lnTo>
                  <a:lnTo>
                    <a:pt x="785279" y="268612"/>
                  </a:lnTo>
                  <a:lnTo>
                    <a:pt x="1437863" y="268612"/>
                  </a:lnTo>
                  <a:lnTo>
                    <a:pt x="1437863" y="268180"/>
                  </a:lnTo>
                  <a:lnTo>
                    <a:pt x="1479462" y="268180"/>
                  </a:lnTo>
                  <a:lnTo>
                    <a:pt x="1479462" y="466997"/>
                  </a:lnTo>
                  <a:lnTo>
                    <a:pt x="1514095" y="473988"/>
                  </a:lnTo>
                  <a:cubicBezTo>
                    <a:pt x="1558860" y="492922"/>
                    <a:pt x="1593608" y="530900"/>
                    <a:pt x="1608185" y="577765"/>
                  </a:cubicBezTo>
                  <a:lnTo>
                    <a:pt x="1613636" y="613821"/>
                  </a:lnTo>
                  <a:lnTo>
                    <a:pt x="1615660" y="613821"/>
                  </a:lnTo>
                  <a:lnTo>
                    <a:pt x="1615660" y="627210"/>
                  </a:lnTo>
                  <a:lnTo>
                    <a:pt x="1615661" y="627216"/>
                  </a:lnTo>
                  <a:lnTo>
                    <a:pt x="1615660" y="1063497"/>
                  </a:lnTo>
                  <a:lnTo>
                    <a:pt x="2163080" y="1063497"/>
                  </a:lnTo>
                  <a:lnTo>
                    <a:pt x="2163080" y="1184656"/>
                  </a:lnTo>
                  <a:lnTo>
                    <a:pt x="2163080" y="1530190"/>
                  </a:lnTo>
                  <a:lnTo>
                    <a:pt x="2163080" y="2078653"/>
                  </a:lnTo>
                  <a:lnTo>
                    <a:pt x="2163080" y="2082019"/>
                  </a:lnTo>
                  <a:lnTo>
                    <a:pt x="499194" y="2082019"/>
                  </a:lnTo>
                  <a:lnTo>
                    <a:pt x="499105" y="2082019"/>
                  </a:lnTo>
                  <a:lnTo>
                    <a:pt x="421721" y="2082019"/>
                  </a:lnTo>
                  <a:lnTo>
                    <a:pt x="421721" y="1864776"/>
                  </a:lnTo>
                  <a:lnTo>
                    <a:pt x="327071" y="1864776"/>
                  </a:lnTo>
                  <a:lnTo>
                    <a:pt x="327071" y="2082019"/>
                  </a:lnTo>
                  <a:lnTo>
                    <a:pt x="249597" y="2082019"/>
                  </a:lnTo>
                  <a:lnTo>
                    <a:pt x="249597" y="2082018"/>
                  </a:lnTo>
                  <a:lnTo>
                    <a:pt x="163326" y="2082018"/>
                  </a:lnTo>
                  <a:lnTo>
                    <a:pt x="163326" y="1864776"/>
                  </a:lnTo>
                  <a:lnTo>
                    <a:pt x="68676" y="1864776"/>
                  </a:lnTo>
                  <a:lnTo>
                    <a:pt x="68676" y="2082018"/>
                  </a:lnTo>
                  <a:lnTo>
                    <a:pt x="0" y="2082018"/>
                  </a:lnTo>
                  <a:lnTo>
                    <a:pt x="0" y="1070653"/>
                  </a:lnTo>
                  <a:lnTo>
                    <a:pt x="0" y="957871"/>
                  </a:lnTo>
                  <a:lnTo>
                    <a:pt x="0" y="957207"/>
                  </a:lnTo>
                  <a:lnTo>
                    <a:pt x="91842" y="957207"/>
                  </a:lnTo>
                  <a:lnTo>
                    <a:pt x="91842" y="351653"/>
                  </a:lnTo>
                  <a:lnTo>
                    <a:pt x="91841" y="351653"/>
                  </a:lnTo>
                  <a:lnTo>
                    <a:pt x="91841" y="185571"/>
                  </a:lnTo>
                  <a:lnTo>
                    <a:pt x="237438" y="185571"/>
                  </a:lnTo>
                  <a:lnTo>
                    <a:pt x="383036" y="185571"/>
                  </a:lnTo>
                  <a:lnTo>
                    <a:pt x="383037" y="185571"/>
                  </a:lnTo>
                  <a:lnTo>
                    <a:pt x="383037" y="337527"/>
                  </a:lnTo>
                  <a:lnTo>
                    <a:pt x="383038" y="337527"/>
                  </a:lnTo>
                  <a:lnTo>
                    <a:pt x="383038" y="337530"/>
                  </a:lnTo>
                  <a:lnTo>
                    <a:pt x="383038" y="955499"/>
                  </a:lnTo>
                  <a:lnTo>
                    <a:pt x="499194" y="955499"/>
                  </a:lnTo>
                  <a:lnTo>
                    <a:pt x="499194" y="956944"/>
                  </a:lnTo>
                  <a:lnTo>
                    <a:pt x="499194" y="1063497"/>
                  </a:lnTo>
                  <a:lnTo>
                    <a:pt x="591966" y="1063497"/>
                  </a:lnTo>
                  <a:lnTo>
                    <a:pt x="591966" y="185573"/>
                  </a:lnTo>
                  <a:lnTo>
                    <a:pt x="591966" y="150703"/>
                  </a:lnTo>
                  <a:lnTo>
                    <a:pt x="591966" y="1"/>
                  </a:lnTo>
                  <a:lnTo>
                    <a:pt x="683756" y="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788"/>
            </a:p>
          </p:txBody>
        </p:sp>
        <p:sp>
          <p:nvSpPr>
            <p:cNvPr id="46" name="Graphic 12">
              <a:extLst>
                <a:ext uri="{FF2B5EF4-FFF2-40B4-BE49-F238E27FC236}">
                  <a16:creationId xmlns:a16="http://schemas.microsoft.com/office/drawing/2014/main" id="{521DE834-C4EC-4D1D-B2BE-B86330067E3B}"/>
                </a:ext>
              </a:extLst>
            </p:cNvPr>
            <p:cNvSpPr/>
            <p:nvPr/>
          </p:nvSpPr>
          <p:spPr>
            <a:xfrm>
              <a:off x="8006387" y="2575110"/>
              <a:ext cx="629297" cy="357806"/>
            </a:xfrm>
            <a:custGeom>
              <a:avLst/>
              <a:gdLst>
                <a:gd name="connsiteX0" fmla="*/ 11922847 w 11944350"/>
                <a:gd name="connsiteY0" fmla="*/ 958396 h 6791325"/>
                <a:gd name="connsiteX1" fmla="*/ 9884497 w 11944350"/>
                <a:gd name="connsiteY1" fmla="*/ 6848 h 6791325"/>
                <a:gd name="connsiteX2" fmla="*/ 6293573 w 11944350"/>
                <a:gd name="connsiteY2" fmla="*/ 1401308 h 6791325"/>
                <a:gd name="connsiteX3" fmla="*/ 1673948 w 11944350"/>
                <a:gd name="connsiteY3" fmla="*/ 996496 h 6791325"/>
                <a:gd name="connsiteX4" fmla="*/ 1488210 w 11944350"/>
                <a:gd name="connsiteY4" fmla="*/ 2358571 h 6791325"/>
                <a:gd name="connsiteX5" fmla="*/ 1841588 w 11944350"/>
                <a:gd name="connsiteY5" fmla="*/ 3539671 h 6791325"/>
                <a:gd name="connsiteX6" fmla="*/ 155663 w 11944350"/>
                <a:gd name="connsiteY6" fmla="*/ 4530271 h 6791325"/>
                <a:gd name="connsiteX7" fmla="*/ 1294853 w 11944350"/>
                <a:gd name="connsiteY7" fmla="*/ 6156188 h 6791325"/>
                <a:gd name="connsiteX8" fmla="*/ 1816823 w 11944350"/>
                <a:gd name="connsiteY8" fmla="*/ 6426699 h 6791325"/>
                <a:gd name="connsiteX9" fmla="*/ 2181630 w 11944350"/>
                <a:gd name="connsiteY9" fmla="*/ 6753406 h 6791325"/>
                <a:gd name="connsiteX10" fmla="*/ 2930295 w 11944350"/>
                <a:gd name="connsiteY10" fmla="*/ 6784838 h 6791325"/>
                <a:gd name="connsiteX11" fmla="*/ 2451188 w 11944350"/>
                <a:gd name="connsiteY11" fmla="*/ 6126661 h 6791325"/>
                <a:gd name="connsiteX12" fmla="*/ 2352128 w 11944350"/>
                <a:gd name="connsiteY12" fmla="*/ 5419906 h 6791325"/>
                <a:gd name="connsiteX13" fmla="*/ 3638003 w 11944350"/>
                <a:gd name="connsiteY13" fmla="*/ 4676003 h 6791325"/>
                <a:gd name="connsiteX14" fmla="*/ 3425595 w 11944350"/>
                <a:gd name="connsiteY14" fmla="*/ 3607298 h 6791325"/>
                <a:gd name="connsiteX15" fmla="*/ 5353456 w 11944350"/>
                <a:gd name="connsiteY15" fmla="*/ 3782558 h 6791325"/>
                <a:gd name="connsiteX16" fmla="*/ 7006995 w 11944350"/>
                <a:gd name="connsiteY16" fmla="*/ 3392986 h 6791325"/>
                <a:gd name="connsiteX17" fmla="*/ 8492895 w 11944350"/>
                <a:gd name="connsiteY17" fmla="*/ 2407148 h 6791325"/>
                <a:gd name="connsiteX18" fmla="*/ 10588395 w 11944350"/>
                <a:gd name="connsiteY18" fmla="*/ 2607173 h 6791325"/>
                <a:gd name="connsiteX19" fmla="*/ 11922847 w 11944350"/>
                <a:gd name="connsiteY19" fmla="*/ 958396 h 6791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944350" h="6791325">
                  <a:moveTo>
                    <a:pt x="11922847" y="958396"/>
                  </a:moveTo>
                  <a:cubicBezTo>
                    <a:pt x="11710441" y="147818"/>
                    <a:pt x="10620780" y="-40777"/>
                    <a:pt x="9884497" y="6848"/>
                  </a:cubicBezTo>
                  <a:cubicBezTo>
                    <a:pt x="8818650" y="76381"/>
                    <a:pt x="7229881" y="1044121"/>
                    <a:pt x="6293573" y="1401308"/>
                  </a:cubicBezTo>
                  <a:cubicBezTo>
                    <a:pt x="4570501" y="2059486"/>
                    <a:pt x="3269385" y="-370342"/>
                    <a:pt x="1673948" y="996496"/>
                  </a:cubicBezTo>
                  <a:cubicBezTo>
                    <a:pt x="1366290" y="1260338"/>
                    <a:pt x="1319618" y="1964236"/>
                    <a:pt x="1488210" y="2358571"/>
                  </a:cubicBezTo>
                  <a:cubicBezTo>
                    <a:pt x="1616798" y="2657656"/>
                    <a:pt x="1783485" y="3209153"/>
                    <a:pt x="1841588" y="3539671"/>
                  </a:cubicBezTo>
                  <a:cubicBezTo>
                    <a:pt x="1971128" y="4275953"/>
                    <a:pt x="487133" y="3938768"/>
                    <a:pt x="155663" y="4530271"/>
                  </a:cubicBezTo>
                  <a:cubicBezTo>
                    <a:pt x="-386310" y="5498011"/>
                    <a:pt x="607148" y="5906633"/>
                    <a:pt x="1294853" y="6156188"/>
                  </a:cubicBezTo>
                  <a:cubicBezTo>
                    <a:pt x="1482495" y="6223816"/>
                    <a:pt x="1677758" y="6279061"/>
                    <a:pt x="1816823" y="6426699"/>
                  </a:cubicBezTo>
                  <a:cubicBezTo>
                    <a:pt x="1829205" y="6440033"/>
                    <a:pt x="2205443" y="6767693"/>
                    <a:pt x="2181630" y="6753406"/>
                  </a:cubicBezTo>
                  <a:cubicBezTo>
                    <a:pt x="2294025" y="6823891"/>
                    <a:pt x="2802660" y="6784838"/>
                    <a:pt x="2930295" y="6784838"/>
                  </a:cubicBezTo>
                  <a:cubicBezTo>
                    <a:pt x="2831235" y="6709591"/>
                    <a:pt x="2550248" y="6259058"/>
                    <a:pt x="2451188" y="6126661"/>
                  </a:cubicBezTo>
                  <a:cubicBezTo>
                    <a:pt x="2279738" y="5898061"/>
                    <a:pt x="2165438" y="5698036"/>
                    <a:pt x="2352128" y="5419906"/>
                  </a:cubicBezTo>
                  <a:cubicBezTo>
                    <a:pt x="2632163" y="5002711"/>
                    <a:pt x="3646575" y="5310368"/>
                    <a:pt x="3638003" y="4676003"/>
                  </a:cubicBezTo>
                  <a:cubicBezTo>
                    <a:pt x="3631335" y="4198801"/>
                    <a:pt x="2949345" y="4121648"/>
                    <a:pt x="3425595" y="3607298"/>
                  </a:cubicBezTo>
                  <a:cubicBezTo>
                    <a:pt x="3972330" y="3016748"/>
                    <a:pt x="4710518" y="3607298"/>
                    <a:pt x="5353456" y="3782558"/>
                  </a:cubicBezTo>
                  <a:cubicBezTo>
                    <a:pt x="5906858" y="3934006"/>
                    <a:pt x="6559320" y="3850186"/>
                    <a:pt x="7006995" y="3392986"/>
                  </a:cubicBezTo>
                  <a:cubicBezTo>
                    <a:pt x="7565160" y="2821486"/>
                    <a:pt x="7475626" y="2466203"/>
                    <a:pt x="8492895" y="2407148"/>
                  </a:cubicBezTo>
                  <a:cubicBezTo>
                    <a:pt x="9212985" y="2365238"/>
                    <a:pt x="9866400" y="2736713"/>
                    <a:pt x="10588395" y="2607173"/>
                  </a:cubicBezTo>
                  <a:cubicBezTo>
                    <a:pt x="11225618" y="2491921"/>
                    <a:pt x="12105728" y="1653721"/>
                    <a:pt x="11922847" y="9583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88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CBF4C2A-841A-41B9-98BA-B1B6BCBD9E47}"/>
              </a:ext>
            </a:extLst>
          </p:cNvPr>
          <p:cNvGrpSpPr/>
          <p:nvPr/>
        </p:nvGrpSpPr>
        <p:grpSpPr>
          <a:xfrm>
            <a:off x="3316503" y="1148046"/>
            <a:ext cx="585193" cy="1508614"/>
            <a:chOff x="5896004" y="897971"/>
            <a:chExt cx="1040343" cy="2681980"/>
          </a:xfrm>
          <a:solidFill>
            <a:schemeClr val="accent2"/>
          </a:solidFill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B672E30-0915-4756-8DA9-EC7826FEA941}"/>
                </a:ext>
              </a:extLst>
            </p:cNvPr>
            <p:cNvSpPr/>
            <p:nvPr/>
          </p:nvSpPr>
          <p:spPr>
            <a:xfrm flipH="1">
              <a:off x="5896004" y="897971"/>
              <a:ext cx="1040343" cy="2681980"/>
            </a:xfrm>
            <a:custGeom>
              <a:avLst/>
              <a:gdLst>
                <a:gd name="connsiteX0" fmla="*/ 15747 w 1825371"/>
                <a:gd name="connsiteY0" fmla="*/ 1352 h 3047785"/>
                <a:gd name="connsiteX1" fmla="*/ 83062 w 1825371"/>
                <a:gd name="connsiteY1" fmla="*/ 34837 h 3047785"/>
                <a:gd name="connsiteX2" fmla="*/ 961270 w 1825371"/>
                <a:gd name="connsiteY2" fmla="*/ 755975 h 3047785"/>
                <a:gd name="connsiteX3" fmla="*/ 1239162 w 1825371"/>
                <a:gd name="connsiteY3" fmla="*/ 1001764 h 3047785"/>
                <a:gd name="connsiteX4" fmla="*/ 1276445 w 1825371"/>
                <a:gd name="connsiteY4" fmla="*/ 1025928 h 3047785"/>
                <a:gd name="connsiteX5" fmla="*/ 1316489 w 1825371"/>
                <a:gd name="connsiteY5" fmla="*/ 1009704 h 3047785"/>
                <a:gd name="connsiteX6" fmla="*/ 1345141 w 1825371"/>
                <a:gd name="connsiteY6" fmla="*/ 948602 h 3047785"/>
                <a:gd name="connsiteX7" fmla="*/ 1407624 w 1825371"/>
                <a:gd name="connsiteY7" fmla="*/ 869894 h 3047785"/>
                <a:gd name="connsiteX8" fmla="*/ 1749379 w 1825371"/>
                <a:gd name="connsiteY8" fmla="*/ 590967 h 3047785"/>
                <a:gd name="connsiteX9" fmla="*/ 1808066 w 1825371"/>
                <a:gd name="connsiteY9" fmla="*/ 545399 h 3047785"/>
                <a:gd name="connsiteX10" fmla="*/ 1825326 w 1825371"/>
                <a:gd name="connsiteY10" fmla="*/ 554375 h 3047785"/>
                <a:gd name="connsiteX11" fmla="*/ 1811172 w 1825371"/>
                <a:gd name="connsiteY11" fmla="*/ 590277 h 3047785"/>
                <a:gd name="connsiteX12" fmla="*/ 1721073 w 1825371"/>
                <a:gd name="connsiteY12" fmla="*/ 698326 h 3047785"/>
                <a:gd name="connsiteX13" fmla="*/ 1385877 w 1825371"/>
                <a:gd name="connsiteY13" fmla="*/ 1068389 h 3047785"/>
                <a:gd name="connsiteX14" fmla="*/ 1376211 w 1825371"/>
                <a:gd name="connsiteY14" fmla="*/ 1098421 h 3047785"/>
                <a:gd name="connsiteX15" fmla="*/ 1361366 w 1825371"/>
                <a:gd name="connsiteY15" fmla="*/ 1135359 h 3047785"/>
                <a:gd name="connsiteX16" fmla="*/ 1355153 w 1825371"/>
                <a:gd name="connsiteY16" fmla="*/ 1169879 h 3047785"/>
                <a:gd name="connsiteX17" fmla="*/ 1409696 w 1825371"/>
                <a:gd name="connsiteY17" fmla="*/ 1384253 h 3047785"/>
                <a:gd name="connsiteX18" fmla="*/ 1524994 w 1825371"/>
                <a:gd name="connsiteY18" fmla="*/ 1739817 h 3047785"/>
                <a:gd name="connsiteX19" fmla="*/ 1659971 w 1825371"/>
                <a:gd name="connsiteY19" fmla="*/ 2199288 h 3047785"/>
                <a:gd name="connsiteX20" fmla="*/ 1782864 w 1825371"/>
                <a:gd name="connsiteY20" fmla="*/ 2697077 h 3047785"/>
                <a:gd name="connsiteX21" fmla="*/ 1794257 w 1825371"/>
                <a:gd name="connsiteY21" fmla="*/ 2767845 h 3047785"/>
                <a:gd name="connsiteX22" fmla="*/ 1791840 w 1825371"/>
                <a:gd name="connsiteY22" fmla="*/ 2778202 h 3047785"/>
                <a:gd name="connsiteX23" fmla="*/ 1784245 w 1825371"/>
                <a:gd name="connsiteY23" fmla="*/ 2770607 h 3047785"/>
                <a:gd name="connsiteX24" fmla="*/ 1746617 w 1825371"/>
                <a:gd name="connsiteY24" fmla="*/ 2660831 h 3047785"/>
                <a:gd name="connsiteX25" fmla="*/ 1513602 w 1825371"/>
                <a:gd name="connsiteY25" fmla="*/ 1875484 h 3047785"/>
                <a:gd name="connsiteX26" fmla="*/ 1297158 w 1825371"/>
                <a:gd name="connsiteY26" fmla="*/ 1267919 h 3047785"/>
                <a:gd name="connsiteX27" fmla="*/ 1275064 w 1825371"/>
                <a:gd name="connsiteY27" fmla="*/ 1217173 h 3047785"/>
                <a:gd name="connsiteX28" fmla="*/ 1248483 w 1825371"/>
                <a:gd name="connsiteY28" fmla="*/ 1193353 h 3047785"/>
                <a:gd name="connsiteX29" fmla="*/ 1232949 w 1825371"/>
                <a:gd name="connsiteY29" fmla="*/ 1222351 h 3047785"/>
                <a:gd name="connsiteX30" fmla="*/ 1230877 w 1825371"/>
                <a:gd name="connsiteY30" fmla="*/ 1283108 h 3047785"/>
                <a:gd name="connsiteX31" fmla="*/ 1243305 w 1825371"/>
                <a:gd name="connsiteY31" fmla="*/ 1522336 h 3047785"/>
                <a:gd name="connsiteX32" fmla="*/ 1261256 w 1825371"/>
                <a:gd name="connsiteY32" fmla="*/ 1854772 h 3047785"/>
                <a:gd name="connsiteX33" fmla="*/ 1272647 w 1825371"/>
                <a:gd name="connsiteY33" fmla="*/ 2086061 h 3047785"/>
                <a:gd name="connsiteX34" fmla="*/ 1288528 w 1825371"/>
                <a:gd name="connsiteY34" fmla="*/ 2674639 h 3047785"/>
                <a:gd name="connsiteX35" fmla="*/ 1297493 w 1825371"/>
                <a:gd name="connsiteY35" fmla="*/ 3047785 h 3047785"/>
                <a:gd name="connsiteX36" fmla="*/ 1048951 w 1825371"/>
                <a:gd name="connsiteY36" fmla="*/ 3047785 h 3047785"/>
                <a:gd name="connsiteX37" fmla="*/ 1053441 w 1825371"/>
                <a:gd name="connsiteY37" fmla="*/ 2920082 h 3047785"/>
                <a:gd name="connsiteX38" fmla="*/ 1066213 w 1825371"/>
                <a:gd name="connsiteY38" fmla="*/ 2573839 h 3047785"/>
                <a:gd name="connsiteX39" fmla="*/ 1077951 w 1825371"/>
                <a:gd name="connsiteY39" fmla="*/ 2236916 h 3047785"/>
                <a:gd name="connsiteX40" fmla="*/ 1093485 w 1825371"/>
                <a:gd name="connsiteY40" fmla="*/ 1882733 h 3047785"/>
                <a:gd name="connsiteX41" fmla="*/ 1107983 w 1825371"/>
                <a:gd name="connsiteY41" fmla="*/ 1608293 h 3047785"/>
                <a:gd name="connsiteX42" fmla="*/ 1125245 w 1825371"/>
                <a:gd name="connsiteY42" fmla="*/ 1293464 h 3047785"/>
                <a:gd name="connsiteX43" fmla="*/ 1096247 w 1825371"/>
                <a:gd name="connsiteY43" fmla="*/ 1270681 h 3047785"/>
                <a:gd name="connsiteX44" fmla="*/ 984400 w 1825371"/>
                <a:gd name="connsiteY44" fmla="*/ 1242374 h 3047785"/>
                <a:gd name="connsiteX45" fmla="*/ 977149 w 1825371"/>
                <a:gd name="connsiteY45" fmla="*/ 1225458 h 3047785"/>
                <a:gd name="connsiteX46" fmla="*/ 983019 w 1825371"/>
                <a:gd name="connsiteY46" fmla="*/ 1189902 h 3047785"/>
                <a:gd name="connsiteX47" fmla="*/ 1016158 w 1825371"/>
                <a:gd name="connsiteY47" fmla="*/ 1097041 h 3047785"/>
                <a:gd name="connsiteX48" fmla="*/ 1055513 w 1825371"/>
                <a:gd name="connsiteY48" fmla="*/ 1078055 h 3047785"/>
                <a:gd name="connsiteX49" fmla="*/ 1097628 w 1825371"/>
                <a:gd name="connsiteY49" fmla="*/ 1104290 h 3047785"/>
                <a:gd name="connsiteX50" fmla="*/ 1115579 w 1825371"/>
                <a:gd name="connsiteY50" fmla="*/ 1107743 h 3047785"/>
                <a:gd name="connsiteX51" fmla="*/ 1177026 w 1825371"/>
                <a:gd name="connsiteY51" fmla="*/ 1087375 h 3047785"/>
                <a:gd name="connsiteX52" fmla="*/ 1179787 w 1825371"/>
                <a:gd name="connsiteY52" fmla="*/ 1073913 h 3047785"/>
                <a:gd name="connsiteX53" fmla="*/ 1135255 w 1825371"/>
                <a:gd name="connsiteY53" fmla="*/ 1041117 h 3047785"/>
                <a:gd name="connsiteX54" fmla="*/ 939868 w 1825371"/>
                <a:gd name="connsiteY54" fmla="*/ 883702 h 3047785"/>
                <a:gd name="connsiteX55" fmla="*/ 549783 w 1825371"/>
                <a:gd name="connsiteY55" fmla="*/ 496379 h 3047785"/>
                <a:gd name="connsiteX56" fmla="*/ 40947 w 1825371"/>
                <a:gd name="connsiteY56" fmla="*/ 48990 h 3047785"/>
                <a:gd name="connsiteX57" fmla="*/ 5735 w 1825371"/>
                <a:gd name="connsiteY57" fmla="*/ 17231 h 3047785"/>
                <a:gd name="connsiteX58" fmla="*/ 902 w 1825371"/>
                <a:gd name="connsiteY58" fmla="*/ 4114 h 3047785"/>
                <a:gd name="connsiteX59" fmla="*/ 15747 w 1825371"/>
                <a:gd name="connsiteY59" fmla="*/ 1352 h 3047785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3047785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4685667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97493 w 1825371"/>
                <a:gd name="connsiteY34" fmla="*/ 4685667 h 4705763"/>
                <a:gd name="connsiteX35" fmla="*/ 938419 w 1825371"/>
                <a:gd name="connsiteY35" fmla="*/ 4705763 h 4705763"/>
                <a:gd name="connsiteX36" fmla="*/ 1053441 w 1825371"/>
                <a:gd name="connsiteY36" fmla="*/ 2920082 h 4705763"/>
                <a:gd name="connsiteX37" fmla="*/ 1066213 w 1825371"/>
                <a:gd name="connsiteY37" fmla="*/ 2573839 h 4705763"/>
                <a:gd name="connsiteX38" fmla="*/ 1077951 w 1825371"/>
                <a:gd name="connsiteY38" fmla="*/ 2236916 h 4705763"/>
                <a:gd name="connsiteX39" fmla="*/ 1093485 w 1825371"/>
                <a:gd name="connsiteY39" fmla="*/ 1882733 h 4705763"/>
                <a:gd name="connsiteX40" fmla="*/ 1107983 w 1825371"/>
                <a:gd name="connsiteY40" fmla="*/ 1608293 h 4705763"/>
                <a:gd name="connsiteX41" fmla="*/ 1125245 w 1825371"/>
                <a:gd name="connsiteY41" fmla="*/ 1293464 h 4705763"/>
                <a:gd name="connsiteX42" fmla="*/ 1096247 w 1825371"/>
                <a:gd name="connsiteY42" fmla="*/ 1270681 h 4705763"/>
                <a:gd name="connsiteX43" fmla="*/ 984400 w 1825371"/>
                <a:gd name="connsiteY43" fmla="*/ 1242374 h 4705763"/>
                <a:gd name="connsiteX44" fmla="*/ 977149 w 1825371"/>
                <a:gd name="connsiteY44" fmla="*/ 1225458 h 4705763"/>
                <a:gd name="connsiteX45" fmla="*/ 983019 w 1825371"/>
                <a:gd name="connsiteY45" fmla="*/ 1189902 h 4705763"/>
                <a:gd name="connsiteX46" fmla="*/ 1016158 w 1825371"/>
                <a:gd name="connsiteY46" fmla="*/ 1097041 h 4705763"/>
                <a:gd name="connsiteX47" fmla="*/ 1055513 w 1825371"/>
                <a:gd name="connsiteY47" fmla="*/ 1078055 h 4705763"/>
                <a:gd name="connsiteX48" fmla="*/ 1097628 w 1825371"/>
                <a:gd name="connsiteY48" fmla="*/ 1104290 h 4705763"/>
                <a:gd name="connsiteX49" fmla="*/ 1115579 w 1825371"/>
                <a:gd name="connsiteY49" fmla="*/ 1107743 h 4705763"/>
                <a:gd name="connsiteX50" fmla="*/ 1177026 w 1825371"/>
                <a:gd name="connsiteY50" fmla="*/ 1087375 h 4705763"/>
                <a:gd name="connsiteX51" fmla="*/ 1179787 w 1825371"/>
                <a:gd name="connsiteY51" fmla="*/ 1073913 h 4705763"/>
                <a:gd name="connsiteX52" fmla="*/ 1135255 w 1825371"/>
                <a:gd name="connsiteY52" fmla="*/ 1041117 h 4705763"/>
                <a:gd name="connsiteX53" fmla="*/ 939868 w 1825371"/>
                <a:gd name="connsiteY53" fmla="*/ 883702 h 4705763"/>
                <a:gd name="connsiteX54" fmla="*/ 549783 w 1825371"/>
                <a:gd name="connsiteY54" fmla="*/ 496379 h 4705763"/>
                <a:gd name="connsiteX55" fmla="*/ 40947 w 1825371"/>
                <a:gd name="connsiteY55" fmla="*/ 48990 h 4705763"/>
                <a:gd name="connsiteX56" fmla="*/ 5735 w 1825371"/>
                <a:gd name="connsiteY56" fmla="*/ 17231 h 4705763"/>
                <a:gd name="connsiteX57" fmla="*/ 902 w 1825371"/>
                <a:gd name="connsiteY57" fmla="*/ 4114 h 4705763"/>
                <a:gd name="connsiteX58" fmla="*/ 15747 w 1825371"/>
                <a:gd name="connsiteY58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97493 w 1825371"/>
                <a:gd name="connsiteY33" fmla="*/ 4685667 h 4705763"/>
                <a:gd name="connsiteX34" fmla="*/ 938419 w 1825371"/>
                <a:gd name="connsiteY34" fmla="*/ 4705763 h 4705763"/>
                <a:gd name="connsiteX35" fmla="*/ 1053441 w 1825371"/>
                <a:gd name="connsiteY35" fmla="*/ 2920082 h 4705763"/>
                <a:gd name="connsiteX36" fmla="*/ 1066213 w 1825371"/>
                <a:gd name="connsiteY36" fmla="*/ 2573839 h 4705763"/>
                <a:gd name="connsiteX37" fmla="*/ 1077951 w 1825371"/>
                <a:gd name="connsiteY37" fmla="*/ 2236916 h 4705763"/>
                <a:gd name="connsiteX38" fmla="*/ 1093485 w 1825371"/>
                <a:gd name="connsiteY38" fmla="*/ 1882733 h 4705763"/>
                <a:gd name="connsiteX39" fmla="*/ 1107983 w 1825371"/>
                <a:gd name="connsiteY39" fmla="*/ 1608293 h 4705763"/>
                <a:gd name="connsiteX40" fmla="*/ 1125245 w 1825371"/>
                <a:gd name="connsiteY40" fmla="*/ 1293464 h 4705763"/>
                <a:gd name="connsiteX41" fmla="*/ 1096247 w 1825371"/>
                <a:gd name="connsiteY41" fmla="*/ 1270681 h 4705763"/>
                <a:gd name="connsiteX42" fmla="*/ 984400 w 1825371"/>
                <a:gd name="connsiteY42" fmla="*/ 1242374 h 4705763"/>
                <a:gd name="connsiteX43" fmla="*/ 977149 w 1825371"/>
                <a:gd name="connsiteY43" fmla="*/ 1225458 h 4705763"/>
                <a:gd name="connsiteX44" fmla="*/ 983019 w 1825371"/>
                <a:gd name="connsiteY44" fmla="*/ 1189902 h 4705763"/>
                <a:gd name="connsiteX45" fmla="*/ 1016158 w 1825371"/>
                <a:gd name="connsiteY45" fmla="*/ 1097041 h 4705763"/>
                <a:gd name="connsiteX46" fmla="*/ 1055513 w 1825371"/>
                <a:gd name="connsiteY46" fmla="*/ 1078055 h 4705763"/>
                <a:gd name="connsiteX47" fmla="*/ 1097628 w 1825371"/>
                <a:gd name="connsiteY47" fmla="*/ 1104290 h 4705763"/>
                <a:gd name="connsiteX48" fmla="*/ 1115579 w 1825371"/>
                <a:gd name="connsiteY48" fmla="*/ 1107743 h 4705763"/>
                <a:gd name="connsiteX49" fmla="*/ 1177026 w 1825371"/>
                <a:gd name="connsiteY49" fmla="*/ 1087375 h 4705763"/>
                <a:gd name="connsiteX50" fmla="*/ 1179787 w 1825371"/>
                <a:gd name="connsiteY50" fmla="*/ 1073913 h 4705763"/>
                <a:gd name="connsiteX51" fmla="*/ 1135255 w 1825371"/>
                <a:gd name="connsiteY51" fmla="*/ 1041117 h 4705763"/>
                <a:gd name="connsiteX52" fmla="*/ 939868 w 1825371"/>
                <a:gd name="connsiteY52" fmla="*/ 883702 h 4705763"/>
                <a:gd name="connsiteX53" fmla="*/ 549783 w 1825371"/>
                <a:gd name="connsiteY53" fmla="*/ 496379 h 4705763"/>
                <a:gd name="connsiteX54" fmla="*/ 40947 w 1825371"/>
                <a:gd name="connsiteY54" fmla="*/ 48990 h 4705763"/>
                <a:gd name="connsiteX55" fmla="*/ 5735 w 1825371"/>
                <a:gd name="connsiteY55" fmla="*/ 17231 h 4705763"/>
                <a:gd name="connsiteX56" fmla="*/ 902 w 1825371"/>
                <a:gd name="connsiteY56" fmla="*/ 4114 h 4705763"/>
                <a:gd name="connsiteX57" fmla="*/ 15747 w 1825371"/>
                <a:gd name="connsiteY57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97493 w 1825371"/>
                <a:gd name="connsiteY32" fmla="*/ 4685667 h 4705763"/>
                <a:gd name="connsiteX33" fmla="*/ 938419 w 1825371"/>
                <a:gd name="connsiteY33" fmla="*/ 4705763 h 4705763"/>
                <a:gd name="connsiteX34" fmla="*/ 1053441 w 1825371"/>
                <a:gd name="connsiteY34" fmla="*/ 2920082 h 4705763"/>
                <a:gd name="connsiteX35" fmla="*/ 1066213 w 1825371"/>
                <a:gd name="connsiteY35" fmla="*/ 2573839 h 4705763"/>
                <a:gd name="connsiteX36" fmla="*/ 1077951 w 1825371"/>
                <a:gd name="connsiteY36" fmla="*/ 2236916 h 4705763"/>
                <a:gd name="connsiteX37" fmla="*/ 1093485 w 1825371"/>
                <a:gd name="connsiteY37" fmla="*/ 1882733 h 4705763"/>
                <a:gd name="connsiteX38" fmla="*/ 1107983 w 1825371"/>
                <a:gd name="connsiteY38" fmla="*/ 1608293 h 4705763"/>
                <a:gd name="connsiteX39" fmla="*/ 1125245 w 1825371"/>
                <a:gd name="connsiteY39" fmla="*/ 1293464 h 4705763"/>
                <a:gd name="connsiteX40" fmla="*/ 1096247 w 1825371"/>
                <a:gd name="connsiteY40" fmla="*/ 1270681 h 4705763"/>
                <a:gd name="connsiteX41" fmla="*/ 984400 w 1825371"/>
                <a:gd name="connsiteY41" fmla="*/ 1242374 h 4705763"/>
                <a:gd name="connsiteX42" fmla="*/ 977149 w 1825371"/>
                <a:gd name="connsiteY42" fmla="*/ 1225458 h 4705763"/>
                <a:gd name="connsiteX43" fmla="*/ 983019 w 1825371"/>
                <a:gd name="connsiteY43" fmla="*/ 1189902 h 4705763"/>
                <a:gd name="connsiteX44" fmla="*/ 1016158 w 1825371"/>
                <a:gd name="connsiteY44" fmla="*/ 1097041 h 4705763"/>
                <a:gd name="connsiteX45" fmla="*/ 1055513 w 1825371"/>
                <a:gd name="connsiteY45" fmla="*/ 1078055 h 4705763"/>
                <a:gd name="connsiteX46" fmla="*/ 1097628 w 1825371"/>
                <a:gd name="connsiteY46" fmla="*/ 1104290 h 4705763"/>
                <a:gd name="connsiteX47" fmla="*/ 1115579 w 1825371"/>
                <a:gd name="connsiteY47" fmla="*/ 1107743 h 4705763"/>
                <a:gd name="connsiteX48" fmla="*/ 1177026 w 1825371"/>
                <a:gd name="connsiteY48" fmla="*/ 1087375 h 4705763"/>
                <a:gd name="connsiteX49" fmla="*/ 1179787 w 1825371"/>
                <a:gd name="connsiteY49" fmla="*/ 1073913 h 4705763"/>
                <a:gd name="connsiteX50" fmla="*/ 1135255 w 1825371"/>
                <a:gd name="connsiteY50" fmla="*/ 1041117 h 4705763"/>
                <a:gd name="connsiteX51" fmla="*/ 939868 w 1825371"/>
                <a:gd name="connsiteY51" fmla="*/ 883702 h 4705763"/>
                <a:gd name="connsiteX52" fmla="*/ 549783 w 1825371"/>
                <a:gd name="connsiteY52" fmla="*/ 496379 h 4705763"/>
                <a:gd name="connsiteX53" fmla="*/ 40947 w 1825371"/>
                <a:gd name="connsiteY53" fmla="*/ 48990 h 4705763"/>
                <a:gd name="connsiteX54" fmla="*/ 5735 w 1825371"/>
                <a:gd name="connsiteY54" fmla="*/ 17231 h 4705763"/>
                <a:gd name="connsiteX55" fmla="*/ 902 w 1825371"/>
                <a:gd name="connsiteY55" fmla="*/ 4114 h 4705763"/>
                <a:gd name="connsiteX56" fmla="*/ 15747 w 1825371"/>
                <a:gd name="connsiteY56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07983 w 1825371"/>
                <a:gd name="connsiteY37" fmla="*/ 1608293 h 4705763"/>
                <a:gd name="connsiteX38" fmla="*/ 1125245 w 1825371"/>
                <a:gd name="connsiteY38" fmla="*/ 1293464 h 4705763"/>
                <a:gd name="connsiteX39" fmla="*/ 1096247 w 1825371"/>
                <a:gd name="connsiteY39" fmla="*/ 1270681 h 4705763"/>
                <a:gd name="connsiteX40" fmla="*/ 984400 w 1825371"/>
                <a:gd name="connsiteY40" fmla="*/ 1242374 h 4705763"/>
                <a:gd name="connsiteX41" fmla="*/ 977149 w 1825371"/>
                <a:gd name="connsiteY41" fmla="*/ 1225458 h 4705763"/>
                <a:gd name="connsiteX42" fmla="*/ 983019 w 1825371"/>
                <a:gd name="connsiteY42" fmla="*/ 1189902 h 4705763"/>
                <a:gd name="connsiteX43" fmla="*/ 1016158 w 1825371"/>
                <a:gd name="connsiteY43" fmla="*/ 1097041 h 4705763"/>
                <a:gd name="connsiteX44" fmla="*/ 1055513 w 1825371"/>
                <a:gd name="connsiteY44" fmla="*/ 1078055 h 4705763"/>
                <a:gd name="connsiteX45" fmla="*/ 1097628 w 1825371"/>
                <a:gd name="connsiteY45" fmla="*/ 1104290 h 4705763"/>
                <a:gd name="connsiteX46" fmla="*/ 1115579 w 1825371"/>
                <a:gd name="connsiteY46" fmla="*/ 1107743 h 4705763"/>
                <a:gd name="connsiteX47" fmla="*/ 1177026 w 1825371"/>
                <a:gd name="connsiteY47" fmla="*/ 1087375 h 4705763"/>
                <a:gd name="connsiteX48" fmla="*/ 1179787 w 1825371"/>
                <a:gd name="connsiteY48" fmla="*/ 1073913 h 4705763"/>
                <a:gd name="connsiteX49" fmla="*/ 1135255 w 1825371"/>
                <a:gd name="connsiteY49" fmla="*/ 1041117 h 4705763"/>
                <a:gd name="connsiteX50" fmla="*/ 939868 w 1825371"/>
                <a:gd name="connsiteY50" fmla="*/ 883702 h 4705763"/>
                <a:gd name="connsiteX51" fmla="*/ 549783 w 1825371"/>
                <a:gd name="connsiteY51" fmla="*/ 496379 h 4705763"/>
                <a:gd name="connsiteX52" fmla="*/ 40947 w 1825371"/>
                <a:gd name="connsiteY52" fmla="*/ 48990 h 4705763"/>
                <a:gd name="connsiteX53" fmla="*/ 5735 w 1825371"/>
                <a:gd name="connsiteY53" fmla="*/ 17231 h 4705763"/>
                <a:gd name="connsiteX54" fmla="*/ 902 w 1825371"/>
                <a:gd name="connsiteY54" fmla="*/ 4114 h 4705763"/>
                <a:gd name="connsiteX55" fmla="*/ 15747 w 1825371"/>
                <a:gd name="connsiteY55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25245 w 1825371"/>
                <a:gd name="connsiteY37" fmla="*/ 1293464 h 4705763"/>
                <a:gd name="connsiteX38" fmla="*/ 1096247 w 1825371"/>
                <a:gd name="connsiteY38" fmla="*/ 1270681 h 4705763"/>
                <a:gd name="connsiteX39" fmla="*/ 984400 w 1825371"/>
                <a:gd name="connsiteY39" fmla="*/ 1242374 h 4705763"/>
                <a:gd name="connsiteX40" fmla="*/ 977149 w 1825371"/>
                <a:gd name="connsiteY40" fmla="*/ 1225458 h 4705763"/>
                <a:gd name="connsiteX41" fmla="*/ 983019 w 1825371"/>
                <a:gd name="connsiteY41" fmla="*/ 1189902 h 4705763"/>
                <a:gd name="connsiteX42" fmla="*/ 1016158 w 1825371"/>
                <a:gd name="connsiteY42" fmla="*/ 1097041 h 4705763"/>
                <a:gd name="connsiteX43" fmla="*/ 1055513 w 1825371"/>
                <a:gd name="connsiteY43" fmla="*/ 1078055 h 4705763"/>
                <a:gd name="connsiteX44" fmla="*/ 1097628 w 1825371"/>
                <a:gd name="connsiteY44" fmla="*/ 1104290 h 4705763"/>
                <a:gd name="connsiteX45" fmla="*/ 1115579 w 1825371"/>
                <a:gd name="connsiteY45" fmla="*/ 1107743 h 4705763"/>
                <a:gd name="connsiteX46" fmla="*/ 1177026 w 1825371"/>
                <a:gd name="connsiteY46" fmla="*/ 1087375 h 4705763"/>
                <a:gd name="connsiteX47" fmla="*/ 1179787 w 1825371"/>
                <a:gd name="connsiteY47" fmla="*/ 1073913 h 4705763"/>
                <a:gd name="connsiteX48" fmla="*/ 1135255 w 1825371"/>
                <a:gd name="connsiteY48" fmla="*/ 1041117 h 4705763"/>
                <a:gd name="connsiteX49" fmla="*/ 939868 w 1825371"/>
                <a:gd name="connsiteY49" fmla="*/ 883702 h 4705763"/>
                <a:gd name="connsiteX50" fmla="*/ 549783 w 1825371"/>
                <a:gd name="connsiteY50" fmla="*/ 496379 h 4705763"/>
                <a:gd name="connsiteX51" fmla="*/ 40947 w 1825371"/>
                <a:gd name="connsiteY51" fmla="*/ 48990 h 4705763"/>
                <a:gd name="connsiteX52" fmla="*/ 5735 w 1825371"/>
                <a:gd name="connsiteY52" fmla="*/ 17231 h 4705763"/>
                <a:gd name="connsiteX53" fmla="*/ 902 w 1825371"/>
                <a:gd name="connsiteY53" fmla="*/ 4114 h 4705763"/>
                <a:gd name="connsiteX54" fmla="*/ 15747 w 1825371"/>
                <a:gd name="connsiteY54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125245 w 1825371"/>
                <a:gd name="connsiteY36" fmla="*/ 1293464 h 4705763"/>
                <a:gd name="connsiteX37" fmla="*/ 1096247 w 1825371"/>
                <a:gd name="connsiteY37" fmla="*/ 1270681 h 4705763"/>
                <a:gd name="connsiteX38" fmla="*/ 984400 w 1825371"/>
                <a:gd name="connsiteY38" fmla="*/ 1242374 h 4705763"/>
                <a:gd name="connsiteX39" fmla="*/ 977149 w 1825371"/>
                <a:gd name="connsiteY39" fmla="*/ 1225458 h 4705763"/>
                <a:gd name="connsiteX40" fmla="*/ 983019 w 1825371"/>
                <a:gd name="connsiteY40" fmla="*/ 1189902 h 4705763"/>
                <a:gd name="connsiteX41" fmla="*/ 1016158 w 1825371"/>
                <a:gd name="connsiteY41" fmla="*/ 1097041 h 4705763"/>
                <a:gd name="connsiteX42" fmla="*/ 1055513 w 1825371"/>
                <a:gd name="connsiteY42" fmla="*/ 1078055 h 4705763"/>
                <a:gd name="connsiteX43" fmla="*/ 1097628 w 1825371"/>
                <a:gd name="connsiteY43" fmla="*/ 1104290 h 4705763"/>
                <a:gd name="connsiteX44" fmla="*/ 1115579 w 1825371"/>
                <a:gd name="connsiteY44" fmla="*/ 1107743 h 4705763"/>
                <a:gd name="connsiteX45" fmla="*/ 1177026 w 1825371"/>
                <a:gd name="connsiteY45" fmla="*/ 1087375 h 4705763"/>
                <a:gd name="connsiteX46" fmla="*/ 1179787 w 1825371"/>
                <a:gd name="connsiteY46" fmla="*/ 1073913 h 4705763"/>
                <a:gd name="connsiteX47" fmla="*/ 1135255 w 1825371"/>
                <a:gd name="connsiteY47" fmla="*/ 1041117 h 4705763"/>
                <a:gd name="connsiteX48" fmla="*/ 939868 w 1825371"/>
                <a:gd name="connsiteY48" fmla="*/ 883702 h 4705763"/>
                <a:gd name="connsiteX49" fmla="*/ 549783 w 1825371"/>
                <a:gd name="connsiteY49" fmla="*/ 496379 h 4705763"/>
                <a:gd name="connsiteX50" fmla="*/ 40947 w 1825371"/>
                <a:gd name="connsiteY50" fmla="*/ 48990 h 4705763"/>
                <a:gd name="connsiteX51" fmla="*/ 5735 w 1825371"/>
                <a:gd name="connsiteY51" fmla="*/ 17231 h 4705763"/>
                <a:gd name="connsiteX52" fmla="*/ 902 w 1825371"/>
                <a:gd name="connsiteY52" fmla="*/ 4114 h 4705763"/>
                <a:gd name="connsiteX53" fmla="*/ 15747 w 1825371"/>
                <a:gd name="connsiteY53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125245 w 1825371"/>
                <a:gd name="connsiteY35" fmla="*/ 1293464 h 4705763"/>
                <a:gd name="connsiteX36" fmla="*/ 1096247 w 1825371"/>
                <a:gd name="connsiteY36" fmla="*/ 1270681 h 4705763"/>
                <a:gd name="connsiteX37" fmla="*/ 984400 w 1825371"/>
                <a:gd name="connsiteY37" fmla="*/ 1242374 h 4705763"/>
                <a:gd name="connsiteX38" fmla="*/ 977149 w 1825371"/>
                <a:gd name="connsiteY38" fmla="*/ 1225458 h 4705763"/>
                <a:gd name="connsiteX39" fmla="*/ 983019 w 1825371"/>
                <a:gd name="connsiteY39" fmla="*/ 1189902 h 4705763"/>
                <a:gd name="connsiteX40" fmla="*/ 1016158 w 1825371"/>
                <a:gd name="connsiteY40" fmla="*/ 1097041 h 4705763"/>
                <a:gd name="connsiteX41" fmla="*/ 1055513 w 1825371"/>
                <a:gd name="connsiteY41" fmla="*/ 1078055 h 4705763"/>
                <a:gd name="connsiteX42" fmla="*/ 1097628 w 1825371"/>
                <a:gd name="connsiteY42" fmla="*/ 1104290 h 4705763"/>
                <a:gd name="connsiteX43" fmla="*/ 1115579 w 1825371"/>
                <a:gd name="connsiteY43" fmla="*/ 1107743 h 4705763"/>
                <a:gd name="connsiteX44" fmla="*/ 1177026 w 1825371"/>
                <a:gd name="connsiteY44" fmla="*/ 1087375 h 4705763"/>
                <a:gd name="connsiteX45" fmla="*/ 1179787 w 1825371"/>
                <a:gd name="connsiteY45" fmla="*/ 1073913 h 4705763"/>
                <a:gd name="connsiteX46" fmla="*/ 1135255 w 1825371"/>
                <a:gd name="connsiteY46" fmla="*/ 1041117 h 4705763"/>
                <a:gd name="connsiteX47" fmla="*/ 939868 w 1825371"/>
                <a:gd name="connsiteY47" fmla="*/ 883702 h 4705763"/>
                <a:gd name="connsiteX48" fmla="*/ 549783 w 1825371"/>
                <a:gd name="connsiteY48" fmla="*/ 496379 h 4705763"/>
                <a:gd name="connsiteX49" fmla="*/ 40947 w 1825371"/>
                <a:gd name="connsiteY49" fmla="*/ 48990 h 4705763"/>
                <a:gd name="connsiteX50" fmla="*/ 5735 w 1825371"/>
                <a:gd name="connsiteY50" fmla="*/ 17231 h 4705763"/>
                <a:gd name="connsiteX51" fmla="*/ 902 w 1825371"/>
                <a:gd name="connsiteY51" fmla="*/ 4114 h 4705763"/>
                <a:gd name="connsiteX52" fmla="*/ 15747 w 1825371"/>
                <a:gd name="connsiteY52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125245 w 1825371"/>
                <a:gd name="connsiteY34" fmla="*/ 1293464 h 4705763"/>
                <a:gd name="connsiteX35" fmla="*/ 1096247 w 1825371"/>
                <a:gd name="connsiteY35" fmla="*/ 1270681 h 4705763"/>
                <a:gd name="connsiteX36" fmla="*/ 984400 w 1825371"/>
                <a:gd name="connsiteY36" fmla="*/ 1242374 h 4705763"/>
                <a:gd name="connsiteX37" fmla="*/ 977149 w 1825371"/>
                <a:gd name="connsiteY37" fmla="*/ 1225458 h 4705763"/>
                <a:gd name="connsiteX38" fmla="*/ 983019 w 1825371"/>
                <a:gd name="connsiteY38" fmla="*/ 1189902 h 4705763"/>
                <a:gd name="connsiteX39" fmla="*/ 1016158 w 1825371"/>
                <a:gd name="connsiteY39" fmla="*/ 1097041 h 4705763"/>
                <a:gd name="connsiteX40" fmla="*/ 1055513 w 1825371"/>
                <a:gd name="connsiteY40" fmla="*/ 1078055 h 4705763"/>
                <a:gd name="connsiteX41" fmla="*/ 1097628 w 1825371"/>
                <a:gd name="connsiteY41" fmla="*/ 1104290 h 4705763"/>
                <a:gd name="connsiteX42" fmla="*/ 1115579 w 1825371"/>
                <a:gd name="connsiteY42" fmla="*/ 1107743 h 4705763"/>
                <a:gd name="connsiteX43" fmla="*/ 1177026 w 1825371"/>
                <a:gd name="connsiteY43" fmla="*/ 1087375 h 4705763"/>
                <a:gd name="connsiteX44" fmla="*/ 1179787 w 1825371"/>
                <a:gd name="connsiteY44" fmla="*/ 1073913 h 4705763"/>
                <a:gd name="connsiteX45" fmla="*/ 1135255 w 1825371"/>
                <a:gd name="connsiteY45" fmla="*/ 1041117 h 4705763"/>
                <a:gd name="connsiteX46" fmla="*/ 939868 w 1825371"/>
                <a:gd name="connsiteY46" fmla="*/ 883702 h 4705763"/>
                <a:gd name="connsiteX47" fmla="*/ 549783 w 1825371"/>
                <a:gd name="connsiteY47" fmla="*/ 496379 h 4705763"/>
                <a:gd name="connsiteX48" fmla="*/ 40947 w 1825371"/>
                <a:gd name="connsiteY48" fmla="*/ 48990 h 4705763"/>
                <a:gd name="connsiteX49" fmla="*/ 5735 w 1825371"/>
                <a:gd name="connsiteY49" fmla="*/ 17231 h 4705763"/>
                <a:gd name="connsiteX50" fmla="*/ 902 w 1825371"/>
                <a:gd name="connsiteY50" fmla="*/ 4114 h 4705763"/>
                <a:gd name="connsiteX51" fmla="*/ 15747 w 1825371"/>
                <a:gd name="connsiteY51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125245 w 1825371"/>
                <a:gd name="connsiteY33" fmla="*/ 1293464 h 4705763"/>
                <a:gd name="connsiteX34" fmla="*/ 1096247 w 1825371"/>
                <a:gd name="connsiteY34" fmla="*/ 1270681 h 4705763"/>
                <a:gd name="connsiteX35" fmla="*/ 984400 w 1825371"/>
                <a:gd name="connsiteY35" fmla="*/ 1242374 h 4705763"/>
                <a:gd name="connsiteX36" fmla="*/ 977149 w 1825371"/>
                <a:gd name="connsiteY36" fmla="*/ 1225458 h 4705763"/>
                <a:gd name="connsiteX37" fmla="*/ 983019 w 1825371"/>
                <a:gd name="connsiteY37" fmla="*/ 1189902 h 4705763"/>
                <a:gd name="connsiteX38" fmla="*/ 1016158 w 1825371"/>
                <a:gd name="connsiteY38" fmla="*/ 1097041 h 4705763"/>
                <a:gd name="connsiteX39" fmla="*/ 1055513 w 1825371"/>
                <a:gd name="connsiteY39" fmla="*/ 1078055 h 4705763"/>
                <a:gd name="connsiteX40" fmla="*/ 1097628 w 1825371"/>
                <a:gd name="connsiteY40" fmla="*/ 1104290 h 4705763"/>
                <a:gd name="connsiteX41" fmla="*/ 1115579 w 1825371"/>
                <a:gd name="connsiteY41" fmla="*/ 1107743 h 4705763"/>
                <a:gd name="connsiteX42" fmla="*/ 1177026 w 1825371"/>
                <a:gd name="connsiteY42" fmla="*/ 1087375 h 4705763"/>
                <a:gd name="connsiteX43" fmla="*/ 1179787 w 1825371"/>
                <a:gd name="connsiteY43" fmla="*/ 1073913 h 4705763"/>
                <a:gd name="connsiteX44" fmla="*/ 1135255 w 1825371"/>
                <a:gd name="connsiteY44" fmla="*/ 1041117 h 4705763"/>
                <a:gd name="connsiteX45" fmla="*/ 939868 w 1825371"/>
                <a:gd name="connsiteY45" fmla="*/ 883702 h 4705763"/>
                <a:gd name="connsiteX46" fmla="*/ 549783 w 1825371"/>
                <a:gd name="connsiteY46" fmla="*/ 496379 h 4705763"/>
                <a:gd name="connsiteX47" fmla="*/ 40947 w 1825371"/>
                <a:gd name="connsiteY47" fmla="*/ 48990 h 4705763"/>
                <a:gd name="connsiteX48" fmla="*/ 5735 w 1825371"/>
                <a:gd name="connsiteY48" fmla="*/ 17231 h 4705763"/>
                <a:gd name="connsiteX49" fmla="*/ 902 w 1825371"/>
                <a:gd name="connsiteY49" fmla="*/ 4114 h 4705763"/>
                <a:gd name="connsiteX50" fmla="*/ 15747 w 1825371"/>
                <a:gd name="connsiteY50" fmla="*/ 1352 h 4705763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97493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17106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78613 w 1825371"/>
                <a:gd name="connsiteY32" fmla="*/ 4685667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25371" h="4705764">
                  <a:moveTo>
                    <a:pt x="15747" y="1352"/>
                  </a:moveTo>
                  <a:cubicBezTo>
                    <a:pt x="40601" y="7565"/>
                    <a:pt x="63040" y="19648"/>
                    <a:pt x="83062" y="34837"/>
                  </a:cubicBezTo>
                  <a:cubicBezTo>
                    <a:pt x="383392" y="265435"/>
                    <a:pt x="679236" y="502594"/>
                    <a:pt x="961270" y="755975"/>
                  </a:cubicBezTo>
                  <a:cubicBezTo>
                    <a:pt x="1053096" y="838826"/>
                    <a:pt x="1146302" y="919949"/>
                    <a:pt x="1239162" y="1001764"/>
                  </a:cubicBezTo>
                  <a:cubicBezTo>
                    <a:pt x="1250209" y="1011775"/>
                    <a:pt x="1262636" y="1020060"/>
                    <a:pt x="1276445" y="1025928"/>
                  </a:cubicBezTo>
                  <a:cubicBezTo>
                    <a:pt x="1296466" y="1034213"/>
                    <a:pt x="1308204" y="1030070"/>
                    <a:pt x="1316489" y="1009704"/>
                  </a:cubicBezTo>
                  <a:cubicBezTo>
                    <a:pt x="1325119" y="988991"/>
                    <a:pt x="1335821" y="968968"/>
                    <a:pt x="1345141" y="948602"/>
                  </a:cubicBezTo>
                  <a:cubicBezTo>
                    <a:pt x="1359640" y="917188"/>
                    <a:pt x="1382079" y="892679"/>
                    <a:pt x="1407624" y="869894"/>
                  </a:cubicBezTo>
                  <a:cubicBezTo>
                    <a:pt x="1517055" y="771511"/>
                    <a:pt x="1634081" y="682447"/>
                    <a:pt x="1749379" y="590967"/>
                  </a:cubicBezTo>
                  <a:cubicBezTo>
                    <a:pt x="1768711" y="575432"/>
                    <a:pt x="1788043" y="559898"/>
                    <a:pt x="1808066" y="545399"/>
                  </a:cubicBezTo>
                  <a:cubicBezTo>
                    <a:pt x="1819802" y="536769"/>
                    <a:pt x="1824634" y="539875"/>
                    <a:pt x="1825326" y="554375"/>
                  </a:cubicBezTo>
                  <a:cubicBezTo>
                    <a:pt x="1826015" y="568528"/>
                    <a:pt x="1818766" y="579575"/>
                    <a:pt x="1811172" y="590277"/>
                  </a:cubicBezTo>
                  <a:cubicBezTo>
                    <a:pt x="1783900" y="628594"/>
                    <a:pt x="1751451" y="662770"/>
                    <a:pt x="1721073" y="698326"/>
                  </a:cubicBezTo>
                  <a:cubicBezTo>
                    <a:pt x="1613023" y="825017"/>
                    <a:pt x="1503592" y="950328"/>
                    <a:pt x="1385877" y="1068389"/>
                  </a:cubicBezTo>
                  <a:cubicBezTo>
                    <a:pt x="1376900" y="1077364"/>
                    <a:pt x="1378626" y="1088411"/>
                    <a:pt x="1376211" y="1098421"/>
                  </a:cubicBezTo>
                  <a:cubicBezTo>
                    <a:pt x="1373449" y="1111885"/>
                    <a:pt x="1370342" y="1124658"/>
                    <a:pt x="1361366" y="1135359"/>
                  </a:cubicBezTo>
                  <a:cubicBezTo>
                    <a:pt x="1352736" y="1145370"/>
                    <a:pt x="1352736" y="1157798"/>
                    <a:pt x="1355153" y="1169879"/>
                  </a:cubicBezTo>
                  <a:cubicBezTo>
                    <a:pt x="1369651" y="1242374"/>
                    <a:pt x="1391054" y="1312796"/>
                    <a:pt x="1409696" y="1384253"/>
                  </a:cubicBezTo>
                  <a:cubicBezTo>
                    <a:pt x="1440764" y="1505076"/>
                    <a:pt x="1484260" y="1622102"/>
                    <a:pt x="1524994" y="1739817"/>
                  </a:cubicBezTo>
                  <a:cubicBezTo>
                    <a:pt x="1577466" y="1890674"/>
                    <a:pt x="1615785" y="2046016"/>
                    <a:pt x="1659971" y="2199288"/>
                  </a:cubicBezTo>
                  <a:cubicBezTo>
                    <a:pt x="1707264" y="2363607"/>
                    <a:pt x="1746273" y="2529998"/>
                    <a:pt x="1782864" y="2697077"/>
                  </a:cubicBezTo>
                  <a:cubicBezTo>
                    <a:pt x="1788043" y="2720207"/>
                    <a:pt x="1790460" y="2744026"/>
                    <a:pt x="1794257" y="2767845"/>
                  </a:cubicBezTo>
                  <a:cubicBezTo>
                    <a:pt x="1794947" y="2771643"/>
                    <a:pt x="1797364" y="2776822"/>
                    <a:pt x="1791840" y="2778202"/>
                  </a:cubicBezTo>
                  <a:cubicBezTo>
                    <a:pt x="1786662" y="2779583"/>
                    <a:pt x="1785626" y="2774405"/>
                    <a:pt x="1784245" y="2770607"/>
                  </a:cubicBezTo>
                  <a:cubicBezTo>
                    <a:pt x="1770437" y="2734360"/>
                    <a:pt x="1756975" y="2698113"/>
                    <a:pt x="1746617" y="2660831"/>
                  </a:cubicBezTo>
                  <a:cubicBezTo>
                    <a:pt x="1673779" y="2397784"/>
                    <a:pt x="1595762" y="2136116"/>
                    <a:pt x="1513602" y="1875484"/>
                  </a:cubicBezTo>
                  <a:cubicBezTo>
                    <a:pt x="1448704" y="1670431"/>
                    <a:pt x="1380007" y="1466759"/>
                    <a:pt x="1297158" y="1267919"/>
                  </a:cubicBezTo>
                  <a:cubicBezTo>
                    <a:pt x="1289909" y="1251004"/>
                    <a:pt x="1282659" y="1234089"/>
                    <a:pt x="1275064" y="1217173"/>
                  </a:cubicBezTo>
                  <a:cubicBezTo>
                    <a:pt x="1269541" y="1205436"/>
                    <a:pt x="1260911" y="1191628"/>
                    <a:pt x="1248483" y="1193353"/>
                  </a:cubicBezTo>
                  <a:cubicBezTo>
                    <a:pt x="1238128" y="1194734"/>
                    <a:pt x="1235711" y="1211649"/>
                    <a:pt x="1232949" y="1222351"/>
                  </a:cubicBezTo>
                  <a:cubicBezTo>
                    <a:pt x="1228115" y="1242374"/>
                    <a:pt x="1229843" y="1262740"/>
                    <a:pt x="1230877" y="1283108"/>
                  </a:cubicBezTo>
                  <a:cubicBezTo>
                    <a:pt x="1226287" y="2417294"/>
                    <a:pt x="1231744" y="3571578"/>
                    <a:pt x="1227154" y="4705764"/>
                  </a:cubicBezTo>
                  <a:lnTo>
                    <a:pt x="998710" y="4695715"/>
                  </a:lnTo>
                  <a:cubicBezTo>
                    <a:pt x="1020244" y="4110251"/>
                    <a:pt x="1098940" y="1865978"/>
                    <a:pt x="1125245" y="1293464"/>
                  </a:cubicBezTo>
                  <a:cubicBezTo>
                    <a:pt x="1126970" y="1262740"/>
                    <a:pt x="1124553" y="1258943"/>
                    <a:pt x="1096247" y="1270681"/>
                  </a:cubicBezTo>
                  <a:cubicBezTo>
                    <a:pt x="1050679" y="1289666"/>
                    <a:pt x="1018575" y="1263776"/>
                    <a:pt x="984400" y="1242374"/>
                  </a:cubicBezTo>
                  <a:cubicBezTo>
                    <a:pt x="979221" y="1238921"/>
                    <a:pt x="977841" y="1232017"/>
                    <a:pt x="977149" y="1225458"/>
                  </a:cubicBezTo>
                  <a:cubicBezTo>
                    <a:pt x="976115" y="1213030"/>
                    <a:pt x="978530" y="1200949"/>
                    <a:pt x="983019" y="1189902"/>
                  </a:cubicBezTo>
                  <a:cubicBezTo>
                    <a:pt x="995792" y="1159523"/>
                    <a:pt x="1005457" y="1128109"/>
                    <a:pt x="1016158" y="1097041"/>
                  </a:cubicBezTo>
                  <a:cubicBezTo>
                    <a:pt x="1022717" y="1078055"/>
                    <a:pt x="1036181" y="1071841"/>
                    <a:pt x="1055513" y="1078055"/>
                  </a:cubicBezTo>
                  <a:cubicBezTo>
                    <a:pt x="1071737" y="1082887"/>
                    <a:pt x="1084855" y="1093934"/>
                    <a:pt x="1097628" y="1104290"/>
                  </a:cubicBezTo>
                  <a:cubicBezTo>
                    <a:pt x="1103496" y="1108779"/>
                    <a:pt x="1107983" y="1110504"/>
                    <a:pt x="1115579" y="1107743"/>
                  </a:cubicBezTo>
                  <a:cubicBezTo>
                    <a:pt x="1135945" y="1100147"/>
                    <a:pt x="1156313" y="1093589"/>
                    <a:pt x="1177026" y="1087375"/>
                  </a:cubicBezTo>
                  <a:cubicBezTo>
                    <a:pt x="1187726" y="1084268"/>
                    <a:pt x="1185655" y="1080126"/>
                    <a:pt x="1179787" y="1073913"/>
                  </a:cubicBezTo>
                  <a:cubicBezTo>
                    <a:pt x="1166668" y="1060449"/>
                    <a:pt x="1151134" y="1050438"/>
                    <a:pt x="1135255" y="1041117"/>
                  </a:cubicBezTo>
                  <a:cubicBezTo>
                    <a:pt x="1062417" y="998311"/>
                    <a:pt x="998207" y="944460"/>
                    <a:pt x="939868" y="883702"/>
                  </a:cubicBezTo>
                  <a:cubicBezTo>
                    <a:pt x="813177" y="751488"/>
                    <a:pt x="683379" y="622035"/>
                    <a:pt x="549783" y="496379"/>
                  </a:cubicBezTo>
                  <a:cubicBezTo>
                    <a:pt x="385809" y="341382"/>
                    <a:pt x="211479" y="197084"/>
                    <a:pt x="40947" y="48990"/>
                  </a:cubicBezTo>
                  <a:cubicBezTo>
                    <a:pt x="28864" y="38635"/>
                    <a:pt x="17472" y="27933"/>
                    <a:pt x="5735" y="17231"/>
                  </a:cubicBezTo>
                  <a:cubicBezTo>
                    <a:pt x="2283" y="13780"/>
                    <a:pt x="-1859" y="9292"/>
                    <a:pt x="902" y="4114"/>
                  </a:cubicBezTo>
                  <a:cubicBezTo>
                    <a:pt x="4009" y="-1755"/>
                    <a:pt x="10568" y="-29"/>
                    <a:pt x="15747" y="1352"/>
                  </a:cubicBezTo>
                  <a:close/>
                </a:path>
              </a:pathLst>
            </a:custGeom>
            <a:grpFill/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788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C215486-5581-41DA-BB13-EC2929BFDFF6}"/>
                </a:ext>
              </a:extLst>
            </p:cNvPr>
            <p:cNvSpPr/>
            <p:nvPr/>
          </p:nvSpPr>
          <p:spPr>
            <a:xfrm flipH="1">
              <a:off x="6332703" y="1594640"/>
              <a:ext cx="603644" cy="1556181"/>
            </a:xfrm>
            <a:custGeom>
              <a:avLst/>
              <a:gdLst>
                <a:gd name="connsiteX0" fmla="*/ 15747 w 1825371"/>
                <a:gd name="connsiteY0" fmla="*/ 1352 h 3047785"/>
                <a:gd name="connsiteX1" fmla="*/ 83062 w 1825371"/>
                <a:gd name="connsiteY1" fmla="*/ 34837 h 3047785"/>
                <a:gd name="connsiteX2" fmla="*/ 961270 w 1825371"/>
                <a:gd name="connsiteY2" fmla="*/ 755975 h 3047785"/>
                <a:gd name="connsiteX3" fmla="*/ 1239162 w 1825371"/>
                <a:gd name="connsiteY3" fmla="*/ 1001764 h 3047785"/>
                <a:gd name="connsiteX4" fmla="*/ 1276445 w 1825371"/>
                <a:gd name="connsiteY4" fmla="*/ 1025928 h 3047785"/>
                <a:gd name="connsiteX5" fmla="*/ 1316489 w 1825371"/>
                <a:gd name="connsiteY5" fmla="*/ 1009704 h 3047785"/>
                <a:gd name="connsiteX6" fmla="*/ 1345141 w 1825371"/>
                <a:gd name="connsiteY6" fmla="*/ 948602 h 3047785"/>
                <a:gd name="connsiteX7" fmla="*/ 1407624 w 1825371"/>
                <a:gd name="connsiteY7" fmla="*/ 869894 h 3047785"/>
                <a:gd name="connsiteX8" fmla="*/ 1749379 w 1825371"/>
                <a:gd name="connsiteY8" fmla="*/ 590967 h 3047785"/>
                <a:gd name="connsiteX9" fmla="*/ 1808066 w 1825371"/>
                <a:gd name="connsiteY9" fmla="*/ 545399 h 3047785"/>
                <a:gd name="connsiteX10" fmla="*/ 1825326 w 1825371"/>
                <a:gd name="connsiteY10" fmla="*/ 554375 h 3047785"/>
                <a:gd name="connsiteX11" fmla="*/ 1811172 w 1825371"/>
                <a:gd name="connsiteY11" fmla="*/ 590277 h 3047785"/>
                <a:gd name="connsiteX12" fmla="*/ 1721073 w 1825371"/>
                <a:gd name="connsiteY12" fmla="*/ 698326 h 3047785"/>
                <a:gd name="connsiteX13" fmla="*/ 1385877 w 1825371"/>
                <a:gd name="connsiteY13" fmla="*/ 1068389 h 3047785"/>
                <a:gd name="connsiteX14" fmla="*/ 1376211 w 1825371"/>
                <a:gd name="connsiteY14" fmla="*/ 1098421 h 3047785"/>
                <a:gd name="connsiteX15" fmla="*/ 1361366 w 1825371"/>
                <a:gd name="connsiteY15" fmla="*/ 1135359 h 3047785"/>
                <a:gd name="connsiteX16" fmla="*/ 1355153 w 1825371"/>
                <a:gd name="connsiteY16" fmla="*/ 1169879 h 3047785"/>
                <a:gd name="connsiteX17" fmla="*/ 1409696 w 1825371"/>
                <a:gd name="connsiteY17" fmla="*/ 1384253 h 3047785"/>
                <a:gd name="connsiteX18" fmla="*/ 1524994 w 1825371"/>
                <a:gd name="connsiteY18" fmla="*/ 1739817 h 3047785"/>
                <a:gd name="connsiteX19" fmla="*/ 1659971 w 1825371"/>
                <a:gd name="connsiteY19" fmla="*/ 2199288 h 3047785"/>
                <a:gd name="connsiteX20" fmla="*/ 1782864 w 1825371"/>
                <a:gd name="connsiteY20" fmla="*/ 2697077 h 3047785"/>
                <a:gd name="connsiteX21" fmla="*/ 1794257 w 1825371"/>
                <a:gd name="connsiteY21" fmla="*/ 2767845 h 3047785"/>
                <a:gd name="connsiteX22" fmla="*/ 1791840 w 1825371"/>
                <a:gd name="connsiteY22" fmla="*/ 2778202 h 3047785"/>
                <a:gd name="connsiteX23" fmla="*/ 1784245 w 1825371"/>
                <a:gd name="connsiteY23" fmla="*/ 2770607 h 3047785"/>
                <a:gd name="connsiteX24" fmla="*/ 1746617 w 1825371"/>
                <a:gd name="connsiteY24" fmla="*/ 2660831 h 3047785"/>
                <a:gd name="connsiteX25" fmla="*/ 1513602 w 1825371"/>
                <a:gd name="connsiteY25" fmla="*/ 1875484 h 3047785"/>
                <a:gd name="connsiteX26" fmla="*/ 1297158 w 1825371"/>
                <a:gd name="connsiteY26" fmla="*/ 1267919 h 3047785"/>
                <a:gd name="connsiteX27" fmla="*/ 1275064 w 1825371"/>
                <a:gd name="connsiteY27" fmla="*/ 1217173 h 3047785"/>
                <a:gd name="connsiteX28" fmla="*/ 1248483 w 1825371"/>
                <a:gd name="connsiteY28" fmla="*/ 1193353 h 3047785"/>
                <a:gd name="connsiteX29" fmla="*/ 1232949 w 1825371"/>
                <a:gd name="connsiteY29" fmla="*/ 1222351 h 3047785"/>
                <a:gd name="connsiteX30" fmla="*/ 1230877 w 1825371"/>
                <a:gd name="connsiteY30" fmla="*/ 1283108 h 3047785"/>
                <a:gd name="connsiteX31" fmla="*/ 1243305 w 1825371"/>
                <a:gd name="connsiteY31" fmla="*/ 1522336 h 3047785"/>
                <a:gd name="connsiteX32" fmla="*/ 1261256 w 1825371"/>
                <a:gd name="connsiteY32" fmla="*/ 1854772 h 3047785"/>
                <a:gd name="connsiteX33" fmla="*/ 1272647 w 1825371"/>
                <a:gd name="connsiteY33" fmla="*/ 2086061 h 3047785"/>
                <a:gd name="connsiteX34" fmla="*/ 1288528 w 1825371"/>
                <a:gd name="connsiteY34" fmla="*/ 2674639 h 3047785"/>
                <a:gd name="connsiteX35" fmla="*/ 1297493 w 1825371"/>
                <a:gd name="connsiteY35" fmla="*/ 3047785 h 3047785"/>
                <a:gd name="connsiteX36" fmla="*/ 1048951 w 1825371"/>
                <a:gd name="connsiteY36" fmla="*/ 3047785 h 3047785"/>
                <a:gd name="connsiteX37" fmla="*/ 1053441 w 1825371"/>
                <a:gd name="connsiteY37" fmla="*/ 2920082 h 3047785"/>
                <a:gd name="connsiteX38" fmla="*/ 1066213 w 1825371"/>
                <a:gd name="connsiteY38" fmla="*/ 2573839 h 3047785"/>
                <a:gd name="connsiteX39" fmla="*/ 1077951 w 1825371"/>
                <a:gd name="connsiteY39" fmla="*/ 2236916 h 3047785"/>
                <a:gd name="connsiteX40" fmla="*/ 1093485 w 1825371"/>
                <a:gd name="connsiteY40" fmla="*/ 1882733 h 3047785"/>
                <a:gd name="connsiteX41" fmla="*/ 1107983 w 1825371"/>
                <a:gd name="connsiteY41" fmla="*/ 1608293 h 3047785"/>
                <a:gd name="connsiteX42" fmla="*/ 1125245 w 1825371"/>
                <a:gd name="connsiteY42" fmla="*/ 1293464 h 3047785"/>
                <a:gd name="connsiteX43" fmla="*/ 1096247 w 1825371"/>
                <a:gd name="connsiteY43" fmla="*/ 1270681 h 3047785"/>
                <a:gd name="connsiteX44" fmla="*/ 984400 w 1825371"/>
                <a:gd name="connsiteY44" fmla="*/ 1242374 h 3047785"/>
                <a:gd name="connsiteX45" fmla="*/ 977149 w 1825371"/>
                <a:gd name="connsiteY45" fmla="*/ 1225458 h 3047785"/>
                <a:gd name="connsiteX46" fmla="*/ 983019 w 1825371"/>
                <a:gd name="connsiteY46" fmla="*/ 1189902 h 3047785"/>
                <a:gd name="connsiteX47" fmla="*/ 1016158 w 1825371"/>
                <a:gd name="connsiteY47" fmla="*/ 1097041 h 3047785"/>
                <a:gd name="connsiteX48" fmla="*/ 1055513 w 1825371"/>
                <a:gd name="connsiteY48" fmla="*/ 1078055 h 3047785"/>
                <a:gd name="connsiteX49" fmla="*/ 1097628 w 1825371"/>
                <a:gd name="connsiteY49" fmla="*/ 1104290 h 3047785"/>
                <a:gd name="connsiteX50" fmla="*/ 1115579 w 1825371"/>
                <a:gd name="connsiteY50" fmla="*/ 1107743 h 3047785"/>
                <a:gd name="connsiteX51" fmla="*/ 1177026 w 1825371"/>
                <a:gd name="connsiteY51" fmla="*/ 1087375 h 3047785"/>
                <a:gd name="connsiteX52" fmla="*/ 1179787 w 1825371"/>
                <a:gd name="connsiteY52" fmla="*/ 1073913 h 3047785"/>
                <a:gd name="connsiteX53" fmla="*/ 1135255 w 1825371"/>
                <a:gd name="connsiteY53" fmla="*/ 1041117 h 3047785"/>
                <a:gd name="connsiteX54" fmla="*/ 939868 w 1825371"/>
                <a:gd name="connsiteY54" fmla="*/ 883702 h 3047785"/>
                <a:gd name="connsiteX55" fmla="*/ 549783 w 1825371"/>
                <a:gd name="connsiteY55" fmla="*/ 496379 h 3047785"/>
                <a:gd name="connsiteX56" fmla="*/ 40947 w 1825371"/>
                <a:gd name="connsiteY56" fmla="*/ 48990 h 3047785"/>
                <a:gd name="connsiteX57" fmla="*/ 5735 w 1825371"/>
                <a:gd name="connsiteY57" fmla="*/ 17231 h 3047785"/>
                <a:gd name="connsiteX58" fmla="*/ 902 w 1825371"/>
                <a:gd name="connsiteY58" fmla="*/ 4114 h 3047785"/>
                <a:gd name="connsiteX59" fmla="*/ 15747 w 1825371"/>
                <a:gd name="connsiteY59" fmla="*/ 1352 h 3047785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3047785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4685667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97493 w 1825371"/>
                <a:gd name="connsiteY34" fmla="*/ 4685667 h 4705763"/>
                <a:gd name="connsiteX35" fmla="*/ 938419 w 1825371"/>
                <a:gd name="connsiteY35" fmla="*/ 4705763 h 4705763"/>
                <a:gd name="connsiteX36" fmla="*/ 1053441 w 1825371"/>
                <a:gd name="connsiteY36" fmla="*/ 2920082 h 4705763"/>
                <a:gd name="connsiteX37" fmla="*/ 1066213 w 1825371"/>
                <a:gd name="connsiteY37" fmla="*/ 2573839 h 4705763"/>
                <a:gd name="connsiteX38" fmla="*/ 1077951 w 1825371"/>
                <a:gd name="connsiteY38" fmla="*/ 2236916 h 4705763"/>
                <a:gd name="connsiteX39" fmla="*/ 1093485 w 1825371"/>
                <a:gd name="connsiteY39" fmla="*/ 1882733 h 4705763"/>
                <a:gd name="connsiteX40" fmla="*/ 1107983 w 1825371"/>
                <a:gd name="connsiteY40" fmla="*/ 1608293 h 4705763"/>
                <a:gd name="connsiteX41" fmla="*/ 1125245 w 1825371"/>
                <a:gd name="connsiteY41" fmla="*/ 1293464 h 4705763"/>
                <a:gd name="connsiteX42" fmla="*/ 1096247 w 1825371"/>
                <a:gd name="connsiteY42" fmla="*/ 1270681 h 4705763"/>
                <a:gd name="connsiteX43" fmla="*/ 984400 w 1825371"/>
                <a:gd name="connsiteY43" fmla="*/ 1242374 h 4705763"/>
                <a:gd name="connsiteX44" fmla="*/ 977149 w 1825371"/>
                <a:gd name="connsiteY44" fmla="*/ 1225458 h 4705763"/>
                <a:gd name="connsiteX45" fmla="*/ 983019 w 1825371"/>
                <a:gd name="connsiteY45" fmla="*/ 1189902 h 4705763"/>
                <a:gd name="connsiteX46" fmla="*/ 1016158 w 1825371"/>
                <a:gd name="connsiteY46" fmla="*/ 1097041 h 4705763"/>
                <a:gd name="connsiteX47" fmla="*/ 1055513 w 1825371"/>
                <a:gd name="connsiteY47" fmla="*/ 1078055 h 4705763"/>
                <a:gd name="connsiteX48" fmla="*/ 1097628 w 1825371"/>
                <a:gd name="connsiteY48" fmla="*/ 1104290 h 4705763"/>
                <a:gd name="connsiteX49" fmla="*/ 1115579 w 1825371"/>
                <a:gd name="connsiteY49" fmla="*/ 1107743 h 4705763"/>
                <a:gd name="connsiteX50" fmla="*/ 1177026 w 1825371"/>
                <a:gd name="connsiteY50" fmla="*/ 1087375 h 4705763"/>
                <a:gd name="connsiteX51" fmla="*/ 1179787 w 1825371"/>
                <a:gd name="connsiteY51" fmla="*/ 1073913 h 4705763"/>
                <a:gd name="connsiteX52" fmla="*/ 1135255 w 1825371"/>
                <a:gd name="connsiteY52" fmla="*/ 1041117 h 4705763"/>
                <a:gd name="connsiteX53" fmla="*/ 939868 w 1825371"/>
                <a:gd name="connsiteY53" fmla="*/ 883702 h 4705763"/>
                <a:gd name="connsiteX54" fmla="*/ 549783 w 1825371"/>
                <a:gd name="connsiteY54" fmla="*/ 496379 h 4705763"/>
                <a:gd name="connsiteX55" fmla="*/ 40947 w 1825371"/>
                <a:gd name="connsiteY55" fmla="*/ 48990 h 4705763"/>
                <a:gd name="connsiteX56" fmla="*/ 5735 w 1825371"/>
                <a:gd name="connsiteY56" fmla="*/ 17231 h 4705763"/>
                <a:gd name="connsiteX57" fmla="*/ 902 w 1825371"/>
                <a:gd name="connsiteY57" fmla="*/ 4114 h 4705763"/>
                <a:gd name="connsiteX58" fmla="*/ 15747 w 1825371"/>
                <a:gd name="connsiteY58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97493 w 1825371"/>
                <a:gd name="connsiteY33" fmla="*/ 4685667 h 4705763"/>
                <a:gd name="connsiteX34" fmla="*/ 938419 w 1825371"/>
                <a:gd name="connsiteY34" fmla="*/ 4705763 h 4705763"/>
                <a:gd name="connsiteX35" fmla="*/ 1053441 w 1825371"/>
                <a:gd name="connsiteY35" fmla="*/ 2920082 h 4705763"/>
                <a:gd name="connsiteX36" fmla="*/ 1066213 w 1825371"/>
                <a:gd name="connsiteY36" fmla="*/ 2573839 h 4705763"/>
                <a:gd name="connsiteX37" fmla="*/ 1077951 w 1825371"/>
                <a:gd name="connsiteY37" fmla="*/ 2236916 h 4705763"/>
                <a:gd name="connsiteX38" fmla="*/ 1093485 w 1825371"/>
                <a:gd name="connsiteY38" fmla="*/ 1882733 h 4705763"/>
                <a:gd name="connsiteX39" fmla="*/ 1107983 w 1825371"/>
                <a:gd name="connsiteY39" fmla="*/ 1608293 h 4705763"/>
                <a:gd name="connsiteX40" fmla="*/ 1125245 w 1825371"/>
                <a:gd name="connsiteY40" fmla="*/ 1293464 h 4705763"/>
                <a:gd name="connsiteX41" fmla="*/ 1096247 w 1825371"/>
                <a:gd name="connsiteY41" fmla="*/ 1270681 h 4705763"/>
                <a:gd name="connsiteX42" fmla="*/ 984400 w 1825371"/>
                <a:gd name="connsiteY42" fmla="*/ 1242374 h 4705763"/>
                <a:gd name="connsiteX43" fmla="*/ 977149 w 1825371"/>
                <a:gd name="connsiteY43" fmla="*/ 1225458 h 4705763"/>
                <a:gd name="connsiteX44" fmla="*/ 983019 w 1825371"/>
                <a:gd name="connsiteY44" fmla="*/ 1189902 h 4705763"/>
                <a:gd name="connsiteX45" fmla="*/ 1016158 w 1825371"/>
                <a:gd name="connsiteY45" fmla="*/ 1097041 h 4705763"/>
                <a:gd name="connsiteX46" fmla="*/ 1055513 w 1825371"/>
                <a:gd name="connsiteY46" fmla="*/ 1078055 h 4705763"/>
                <a:gd name="connsiteX47" fmla="*/ 1097628 w 1825371"/>
                <a:gd name="connsiteY47" fmla="*/ 1104290 h 4705763"/>
                <a:gd name="connsiteX48" fmla="*/ 1115579 w 1825371"/>
                <a:gd name="connsiteY48" fmla="*/ 1107743 h 4705763"/>
                <a:gd name="connsiteX49" fmla="*/ 1177026 w 1825371"/>
                <a:gd name="connsiteY49" fmla="*/ 1087375 h 4705763"/>
                <a:gd name="connsiteX50" fmla="*/ 1179787 w 1825371"/>
                <a:gd name="connsiteY50" fmla="*/ 1073913 h 4705763"/>
                <a:gd name="connsiteX51" fmla="*/ 1135255 w 1825371"/>
                <a:gd name="connsiteY51" fmla="*/ 1041117 h 4705763"/>
                <a:gd name="connsiteX52" fmla="*/ 939868 w 1825371"/>
                <a:gd name="connsiteY52" fmla="*/ 883702 h 4705763"/>
                <a:gd name="connsiteX53" fmla="*/ 549783 w 1825371"/>
                <a:gd name="connsiteY53" fmla="*/ 496379 h 4705763"/>
                <a:gd name="connsiteX54" fmla="*/ 40947 w 1825371"/>
                <a:gd name="connsiteY54" fmla="*/ 48990 h 4705763"/>
                <a:gd name="connsiteX55" fmla="*/ 5735 w 1825371"/>
                <a:gd name="connsiteY55" fmla="*/ 17231 h 4705763"/>
                <a:gd name="connsiteX56" fmla="*/ 902 w 1825371"/>
                <a:gd name="connsiteY56" fmla="*/ 4114 h 4705763"/>
                <a:gd name="connsiteX57" fmla="*/ 15747 w 1825371"/>
                <a:gd name="connsiteY57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97493 w 1825371"/>
                <a:gd name="connsiteY32" fmla="*/ 4685667 h 4705763"/>
                <a:gd name="connsiteX33" fmla="*/ 938419 w 1825371"/>
                <a:gd name="connsiteY33" fmla="*/ 4705763 h 4705763"/>
                <a:gd name="connsiteX34" fmla="*/ 1053441 w 1825371"/>
                <a:gd name="connsiteY34" fmla="*/ 2920082 h 4705763"/>
                <a:gd name="connsiteX35" fmla="*/ 1066213 w 1825371"/>
                <a:gd name="connsiteY35" fmla="*/ 2573839 h 4705763"/>
                <a:gd name="connsiteX36" fmla="*/ 1077951 w 1825371"/>
                <a:gd name="connsiteY36" fmla="*/ 2236916 h 4705763"/>
                <a:gd name="connsiteX37" fmla="*/ 1093485 w 1825371"/>
                <a:gd name="connsiteY37" fmla="*/ 1882733 h 4705763"/>
                <a:gd name="connsiteX38" fmla="*/ 1107983 w 1825371"/>
                <a:gd name="connsiteY38" fmla="*/ 1608293 h 4705763"/>
                <a:gd name="connsiteX39" fmla="*/ 1125245 w 1825371"/>
                <a:gd name="connsiteY39" fmla="*/ 1293464 h 4705763"/>
                <a:gd name="connsiteX40" fmla="*/ 1096247 w 1825371"/>
                <a:gd name="connsiteY40" fmla="*/ 1270681 h 4705763"/>
                <a:gd name="connsiteX41" fmla="*/ 984400 w 1825371"/>
                <a:gd name="connsiteY41" fmla="*/ 1242374 h 4705763"/>
                <a:gd name="connsiteX42" fmla="*/ 977149 w 1825371"/>
                <a:gd name="connsiteY42" fmla="*/ 1225458 h 4705763"/>
                <a:gd name="connsiteX43" fmla="*/ 983019 w 1825371"/>
                <a:gd name="connsiteY43" fmla="*/ 1189902 h 4705763"/>
                <a:gd name="connsiteX44" fmla="*/ 1016158 w 1825371"/>
                <a:gd name="connsiteY44" fmla="*/ 1097041 h 4705763"/>
                <a:gd name="connsiteX45" fmla="*/ 1055513 w 1825371"/>
                <a:gd name="connsiteY45" fmla="*/ 1078055 h 4705763"/>
                <a:gd name="connsiteX46" fmla="*/ 1097628 w 1825371"/>
                <a:gd name="connsiteY46" fmla="*/ 1104290 h 4705763"/>
                <a:gd name="connsiteX47" fmla="*/ 1115579 w 1825371"/>
                <a:gd name="connsiteY47" fmla="*/ 1107743 h 4705763"/>
                <a:gd name="connsiteX48" fmla="*/ 1177026 w 1825371"/>
                <a:gd name="connsiteY48" fmla="*/ 1087375 h 4705763"/>
                <a:gd name="connsiteX49" fmla="*/ 1179787 w 1825371"/>
                <a:gd name="connsiteY49" fmla="*/ 1073913 h 4705763"/>
                <a:gd name="connsiteX50" fmla="*/ 1135255 w 1825371"/>
                <a:gd name="connsiteY50" fmla="*/ 1041117 h 4705763"/>
                <a:gd name="connsiteX51" fmla="*/ 939868 w 1825371"/>
                <a:gd name="connsiteY51" fmla="*/ 883702 h 4705763"/>
                <a:gd name="connsiteX52" fmla="*/ 549783 w 1825371"/>
                <a:gd name="connsiteY52" fmla="*/ 496379 h 4705763"/>
                <a:gd name="connsiteX53" fmla="*/ 40947 w 1825371"/>
                <a:gd name="connsiteY53" fmla="*/ 48990 h 4705763"/>
                <a:gd name="connsiteX54" fmla="*/ 5735 w 1825371"/>
                <a:gd name="connsiteY54" fmla="*/ 17231 h 4705763"/>
                <a:gd name="connsiteX55" fmla="*/ 902 w 1825371"/>
                <a:gd name="connsiteY55" fmla="*/ 4114 h 4705763"/>
                <a:gd name="connsiteX56" fmla="*/ 15747 w 1825371"/>
                <a:gd name="connsiteY56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07983 w 1825371"/>
                <a:gd name="connsiteY37" fmla="*/ 1608293 h 4705763"/>
                <a:gd name="connsiteX38" fmla="*/ 1125245 w 1825371"/>
                <a:gd name="connsiteY38" fmla="*/ 1293464 h 4705763"/>
                <a:gd name="connsiteX39" fmla="*/ 1096247 w 1825371"/>
                <a:gd name="connsiteY39" fmla="*/ 1270681 h 4705763"/>
                <a:gd name="connsiteX40" fmla="*/ 984400 w 1825371"/>
                <a:gd name="connsiteY40" fmla="*/ 1242374 h 4705763"/>
                <a:gd name="connsiteX41" fmla="*/ 977149 w 1825371"/>
                <a:gd name="connsiteY41" fmla="*/ 1225458 h 4705763"/>
                <a:gd name="connsiteX42" fmla="*/ 983019 w 1825371"/>
                <a:gd name="connsiteY42" fmla="*/ 1189902 h 4705763"/>
                <a:gd name="connsiteX43" fmla="*/ 1016158 w 1825371"/>
                <a:gd name="connsiteY43" fmla="*/ 1097041 h 4705763"/>
                <a:gd name="connsiteX44" fmla="*/ 1055513 w 1825371"/>
                <a:gd name="connsiteY44" fmla="*/ 1078055 h 4705763"/>
                <a:gd name="connsiteX45" fmla="*/ 1097628 w 1825371"/>
                <a:gd name="connsiteY45" fmla="*/ 1104290 h 4705763"/>
                <a:gd name="connsiteX46" fmla="*/ 1115579 w 1825371"/>
                <a:gd name="connsiteY46" fmla="*/ 1107743 h 4705763"/>
                <a:gd name="connsiteX47" fmla="*/ 1177026 w 1825371"/>
                <a:gd name="connsiteY47" fmla="*/ 1087375 h 4705763"/>
                <a:gd name="connsiteX48" fmla="*/ 1179787 w 1825371"/>
                <a:gd name="connsiteY48" fmla="*/ 1073913 h 4705763"/>
                <a:gd name="connsiteX49" fmla="*/ 1135255 w 1825371"/>
                <a:gd name="connsiteY49" fmla="*/ 1041117 h 4705763"/>
                <a:gd name="connsiteX50" fmla="*/ 939868 w 1825371"/>
                <a:gd name="connsiteY50" fmla="*/ 883702 h 4705763"/>
                <a:gd name="connsiteX51" fmla="*/ 549783 w 1825371"/>
                <a:gd name="connsiteY51" fmla="*/ 496379 h 4705763"/>
                <a:gd name="connsiteX52" fmla="*/ 40947 w 1825371"/>
                <a:gd name="connsiteY52" fmla="*/ 48990 h 4705763"/>
                <a:gd name="connsiteX53" fmla="*/ 5735 w 1825371"/>
                <a:gd name="connsiteY53" fmla="*/ 17231 h 4705763"/>
                <a:gd name="connsiteX54" fmla="*/ 902 w 1825371"/>
                <a:gd name="connsiteY54" fmla="*/ 4114 h 4705763"/>
                <a:gd name="connsiteX55" fmla="*/ 15747 w 1825371"/>
                <a:gd name="connsiteY55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25245 w 1825371"/>
                <a:gd name="connsiteY37" fmla="*/ 1293464 h 4705763"/>
                <a:gd name="connsiteX38" fmla="*/ 1096247 w 1825371"/>
                <a:gd name="connsiteY38" fmla="*/ 1270681 h 4705763"/>
                <a:gd name="connsiteX39" fmla="*/ 984400 w 1825371"/>
                <a:gd name="connsiteY39" fmla="*/ 1242374 h 4705763"/>
                <a:gd name="connsiteX40" fmla="*/ 977149 w 1825371"/>
                <a:gd name="connsiteY40" fmla="*/ 1225458 h 4705763"/>
                <a:gd name="connsiteX41" fmla="*/ 983019 w 1825371"/>
                <a:gd name="connsiteY41" fmla="*/ 1189902 h 4705763"/>
                <a:gd name="connsiteX42" fmla="*/ 1016158 w 1825371"/>
                <a:gd name="connsiteY42" fmla="*/ 1097041 h 4705763"/>
                <a:gd name="connsiteX43" fmla="*/ 1055513 w 1825371"/>
                <a:gd name="connsiteY43" fmla="*/ 1078055 h 4705763"/>
                <a:gd name="connsiteX44" fmla="*/ 1097628 w 1825371"/>
                <a:gd name="connsiteY44" fmla="*/ 1104290 h 4705763"/>
                <a:gd name="connsiteX45" fmla="*/ 1115579 w 1825371"/>
                <a:gd name="connsiteY45" fmla="*/ 1107743 h 4705763"/>
                <a:gd name="connsiteX46" fmla="*/ 1177026 w 1825371"/>
                <a:gd name="connsiteY46" fmla="*/ 1087375 h 4705763"/>
                <a:gd name="connsiteX47" fmla="*/ 1179787 w 1825371"/>
                <a:gd name="connsiteY47" fmla="*/ 1073913 h 4705763"/>
                <a:gd name="connsiteX48" fmla="*/ 1135255 w 1825371"/>
                <a:gd name="connsiteY48" fmla="*/ 1041117 h 4705763"/>
                <a:gd name="connsiteX49" fmla="*/ 939868 w 1825371"/>
                <a:gd name="connsiteY49" fmla="*/ 883702 h 4705763"/>
                <a:gd name="connsiteX50" fmla="*/ 549783 w 1825371"/>
                <a:gd name="connsiteY50" fmla="*/ 496379 h 4705763"/>
                <a:gd name="connsiteX51" fmla="*/ 40947 w 1825371"/>
                <a:gd name="connsiteY51" fmla="*/ 48990 h 4705763"/>
                <a:gd name="connsiteX52" fmla="*/ 5735 w 1825371"/>
                <a:gd name="connsiteY52" fmla="*/ 17231 h 4705763"/>
                <a:gd name="connsiteX53" fmla="*/ 902 w 1825371"/>
                <a:gd name="connsiteY53" fmla="*/ 4114 h 4705763"/>
                <a:gd name="connsiteX54" fmla="*/ 15747 w 1825371"/>
                <a:gd name="connsiteY54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125245 w 1825371"/>
                <a:gd name="connsiteY36" fmla="*/ 1293464 h 4705763"/>
                <a:gd name="connsiteX37" fmla="*/ 1096247 w 1825371"/>
                <a:gd name="connsiteY37" fmla="*/ 1270681 h 4705763"/>
                <a:gd name="connsiteX38" fmla="*/ 984400 w 1825371"/>
                <a:gd name="connsiteY38" fmla="*/ 1242374 h 4705763"/>
                <a:gd name="connsiteX39" fmla="*/ 977149 w 1825371"/>
                <a:gd name="connsiteY39" fmla="*/ 1225458 h 4705763"/>
                <a:gd name="connsiteX40" fmla="*/ 983019 w 1825371"/>
                <a:gd name="connsiteY40" fmla="*/ 1189902 h 4705763"/>
                <a:gd name="connsiteX41" fmla="*/ 1016158 w 1825371"/>
                <a:gd name="connsiteY41" fmla="*/ 1097041 h 4705763"/>
                <a:gd name="connsiteX42" fmla="*/ 1055513 w 1825371"/>
                <a:gd name="connsiteY42" fmla="*/ 1078055 h 4705763"/>
                <a:gd name="connsiteX43" fmla="*/ 1097628 w 1825371"/>
                <a:gd name="connsiteY43" fmla="*/ 1104290 h 4705763"/>
                <a:gd name="connsiteX44" fmla="*/ 1115579 w 1825371"/>
                <a:gd name="connsiteY44" fmla="*/ 1107743 h 4705763"/>
                <a:gd name="connsiteX45" fmla="*/ 1177026 w 1825371"/>
                <a:gd name="connsiteY45" fmla="*/ 1087375 h 4705763"/>
                <a:gd name="connsiteX46" fmla="*/ 1179787 w 1825371"/>
                <a:gd name="connsiteY46" fmla="*/ 1073913 h 4705763"/>
                <a:gd name="connsiteX47" fmla="*/ 1135255 w 1825371"/>
                <a:gd name="connsiteY47" fmla="*/ 1041117 h 4705763"/>
                <a:gd name="connsiteX48" fmla="*/ 939868 w 1825371"/>
                <a:gd name="connsiteY48" fmla="*/ 883702 h 4705763"/>
                <a:gd name="connsiteX49" fmla="*/ 549783 w 1825371"/>
                <a:gd name="connsiteY49" fmla="*/ 496379 h 4705763"/>
                <a:gd name="connsiteX50" fmla="*/ 40947 w 1825371"/>
                <a:gd name="connsiteY50" fmla="*/ 48990 h 4705763"/>
                <a:gd name="connsiteX51" fmla="*/ 5735 w 1825371"/>
                <a:gd name="connsiteY51" fmla="*/ 17231 h 4705763"/>
                <a:gd name="connsiteX52" fmla="*/ 902 w 1825371"/>
                <a:gd name="connsiteY52" fmla="*/ 4114 h 4705763"/>
                <a:gd name="connsiteX53" fmla="*/ 15747 w 1825371"/>
                <a:gd name="connsiteY53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125245 w 1825371"/>
                <a:gd name="connsiteY35" fmla="*/ 1293464 h 4705763"/>
                <a:gd name="connsiteX36" fmla="*/ 1096247 w 1825371"/>
                <a:gd name="connsiteY36" fmla="*/ 1270681 h 4705763"/>
                <a:gd name="connsiteX37" fmla="*/ 984400 w 1825371"/>
                <a:gd name="connsiteY37" fmla="*/ 1242374 h 4705763"/>
                <a:gd name="connsiteX38" fmla="*/ 977149 w 1825371"/>
                <a:gd name="connsiteY38" fmla="*/ 1225458 h 4705763"/>
                <a:gd name="connsiteX39" fmla="*/ 983019 w 1825371"/>
                <a:gd name="connsiteY39" fmla="*/ 1189902 h 4705763"/>
                <a:gd name="connsiteX40" fmla="*/ 1016158 w 1825371"/>
                <a:gd name="connsiteY40" fmla="*/ 1097041 h 4705763"/>
                <a:gd name="connsiteX41" fmla="*/ 1055513 w 1825371"/>
                <a:gd name="connsiteY41" fmla="*/ 1078055 h 4705763"/>
                <a:gd name="connsiteX42" fmla="*/ 1097628 w 1825371"/>
                <a:gd name="connsiteY42" fmla="*/ 1104290 h 4705763"/>
                <a:gd name="connsiteX43" fmla="*/ 1115579 w 1825371"/>
                <a:gd name="connsiteY43" fmla="*/ 1107743 h 4705763"/>
                <a:gd name="connsiteX44" fmla="*/ 1177026 w 1825371"/>
                <a:gd name="connsiteY44" fmla="*/ 1087375 h 4705763"/>
                <a:gd name="connsiteX45" fmla="*/ 1179787 w 1825371"/>
                <a:gd name="connsiteY45" fmla="*/ 1073913 h 4705763"/>
                <a:gd name="connsiteX46" fmla="*/ 1135255 w 1825371"/>
                <a:gd name="connsiteY46" fmla="*/ 1041117 h 4705763"/>
                <a:gd name="connsiteX47" fmla="*/ 939868 w 1825371"/>
                <a:gd name="connsiteY47" fmla="*/ 883702 h 4705763"/>
                <a:gd name="connsiteX48" fmla="*/ 549783 w 1825371"/>
                <a:gd name="connsiteY48" fmla="*/ 496379 h 4705763"/>
                <a:gd name="connsiteX49" fmla="*/ 40947 w 1825371"/>
                <a:gd name="connsiteY49" fmla="*/ 48990 h 4705763"/>
                <a:gd name="connsiteX50" fmla="*/ 5735 w 1825371"/>
                <a:gd name="connsiteY50" fmla="*/ 17231 h 4705763"/>
                <a:gd name="connsiteX51" fmla="*/ 902 w 1825371"/>
                <a:gd name="connsiteY51" fmla="*/ 4114 h 4705763"/>
                <a:gd name="connsiteX52" fmla="*/ 15747 w 1825371"/>
                <a:gd name="connsiteY52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125245 w 1825371"/>
                <a:gd name="connsiteY34" fmla="*/ 1293464 h 4705763"/>
                <a:gd name="connsiteX35" fmla="*/ 1096247 w 1825371"/>
                <a:gd name="connsiteY35" fmla="*/ 1270681 h 4705763"/>
                <a:gd name="connsiteX36" fmla="*/ 984400 w 1825371"/>
                <a:gd name="connsiteY36" fmla="*/ 1242374 h 4705763"/>
                <a:gd name="connsiteX37" fmla="*/ 977149 w 1825371"/>
                <a:gd name="connsiteY37" fmla="*/ 1225458 h 4705763"/>
                <a:gd name="connsiteX38" fmla="*/ 983019 w 1825371"/>
                <a:gd name="connsiteY38" fmla="*/ 1189902 h 4705763"/>
                <a:gd name="connsiteX39" fmla="*/ 1016158 w 1825371"/>
                <a:gd name="connsiteY39" fmla="*/ 1097041 h 4705763"/>
                <a:gd name="connsiteX40" fmla="*/ 1055513 w 1825371"/>
                <a:gd name="connsiteY40" fmla="*/ 1078055 h 4705763"/>
                <a:gd name="connsiteX41" fmla="*/ 1097628 w 1825371"/>
                <a:gd name="connsiteY41" fmla="*/ 1104290 h 4705763"/>
                <a:gd name="connsiteX42" fmla="*/ 1115579 w 1825371"/>
                <a:gd name="connsiteY42" fmla="*/ 1107743 h 4705763"/>
                <a:gd name="connsiteX43" fmla="*/ 1177026 w 1825371"/>
                <a:gd name="connsiteY43" fmla="*/ 1087375 h 4705763"/>
                <a:gd name="connsiteX44" fmla="*/ 1179787 w 1825371"/>
                <a:gd name="connsiteY44" fmla="*/ 1073913 h 4705763"/>
                <a:gd name="connsiteX45" fmla="*/ 1135255 w 1825371"/>
                <a:gd name="connsiteY45" fmla="*/ 1041117 h 4705763"/>
                <a:gd name="connsiteX46" fmla="*/ 939868 w 1825371"/>
                <a:gd name="connsiteY46" fmla="*/ 883702 h 4705763"/>
                <a:gd name="connsiteX47" fmla="*/ 549783 w 1825371"/>
                <a:gd name="connsiteY47" fmla="*/ 496379 h 4705763"/>
                <a:gd name="connsiteX48" fmla="*/ 40947 w 1825371"/>
                <a:gd name="connsiteY48" fmla="*/ 48990 h 4705763"/>
                <a:gd name="connsiteX49" fmla="*/ 5735 w 1825371"/>
                <a:gd name="connsiteY49" fmla="*/ 17231 h 4705763"/>
                <a:gd name="connsiteX50" fmla="*/ 902 w 1825371"/>
                <a:gd name="connsiteY50" fmla="*/ 4114 h 4705763"/>
                <a:gd name="connsiteX51" fmla="*/ 15747 w 1825371"/>
                <a:gd name="connsiteY51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125245 w 1825371"/>
                <a:gd name="connsiteY33" fmla="*/ 1293464 h 4705763"/>
                <a:gd name="connsiteX34" fmla="*/ 1096247 w 1825371"/>
                <a:gd name="connsiteY34" fmla="*/ 1270681 h 4705763"/>
                <a:gd name="connsiteX35" fmla="*/ 984400 w 1825371"/>
                <a:gd name="connsiteY35" fmla="*/ 1242374 h 4705763"/>
                <a:gd name="connsiteX36" fmla="*/ 977149 w 1825371"/>
                <a:gd name="connsiteY36" fmla="*/ 1225458 h 4705763"/>
                <a:gd name="connsiteX37" fmla="*/ 983019 w 1825371"/>
                <a:gd name="connsiteY37" fmla="*/ 1189902 h 4705763"/>
                <a:gd name="connsiteX38" fmla="*/ 1016158 w 1825371"/>
                <a:gd name="connsiteY38" fmla="*/ 1097041 h 4705763"/>
                <a:gd name="connsiteX39" fmla="*/ 1055513 w 1825371"/>
                <a:gd name="connsiteY39" fmla="*/ 1078055 h 4705763"/>
                <a:gd name="connsiteX40" fmla="*/ 1097628 w 1825371"/>
                <a:gd name="connsiteY40" fmla="*/ 1104290 h 4705763"/>
                <a:gd name="connsiteX41" fmla="*/ 1115579 w 1825371"/>
                <a:gd name="connsiteY41" fmla="*/ 1107743 h 4705763"/>
                <a:gd name="connsiteX42" fmla="*/ 1177026 w 1825371"/>
                <a:gd name="connsiteY42" fmla="*/ 1087375 h 4705763"/>
                <a:gd name="connsiteX43" fmla="*/ 1179787 w 1825371"/>
                <a:gd name="connsiteY43" fmla="*/ 1073913 h 4705763"/>
                <a:gd name="connsiteX44" fmla="*/ 1135255 w 1825371"/>
                <a:gd name="connsiteY44" fmla="*/ 1041117 h 4705763"/>
                <a:gd name="connsiteX45" fmla="*/ 939868 w 1825371"/>
                <a:gd name="connsiteY45" fmla="*/ 883702 h 4705763"/>
                <a:gd name="connsiteX46" fmla="*/ 549783 w 1825371"/>
                <a:gd name="connsiteY46" fmla="*/ 496379 h 4705763"/>
                <a:gd name="connsiteX47" fmla="*/ 40947 w 1825371"/>
                <a:gd name="connsiteY47" fmla="*/ 48990 h 4705763"/>
                <a:gd name="connsiteX48" fmla="*/ 5735 w 1825371"/>
                <a:gd name="connsiteY48" fmla="*/ 17231 h 4705763"/>
                <a:gd name="connsiteX49" fmla="*/ 902 w 1825371"/>
                <a:gd name="connsiteY49" fmla="*/ 4114 h 4705763"/>
                <a:gd name="connsiteX50" fmla="*/ 15747 w 1825371"/>
                <a:gd name="connsiteY50" fmla="*/ 1352 h 4705763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97493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17106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78613 w 1825371"/>
                <a:gd name="connsiteY32" fmla="*/ 4685667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25371" h="4705764">
                  <a:moveTo>
                    <a:pt x="15747" y="1352"/>
                  </a:moveTo>
                  <a:cubicBezTo>
                    <a:pt x="40601" y="7565"/>
                    <a:pt x="63040" y="19648"/>
                    <a:pt x="83062" y="34837"/>
                  </a:cubicBezTo>
                  <a:cubicBezTo>
                    <a:pt x="383392" y="265435"/>
                    <a:pt x="679236" y="502594"/>
                    <a:pt x="961270" y="755975"/>
                  </a:cubicBezTo>
                  <a:cubicBezTo>
                    <a:pt x="1053096" y="838826"/>
                    <a:pt x="1146302" y="919949"/>
                    <a:pt x="1239162" y="1001764"/>
                  </a:cubicBezTo>
                  <a:cubicBezTo>
                    <a:pt x="1250209" y="1011775"/>
                    <a:pt x="1262636" y="1020060"/>
                    <a:pt x="1276445" y="1025928"/>
                  </a:cubicBezTo>
                  <a:cubicBezTo>
                    <a:pt x="1296466" y="1034213"/>
                    <a:pt x="1308204" y="1030070"/>
                    <a:pt x="1316489" y="1009704"/>
                  </a:cubicBezTo>
                  <a:cubicBezTo>
                    <a:pt x="1325119" y="988991"/>
                    <a:pt x="1335821" y="968968"/>
                    <a:pt x="1345141" y="948602"/>
                  </a:cubicBezTo>
                  <a:cubicBezTo>
                    <a:pt x="1359640" y="917188"/>
                    <a:pt x="1382079" y="892679"/>
                    <a:pt x="1407624" y="869894"/>
                  </a:cubicBezTo>
                  <a:cubicBezTo>
                    <a:pt x="1517055" y="771511"/>
                    <a:pt x="1634081" y="682447"/>
                    <a:pt x="1749379" y="590967"/>
                  </a:cubicBezTo>
                  <a:cubicBezTo>
                    <a:pt x="1768711" y="575432"/>
                    <a:pt x="1788043" y="559898"/>
                    <a:pt x="1808066" y="545399"/>
                  </a:cubicBezTo>
                  <a:cubicBezTo>
                    <a:pt x="1819802" y="536769"/>
                    <a:pt x="1824634" y="539875"/>
                    <a:pt x="1825326" y="554375"/>
                  </a:cubicBezTo>
                  <a:cubicBezTo>
                    <a:pt x="1826015" y="568528"/>
                    <a:pt x="1818766" y="579575"/>
                    <a:pt x="1811172" y="590277"/>
                  </a:cubicBezTo>
                  <a:cubicBezTo>
                    <a:pt x="1783900" y="628594"/>
                    <a:pt x="1751451" y="662770"/>
                    <a:pt x="1721073" y="698326"/>
                  </a:cubicBezTo>
                  <a:cubicBezTo>
                    <a:pt x="1613023" y="825017"/>
                    <a:pt x="1503592" y="950328"/>
                    <a:pt x="1385877" y="1068389"/>
                  </a:cubicBezTo>
                  <a:cubicBezTo>
                    <a:pt x="1376900" y="1077364"/>
                    <a:pt x="1378626" y="1088411"/>
                    <a:pt x="1376211" y="1098421"/>
                  </a:cubicBezTo>
                  <a:cubicBezTo>
                    <a:pt x="1373449" y="1111885"/>
                    <a:pt x="1370342" y="1124658"/>
                    <a:pt x="1361366" y="1135359"/>
                  </a:cubicBezTo>
                  <a:cubicBezTo>
                    <a:pt x="1352736" y="1145370"/>
                    <a:pt x="1352736" y="1157798"/>
                    <a:pt x="1355153" y="1169879"/>
                  </a:cubicBezTo>
                  <a:cubicBezTo>
                    <a:pt x="1369651" y="1242374"/>
                    <a:pt x="1391054" y="1312796"/>
                    <a:pt x="1409696" y="1384253"/>
                  </a:cubicBezTo>
                  <a:cubicBezTo>
                    <a:pt x="1440764" y="1505076"/>
                    <a:pt x="1484260" y="1622102"/>
                    <a:pt x="1524994" y="1739817"/>
                  </a:cubicBezTo>
                  <a:cubicBezTo>
                    <a:pt x="1577466" y="1890674"/>
                    <a:pt x="1615785" y="2046016"/>
                    <a:pt x="1659971" y="2199288"/>
                  </a:cubicBezTo>
                  <a:cubicBezTo>
                    <a:pt x="1707264" y="2363607"/>
                    <a:pt x="1746273" y="2529998"/>
                    <a:pt x="1782864" y="2697077"/>
                  </a:cubicBezTo>
                  <a:cubicBezTo>
                    <a:pt x="1788043" y="2720207"/>
                    <a:pt x="1790460" y="2744026"/>
                    <a:pt x="1794257" y="2767845"/>
                  </a:cubicBezTo>
                  <a:cubicBezTo>
                    <a:pt x="1794947" y="2771643"/>
                    <a:pt x="1797364" y="2776822"/>
                    <a:pt x="1791840" y="2778202"/>
                  </a:cubicBezTo>
                  <a:cubicBezTo>
                    <a:pt x="1786662" y="2779583"/>
                    <a:pt x="1785626" y="2774405"/>
                    <a:pt x="1784245" y="2770607"/>
                  </a:cubicBezTo>
                  <a:cubicBezTo>
                    <a:pt x="1770437" y="2734360"/>
                    <a:pt x="1756975" y="2698113"/>
                    <a:pt x="1746617" y="2660831"/>
                  </a:cubicBezTo>
                  <a:cubicBezTo>
                    <a:pt x="1673779" y="2397784"/>
                    <a:pt x="1595762" y="2136116"/>
                    <a:pt x="1513602" y="1875484"/>
                  </a:cubicBezTo>
                  <a:cubicBezTo>
                    <a:pt x="1448704" y="1670431"/>
                    <a:pt x="1380007" y="1466759"/>
                    <a:pt x="1297158" y="1267919"/>
                  </a:cubicBezTo>
                  <a:cubicBezTo>
                    <a:pt x="1289909" y="1251004"/>
                    <a:pt x="1282659" y="1234089"/>
                    <a:pt x="1275064" y="1217173"/>
                  </a:cubicBezTo>
                  <a:cubicBezTo>
                    <a:pt x="1269541" y="1205436"/>
                    <a:pt x="1260911" y="1191628"/>
                    <a:pt x="1248483" y="1193353"/>
                  </a:cubicBezTo>
                  <a:cubicBezTo>
                    <a:pt x="1238128" y="1194734"/>
                    <a:pt x="1235711" y="1211649"/>
                    <a:pt x="1232949" y="1222351"/>
                  </a:cubicBezTo>
                  <a:cubicBezTo>
                    <a:pt x="1228115" y="1242374"/>
                    <a:pt x="1229843" y="1262740"/>
                    <a:pt x="1230877" y="1283108"/>
                  </a:cubicBezTo>
                  <a:cubicBezTo>
                    <a:pt x="1226287" y="2417294"/>
                    <a:pt x="1231744" y="3571578"/>
                    <a:pt x="1227154" y="4705764"/>
                  </a:cubicBezTo>
                  <a:lnTo>
                    <a:pt x="998710" y="4695715"/>
                  </a:lnTo>
                  <a:cubicBezTo>
                    <a:pt x="1020244" y="4110251"/>
                    <a:pt x="1098940" y="1865978"/>
                    <a:pt x="1125245" y="1293464"/>
                  </a:cubicBezTo>
                  <a:cubicBezTo>
                    <a:pt x="1126970" y="1262740"/>
                    <a:pt x="1124553" y="1258943"/>
                    <a:pt x="1096247" y="1270681"/>
                  </a:cubicBezTo>
                  <a:cubicBezTo>
                    <a:pt x="1050679" y="1289666"/>
                    <a:pt x="1018575" y="1263776"/>
                    <a:pt x="984400" y="1242374"/>
                  </a:cubicBezTo>
                  <a:cubicBezTo>
                    <a:pt x="979221" y="1238921"/>
                    <a:pt x="977841" y="1232017"/>
                    <a:pt x="977149" y="1225458"/>
                  </a:cubicBezTo>
                  <a:cubicBezTo>
                    <a:pt x="976115" y="1213030"/>
                    <a:pt x="978530" y="1200949"/>
                    <a:pt x="983019" y="1189902"/>
                  </a:cubicBezTo>
                  <a:cubicBezTo>
                    <a:pt x="995792" y="1159523"/>
                    <a:pt x="1005457" y="1128109"/>
                    <a:pt x="1016158" y="1097041"/>
                  </a:cubicBezTo>
                  <a:cubicBezTo>
                    <a:pt x="1022717" y="1078055"/>
                    <a:pt x="1036181" y="1071841"/>
                    <a:pt x="1055513" y="1078055"/>
                  </a:cubicBezTo>
                  <a:cubicBezTo>
                    <a:pt x="1071737" y="1082887"/>
                    <a:pt x="1084855" y="1093934"/>
                    <a:pt x="1097628" y="1104290"/>
                  </a:cubicBezTo>
                  <a:cubicBezTo>
                    <a:pt x="1103496" y="1108779"/>
                    <a:pt x="1107983" y="1110504"/>
                    <a:pt x="1115579" y="1107743"/>
                  </a:cubicBezTo>
                  <a:cubicBezTo>
                    <a:pt x="1135945" y="1100147"/>
                    <a:pt x="1156313" y="1093589"/>
                    <a:pt x="1177026" y="1087375"/>
                  </a:cubicBezTo>
                  <a:cubicBezTo>
                    <a:pt x="1187726" y="1084268"/>
                    <a:pt x="1185655" y="1080126"/>
                    <a:pt x="1179787" y="1073913"/>
                  </a:cubicBezTo>
                  <a:cubicBezTo>
                    <a:pt x="1166668" y="1060449"/>
                    <a:pt x="1151134" y="1050438"/>
                    <a:pt x="1135255" y="1041117"/>
                  </a:cubicBezTo>
                  <a:cubicBezTo>
                    <a:pt x="1062417" y="998311"/>
                    <a:pt x="998207" y="944460"/>
                    <a:pt x="939868" y="883702"/>
                  </a:cubicBezTo>
                  <a:cubicBezTo>
                    <a:pt x="813177" y="751488"/>
                    <a:pt x="683379" y="622035"/>
                    <a:pt x="549783" y="496379"/>
                  </a:cubicBezTo>
                  <a:cubicBezTo>
                    <a:pt x="385809" y="341382"/>
                    <a:pt x="211479" y="197084"/>
                    <a:pt x="40947" y="48990"/>
                  </a:cubicBezTo>
                  <a:cubicBezTo>
                    <a:pt x="28864" y="38635"/>
                    <a:pt x="17472" y="27933"/>
                    <a:pt x="5735" y="17231"/>
                  </a:cubicBezTo>
                  <a:cubicBezTo>
                    <a:pt x="2283" y="13780"/>
                    <a:pt x="-1859" y="9292"/>
                    <a:pt x="902" y="4114"/>
                  </a:cubicBezTo>
                  <a:cubicBezTo>
                    <a:pt x="4009" y="-1755"/>
                    <a:pt x="10568" y="-29"/>
                    <a:pt x="15747" y="1352"/>
                  </a:cubicBezTo>
                  <a:close/>
                </a:path>
              </a:pathLst>
            </a:custGeom>
            <a:grpFill/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788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A54AB28-9F5A-48C0-A57A-AE3E743FFDE1}"/>
              </a:ext>
            </a:extLst>
          </p:cNvPr>
          <p:cNvGrpSpPr/>
          <p:nvPr/>
        </p:nvGrpSpPr>
        <p:grpSpPr>
          <a:xfrm>
            <a:off x="2030121" y="1975995"/>
            <a:ext cx="2439112" cy="912634"/>
            <a:chOff x="5615841" y="4238904"/>
            <a:chExt cx="1552845" cy="581023"/>
          </a:xfrm>
          <a:solidFill>
            <a:schemeClr val="accent3"/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F06776A-A1FE-49DF-9DF8-D21E35001880}"/>
                </a:ext>
              </a:extLst>
            </p:cNvPr>
            <p:cNvSpPr/>
            <p:nvPr/>
          </p:nvSpPr>
          <p:spPr>
            <a:xfrm rot="221733">
              <a:off x="5615841" y="4238904"/>
              <a:ext cx="906894" cy="577971"/>
            </a:xfrm>
            <a:custGeom>
              <a:avLst/>
              <a:gdLst>
                <a:gd name="connsiteX0" fmla="*/ 891999 w 904552"/>
                <a:gd name="connsiteY0" fmla="*/ 534735 h 576210"/>
                <a:gd name="connsiteX1" fmla="*/ 789633 w 904552"/>
                <a:gd name="connsiteY1" fmla="*/ 575295 h 576210"/>
                <a:gd name="connsiteX2" fmla="*/ 691774 w 904552"/>
                <a:gd name="connsiteY2" fmla="*/ 575295 h 576210"/>
                <a:gd name="connsiteX3" fmla="*/ 618379 w 904552"/>
                <a:gd name="connsiteY3" fmla="*/ 559521 h 576210"/>
                <a:gd name="connsiteX4" fmla="*/ 453242 w 904552"/>
                <a:gd name="connsiteY4" fmla="*/ 479045 h 576210"/>
                <a:gd name="connsiteX5" fmla="*/ 366006 w 904552"/>
                <a:gd name="connsiteY5" fmla="*/ 381186 h 576210"/>
                <a:gd name="connsiteX6" fmla="*/ 297762 w 904552"/>
                <a:gd name="connsiteY6" fmla="*/ 286224 h 576210"/>
                <a:gd name="connsiteX7" fmla="*/ 206985 w 904552"/>
                <a:gd name="connsiteY7" fmla="*/ 196091 h 576210"/>
                <a:gd name="connsiteX8" fmla="*/ 135844 w 904552"/>
                <a:gd name="connsiteY8" fmla="*/ 135250 h 576210"/>
                <a:gd name="connsiteX9" fmla="*/ 37663 w 904552"/>
                <a:gd name="connsiteY9" fmla="*/ 58959 h 576210"/>
                <a:gd name="connsiteX10" fmla="*/ 0 w 904552"/>
                <a:gd name="connsiteY10" fmla="*/ 31919 h 576210"/>
                <a:gd name="connsiteX11" fmla="*/ 67278 w 904552"/>
                <a:gd name="connsiteY11" fmla="*/ 31919 h 576210"/>
                <a:gd name="connsiteX12" fmla="*/ 351198 w 904552"/>
                <a:gd name="connsiteY12" fmla="*/ 7776 h 576210"/>
                <a:gd name="connsiteX13" fmla="*/ 639625 w 904552"/>
                <a:gd name="connsiteY13" fmla="*/ 45761 h 576210"/>
                <a:gd name="connsiteX14" fmla="*/ 823111 w 904552"/>
                <a:gd name="connsiteY14" fmla="*/ 233110 h 576210"/>
                <a:gd name="connsiteX15" fmla="*/ 906806 w 904552"/>
                <a:gd name="connsiteY15" fmla="*/ 491921 h 576210"/>
                <a:gd name="connsiteX16" fmla="*/ 906163 w 904552"/>
                <a:gd name="connsiteY16" fmla="*/ 499325 h 576210"/>
                <a:gd name="connsiteX17" fmla="*/ 833734 w 904552"/>
                <a:gd name="connsiteY17" fmla="*/ 455868 h 576210"/>
                <a:gd name="connsiteX18" fmla="*/ 717526 w 904552"/>
                <a:gd name="connsiteY18" fmla="*/ 356077 h 576210"/>
                <a:gd name="connsiteX19" fmla="*/ 642844 w 904552"/>
                <a:gd name="connsiteY19" fmla="*/ 254677 h 576210"/>
                <a:gd name="connsiteX20" fmla="*/ 559471 w 904552"/>
                <a:gd name="connsiteY20" fmla="*/ 178708 h 576210"/>
                <a:gd name="connsiteX21" fmla="*/ 481248 w 904552"/>
                <a:gd name="connsiteY21" fmla="*/ 168407 h 576210"/>
                <a:gd name="connsiteX22" fmla="*/ 502172 w 904552"/>
                <a:gd name="connsiteY22" fmla="*/ 175167 h 576210"/>
                <a:gd name="connsiteX23" fmla="*/ 607435 w 904552"/>
                <a:gd name="connsiteY23" fmla="*/ 247595 h 576210"/>
                <a:gd name="connsiteX24" fmla="*/ 673747 w 904552"/>
                <a:gd name="connsiteY24" fmla="*/ 347386 h 576210"/>
                <a:gd name="connsiteX25" fmla="*/ 769031 w 904552"/>
                <a:gd name="connsiteY25" fmla="*/ 441704 h 576210"/>
                <a:gd name="connsiteX26" fmla="*/ 891999 w 904552"/>
                <a:gd name="connsiteY26" fmla="*/ 534735 h 576210"/>
                <a:gd name="connsiteX0" fmla="*/ 891999 w 906893"/>
                <a:gd name="connsiteY0" fmla="*/ 534735 h 577971"/>
                <a:gd name="connsiteX1" fmla="*/ 789633 w 906893"/>
                <a:gd name="connsiteY1" fmla="*/ 575295 h 577971"/>
                <a:gd name="connsiteX2" fmla="*/ 691774 w 906893"/>
                <a:gd name="connsiteY2" fmla="*/ 575295 h 577971"/>
                <a:gd name="connsiteX3" fmla="*/ 618379 w 906893"/>
                <a:gd name="connsiteY3" fmla="*/ 559521 h 577971"/>
                <a:gd name="connsiteX4" fmla="*/ 453242 w 906893"/>
                <a:gd name="connsiteY4" fmla="*/ 479045 h 577971"/>
                <a:gd name="connsiteX5" fmla="*/ 366006 w 906893"/>
                <a:gd name="connsiteY5" fmla="*/ 381186 h 577971"/>
                <a:gd name="connsiteX6" fmla="*/ 297762 w 906893"/>
                <a:gd name="connsiteY6" fmla="*/ 286224 h 577971"/>
                <a:gd name="connsiteX7" fmla="*/ 206985 w 906893"/>
                <a:gd name="connsiteY7" fmla="*/ 196091 h 577971"/>
                <a:gd name="connsiteX8" fmla="*/ 135844 w 906893"/>
                <a:gd name="connsiteY8" fmla="*/ 135250 h 577971"/>
                <a:gd name="connsiteX9" fmla="*/ 37663 w 906893"/>
                <a:gd name="connsiteY9" fmla="*/ 58959 h 577971"/>
                <a:gd name="connsiteX10" fmla="*/ 0 w 906893"/>
                <a:gd name="connsiteY10" fmla="*/ 31919 h 577971"/>
                <a:gd name="connsiteX11" fmla="*/ 351198 w 906893"/>
                <a:gd name="connsiteY11" fmla="*/ 7776 h 577971"/>
                <a:gd name="connsiteX12" fmla="*/ 639625 w 906893"/>
                <a:gd name="connsiteY12" fmla="*/ 45761 h 577971"/>
                <a:gd name="connsiteX13" fmla="*/ 823111 w 906893"/>
                <a:gd name="connsiteY13" fmla="*/ 233110 h 577971"/>
                <a:gd name="connsiteX14" fmla="*/ 906806 w 906893"/>
                <a:gd name="connsiteY14" fmla="*/ 491921 h 577971"/>
                <a:gd name="connsiteX15" fmla="*/ 906163 w 906893"/>
                <a:gd name="connsiteY15" fmla="*/ 499325 h 577971"/>
                <a:gd name="connsiteX16" fmla="*/ 833734 w 906893"/>
                <a:gd name="connsiteY16" fmla="*/ 455868 h 577971"/>
                <a:gd name="connsiteX17" fmla="*/ 717526 w 906893"/>
                <a:gd name="connsiteY17" fmla="*/ 356077 h 577971"/>
                <a:gd name="connsiteX18" fmla="*/ 642844 w 906893"/>
                <a:gd name="connsiteY18" fmla="*/ 254677 h 577971"/>
                <a:gd name="connsiteX19" fmla="*/ 559471 w 906893"/>
                <a:gd name="connsiteY19" fmla="*/ 178708 h 577971"/>
                <a:gd name="connsiteX20" fmla="*/ 481248 w 906893"/>
                <a:gd name="connsiteY20" fmla="*/ 168407 h 577971"/>
                <a:gd name="connsiteX21" fmla="*/ 502172 w 906893"/>
                <a:gd name="connsiteY21" fmla="*/ 175167 h 577971"/>
                <a:gd name="connsiteX22" fmla="*/ 607435 w 906893"/>
                <a:gd name="connsiteY22" fmla="*/ 247595 h 577971"/>
                <a:gd name="connsiteX23" fmla="*/ 673747 w 906893"/>
                <a:gd name="connsiteY23" fmla="*/ 347386 h 577971"/>
                <a:gd name="connsiteX24" fmla="*/ 769031 w 906893"/>
                <a:gd name="connsiteY24" fmla="*/ 441704 h 577971"/>
                <a:gd name="connsiteX25" fmla="*/ 891999 w 906893"/>
                <a:gd name="connsiteY25" fmla="*/ 534735 h 577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06893" h="577971">
                  <a:moveTo>
                    <a:pt x="891999" y="534735"/>
                  </a:moveTo>
                  <a:cubicBezTo>
                    <a:pt x="860774" y="558878"/>
                    <a:pt x="826330" y="570466"/>
                    <a:pt x="789633" y="575295"/>
                  </a:cubicBezTo>
                  <a:cubicBezTo>
                    <a:pt x="757121" y="579479"/>
                    <a:pt x="724286" y="578192"/>
                    <a:pt x="691774" y="575295"/>
                  </a:cubicBezTo>
                  <a:cubicBezTo>
                    <a:pt x="666987" y="573363"/>
                    <a:pt x="642522" y="566603"/>
                    <a:pt x="618379" y="559521"/>
                  </a:cubicBezTo>
                  <a:cubicBezTo>
                    <a:pt x="558827" y="541817"/>
                    <a:pt x="502816" y="516708"/>
                    <a:pt x="453242" y="479045"/>
                  </a:cubicBezTo>
                  <a:cubicBezTo>
                    <a:pt x="418155" y="452005"/>
                    <a:pt x="386286" y="422068"/>
                    <a:pt x="366006" y="381186"/>
                  </a:cubicBezTo>
                  <a:cubicBezTo>
                    <a:pt x="348623" y="345776"/>
                    <a:pt x="322549" y="316483"/>
                    <a:pt x="297762" y="286224"/>
                  </a:cubicBezTo>
                  <a:cubicBezTo>
                    <a:pt x="270400" y="253068"/>
                    <a:pt x="237244" y="226028"/>
                    <a:pt x="206985" y="196091"/>
                  </a:cubicBezTo>
                  <a:cubicBezTo>
                    <a:pt x="184773" y="174201"/>
                    <a:pt x="160309" y="154887"/>
                    <a:pt x="135844" y="135250"/>
                  </a:cubicBezTo>
                  <a:cubicBezTo>
                    <a:pt x="103653" y="109176"/>
                    <a:pt x="70497" y="84068"/>
                    <a:pt x="37663" y="58959"/>
                  </a:cubicBezTo>
                  <a:cubicBezTo>
                    <a:pt x="25431" y="49624"/>
                    <a:pt x="12232" y="40932"/>
                    <a:pt x="0" y="31919"/>
                  </a:cubicBezTo>
                  <a:lnTo>
                    <a:pt x="351198" y="7776"/>
                  </a:lnTo>
                  <a:cubicBezTo>
                    <a:pt x="450667" y="-7997"/>
                    <a:pt x="548204" y="-1881"/>
                    <a:pt x="639625" y="45761"/>
                  </a:cubicBezTo>
                  <a:cubicBezTo>
                    <a:pt x="721067" y="88252"/>
                    <a:pt x="779654" y="153599"/>
                    <a:pt x="823111" y="233110"/>
                  </a:cubicBezTo>
                  <a:cubicBezTo>
                    <a:pt x="867212" y="313908"/>
                    <a:pt x="892321" y="401144"/>
                    <a:pt x="906806" y="491921"/>
                  </a:cubicBezTo>
                  <a:cubicBezTo>
                    <a:pt x="907128" y="493853"/>
                    <a:pt x="906484" y="496106"/>
                    <a:pt x="906163" y="499325"/>
                  </a:cubicBezTo>
                  <a:cubicBezTo>
                    <a:pt x="879444" y="488059"/>
                    <a:pt x="856911" y="470997"/>
                    <a:pt x="833734" y="455868"/>
                  </a:cubicBezTo>
                  <a:cubicBezTo>
                    <a:pt x="790599" y="427540"/>
                    <a:pt x="752614" y="393418"/>
                    <a:pt x="717526" y="356077"/>
                  </a:cubicBezTo>
                  <a:cubicBezTo>
                    <a:pt x="688555" y="325496"/>
                    <a:pt x="667953" y="288155"/>
                    <a:pt x="642844" y="254677"/>
                  </a:cubicBezTo>
                  <a:cubicBezTo>
                    <a:pt x="619989" y="224096"/>
                    <a:pt x="594880" y="196091"/>
                    <a:pt x="559471" y="178708"/>
                  </a:cubicBezTo>
                  <a:cubicBezTo>
                    <a:pt x="534362" y="166475"/>
                    <a:pt x="508288" y="167119"/>
                    <a:pt x="481248" y="168407"/>
                  </a:cubicBezTo>
                  <a:cubicBezTo>
                    <a:pt x="487364" y="174523"/>
                    <a:pt x="495090" y="173879"/>
                    <a:pt x="502172" y="175167"/>
                  </a:cubicBezTo>
                  <a:cubicBezTo>
                    <a:pt x="548848" y="182571"/>
                    <a:pt x="580395" y="211542"/>
                    <a:pt x="607435" y="247595"/>
                  </a:cubicBezTo>
                  <a:cubicBezTo>
                    <a:pt x="631256" y="279786"/>
                    <a:pt x="652823" y="313264"/>
                    <a:pt x="673747" y="347386"/>
                  </a:cubicBezTo>
                  <a:cubicBezTo>
                    <a:pt x="697890" y="386336"/>
                    <a:pt x="735231" y="412411"/>
                    <a:pt x="769031" y="441704"/>
                  </a:cubicBezTo>
                  <a:cubicBezTo>
                    <a:pt x="807338" y="474860"/>
                    <a:pt x="848220" y="506085"/>
                    <a:pt x="891999" y="534735"/>
                  </a:cubicBezTo>
                  <a:close/>
                </a:path>
              </a:pathLst>
            </a:custGeom>
            <a:grpFill/>
            <a:ln w="3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88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723D289-969B-426B-B8FA-FC6EE52575F3}"/>
                </a:ext>
              </a:extLst>
            </p:cNvPr>
            <p:cNvSpPr/>
            <p:nvPr/>
          </p:nvSpPr>
          <p:spPr>
            <a:xfrm>
              <a:off x="6530026" y="4411923"/>
              <a:ext cx="638660" cy="408004"/>
            </a:xfrm>
            <a:custGeom>
              <a:avLst/>
              <a:gdLst>
                <a:gd name="connsiteX0" fmla="*/ 638659 w 637371"/>
                <a:gd name="connsiteY0" fmla="*/ 20878 h 405600"/>
                <a:gd name="connsiteX1" fmla="*/ 469338 w 637371"/>
                <a:gd name="connsiteY1" fmla="*/ 158653 h 405600"/>
                <a:gd name="connsiteX2" fmla="*/ 380170 w 637371"/>
                <a:gd name="connsiteY2" fmla="*/ 269066 h 405600"/>
                <a:gd name="connsiteX3" fmla="*/ 283276 w 637371"/>
                <a:gd name="connsiteY3" fmla="*/ 359522 h 405600"/>
                <a:gd name="connsiteX4" fmla="*/ 136810 w 637371"/>
                <a:gd name="connsiteY4" fmla="*/ 406520 h 405600"/>
                <a:gd name="connsiteX5" fmla="*/ 24143 w 637371"/>
                <a:gd name="connsiteY5" fmla="*/ 387849 h 405600"/>
                <a:gd name="connsiteX6" fmla="*/ 9657 w 637371"/>
                <a:gd name="connsiteY6" fmla="*/ 377227 h 405600"/>
                <a:gd name="connsiteX7" fmla="*/ 114598 w 637371"/>
                <a:gd name="connsiteY7" fmla="*/ 296107 h 405600"/>
                <a:gd name="connsiteX8" fmla="*/ 176404 w 637371"/>
                <a:gd name="connsiteY8" fmla="*/ 224966 h 405600"/>
                <a:gd name="connsiteX9" fmla="*/ 219861 w 637371"/>
                <a:gd name="connsiteY9" fmla="*/ 163160 h 405600"/>
                <a:gd name="connsiteX10" fmla="*/ 286817 w 637371"/>
                <a:gd name="connsiteY10" fmla="*/ 122278 h 405600"/>
                <a:gd name="connsiteX11" fmla="*/ 300337 w 637371"/>
                <a:gd name="connsiteY11" fmla="*/ 117771 h 405600"/>
                <a:gd name="connsiteX12" fmla="*/ 214711 w 637371"/>
                <a:gd name="connsiteY12" fmla="*/ 145133 h 405600"/>
                <a:gd name="connsiteX13" fmla="*/ 168034 w 637371"/>
                <a:gd name="connsiteY13" fmla="*/ 204364 h 405600"/>
                <a:gd name="connsiteX14" fmla="*/ 0 w 637371"/>
                <a:gd name="connsiteY14" fmla="*/ 352118 h 405600"/>
                <a:gd name="connsiteX15" fmla="*/ 21889 w 637371"/>
                <a:gd name="connsiteY15" fmla="*/ 253293 h 405600"/>
                <a:gd name="connsiteX16" fmla="*/ 161274 w 637371"/>
                <a:gd name="connsiteY16" fmla="*/ 46308 h 405600"/>
                <a:gd name="connsiteX17" fmla="*/ 264928 w 637371"/>
                <a:gd name="connsiteY17" fmla="*/ 5104 h 405600"/>
                <a:gd name="connsiteX18" fmla="*/ 426846 w 637371"/>
                <a:gd name="connsiteY18" fmla="*/ 10577 h 405600"/>
                <a:gd name="connsiteX19" fmla="*/ 602606 w 637371"/>
                <a:gd name="connsiteY19" fmla="*/ 21522 h 405600"/>
                <a:gd name="connsiteX20" fmla="*/ 638659 w 637371"/>
                <a:gd name="connsiteY20" fmla="*/ 20878 h 405600"/>
                <a:gd name="connsiteX0" fmla="*/ 638659 w 638659"/>
                <a:gd name="connsiteY0" fmla="*/ 20878 h 408004"/>
                <a:gd name="connsiteX1" fmla="*/ 469338 w 638659"/>
                <a:gd name="connsiteY1" fmla="*/ 158653 h 408004"/>
                <a:gd name="connsiteX2" fmla="*/ 380170 w 638659"/>
                <a:gd name="connsiteY2" fmla="*/ 269066 h 408004"/>
                <a:gd name="connsiteX3" fmla="*/ 283276 w 638659"/>
                <a:gd name="connsiteY3" fmla="*/ 359522 h 408004"/>
                <a:gd name="connsiteX4" fmla="*/ 136810 w 638659"/>
                <a:gd name="connsiteY4" fmla="*/ 406520 h 408004"/>
                <a:gd name="connsiteX5" fmla="*/ 24143 w 638659"/>
                <a:gd name="connsiteY5" fmla="*/ 387849 h 408004"/>
                <a:gd name="connsiteX6" fmla="*/ 9657 w 638659"/>
                <a:gd name="connsiteY6" fmla="*/ 377227 h 408004"/>
                <a:gd name="connsiteX7" fmla="*/ 114598 w 638659"/>
                <a:gd name="connsiteY7" fmla="*/ 296107 h 408004"/>
                <a:gd name="connsiteX8" fmla="*/ 176404 w 638659"/>
                <a:gd name="connsiteY8" fmla="*/ 224966 h 408004"/>
                <a:gd name="connsiteX9" fmla="*/ 219861 w 638659"/>
                <a:gd name="connsiteY9" fmla="*/ 163160 h 408004"/>
                <a:gd name="connsiteX10" fmla="*/ 286817 w 638659"/>
                <a:gd name="connsiteY10" fmla="*/ 122278 h 408004"/>
                <a:gd name="connsiteX11" fmla="*/ 300337 w 638659"/>
                <a:gd name="connsiteY11" fmla="*/ 117771 h 408004"/>
                <a:gd name="connsiteX12" fmla="*/ 214711 w 638659"/>
                <a:gd name="connsiteY12" fmla="*/ 145133 h 408004"/>
                <a:gd name="connsiteX13" fmla="*/ 168034 w 638659"/>
                <a:gd name="connsiteY13" fmla="*/ 204364 h 408004"/>
                <a:gd name="connsiteX14" fmla="*/ 0 w 638659"/>
                <a:gd name="connsiteY14" fmla="*/ 352118 h 408004"/>
                <a:gd name="connsiteX15" fmla="*/ 21889 w 638659"/>
                <a:gd name="connsiteY15" fmla="*/ 253293 h 408004"/>
                <a:gd name="connsiteX16" fmla="*/ 161274 w 638659"/>
                <a:gd name="connsiteY16" fmla="*/ 46308 h 408004"/>
                <a:gd name="connsiteX17" fmla="*/ 264928 w 638659"/>
                <a:gd name="connsiteY17" fmla="*/ 5104 h 408004"/>
                <a:gd name="connsiteX18" fmla="*/ 426846 w 638659"/>
                <a:gd name="connsiteY18" fmla="*/ 10577 h 408004"/>
                <a:gd name="connsiteX19" fmla="*/ 638659 w 638659"/>
                <a:gd name="connsiteY19" fmla="*/ 20878 h 40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8659" h="408004">
                  <a:moveTo>
                    <a:pt x="638659" y="20878"/>
                  </a:moveTo>
                  <a:cubicBezTo>
                    <a:pt x="576854" y="64657"/>
                    <a:pt x="521486" y="109723"/>
                    <a:pt x="469338" y="158653"/>
                  </a:cubicBezTo>
                  <a:cubicBezTo>
                    <a:pt x="434572" y="191166"/>
                    <a:pt x="402703" y="226253"/>
                    <a:pt x="380170" y="269066"/>
                  </a:cubicBezTo>
                  <a:cubicBezTo>
                    <a:pt x="358602" y="310592"/>
                    <a:pt x="322549" y="336989"/>
                    <a:pt x="283276" y="359522"/>
                  </a:cubicBezTo>
                  <a:cubicBezTo>
                    <a:pt x="237888" y="385596"/>
                    <a:pt x="188958" y="400726"/>
                    <a:pt x="136810" y="406520"/>
                  </a:cubicBezTo>
                  <a:cubicBezTo>
                    <a:pt x="97215" y="410705"/>
                    <a:pt x="59552" y="406520"/>
                    <a:pt x="24143" y="387849"/>
                  </a:cubicBezTo>
                  <a:cubicBezTo>
                    <a:pt x="18670" y="384952"/>
                    <a:pt x="15129" y="381411"/>
                    <a:pt x="9657" y="377227"/>
                  </a:cubicBezTo>
                  <a:cubicBezTo>
                    <a:pt x="46998" y="351796"/>
                    <a:pt x="81442" y="324756"/>
                    <a:pt x="114598" y="296107"/>
                  </a:cubicBezTo>
                  <a:cubicBezTo>
                    <a:pt x="138741" y="275183"/>
                    <a:pt x="160631" y="253293"/>
                    <a:pt x="176404" y="224966"/>
                  </a:cubicBezTo>
                  <a:cubicBezTo>
                    <a:pt x="188636" y="203076"/>
                    <a:pt x="203766" y="182796"/>
                    <a:pt x="219861" y="163160"/>
                  </a:cubicBezTo>
                  <a:cubicBezTo>
                    <a:pt x="237566" y="141914"/>
                    <a:pt x="258812" y="126463"/>
                    <a:pt x="286817" y="122278"/>
                  </a:cubicBezTo>
                  <a:cubicBezTo>
                    <a:pt x="291002" y="121634"/>
                    <a:pt x="296475" y="122600"/>
                    <a:pt x="300337" y="117771"/>
                  </a:cubicBezTo>
                  <a:cubicBezTo>
                    <a:pt x="267181" y="113265"/>
                    <a:pt x="238853" y="122278"/>
                    <a:pt x="214711" y="145133"/>
                  </a:cubicBezTo>
                  <a:cubicBezTo>
                    <a:pt x="196362" y="162516"/>
                    <a:pt x="181876" y="183118"/>
                    <a:pt x="168034" y="204364"/>
                  </a:cubicBezTo>
                  <a:cubicBezTo>
                    <a:pt x="126187" y="268101"/>
                    <a:pt x="67922" y="313811"/>
                    <a:pt x="0" y="352118"/>
                  </a:cubicBezTo>
                  <a:cubicBezTo>
                    <a:pt x="3863" y="316709"/>
                    <a:pt x="11910" y="284518"/>
                    <a:pt x="21889" y="253293"/>
                  </a:cubicBezTo>
                  <a:cubicBezTo>
                    <a:pt x="47964" y="170564"/>
                    <a:pt x="89811" y="98457"/>
                    <a:pt x="161274" y="46308"/>
                  </a:cubicBezTo>
                  <a:cubicBezTo>
                    <a:pt x="192177" y="23775"/>
                    <a:pt x="227909" y="12186"/>
                    <a:pt x="264928" y="5104"/>
                  </a:cubicBezTo>
                  <a:cubicBezTo>
                    <a:pt x="319330" y="-5197"/>
                    <a:pt x="372766" y="1885"/>
                    <a:pt x="426846" y="10577"/>
                  </a:cubicBezTo>
                  <a:cubicBezTo>
                    <a:pt x="489134" y="13206"/>
                    <a:pt x="631577" y="-3801"/>
                    <a:pt x="638659" y="20878"/>
                  </a:cubicBezTo>
                  <a:close/>
                </a:path>
              </a:pathLst>
            </a:custGeom>
            <a:grpFill/>
            <a:ln w="3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88" dirty="0"/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F8DB6FFD-AFE5-43BD-ABD6-00113C4BD74C}"/>
              </a:ext>
            </a:extLst>
          </p:cNvPr>
          <p:cNvSpPr/>
          <p:nvPr/>
        </p:nvSpPr>
        <p:spPr>
          <a:xfrm>
            <a:off x="0" y="2979399"/>
            <a:ext cx="6858000" cy="77697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FBB36C2-2713-4D8A-BA46-DEEB982E310F}"/>
              </a:ext>
            </a:extLst>
          </p:cNvPr>
          <p:cNvGrpSpPr/>
          <p:nvPr/>
        </p:nvGrpSpPr>
        <p:grpSpPr>
          <a:xfrm>
            <a:off x="2055036" y="1704412"/>
            <a:ext cx="869712" cy="284130"/>
            <a:chOff x="4723437" y="2782010"/>
            <a:chExt cx="1546155" cy="50512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9AEBCB8-9322-4067-B666-83F9AF540BF1}"/>
                </a:ext>
              </a:extLst>
            </p:cNvPr>
            <p:cNvSpPr/>
            <p:nvPr/>
          </p:nvSpPr>
          <p:spPr>
            <a:xfrm>
              <a:off x="4723437" y="3035109"/>
              <a:ext cx="303918" cy="252021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88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4761E601-E025-48CD-9F5D-301F067DA4FE}"/>
                </a:ext>
              </a:extLst>
            </p:cNvPr>
            <p:cNvSpPr/>
            <p:nvPr/>
          </p:nvSpPr>
          <p:spPr>
            <a:xfrm>
              <a:off x="4990334" y="2782010"/>
              <a:ext cx="609135" cy="505120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88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7E79BEC-BD2C-4EA9-AA15-040318662F43}"/>
                </a:ext>
              </a:extLst>
            </p:cNvPr>
            <p:cNvSpPr/>
            <p:nvPr/>
          </p:nvSpPr>
          <p:spPr>
            <a:xfrm>
              <a:off x="5589947" y="2972095"/>
              <a:ext cx="379909" cy="315035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88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86273BA-E6AD-48DB-8FB4-3FC95F003612}"/>
                </a:ext>
              </a:extLst>
            </p:cNvPr>
            <p:cNvSpPr/>
            <p:nvPr/>
          </p:nvSpPr>
          <p:spPr>
            <a:xfrm>
              <a:off x="5965674" y="3035109"/>
              <a:ext cx="303918" cy="252021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88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6F542FDA-6944-41BC-817D-DE672C425147}"/>
              </a:ext>
            </a:extLst>
          </p:cNvPr>
          <p:cNvSpPr txBox="1"/>
          <p:nvPr/>
        </p:nvSpPr>
        <p:spPr>
          <a:xfrm>
            <a:off x="5715" y="3081772"/>
            <a:ext cx="6775471" cy="55983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03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ko-KR" sz="303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03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ko-KR" sz="303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03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ko-KR" sz="303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ko-KR" sz="303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ko-KR" sz="303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03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ko-KR" sz="303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03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ko-KR" sz="303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03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ko-KR" sz="303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03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ko-KR" sz="303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03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ko-KR" sz="303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ko-KR" altLang="en-US" sz="3038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E61A478B-62D4-4072-997E-3837B16B99F0}"/>
              </a:ext>
            </a:extLst>
          </p:cNvPr>
          <p:cNvSpPr/>
          <p:nvPr/>
        </p:nvSpPr>
        <p:spPr>
          <a:xfrm>
            <a:off x="4619246" y="1898796"/>
            <a:ext cx="434965" cy="434965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0A05C90-FC07-4A23-B3F3-F2271CDD452A}"/>
              </a:ext>
            </a:extLst>
          </p:cNvPr>
          <p:cNvSpPr/>
          <p:nvPr/>
        </p:nvSpPr>
        <p:spPr>
          <a:xfrm>
            <a:off x="6129276" y="2350526"/>
            <a:ext cx="284846" cy="284846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4654E7D2-C455-48AD-9072-7C9F160565B1}"/>
              </a:ext>
            </a:extLst>
          </p:cNvPr>
          <p:cNvSpPr/>
          <p:nvPr/>
        </p:nvSpPr>
        <p:spPr>
          <a:xfrm>
            <a:off x="5490803" y="1082359"/>
            <a:ext cx="290730" cy="29073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C3AEA43F-7102-4622-863C-29B6D6394F72}"/>
              </a:ext>
            </a:extLst>
          </p:cNvPr>
          <p:cNvSpPr/>
          <p:nvPr/>
        </p:nvSpPr>
        <p:spPr>
          <a:xfrm>
            <a:off x="5735988" y="2301958"/>
            <a:ext cx="507126" cy="507126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447E0538-A412-4387-94A5-2B342C0A2E77}"/>
              </a:ext>
            </a:extLst>
          </p:cNvPr>
          <p:cNvSpPr/>
          <p:nvPr/>
        </p:nvSpPr>
        <p:spPr>
          <a:xfrm>
            <a:off x="1368393" y="1664210"/>
            <a:ext cx="541298" cy="54129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3425CA9-3BFA-4533-A436-6EF7335C439C}"/>
              </a:ext>
            </a:extLst>
          </p:cNvPr>
          <p:cNvSpPr/>
          <p:nvPr/>
        </p:nvSpPr>
        <p:spPr>
          <a:xfrm>
            <a:off x="1500894" y="1117807"/>
            <a:ext cx="369340" cy="36934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16E02D60-ECA5-447C-A132-55E2E0516A52}"/>
              </a:ext>
            </a:extLst>
          </p:cNvPr>
          <p:cNvSpPr/>
          <p:nvPr/>
        </p:nvSpPr>
        <p:spPr>
          <a:xfrm>
            <a:off x="3829537" y="991172"/>
            <a:ext cx="136676" cy="136676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DA4C073D-E698-4E29-BC83-EF46F8AA0768}"/>
              </a:ext>
            </a:extLst>
          </p:cNvPr>
          <p:cNvSpPr/>
          <p:nvPr/>
        </p:nvSpPr>
        <p:spPr>
          <a:xfrm>
            <a:off x="2870693" y="1231405"/>
            <a:ext cx="227583" cy="22758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D816EC0B-289D-45DB-BA2A-2D5774E94545}"/>
              </a:ext>
            </a:extLst>
          </p:cNvPr>
          <p:cNvSpPr/>
          <p:nvPr/>
        </p:nvSpPr>
        <p:spPr>
          <a:xfrm>
            <a:off x="1321101" y="2050897"/>
            <a:ext cx="227583" cy="22758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B3E9C167-3E74-444B-BBF1-A9F4B19A0035}"/>
              </a:ext>
            </a:extLst>
          </p:cNvPr>
          <p:cNvSpPr/>
          <p:nvPr/>
        </p:nvSpPr>
        <p:spPr>
          <a:xfrm>
            <a:off x="763783" y="1996668"/>
            <a:ext cx="280590" cy="28059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9F287556-555D-45F7-91BA-127AA0690FDF}"/>
              </a:ext>
            </a:extLst>
          </p:cNvPr>
          <p:cNvSpPr/>
          <p:nvPr/>
        </p:nvSpPr>
        <p:spPr>
          <a:xfrm>
            <a:off x="21269" y="1923209"/>
            <a:ext cx="756432" cy="75643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83C54042-12EC-4257-9472-65969213694F}"/>
              </a:ext>
            </a:extLst>
          </p:cNvPr>
          <p:cNvSpPr/>
          <p:nvPr/>
        </p:nvSpPr>
        <p:spPr>
          <a:xfrm>
            <a:off x="6152880" y="1041619"/>
            <a:ext cx="622591" cy="622591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3C1D6E05-CC0A-452F-A74B-FE5A4584A4DF}"/>
              </a:ext>
            </a:extLst>
          </p:cNvPr>
          <p:cNvSpPr/>
          <p:nvPr/>
        </p:nvSpPr>
        <p:spPr>
          <a:xfrm>
            <a:off x="1380828" y="1138230"/>
            <a:ext cx="186403" cy="186403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914D98F1-76F8-41BF-A12D-78A5C07503ED}"/>
              </a:ext>
            </a:extLst>
          </p:cNvPr>
          <p:cNvSpPr/>
          <p:nvPr/>
        </p:nvSpPr>
        <p:spPr>
          <a:xfrm>
            <a:off x="81639" y="798905"/>
            <a:ext cx="461744" cy="461744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9EAC5C74-3392-4FBA-8A2D-E2B9483F00A2}"/>
              </a:ext>
            </a:extLst>
          </p:cNvPr>
          <p:cNvSpPr/>
          <p:nvPr/>
        </p:nvSpPr>
        <p:spPr>
          <a:xfrm>
            <a:off x="270632" y="3140140"/>
            <a:ext cx="428730" cy="428730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0952C6B5-0003-48C7-9E41-46727D58D262}"/>
              </a:ext>
            </a:extLst>
          </p:cNvPr>
          <p:cNvSpPr/>
          <p:nvPr/>
        </p:nvSpPr>
        <p:spPr>
          <a:xfrm>
            <a:off x="5917502" y="3513800"/>
            <a:ext cx="261074" cy="26107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AACC6F48-963A-4D2D-891F-B11C324665FB}"/>
              </a:ext>
            </a:extLst>
          </p:cNvPr>
          <p:cNvSpPr/>
          <p:nvPr/>
        </p:nvSpPr>
        <p:spPr>
          <a:xfrm>
            <a:off x="5207028" y="4108171"/>
            <a:ext cx="290730" cy="29073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2209FB43-BBDD-41E0-8C0A-051FAD8F47E4}"/>
              </a:ext>
            </a:extLst>
          </p:cNvPr>
          <p:cNvSpPr/>
          <p:nvPr/>
        </p:nvSpPr>
        <p:spPr>
          <a:xfrm>
            <a:off x="6108026" y="3522759"/>
            <a:ext cx="464803" cy="464803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67878697-B718-4D49-B8FC-454C280C8238}"/>
              </a:ext>
            </a:extLst>
          </p:cNvPr>
          <p:cNvSpPr/>
          <p:nvPr/>
        </p:nvSpPr>
        <p:spPr>
          <a:xfrm>
            <a:off x="4644853" y="3455515"/>
            <a:ext cx="541298" cy="54129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C37F3F48-FCE9-4756-8242-6F96B485530D}"/>
              </a:ext>
            </a:extLst>
          </p:cNvPr>
          <p:cNvSpPr/>
          <p:nvPr/>
        </p:nvSpPr>
        <p:spPr>
          <a:xfrm>
            <a:off x="1815477" y="3664295"/>
            <a:ext cx="161280" cy="16128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EBC5EA47-AF78-4443-A1B8-3559FF601647}"/>
              </a:ext>
            </a:extLst>
          </p:cNvPr>
          <p:cNvSpPr/>
          <p:nvPr/>
        </p:nvSpPr>
        <p:spPr>
          <a:xfrm>
            <a:off x="1525874" y="3795445"/>
            <a:ext cx="369340" cy="369340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8C34BC9F-65C8-4978-80DA-4ECADB737858}"/>
              </a:ext>
            </a:extLst>
          </p:cNvPr>
          <p:cNvSpPr/>
          <p:nvPr/>
        </p:nvSpPr>
        <p:spPr>
          <a:xfrm>
            <a:off x="985264" y="3352098"/>
            <a:ext cx="384103" cy="38410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B02291E0-B99B-4495-92DE-EB42A6C69230}"/>
              </a:ext>
            </a:extLst>
          </p:cNvPr>
          <p:cNvSpPr/>
          <p:nvPr/>
        </p:nvSpPr>
        <p:spPr>
          <a:xfrm>
            <a:off x="2690461" y="4076614"/>
            <a:ext cx="436694" cy="436694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A36D0159-0FBC-4B08-91FD-B5D892CA7BA3}"/>
              </a:ext>
            </a:extLst>
          </p:cNvPr>
          <p:cNvSpPr/>
          <p:nvPr/>
        </p:nvSpPr>
        <p:spPr>
          <a:xfrm>
            <a:off x="3854517" y="3668810"/>
            <a:ext cx="136676" cy="136676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7FBC0625-FE03-4E22-B678-3B0096C355B8}"/>
              </a:ext>
            </a:extLst>
          </p:cNvPr>
          <p:cNvSpPr/>
          <p:nvPr/>
        </p:nvSpPr>
        <p:spPr>
          <a:xfrm>
            <a:off x="3334533" y="3936240"/>
            <a:ext cx="136676" cy="136676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15E7D22D-22B1-48B6-93B4-4286CC271BFD}"/>
              </a:ext>
            </a:extLst>
          </p:cNvPr>
          <p:cNvSpPr/>
          <p:nvPr/>
        </p:nvSpPr>
        <p:spPr>
          <a:xfrm>
            <a:off x="658712" y="4333968"/>
            <a:ext cx="123529" cy="123529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D33C6072-A605-45F7-93C8-93173206E614}"/>
              </a:ext>
            </a:extLst>
          </p:cNvPr>
          <p:cNvSpPr/>
          <p:nvPr/>
        </p:nvSpPr>
        <p:spPr>
          <a:xfrm>
            <a:off x="1831336" y="2568196"/>
            <a:ext cx="541298" cy="54129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380D9025-E8B8-4F96-843E-FFA4DFCBA173}"/>
              </a:ext>
            </a:extLst>
          </p:cNvPr>
          <p:cNvSpPr/>
          <p:nvPr/>
        </p:nvSpPr>
        <p:spPr>
          <a:xfrm>
            <a:off x="4728869" y="2887819"/>
            <a:ext cx="267939" cy="267939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</p:spTree>
    <p:extLst>
      <p:ext uri="{BB962C8B-B14F-4D97-AF65-F5344CB8AC3E}">
        <p14:creationId xmlns:p14="http://schemas.microsoft.com/office/powerpoint/2010/main" val="2959984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08DCE-87E8-47BA-A7C0-493C32B2A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96FBA6-7A99-48F4-8983-BC71C3991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0024" y="1481928"/>
            <a:ext cx="5795100" cy="3416400"/>
          </a:xfrm>
        </p:spPr>
        <p:txBody>
          <a:bodyPr/>
          <a:lstStyle/>
          <a:p>
            <a:pPr marL="15240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15240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758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08DCE-87E8-47BA-A7C0-493C32B2A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1C2FF3-DBC2-445A-B5EA-2DBD81B96C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 descr="nam va nu">
            <a:extLst>
              <a:ext uri="{FF2B5EF4-FFF2-40B4-BE49-F238E27FC236}">
                <a16:creationId xmlns:a16="http://schemas.microsoft.com/office/drawing/2014/main" id="{F7F66FF8-40DE-4872-92A0-CC2DBA4AA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0400" y="366922"/>
            <a:ext cx="6196435" cy="43315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647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08DCE-87E8-47BA-A7C0-493C32B2A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B5A58A-3B26-4A21-B1F5-58FB87CBF3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9" descr="dam tau">
            <a:extLst>
              <a:ext uri="{FF2B5EF4-FFF2-40B4-BE49-F238E27FC236}">
                <a16:creationId xmlns:a16="http://schemas.microsoft.com/office/drawing/2014/main" id="{3D7E7D14-A2A4-48E4-AD17-640E7F70F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930" y="242094"/>
            <a:ext cx="5795100" cy="4659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895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37"/>
          <p:cNvSpPr/>
          <p:nvPr/>
        </p:nvSpPr>
        <p:spPr>
          <a:xfrm>
            <a:off x="1522239" y="3253192"/>
            <a:ext cx="4422825" cy="689581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35" name="Google Shape;1235;p37"/>
          <p:cNvSpPr/>
          <p:nvPr/>
        </p:nvSpPr>
        <p:spPr>
          <a:xfrm>
            <a:off x="386632" y="1368292"/>
            <a:ext cx="5585704" cy="134655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36" name="Google Shape;1236;p37"/>
          <p:cNvSpPr txBox="1">
            <a:spLocks noGrp="1"/>
          </p:cNvSpPr>
          <p:nvPr>
            <p:ph type="title"/>
          </p:nvPr>
        </p:nvSpPr>
        <p:spPr>
          <a:xfrm>
            <a:off x="1468006" y="286638"/>
            <a:ext cx="4692724" cy="6584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9" name="Google Shape;1239;p37"/>
          <p:cNvSpPr txBox="1">
            <a:spLocks noGrp="1"/>
          </p:cNvSpPr>
          <p:nvPr>
            <p:ph type="subTitle" idx="1"/>
          </p:nvPr>
        </p:nvSpPr>
        <p:spPr>
          <a:xfrm>
            <a:off x="2016865" y="3098215"/>
            <a:ext cx="5497609" cy="1031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>
              <a:lnSpc>
                <a:spcPct val="110000"/>
              </a:lnSpc>
            </a:pPr>
            <a:r>
              <a:rPr lang="en-US" sz="2000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0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0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000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endParaRPr lang="en-US" sz="2000" spc="-2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358" name="Google Shape;1358;p37"/>
          <p:cNvGrpSpPr/>
          <p:nvPr/>
        </p:nvGrpSpPr>
        <p:grpSpPr>
          <a:xfrm rot="-1996589">
            <a:off x="5499867" y="4636145"/>
            <a:ext cx="1141843" cy="326177"/>
            <a:chOff x="405300" y="1999648"/>
            <a:chExt cx="6798800" cy="2128275"/>
          </a:xfrm>
        </p:grpSpPr>
        <p:sp>
          <p:nvSpPr>
            <p:cNvPr id="1359" name="Google Shape;1359;p37"/>
            <p:cNvSpPr/>
            <p:nvPr/>
          </p:nvSpPr>
          <p:spPr>
            <a:xfrm>
              <a:off x="405300" y="1999648"/>
              <a:ext cx="6798800" cy="2128275"/>
            </a:xfrm>
            <a:custGeom>
              <a:avLst/>
              <a:gdLst/>
              <a:ahLst/>
              <a:cxnLst/>
              <a:rect l="l" t="t" r="r" b="b"/>
              <a:pathLst>
                <a:path w="271952" h="85131" extrusionOk="0">
                  <a:moveTo>
                    <a:pt x="0" y="1"/>
                  </a:moveTo>
                  <a:lnTo>
                    <a:pt x="0" y="319"/>
                  </a:lnTo>
                  <a:cubicBezTo>
                    <a:pt x="849" y="1274"/>
                    <a:pt x="1805" y="2336"/>
                    <a:pt x="2760" y="3397"/>
                  </a:cubicBezTo>
                  <a:cubicBezTo>
                    <a:pt x="3715" y="4353"/>
                    <a:pt x="4565" y="5414"/>
                    <a:pt x="5414" y="6476"/>
                  </a:cubicBezTo>
                  <a:cubicBezTo>
                    <a:pt x="6051" y="7113"/>
                    <a:pt x="6369" y="7856"/>
                    <a:pt x="6475" y="8705"/>
                  </a:cubicBezTo>
                  <a:cubicBezTo>
                    <a:pt x="6475" y="9554"/>
                    <a:pt x="6051" y="10297"/>
                    <a:pt x="5414" y="10828"/>
                  </a:cubicBezTo>
                  <a:cubicBezTo>
                    <a:pt x="4989" y="11358"/>
                    <a:pt x="4459" y="11783"/>
                    <a:pt x="4034" y="12314"/>
                  </a:cubicBezTo>
                  <a:cubicBezTo>
                    <a:pt x="3715" y="12526"/>
                    <a:pt x="3397" y="12844"/>
                    <a:pt x="3185" y="13163"/>
                  </a:cubicBezTo>
                  <a:cubicBezTo>
                    <a:pt x="2866" y="13375"/>
                    <a:pt x="2866" y="13269"/>
                    <a:pt x="3079" y="13375"/>
                  </a:cubicBezTo>
                  <a:cubicBezTo>
                    <a:pt x="3185" y="13481"/>
                    <a:pt x="3079" y="13800"/>
                    <a:pt x="3185" y="13906"/>
                  </a:cubicBezTo>
                  <a:cubicBezTo>
                    <a:pt x="3291" y="14012"/>
                    <a:pt x="3397" y="14118"/>
                    <a:pt x="3503" y="14331"/>
                  </a:cubicBezTo>
                  <a:cubicBezTo>
                    <a:pt x="3715" y="14543"/>
                    <a:pt x="4034" y="14755"/>
                    <a:pt x="4352" y="14967"/>
                  </a:cubicBezTo>
                  <a:cubicBezTo>
                    <a:pt x="5095" y="15498"/>
                    <a:pt x="5945" y="15817"/>
                    <a:pt x="6794" y="16135"/>
                  </a:cubicBezTo>
                  <a:cubicBezTo>
                    <a:pt x="8174" y="16666"/>
                    <a:pt x="9978" y="17090"/>
                    <a:pt x="10934" y="18152"/>
                  </a:cubicBezTo>
                  <a:cubicBezTo>
                    <a:pt x="11889" y="19319"/>
                    <a:pt x="9978" y="20806"/>
                    <a:pt x="9129" y="21336"/>
                  </a:cubicBezTo>
                  <a:cubicBezTo>
                    <a:pt x="7961" y="22079"/>
                    <a:pt x="6688" y="22504"/>
                    <a:pt x="5626" y="23247"/>
                  </a:cubicBezTo>
                  <a:cubicBezTo>
                    <a:pt x="4989" y="23459"/>
                    <a:pt x="4565" y="23990"/>
                    <a:pt x="4459" y="24627"/>
                  </a:cubicBezTo>
                  <a:cubicBezTo>
                    <a:pt x="4352" y="25370"/>
                    <a:pt x="4565" y="26113"/>
                    <a:pt x="5095" y="26750"/>
                  </a:cubicBezTo>
                  <a:cubicBezTo>
                    <a:pt x="5732" y="27493"/>
                    <a:pt x="7006" y="27917"/>
                    <a:pt x="7431" y="28873"/>
                  </a:cubicBezTo>
                  <a:cubicBezTo>
                    <a:pt x="7749" y="29934"/>
                    <a:pt x="7537" y="30996"/>
                    <a:pt x="6794" y="31739"/>
                  </a:cubicBezTo>
                  <a:cubicBezTo>
                    <a:pt x="5520" y="33543"/>
                    <a:pt x="2229" y="35454"/>
                    <a:pt x="3291" y="38108"/>
                  </a:cubicBezTo>
                  <a:cubicBezTo>
                    <a:pt x="3822" y="39275"/>
                    <a:pt x="4671" y="40230"/>
                    <a:pt x="5626" y="40973"/>
                  </a:cubicBezTo>
                  <a:cubicBezTo>
                    <a:pt x="6688" y="41823"/>
                    <a:pt x="7749" y="42566"/>
                    <a:pt x="8811" y="43415"/>
                  </a:cubicBezTo>
                  <a:cubicBezTo>
                    <a:pt x="10084" y="44582"/>
                    <a:pt x="12207" y="46175"/>
                    <a:pt x="11677" y="48191"/>
                  </a:cubicBezTo>
                  <a:cubicBezTo>
                    <a:pt x="11040" y="50208"/>
                    <a:pt x="8917" y="51482"/>
                    <a:pt x="7325" y="52650"/>
                  </a:cubicBezTo>
                  <a:cubicBezTo>
                    <a:pt x="5732" y="53817"/>
                    <a:pt x="3079" y="55410"/>
                    <a:pt x="3928" y="57745"/>
                  </a:cubicBezTo>
                  <a:cubicBezTo>
                    <a:pt x="4352" y="58806"/>
                    <a:pt x="5095" y="59762"/>
                    <a:pt x="6051" y="60398"/>
                  </a:cubicBezTo>
                  <a:cubicBezTo>
                    <a:pt x="6688" y="60823"/>
                    <a:pt x="7218" y="61354"/>
                    <a:pt x="7537" y="62097"/>
                  </a:cubicBezTo>
                  <a:cubicBezTo>
                    <a:pt x="7643" y="62840"/>
                    <a:pt x="7431" y="63583"/>
                    <a:pt x="6900" y="64220"/>
                  </a:cubicBezTo>
                  <a:cubicBezTo>
                    <a:pt x="6263" y="64857"/>
                    <a:pt x="5626" y="65494"/>
                    <a:pt x="4989" y="66024"/>
                  </a:cubicBezTo>
                  <a:cubicBezTo>
                    <a:pt x="4459" y="66343"/>
                    <a:pt x="4034" y="66767"/>
                    <a:pt x="3715" y="67192"/>
                  </a:cubicBezTo>
                  <a:cubicBezTo>
                    <a:pt x="3397" y="67723"/>
                    <a:pt x="3715" y="68253"/>
                    <a:pt x="3928" y="68784"/>
                  </a:cubicBezTo>
                  <a:cubicBezTo>
                    <a:pt x="4140" y="69315"/>
                    <a:pt x="4565" y="69846"/>
                    <a:pt x="5095" y="70376"/>
                  </a:cubicBezTo>
                  <a:cubicBezTo>
                    <a:pt x="6157" y="71225"/>
                    <a:pt x="7218" y="72181"/>
                    <a:pt x="8174" y="73242"/>
                  </a:cubicBezTo>
                  <a:cubicBezTo>
                    <a:pt x="8811" y="73879"/>
                    <a:pt x="9023" y="74834"/>
                    <a:pt x="8704" y="75684"/>
                  </a:cubicBezTo>
                  <a:cubicBezTo>
                    <a:pt x="8068" y="76745"/>
                    <a:pt x="7325" y="77807"/>
                    <a:pt x="6369" y="78656"/>
                  </a:cubicBezTo>
                  <a:cubicBezTo>
                    <a:pt x="4246" y="80673"/>
                    <a:pt x="2229" y="82902"/>
                    <a:pt x="213" y="85131"/>
                  </a:cubicBezTo>
                  <a:lnTo>
                    <a:pt x="271951" y="85131"/>
                  </a:lnTo>
                  <a:lnTo>
                    <a:pt x="271951" y="84812"/>
                  </a:lnTo>
                  <a:cubicBezTo>
                    <a:pt x="270253" y="83432"/>
                    <a:pt x="268661" y="81946"/>
                    <a:pt x="267174" y="80460"/>
                  </a:cubicBezTo>
                  <a:cubicBezTo>
                    <a:pt x="266431" y="79611"/>
                    <a:pt x="265795" y="78656"/>
                    <a:pt x="265476" y="77594"/>
                  </a:cubicBezTo>
                  <a:cubicBezTo>
                    <a:pt x="265264" y="76745"/>
                    <a:pt x="265476" y="75896"/>
                    <a:pt x="266007" y="75259"/>
                  </a:cubicBezTo>
                  <a:cubicBezTo>
                    <a:pt x="267281" y="73242"/>
                    <a:pt x="269404" y="71862"/>
                    <a:pt x="271102" y="70058"/>
                  </a:cubicBezTo>
                  <a:cubicBezTo>
                    <a:pt x="271208" y="69952"/>
                    <a:pt x="271314" y="69846"/>
                    <a:pt x="271420" y="69739"/>
                  </a:cubicBezTo>
                  <a:cubicBezTo>
                    <a:pt x="271527" y="69633"/>
                    <a:pt x="271420" y="69527"/>
                    <a:pt x="271208" y="69421"/>
                  </a:cubicBezTo>
                  <a:cubicBezTo>
                    <a:pt x="270996" y="69315"/>
                    <a:pt x="270571" y="68890"/>
                    <a:pt x="270253" y="68678"/>
                  </a:cubicBezTo>
                  <a:cubicBezTo>
                    <a:pt x="269616" y="68253"/>
                    <a:pt x="269085" y="67829"/>
                    <a:pt x="268554" y="67404"/>
                  </a:cubicBezTo>
                  <a:cubicBezTo>
                    <a:pt x="267387" y="66343"/>
                    <a:pt x="266219" y="65175"/>
                    <a:pt x="264945" y="64220"/>
                  </a:cubicBezTo>
                  <a:lnTo>
                    <a:pt x="264945" y="64114"/>
                  </a:lnTo>
                  <a:cubicBezTo>
                    <a:pt x="265688" y="62946"/>
                    <a:pt x="266644" y="61991"/>
                    <a:pt x="267599" y="61035"/>
                  </a:cubicBezTo>
                  <a:cubicBezTo>
                    <a:pt x="268236" y="60398"/>
                    <a:pt x="268767" y="59655"/>
                    <a:pt x="269297" y="59019"/>
                  </a:cubicBezTo>
                  <a:cubicBezTo>
                    <a:pt x="269510" y="58594"/>
                    <a:pt x="270253" y="57745"/>
                    <a:pt x="269934" y="57214"/>
                  </a:cubicBezTo>
                  <a:cubicBezTo>
                    <a:pt x="269510" y="56789"/>
                    <a:pt x="269085" y="56471"/>
                    <a:pt x="268448" y="56259"/>
                  </a:cubicBezTo>
                  <a:cubicBezTo>
                    <a:pt x="267705" y="55940"/>
                    <a:pt x="266962" y="55728"/>
                    <a:pt x="266219" y="55516"/>
                  </a:cubicBezTo>
                  <a:cubicBezTo>
                    <a:pt x="264945" y="55197"/>
                    <a:pt x="263672" y="54773"/>
                    <a:pt x="262504" y="54136"/>
                  </a:cubicBezTo>
                  <a:cubicBezTo>
                    <a:pt x="262504" y="54136"/>
                    <a:pt x="262504" y="54030"/>
                    <a:pt x="262504" y="54030"/>
                  </a:cubicBezTo>
                  <a:cubicBezTo>
                    <a:pt x="263884" y="52331"/>
                    <a:pt x="266219" y="51270"/>
                    <a:pt x="267068" y="49253"/>
                  </a:cubicBezTo>
                  <a:cubicBezTo>
                    <a:pt x="267387" y="48616"/>
                    <a:pt x="267705" y="47873"/>
                    <a:pt x="267281" y="47342"/>
                  </a:cubicBezTo>
                  <a:cubicBezTo>
                    <a:pt x="266750" y="46705"/>
                    <a:pt x="266325" y="46175"/>
                    <a:pt x="265795" y="45644"/>
                  </a:cubicBezTo>
                  <a:cubicBezTo>
                    <a:pt x="265052" y="44901"/>
                    <a:pt x="264415" y="44052"/>
                    <a:pt x="263672" y="43203"/>
                  </a:cubicBezTo>
                  <a:cubicBezTo>
                    <a:pt x="263035" y="42460"/>
                    <a:pt x="262504" y="41929"/>
                    <a:pt x="262079" y="41186"/>
                  </a:cubicBezTo>
                  <a:cubicBezTo>
                    <a:pt x="261442" y="40443"/>
                    <a:pt x="260912" y="39700"/>
                    <a:pt x="260487" y="38957"/>
                  </a:cubicBezTo>
                  <a:cubicBezTo>
                    <a:pt x="260275" y="38638"/>
                    <a:pt x="260275" y="38320"/>
                    <a:pt x="260275" y="37895"/>
                  </a:cubicBezTo>
                  <a:cubicBezTo>
                    <a:pt x="260487" y="37364"/>
                    <a:pt x="260806" y="36940"/>
                    <a:pt x="261230" y="36515"/>
                  </a:cubicBezTo>
                  <a:cubicBezTo>
                    <a:pt x="261549" y="35985"/>
                    <a:pt x="262079" y="35454"/>
                    <a:pt x="262504" y="35029"/>
                  </a:cubicBezTo>
                  <a:cubicBezTo>
                    <a:pt x="263672" y="34180"/>
                    <a:pt x="264733" y="33437"/>
                    <a:pt x="266007" y="32694"/>
                  </a:cubicBezTo>
                  <a:cubicBezTo>
                    <a:pt x="267281" y="31951"/>
                    <a:pt x="268448" y="31102"/>
                    <a:pt x="269404" y="29934"/>
                  </a:cubicBezTo>
                  <a:cubicBezTo>
                    <a:pt x="271420" y="26962"/>
                    <a:pt x="268130" y="24202"/>
                    <a:pt x="266325" y="22079"/>
                  </a:cubicBezTo>
                  <a:cubicBezTo>
                    <a:pt x="265264" y="20699"/>
                    <a:pt x="263565" y="18470"/>
                    <a:pt x="265795" y="17409"/>
                  </a:cubicBezTo>
                  <a:cubicBezTo>
                    <a:pt x="266856" y="17090"/>
                    <a:pt x="267917" y="16560"/>
                    <a:pt x="268873" y="16029"/>
                  </a:cubicBezTo>
                  <a:cubicBezTo>
                    <a:pt x="269616" y="15498"/>
                    <a:pt x="270571" y="14755"/>
                    <a:pt x="270465" y="13800"/>
                  </a:cubicBezTo>
                  <a:cubicBezTo>
                    <a:pt x="270359" y="13057"/>
                    <a:pt x="270040" y="12314"/>
                    <a:pt x="269404" y="11783"/>
                  </a:cubicBezTo>
                  <a:cubicBezTo>
                    <a:pt x="268130" y="10085"/>
                    <a:pt x="264945" y="7431"/>
                    <a:pt x="267281" y="5414"/>
                  </a:cubicBezTo>
                  <a:cubicBezTo>
                    <a:pt x="268448" y="4353"/>
                    <a:pt x="269828" y="3610"/>
                    <a:pt x="270996" y="2548"/>
                  </a:cubicBezTo>
                  <a:lnTo>
                    <a:pt x="271845" y="1593"/>
                  </a:lnTo>
                  <a:lnTo>
                    <a:pt x="271845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0" name="Google Shape;1360;p37"/>
            <p:cNvSpPr/>
            <p:nvPr/>
          </p:nvSpPr>
          <p:spPr>
            <a:xfrm>
              <a:off x="629717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1" name="Google Shape;1361;p37"/>
            <p:cNvSpPr/>
            <p:nvPr/>
          </p:nvSpPr>
          <p:spPr>
            <a:xfrm>
              <a:off x="576642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2" name="Google Shape;1362;p37"/>
            <p:cNvSpPr/>
            <p:nvPr/>
          </p:nvSpPr>
          <p:spPr>
            <a:xfrm>
              <a:off x="523570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3" name="Google Shape;1363;p37"/>
            <p:cNvSpPr/>
            <p:nvPr/>
          </p:nvSpPr>
          <p:spPr>
            <a:xfrm>
              <a:off x="470495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4" name="Google Shape;1364;p37"/>
            <p:cNvSpPr/>
            <p:nvPr/>
          </p:nvSpPr>
          <p:spPr>
            <a:xfrm>
              <a:off x="4174200" y="2129200"/>
              <a:ext cx="325350" cy="231850"/>
            </a:xfrm>
            <a:custGeom>
              <a:avLst/>
              <a:gdLst/>
              <a:ahLst/>
              <a:cxnLst/>
              <a:rect l="l" t="t" r="r" b="b"/>
              <a:pathLst>
                <a:path w="13014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3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5" name="Google Shape;1365;p37"/>
            <p:cNvSpPr/>
            <p:nvPr/>
          </p:nvSpPr>
          <p:spPr>
            <a:xfrm>
              <a:off x="364347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6" name="Google Shape;1366;p37"/>
            <p:cNvSpPr/>
            <p:nvPr/>
          </p:nvSpPr>
          <p:spPr>
            <a:xfrm>
              <a:off x="311272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7" name="Google Shape;1367;p37"/>
            <p:cNvSpPr/>
            <p:nvPr/>
          </p:nvSpPr>
          <p:spPr>
            <a:xfrm>
              <a:off x="258200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8" name="Google Shape;1368;p37"/>
            <p:cNvSpPr/>
            <p:nvPr/>
          </p:nvSpPr>
          <p:spPr>
            <a:xfrm>
              <a:off x="205125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9" name="Google Shape;1369;p37"/>
            <p:cNvSpPr/>
            <p:nvPr/>
          </p:nvSpPr>
          <p:spPr>
            <a:xfrm>
              <a:off x="98977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0" name="Google Shape;1370;p37"/>
            <p:cNvSpPr/>
            <p:nvPr/>
          </p:nvSpPr>
          <p:spPr>
            <a:xfrm>
              <a:off x="1517525" y="212920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0"/>
                  </a:moveTo>
                  <a:cubicBezTo>
                    <a:pt x="6064" y="0"/>
                    <a:pt x="5689" y="32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0"/>
                    <a:pt x="6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1" name="Google Shape;1371;p37"/>
            <p:cNvSpPr/>
            <p:nvPr/>
          </p:nvSpPr>
          <p:spPr>
            <a:xfrm>
              <a:off x="721400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2" name="Google Shape;1372;p37"/>
            <p:cNvSpPr/>
            <p:nvPr/>
          </p:nvSpPr>
          <p:spPr>
            <a:xfrm>
              <a:off x="125215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3" name="Google Shape;1373;p37"/>
            <p:cNvSpPr/>
            <p:nvPr/>
          </p:nvSpPr>
          <p:spPr>
            <a:xfrm>
              <a:off x="178290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0" y="1"/>
                  </a:moveTo>
                  <a:cubicBezTo>
                    <a:pt x="6064" y="1"/>
                    <a:pt x="5689" y="33"/>
                    <a:pt x="5294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0" y="8429"/>
                    <a:pt x="12199" y="1"/>
                    <a:pt x="64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4" name="Google Shape;1374;p37"/>
            <p:cNvSpPr/>
            <p:nvPr/>
          </p:nvSpPr>
          <p:spPr>
            <a:xfrm>
              <a:off x="2313625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5" name="Google Shape;1375;p37"/>
            <p:cNvSpPr/>
            <p:nvPr/>
          </p:nvSpPr>
          <p:spPr>
            <a:xfrm>
              <a:off x="5501050" y="252725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6" name="Google Shape;1376;p37"/>
            <p:cNvSpPr/>
            <p:nvPr/>
          </p:nvSpPr>
          <p:spPr>
            <a:xfrm>
              <a:off x="4970325" y="252725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7" name="Google Shape;1377;p37"/>
            <p:cNvSpPr/>
            <p:nvPr/>
          </p:nvSpPr>
          <p:spPr>
            <a:xfrm>
              <a:off x="390585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8" name="Google Shape;1378;p37"/>
            <p:cNvSpPr/>
            <p:nvPr/>
          </p:nvSpPr>
          <p:spPr>
            <a:xfrm>
              <a:off x="4436575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9" name="Google Shape;1379;p37"/>
            <p:cNvSpPr/>
            <p:nvPr/>
          </p:nvSpPr>
          <p:spPr>
            <a:xfrm>
              <a:off x="3378100" y="252725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1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0" name="Google Shape;1380;p37"/>
            <p:cNvSpPr/>
            <p:nvPr/>
          </p:nvSpPr>
          <p:spPr>
            <a:xfrm>
              <a:off x="2847350" y="2527250"/>
              <a:ext cx="325350" cy="231850"/>
            </a:xfrm>
            <a:custGeom>
              <a:avLst/>
              <a:gdLst/>
              <a:ahLst/>
              <a:cxnLst/>
              <a:rect l="l" t="t" r="r" b="b"/>
              <a:pathLst>
                <a:path w="13014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9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1" name="Google Shape;1381;p37"/>
            <p:cNvSpPr/>
            <p:nvPr/>
          </p:nvSpPr>
          <p:spPr>
            <a:xfrm>
              <a:off x="6028800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2" name="Google Shape;1382;p37"/>
            <p:cNvSpPr/>
            <p:nvPr/>
          </p:nvSpPr>
          <p:spPr>
            <a:xfrm>
              <a:off x="655955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0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3" name="Google Shape;1383;p37"/>
            <p:cNvSpPr/>
            <p:nvPr/>
          </p:nvSpPr>
          <p:spPr>
            <a:xfrm>
              <a:off x="629717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4" name="Google Shape;1384;p37"/>
            <p:cNvSpPr/>
            <p:nvPr/>
          </p:nvSpPr>
          <p:spPr>
            <a:xfrm>
              <a:off x="576642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5" name="Google Shape;1385;p37"/>
            <p:cNvSpPr/>
            <p:nvPr/>
          </p:nvSpPr>
          <p:spPr>
            <a:xfrm>
              <a:off x="523570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6" name="Google Shape;1386;p37"/>
            <p:cNvSpPr/>
            <p:nvPr/>
          </p:nvSpPr>
          <p:spPr>
            <a:xfrm>
              <a:off x="470495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7" name="Google Shape;1387;p37"/>
            <p:cNvSpPr/>
            <p:nvPr/>
          </p:nvSpPr>
          <p:spPr>
            <a:xfrm>
              <a:off x="4174200" y="2925300"/>
              <a:ext cx="325350" cy="231850"/>
            </a:xfrm>
            <a:custGeom>
              <a:avLst/>
              <a:gdLst/>
              <a:ahLst/>
              <a:cxnLst/>
              <a:rect l="l" t="t" r="r" b="b"/>
              <a:pathLst>
                <a:path w="13014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8" name="Google Shape;1388;p37"/>
            <p:cNvSpPr/>
            <p:nvPr/>
          </p:nvSpPr>
          <p:spPr>
            <a:xfrm>
              <a:off x="364347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9" name="Google Shape;1389;p37"/>
            <p:cNvSpPr/>
            <p:nvPr/>
          </p:nvSpPr>
          <p:spPr>
            <a:xfrm>
              <a:off x="311272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0" name="Google Shape;1390;p37"/>
            <p:cNvSpPr/>
            <p:nvPr/>
          </p:nvSpPr>
          <p:spPr>
            <a:xfrm>
              <a:off x="258200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1" name="Google Shape;1391;p37"/>
            <p:cNvSpPr/>
            <p:nvPr/>
          </p:nvSpPr>
          <p:spPr>
            <a:xfrm>
              <a:off x="205125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2" name="Google Shape;1392;p37"/>
            <p:cNvSpPr/>
            <p:nvPr/>
          </p:nvSpPr>
          <p:spPr>
            <a:xfrm>
              <a:off x="98977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3" name="Google Shape;1393;p37"/>
            <p:cNvSpPr/>
            <p:nvPr/>
          </p:nvSpPr>
          <p:spPr>
            <a:xfrm>
              <a:off x="1517525" y="292530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4" name="Google Shape;1394;p37"/>
            <p:cNvSpPr/>
            <p:nvPr/>
          </p:nvSpPr>
          <p:spPr>
            <a:xfrm>
              <a:off x="721400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5" name="Google Shape;1395;p37"/>
            <p:cNvSpPr/>
            <p:nvPr/>
          </p:nvSpPr>
          <p:spPr>
            <a:xfrm>
              <a:off x="125215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6" name="Google Shape;1396;p37"/>
            <p:cNvSpPr/>
            <p:nvPr/>
          </p:nvSpPr>
          <p:spPr>
            <a:xfrm>
              <a:off x="178290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0" y="1"/>
                  </a:moveTo>
                  <a:cubicBezTo>
                    <a:pt x="6064" y="1"/>
                    <a:pt x="5689" y="33"/>
                    <a:pt x="5294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0" y="8429"/>
                    <a:pt x="12199" y="1"/>
                    <a:pt x="64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7" name="Google Shape;1397;p37"/>
            <p:cNvSpPr/>
            <p:nvPr/>
          </p:nvSpPr>
          <p:spPr>
            <a:xfrm>
              <a:off x="2313625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8" name="Google Shape;1398;p37"/>
            <p:cNvSpPr/>
            <p:nvPr/>
          </p:nvSpPr>
          <p:spPr>
            <a:xfrm>
              <a:off x="5501050" y="332335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9" name="Google Shape;1399;p37"/>
            <p:cNvSpPr/>
            <p:nvPr/>
          </p:nvSpPr>
          <p:spPr>
            <a:xfrm>
              <a:off x="4970325" y="332335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0" name="Google Shape;1400;p37"/>
            <p:cNvSpPr/>
            <p:nvPr/>
          </p:nvSpPr>
          <p:spPr>
            <a:xfrm>
              <a:off x="390585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1" name="Google Shape;1401;p37"/>
            <p:cNvSpPr/>
            <p:nvPr/>
          </p:nvSpPr>
          <p:spPr>
            <a:xfrm>
              <a:off x="4436575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2" name="Google Shape;1402;p37"/>
            <p:cNvSpPr/>
            <p:nvPr/>
          </p:nvSpPr>
          <p:spPr>
            <a:xfrm>
              <a:off x="3378100" y="332335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1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3" name="Google Shape;1403;p37"/>
            <p:cNvSpPr/>
            <p:nvPr/>
          </p:nvSpPr>
          <p:spPr>
            <a:xfrm>
              <a:off x="2847350" y="3323350"/>
              <a:ext cx="325350" cy="231875"/>
            </a:xfrm>
            <a:custGeom>
              <a:avLst/>
              <a:gdLst/>
              <a:ahLst/>
              <a:cxnLst/>
              <a:rect l="l" t="t" r="r" b="b"/>
              <a:pathLst>
                <a:path w="13014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9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4" name="Google Shape;1404;p37"/>
            <p:cNvSpPr/>
            <p:nvPr/>
          </p:nvSpPr>
          <p:spPr>
            <a:xfrm>
              <a:off x="6028800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5" name="Google Shape;1405;p37"/>
            <p:cNvSpPr/>
            <p:nvPr/>
          </p:nvSpPr>
          <p:spPr>
            <a:xfrm>
              <a:off x="655955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0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6" name="Google Shape;1406;p37"/>
            <p:cNvSpPr/>
            <p:nvPr/>
          </p:nvSpPr>
          <p:spPr>
            <a:xfrm>
              <a:off x="629717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7" name="Google Shape;1407;p37"/>
            <p:cNvSpPr/>
            <p:nvPr/>
          </p:nvSpPr>
          <p:spPr>
            <a:xfrm>
              <a:off x="576642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8" name="Google Shape;1408;p37"/>
            <p:cNvSpPr/>
            <p:nvPr/>
          </p:nvSpPr>
          <p:spPr>
            <a:xfrm>
              <a:off x="523570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9" name="Google Shape;1409;p37"/>
            <p:cNvSpPr/>
            <p:nvPr/>
          </p:nvSpPr>
          <p:spPr>
            <a:xfrm>
              <a:off x="470495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6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0" name="Google Shape;1410;p37"/>
            <p:cNvSpPr/>
            <p:nvPr/>
          </p:nvSpPr>
          <p:spPr>
            <a:xfrm>
              <a:off x="4174200" y="3721400"/>
              <a:ext cx="325350" cy="231875"/>
            </a:xfrm>
            <a:custGeom>
              <a:avLst/>
              <a:gdLst/>
              <a:ahLst/>
              <a:cxnLst/>
              <a:rect l="l" t="t" r="r" b="b"/>
              <a:pathLst>
                <a:path w="13014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7" y="9274"/>
                    <a:pt x="6319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1" name="Google Shape;1411;p37"/>
            <p:cNvSpPr/>
            <p:nvPr/>
          </p:nvSpPr>
          <p:spPr>
            <a:xfrm>
              <a:off x="364347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6" y="101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2" name="Google Shape;1412;p37"/>
            <p:cNvSpPr/>
            <p:nvPr/>
          </p:nvSpPr>
          <p:spPr>
            <a:xfrm>
              <a:off x="311272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7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3" name="Google Shape;1413;p37"/>
            <p:cNvSpPr/>
            <p:nvPr/>
          </p:nvSpPr>
          <p:spPr>
            <a:xfrm>
              <a:off x="258200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4" name="Google Shape;1414;p37"/>
            <p:cNvSpPr/>
            <p:nvPr/>
          </p:nvSpPr>
          <p:spPr>
            <a:xfrm>
              <a:off x="205125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5" name="Google Shape;1415;p37"/>
            <p:cNvSpPr/>
            <p:nvPr/>
          </p:nvSpPr>
          <p:spPr>
            <a:xfrm>
              <a:off x="986775" y="372140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1"/>
                  </a:cubicBezTo>
                  <a:cubicBezTo>
                    <a:pt x="1" y="1221"/>
                    <a:pt x="1249" y="9274"/>
                    <a:pt x="6606" y="9274"/>
                  </a:cubicBezTo>
                  <a:cubicBezTo>
                    <a:pt x="6834" y="9274"/>
                    <a:pt x="7069" y="9260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6" name="Google Shape;1416;p37"/>
            <p:cNvSpPr/>
            <p:nvPr/>
          </p:nvSpPr>
          <p:spPr>
            <a:xfrm>
              <a:off x="1517525" y="372140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1"/>
                  </a:cubicBezTo>
                  <a:cubicBezTo>
                    <a:pt x="0" y="1221"/>
                    <a:pt x="1249" y="9274"/>
                    <a:pt x="6605" y="9274"/>
                  </a:cubicBezTo>
                  <a:cubicBezTo>
                    <a:pt x="6833" y="9274"/>
                    <a:pt x="7069" y="9260"/>
                    <a:pt x="7311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417" name="Google Shape;1417;p37"/>
          <p:cNvGrpSpPr/>
          <p:nvPr/>
        </p:nvGrpSpPr>
        <p:grpSpPr>
          <a:xfrm rot="1872606">
            <a:off x="5371963" y="428576"/>
            <a:ext cx="1107010" cy="339673"/>
            <a:chOff x="0" y="1591500"/>
            <a:chExt cx="7619725" cy="2443871"/>
          </a:xfrm>
        </p:grpSpPr>
        <p:sp>
          <p:nvSpPr>
            <p:cNvPr id="1418" name="Google Shape;1418;p37"/>
            <p:cNvSpPr/>
            <p:nvPr/>
          </p:nvSpPr>
          <p:spPr>
            <a:xfrm>
              <a:off x="0" y="1603948"/>
              <a:ext cx="7619725" cy="2431423"/>
            </a:xfrm>
            <a:custGeom>
              <a:avLst/>
              <a:gdLst/>
              <a:ahLst/>
              <a:cxnLst/>
              <a:rect l="l" t="t" r="r" b="b"/>
              <a:pathLst>
                <a:path w="250032" h="84125" extrusionOk="0">
                  <a:moveTo>
                    <a:pt x="0" y="1"/>
                  </a:moveTo>
                  <a:lnTo>
                    <a:pt x="0" y="781"/>
                  </a:lnTo>
                  <a:cubicBezTo>
                    <a:pt x="390" y="1464"/>
                    <a:pt x="976" y="2148"/>
                    <a:pt x="1464" y="2733"/>
                  </a:cubicBezTo>
                  <a:cubicBezTo>
                    <a:pt x="2050" y="3416"/>
                    <a:pt x="2635" y="4197"/>
                    <a:pt x="3318" y="4880"/>
                  </a:cubicBezTo>
                  <a:cubicBezTo>
                    <a:pt x="3904" y="5563"/>
                    <a:pt x="4197" y="6149"/>
                    <a:pt x="4685" y="6637"/>
                  </a:cubicBezTo>
                  <a:cubicBezTo>
                    <a:pt x="5660" y="7515"/>
                    <a:pt x="6441" y="8491"/>
                    <a:pt x="7027" y="9565"/>
                  </a:cubicBezTo>
                  <a:cubicBezTo>
                    <a:pt x="7515" y="10540"/>
                    <a:pt x="6832" y="11224"/>
                    <a:pt x="6051" y="11712"/>
                  </a:cubicBezTo>
                  <a:cubicBezTo>
                    <a:pt x="4782" y="12492"/>
                    <a:pt x="3416" y="13371"/>
                    <a:pt x="3611" y="14834"/>
                  </a:cubicBezTo>
                  <a:cubicBezTo>
                    <a:pt x="3806" y="16103"/>
                    <a:pt x="4489" y="17177"/>
                    <a:pt x="5368" y="17957"/>
                  </a:cubicBezTo>
                  <a:cubicBezTo>
                    <a:pt x="6344" y="18836"/>
                    <a:pt x="7320" y="19616"/>
                    <a:pt x="8295" y="20397"/>
                  </a:cubicBezTo>
                  <a:cubicBezTo>
                    <a:pt x="9271" y="21080"/>
                    <a:pt x="9955" y="22056"/>
                    <a:pt x="10345" y="23227"/>
                  </a:cubicBezTo>
                  <a:cubicBezTo>
                    <a:pt x="10540" y="24106"/>
                    <a:pt x="9662" y="24886"/>
                    <a:pt x="9076" y="25374"/>
                  </a:cubicBezTo>
                  <a:cubicBezTo>
                    <a:pt x="8100" y="26253"/>
                    <a:pt x="7222" y="27033"/>
                    <a:pt x="6246" y="27717"/>
                  </a:cubicBezTo>
                  <a:cubicBezTo>
                    <a:pt x="5075" y="28400"/>
                    <a:pt x="4197" y="29376"/>
                    <a:pt x="3513" y="30449"/>
                  </a:cubicBezTo>
                  <a:cubicBezTo>
                    <a:pt x="3221" y="31327"/>
                    <a:pt x="3513" y="32303"/>
                    <a:pt x="4392" y="32889"/>
                  </a:cubicBezTo>
                  <a:cubicBezTo>
                    <a:pt x="5075" y="33377"/>
                    <a:pt x="5758" y="33865"/>
                    <a:pt x="6539" y="34255"/>
                  </a:cubicBezTo>
                  <a:cubicBezTo>
                    <a:pt x="7124" y="34450"/>
                    <a:pt x="7612" y="34841"/>
                    <a:pt x="8003" y="35329"/>
                  </a:cubicBezTo>
                  <a:cubicBezTo>
                    <a:pt x="8979" y="36793"/>
                    <a:pt x="6636" y="38354"/>
                    <a:pt x="5563" y="38842"/>
                  </a:cubicBezTo>
                  <a:cubicBezTo>
                    <a:pt x="4489" y="39330"/>
                    <a:pt x="2830" y="39916"/>
                    <a:pt x="3025" y="41477"/>
                  </a:cubicBezTo>
                  <a:cubicBezTo>
                    <a:pt x="3221" y="43038"/>
                    <a:pt x="4392" y="44112"/>
                    <a:pt x="5368" y="45185"/>
                  </a:cubicBezTo>
                  <a:cubicBezTo>
                    <a:pt x="6246" y="46064"/>
                    <a:pt x="7027" y="47137"/>
                    <a:pt x="7710" y="48211"/>
                  </a:cubicBezTo>
                  <a:cubicBezTo>
                    <a:pt x="8198" y="48894"/>
                    <a:pt x="8393" y="49772"/>
                    <a:pt x="8295" y="50651"/>
                  </a:cubicBezTo>
                  <a:cubicBezTo>
                    <a:pt x="7905" y="52212"/>
                    <a:pt x="5856" y="52895"/>
                    <a:pt x="4685" y="53774"/>
                  </a:cubicBezTo>
                  <a:cubicBezTo>
                    <a:pt x="3709" y="54554"/>
                    <a:pt x="2830" y="55530"/>
                    <a:pt x="2245" y="56701"/>
                  </a:cubicBezTo>
                  <a:cubicBezTo>
                    <a:pt x="1952" y="57384"/>
                    <a:pt x="2147" y="58263"/>
                    <a:pt x="2635" y="58751"/>
                  </a:cubicBezTo>
                  <a:cubicBezTo>
                    <a:pt x="3123" y="59239"/>
                    <a:pt x="3611" y="59629"/>
                    <a:pt x="4197" y="60019"/>
                  </a:cubicBezTo>
                  <a:cubicBezTo>
                    <a:pt x="4880" y="60507"/>
                    <a:pt x="5465" y="61093"/>
                    <a:pt x="6051" y="61678"/>
                  </a:cubicBezTo>
                  <a:cubicBezTo>
                    <a:pt x="6344" y="61874"/>
                    <a:pt x="6636" y="62166"/>
                    <a:pt x="6734" y="62459"/>
                  </a:cubicBezTo>
                  <a:cubicBezTo>
                    <a:pt x="6832" y="62850"/>
                    <a:pt x="6734" y="63142"/>
                    <a:pt x="6636" y="63435"/>
                  </a:cubicBezTo>
                  <a:cubicBezTo>
                    <a:pt x="6344" y="63923"/>
                    <a:pt x="6051" y="64411"/>
                    <a:pt x="5758" y="64801"/>
                  </a:cubicBezTo>
                  <a:cubicBezTo>
                    <a:pt x="5075" y="65582"/>
                    <a:pt x="4001" y="66070"/>
                    <a:pt x="3318" y="66948"/>
                  </a:cubicBezTo>
                  <a:cubicBezTo>
                    <a:pt x="2538" y="67924"/>
                    <a:pt x="2830" y="69388"/>
                    <a:pt x="3904" y="70071"/>
                  </a:cubicBezTo>
                  <a:cubicBezTo>
                    <a:pt x="4880" y="70852"/>
                    <a:pt x="5953" y="71340"/>
                    <a:pt x="6832" y="72121"/>
                  </a:cubicBezTo>
                  <a:cubicBezTo>
                    <a:pt x="7612" y="72609"/>
                    <a:pt x="8003" y="73389"/>
                    <a:pt x="7905" y="74268"/>
                  </a:cubicBezTo>
                  <a:cubicBezTo>
                    <a:pt x="7710" y="76220"/>
                    <a:pt x="5856" y="77879"/>
                    <a:pt x="4587" y="79147"/>
                  </a:cubicBezTo>
                  <a:cubicBezTo>
                    <a:pt x="3611" y="80026"/>
                    <a:pt x="2733" y="80904"/>
                    <a:pt x="1854" y="81782"/>
                  </a:cubicBezTo>
                  <a:cubicBezTo>
                    <a:pt x="1171" y="82465"/>
                    <a:pt x="488" y="83246"/>
                    <a:pt x="0" y="84124"/>
                  </a:cubicBezTo>
                  <a:lnTo>
                    <a:pt x="250031" y="84124"/>
                  </a:lnTo>
                  <a:cubicBezTo>
                    <a:pt x="248665" y="81587"/>
                    <a:pt x="247104" y="79245"/>
                    <a:pt x="245249" y="77000"/>
                  </a:cubicBezTo>
                  <a:cubicBezTo>
                    <a:pt x="243981" y="75634"/>
                    <a:pt x="242810" y="74170"/>
                    <a:pt x="241736" y="72609"/>
                  </a:cubicBezTo>
                  <a:cubicBezTo>
                    <a:pt x="241346" y="72023"/>
                    <a:pt x="240955" y="71340"/>
                    <a:pt x="240858" y="70559"/>
                  </a:cubicBezTo>
                  <a:cubicBezTo>
                    <a:pt x="240760" y="69974"/>
                    <a:pt x="241053" y="69388"/>
                    <a:pt x="241443" y="68900"/>
                  </a:cubicBezTo>
                  <a:cubicBezTo>
                    <a:pt x="242810" y="67632"/>
                    <a:pt x="244273" y="66460"/>
                    <a:pt x="245835" y="65484"/>
                  </a:cubicBezTo>
                  <a:cubicBezTo>
                    <a:pt x="246713" y="64801"/>
                    <a:pt x="247982" y="63533"/>
                    <a:pt x="247494" y="62362"/>
                  </a:cubicBezTo>
                  <a:cubicBezTo>
                    <a:pt x="246908" y="60995"/>
                    <a:pt x="246030" y="59824"/>
                    <a:pt x="244957" y="58751"/>
                  </a:cubicBezTo>
                  <a:cubicBezTo>
                    <a:pt x="243981" y="57872"/>
                    <a:pt x="243200" y="56896"/>
                    <a:pt x="242517" y="55725"/>
                  </a:cubicBezTo>
                  <a:cubicBezTo>
                    <a:pt x="242224" y="54652"/>
                    <a:pt x="242419" y="53578"/>
                    <a:pt x="243102" y="52798"/>
                  </a:cubicBezTo>
                  <a:cubicBezTo>
                    <a:pt x="243883" y="51724"/>
                    <a:pt x="244664" y="50651"/>
                    <a:pt x="245347" y="49479"/>
                  </a:cubicBezTo>
                  <a:cubicBezTo>
                    <a:pt x="245640" y="48894"/>
                    <a:pt x="245933" y="48308"/>
                    <a:pt x="246225" y="47723"/>
                  </a:cubicBezTo>
                  <a:cubicBezTo>
                    <a:pt x="246616" y="47235"/>
                    <a:pt x="246811" y="46552"/>
                    <a:pt x="246908" y="45869"/>
                  </a:cubicBezTo>
                  <a:cubicBezTo>
                    <a:pt x="246616" y="43429"/>
                    <a:pt x="243102" y="42063"/>
                    <a:pt x="243590" y="39525"/>
                  </a:cubicBezTo>
                  <a:cubicBezTo>
                    <a:pt x="243981" y="37378"/>
                    <a:pt x="246420" y="36305"/>
                    <a:pt x="247104" y="34353"/>
                  </a:cubicBezTo>
                  <a:cubicBezTo>
                    <a:pt x="247494" y="32791"/>
                    <a:pt x="246713" y="31718"/>
                    <a:pt x="245835" y="30547"/>
                  </a:cubicBezTo>
                  <a:cubicBezTo>
                    <a:pt x="245152" y="29766"/>
                    <a:pt x="244469" y="28888"/>
                    <a:pt x="244859" y="27814"/>
                  </a:cubicBezTo>
                  <a:cubicBezTo>
                    <a:pt x="245152" y="27326"/>
                    <a:pt x="245542" y="26936"/>
                    <a:pt x="245933" y="26545"/>
                  </a:cubicBezTo>
                  <a:cubicBezTo>
                    <a:pt x="246518" y="26155"/>
                    <a:pt x="246908" y="25570"/>
                    <a:pt x="247201" y="24886"/>
                  </a:cubicBezTo>
                  <a:cubicBezTo>
                    <a:pt x="247494" y="24301"/>
                    <a:pt x="247396" y="23520"/>
                    <a:pt x="246908" y="22935"/>
                  </a:cubicBezTo>
                  <a:cubicBezTo>
                    <a:pt x="246420" y="22447"/>
                    <a:pt x="245933" y="21959"/>
                    <a:pt x="245445" y="21568"/>
                  </a:cubicBezTo>
                  <a:cubicBezTo>
                    <a:pt x="243883" y="20104"/>
                    <a:pt x="241736" y="19129"/>
                    <a:pt x="240467" y="17469"/>
                  </a:cubicBezTo>
                  <a:cubicBezTo>
                    <a:pt x="239979" y="16982"/>
                    <a:pt x="239784" y="16298"/>
                    <a:pt x="240077" y="15615"/>
                  </a:cubicBezTo>
                  <a:cubicBezTo>
                    <a:pt x="240565" y="14737"/>
                    <a:pt x="241150" y="14054"/>
                    <a:pt x="241931" y="13371"/>
                  </a:cubicBezTo>
                  <a:cubicBezTo>
                    <a:pt x="242907" y="12590"/>
                    <a:pt x="243883" y="11907"/>
                    <a:pt x="244957" y="11224"/>
                  </a:cubicBezTo>
                  <a:cubicBezTo>
                    <a:pt x="245445" y="10931"/>
                    <a:pt x="245933" y="10638"/>
                    <a:pt x="246420" y="10443"/>
                  </a:cubicBezTo>
                  <a:lnTo>
                    <a:pt x="247006" y="10150"/>
                  </a:lnTo>
                  <a:cubicBezTo>
                    <a:pt x="247299" y="9955"/>
                    <a:pt x="247201" y="9857"/>
                    <a:pt x="246908" y="9662"/>
                  </a:cubicBezTo>
                  <a:cubicBezTo>
                    <a:pt x="246225" y="8881"/>
                    <a:pt x="244859" y="8393"/>
                    <a:pt x="244469" y="7320"/>
                  </a:cubicBezTo>
                  <a:cubicBezTo>
                    <a:pt x="244078" y="6344"/>
                    <a:pt x="244761" y="5466"/>
                    <a:pt x="245347" y="4783"/>
                  </a:cubicBezTo>
                  <a:cubicBezTo>
                    <a:pt x="246420" y="3611"/>
                    <a:pt x="247396" y="2538"/>
                    <a:pt x="248470" y="1464"/>
                  </a:cubicBezTo>
                  <a:lnTo>
                    <a:pt x="250031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9" name="Google Shape;1419;p37"/>
            <p:cNvSpPr/>
            <p:nvPr/>
          </p:nvSpPr>
          <p:spPr>
            <a:xfrm>
              <a:off x="1262825" y="1602602"/>
              <a:ext cx="1405350" cy="2428590"/>
            </a:xfrm>
            <a:custGeom>
              <a:avLst/>
              <a:gdLst/>
              <a:ahLst/>
              <a:cxnLst/>
              <a:rect l="l" t="t" r="r" b="b"/>
              <a:pathLst>
                <a:path w="56214" h="84027" extrusionOk="0">
                  <a:moveTo>
                    <a:pt x="8101" y="0"/>
                  </a:moveTo>
                  <a:cubicBezTo>
                    <a:pt x="1855" y="5075"/>
                    <a:pt x="1" y="14834"/>
                    <a:pt x="3124" y="22641"/>
                  </a:cubicBezTo>
                  <a:cubicBezTo>
                    <a:pt x="6832" y="31522"/>
                    <a:pt x="15615" y="36207"/>
                    <a:pt x="20690" y="44112"/>
                  </a:cubicBezTo>
                  <a:cubicBezTo>
                    <a:pt x="26155" y="52700"/>
                    <a:pt x="25375" y="62654"/>
                    <a:pt x="20202" y="71144"/>
                  </a:cubicBezTo>
                  <a:cubicBezTo>
                    <a:pt x="17567" y="75438"/>
                    <a:pt x="14054" y="79147"/>
                    <a:pt x="11614" y="83636"/>
                  </a:cubicBezTo>
                  <a:cubicBezTo>
                    <a:pt x="11614" y="83734"/>
                    <a:pt x="11517" y="83929"/>
                    <a:pt x="11419" y="84026"/>
                  </a:cubicBezTo>
                  <a:lnTo>
                    <a:pt x="43527" y="84026"/>
                  </a:lnTo>
                  <a:cubicBezTo>
                    <a:pt x="47040" y="71242"/>
                    <a:pt x="56214" y="58750"/>
                    <a:pt x="46845" y="46356"/>
                  </a:cubicBezTo>
                  <a:cubicBezTo>
                    <a:pt x="40794" y="38256"/>
                    <a:pt x="29864" y="32108"/>
                    <a:pt x="28205" y="21373"/>
                  </a:cubicBezTo>
                  <a:cubicBezTo>
                    <a:pt x="26839" y="13370"/>
                    <a:pt x="30254" y="5953"/>
                    <a:pt x="352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0" name="Google Shape;1420;p37"/>
            <p:cNvSpPr/>
            <p:nvPr/>
          </p:nvSpPr>
          <p:spPr>
            <a:xfrm>
              <a:off x="2131400" y="1602602"/>
              <a:ext cx="795400" cy="2431423"/>
            </a:xfrm>
            <a:custGeom>
              <a:avLst/>
              <a:gdLst/>
              <a:ahLst/>
              <a:cxnLst/>
              <a:rect l="l" t="t" r="r" b="b"/>
              <a:pathLst>
                <a:path w="31816" h="84125" extrusionOk="0">
                  <a:moveTo>
                    <a:pt x="5856" y="0"/>
                  </a:moveTo>
                  <a:cubicBezTo>
                    <a:pt x="2928" y="4489"/>
                    <a:pt x="293" y="9662"/>
                    <a:pt x="196" y="15029"/>
                  </a:cubicBezTo>
                  <a:cubicBezTo>
                    <a:pt x="1" y="21275"/>
                    <a:pt x="3221" y="26155"/>
                    <a:pt x="7125" y="30742"/>
                  </a:cubicBezTo>
                  <a:cubicBezTo>
                    <a:pt x="12688" y="37378"/>
                    <a:pt x="20690" y="43916"/>
                    <a:pt x="21959" y="52992"/>
                  </a:cubicBezTo>
                  <a:cubicBezTo>
                    <a:pt x="23423" y="64020"/>
                    <a:pt x="16884" y="73779"/>
                    <a:pt x="14347" y="84124"/>
                  </a:cubicBezTo>
                  <a:lnTo>
                    <a:pt x="23130" y="84026"/>
                  </a:lnTo>
                  <a:cubicBezTo>
                    <a:pt x="30059" y="68607"/>
                    <a:pt x="31816" y="50943"/>
                    <a:pt x="19909" y="36890"/>
                  </a:cubicBezTo>
                  <a:cubicBezTo>
                    <a:pt x="15127" y="31327"/>
                    <a:pt x="8003" y="26350"/>
                    <a:pt x="6734" y="18640"/>
                  </a:cubicBezTo>
                  <a:cubicBezTo>
                    <a:pt x="5661" y="11516"/>
                    <a:pt x="8979" y="5953"/>
                    <a:pt x="120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1" name="Google Shape;1421;p37"/>
            <p:cNvSpPr/>
            <p:nvPr/>
          </p:nvSpPr>
          <p:spPr>
            <a:xfrm>
              <a:off x="2224125" y="1602602"/>
              <a:ext cx="795400" cy="2431423"/>
            </a:xfrm>
            <a:custGeom>
              <a:avLst/>
              <a:gdLst/>
              <a:ahLst/>
              <a:cxnLst/>
              <a:rect l="l" t="t" r="r" b="b"/>
              <a:pathLst>
                <a:path w="31816" h="84125" extrusionOk="0">
                  <a:moveTo>
                    <a:pt x="5856" y="0"/>
                  </a:moveTo>
                  <a:cubicBezTo>
                    <a:pt x="2928" y="4489"/>
                    <a:pt x="195" y="9662"/>
                    <a:pt x="98" y="15029"/>
                  </a:cubicBezTo>
                  <a:cubicBezTo>
                    <a:pt x="0" y="21275"/>
                    <a:pt x="3123" y="26155"/>
                    <a:pt x="7027" y="30742"/>
                  </a:cubicBezTo>
                  <a:cubicBezTo>
                    <a:pt x="12687" y="37378"/>
                    <a:pt x="20690" y="43916"/>
                    <a:pt x="21861" y="52992"/>
                  </a:cubicBezTo>
                  <a:cubicBezTo>
                    <a:pt x="23422" y="64020"/>
                    <a:pt x="16884" y="73779"/>
                    <a:pt x="14346" y="84124"/>
                  </a:cubicBezTo>
                  <a:lnTo>
                    <a:pt x="23032" y="84026"/>
                  </a:lnTo>
                  <a:cubicBezTo>
                    <a:pt x="30058" y="68607"/>
                    <a:pt x="31815" y="50943"/>
                    <a:pt x="19811" y="36890"/>
                  </a:cubicBezTo>
                  <a:cubicBezTo>
                    <a:pt x="15029" y="31327"/>
                    <a:pt x="7905" y="26350"/>
                    <a:pt x="6734" y="18640"/>
                  </a:cubicBezTo>
                  <a:cubicBezTo>
                    <a:pt x="5660" y="11516"/>
                    <a:pt x="8881" y="5953"/>
                    <a:pt x="119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2" name="Google Shape;1422;p37"/>
            <p:cNvSpPr/>
            <p:nvPr/>
          </p:nvSpPr>
          <p:spPr>
            <a:xfrm>
              <a:off x="3060975" y="1602602"/>
              <a:ext cx="968625" cy="2428590"/>
            </a:xfrm>
            <a:custGeom>
              <a:avLst/>
              <a:gdLst/>
              <a:ahLst/>
              <a:cxnLst/>
              <a:rect l="l" t="t" r="r" b="b"/>
              <a:pathLst>
                <a:path w="38745" h="84027" extrusionOk="0">
                  <a:moveTo>
                    <a:pt x="5270" y="0"/>
                  </a:moveTo>
                  <a:cubicBezTo>
                    <a:pt x="586" y="8100"/>
                    <a:pt x="0" y="18250"/>
                    <a:pt x="5465" y="26252"/>
                  </a:cubicBezTo>
                  <a:cubicBezTo>
                    <a:pt x="10345" y="33474"/>
                    <a:pt x="15908" y="39525"/>
                    <a:pt x="17860" y="48308"/>
                  </a:cubicBezTo>
                  <a:cubicBezTo>
                    <a:pt x="20299" y="60312"/>
                    <a:pt x="18933" y="72803"/>
                    <a:pt x="14151" y="84026"/>
                  </a:cubicBezTo>
                  <a:lnTo>
                    <a:pt x="30449" y="84026"/>
                  </a:lnTo>
                  <a:cubicBezTo>
                    <a:pt x="37183" y="69973"/>
                    <a:pt x="38744" y="50845"/>
                    <a:pt x="29766" y="38158"/>
                  </a:cubicBezTo>
                  <a:cubicBezTo>
                    <a:pt x="25081" y="31620"/>
                    <a:pt x="15615" y="28107"/>
                    <a:pt x="13078" y="20006"/>
                  </a:cubicBezTo>
                  <a:cubicBezTo>
                    <a:pt x="11028" y="12980"/>
                    <a:pt x="12882" y="5368"/>
                    <a:pt x="178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3" name="Google Shape;1423;p37"/>
            <p:cNvSpPr/>
            <p:nvPr/>
          </p:nvSpPr>
          <p:spPr>
            <a:xfrm>
              <a:off x="3641650" y="1602602"/>
              <a:ext cx="1405350" cy="2428590"/>
            </a:xfrm>
            <a:custGeom>
              <a:avLst/>
              <a:gdLst/>
              <a:ahLst/>
              <a:cxnLst/>
              <a:rect l="l" t="t" r="r" b="b"/>
              <a:pathLst>
                <a:path w="56214" h="84027" extrusionOk="0">
                  <a:moveTo>
                    <a:pt x="8100" y="0"/>
                  </a:moveTo>
                  <a:cubicBezTo>
                    <a:pt x="1854" y="5075"/>
                    <a:pt x="0" y="14834"/>
                    <a:pt x="3123" y="22641"/>
                  </a:cubicBezTo>
                  <a:cubicBezTo>
                    <a:pt x="6832" y="31522"/>
                    <a:pt x="15615" y="36207"/>
                    <a:pt x="20690" y="44112"/>
                  </a:cubicBezTo>
                  <a:cubicBezTo>
                    <a:pt x="26155" y="52700"/>
                    <a:pt x="25374" y="62654"/>
                    <a:pt x="20202" y="71144"/>
                  </a:cubicBezTo>
                  <a:cubicBezTo>
                    <a:pt x="17567" y="75438"/>
                    <a:pt x="14053" y="79147"/>
                    <a:pt x="11614" y="83636"/>
                  </a:cubicBezTo>
                  <a:cubicBezTo>
                    <a:pt x="11614" y="83734"/>
                    <a:pt x="11516" y="83929"/>
                    <a:pt x="11418" y="84026"/>
                  </a:cubicBezTo>
                  <a:lnTo>
                    <a:pt x="43526" y="84026"/>
                  </a:lnTo>
                  <a:cubicBezTo>
                    <a:pt x="47040" y="71242"/>
                    <a:pt x="56213" y="58750"/>
                    <a:pt x="46844" y="46356"/>
                  </a:cubicBezTo>
                  <a:cubicBezTo>
                    <a:pt x="40794" y="38256"/>
                    <a:pt x="29863" y="32108"/>
                    <a:pt x="28204" y="21373"/>
                  </a:cubicBezTo>
                  <a:cubicBezTo>
                    <a:pt x="26838" y="13370"/>
                    <a:pt x="30254" y="5953"/>
                    <a:pt x="352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4" name="Google Shape;1424;p37"/>
            <p:cNvSpPr/>
            <p:nvPr/>
          </p:nvSpPr>
          <p:spPr>
            <a:xfrm>
              <a:off x="4510200" y="1602602"/>
              <a:ext cx="795425" cy="2431423"/>
            </a:xfrm>
            <a:custGeom>
              <a:avLst/>
              <a:gdLst/>
              <a:ahLst/>
              <a:cxnLst/>
              <a:rect l="l" t="t" r="r" b="b"/>
              <a:pathLst>
                <a:path w="31817" h="84125" extrusionOk="0">
                  <a:moveTo>
                    <a:pt x="5857" y="0"/>
                  </a:moveTo>
                  <a:cubicBezTo>
                    <a:pt x="2929" y="4489"/>
                    <a:pt x="294" y="9662"/>
                    <a:pt x="196" y="15029"/>
                  </a:cubicBezTo>
                  <a:cubicBezTo>
                    <a:pt x="1" y="21275"/>
                    <a:pt x="3222" y="26155"/>
                    <a:pt x="7125" y="30742"/>
                  </a:cubicBezTo>
                  <a:cubicBezTo>
                    <a:pt x="12688" y="37378"/>
                    <a:pt x="20691" y="43916"/>
                    <a:pt x="21959" y="52992"/>
                  </a:cubicBezTo>
                  <a:cubicBezTo>
                    <a:pt x="23423" y="64020"/>
                    <a:pt x="16884" y="73779"/>
                    <a:pt x="14347" y="84124"/>
                  </a:cubicBezTo>
                  <a:lnTo>
                    <a:pt x="23130" y="84026"/>
                  </a:lnTo>
                  <a:cubicBezTo>
                    <a:pt x="30059" y="68607"/>
                    <a:pt x="31816" y="50943"/>
                    <a:pt x="19910" y="36890"/>
                  </a:cubicBezTo>
                  <a:cubicBezTo>
                    <a:pt x="15128" y="31327"/>
                    <a:pt x="8004" y="26350"/>
                    <a:pt x="6735" y="18640"/>
                  </a:cubicBezTo>
                  <a:cubicBezTo>
                    <a:pt x="5661" y="11516"/>
                    <a:pt x="8979" y="5953"/>
                    <a:pt x="120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5" name="Google Shape;1425;p37"/>
            <p:cNvSpPr/>
            <p:nvPr/>
          </p:nvSpPr>
          <p:spPr>
            <a:xfrm>
              <a:off x="4602925" y="1602602"/>
              <a:ext cx="795400" cy="2431423"/>
            </a:xfrm>
            <a:custGeom>
              <a:avLst/>
              <a:gdLst/>
              <a:ahLst/>
              <a:cxnLst/>
              <a:rect l="l" t="t" r="r" b="b"/>
              <a:pathLst>
                <a:path w="31816" h="84125" extrusionOk="0">
                  <a:moveTo>
                    <a:pt x="5856" y="0"/>
                  </a:moveTo>
                  <a:cubicBezTo>
                    <a:pt x="2928" y="4489"/>
                    <a:pt x="196" y="9662"/>
                    <a:pt x="98" y="15029"/>
                  </a:cubicBezTo>
                  <a:cubicBezTo>
                    <a:pt x="0" y="21275"/>
                    <a:pt x="3123" y="26155"/>
                    <a:pt x="7027" y="30742"/>
                  </a:cubicBezTo>
                  <a:cubicBezTo>
                    <a:pt x="12687" y="37378"/>
                    <a:pt x="20690" y="43916"/>
                    <a:pt x="21861" y="52992"/>
                  </a:cubicBezTo>
                  <a:cubicBezTo>
                    <a:pt x="23423" y="64020"/>
                    <a:pt x="16884" y="73779"/>
                    <a:pt x="14347" y="84124"/>
                  </a:cubicBezTo>
                  <a:lnTo>
                    <a:pt x="23032" y="84026"/>
                  </a:lnTo>
                  <a:cubicBezTo>
                    <a:pt x="30059" y="68607"/>
                    <a:pt x="31816" y="50943"/>
                    <a:pt x="19812" y="36890"/>
                  </a:cubicBezTo>
                  <a:cubicBezTo>
                    <a:pt x="15030" y="31327"/>
                    <a:pt x="7905" y="26350"/>
                    <a:pt x="6734" y="18640"/>
                  </a:cubicBezTo>
                  <a:cubicBezTo>
                    <a:pt x="5661" y="11516"/>
                    <a:pt x="8881" y="5953"/>
                    <a:pt x="119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6" name="Google Shape;1426;p37"/>
            <p:cNvSpPr/>
            <p:nvPr/>
          </p:nvSpPr>
          <p:spPr>
            <a:xfrm>
              <a:off x="5439775" y="1602602"/>
              <a:ext cx="968625" cy="2428590"/>
            </a:xfrm>
            <a:custGeom>
              <a:avLst/>
              <a:gdLst/>
              <a:ahLst/>
              <a:cxnLst/>
              <a:rect l="l" t="t" r="r" b="b"/>
              <a:pathLst>
                <a:path w="38745" h="84027" extrusionOk="0">
                  <a:moveTo>
                    <a:pt x="5271" y="0"/>
                  </a:moveTo>
                  <a:cubicBezTo>
                    <a:pt x="586" y="8100"/>
                    <a:pt x="1" y="18250"/>
                    <a:pt x="5466" y="26252"/>
                  </a:cubicBezTo>
                  <a:cubicBezTo>
                    <a:pt x="10345" y="33474"/>
                    <a:pt x="15908" y="39525"/>
                    <a:pt x="17860" y="48308"/>
                  </a:cubicBezTo>
                  <a:cubicBezTo>
                    <a:pt x="20300" y="60312"/>
                    <a:pt x="18933" y="72803"/>
                    <a:pt x="14151" y="84026"/>
                  </a:cubicBezTo>
                  <a:lnTo>
                    <a:pt x="30449" y="84026"/>
                  </a:lnTo>
                  <a:cubicBezTo>
                    <a:pt x="37183" y="69973"/>
                    <a:pt x="38745" y="50845"/>
                    <a:pt x="29766" y="38158"/>
                  </a:cubicBezTo>
                  <a:cubicBezTo>
                    <a:pt x="25082" y="31620"/>
                    <a:pt x="15615" y="28107"/>
                    <a:pt x="13078" y="20006"/>
                  </a:cubicBezTo>
                  <a:cubicBezTo>
                    <a:pt x="11029" y="12980"/>
                    <a:pt x="12883" y="5368"/>
                    <a:pt x="178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7" name="Google Shape;1427;p37"/>
            <p:cNvSpPr/>
            <p:nvPr/>
          </p:nvSpPr>
          <p:spPr>
            <a:xfrm>
              <a:off x="6035100" y="1602602"/>
              <a:ext cx="1405350" cy="2428590"/>
            </a:xfrm>
            <a:custGeom>
              <a:avLst/>
              <a:gdLst/>
              <a:ahLst/>
              <a:cxnLst/>
              <a:rect l="l" t="t" r="r" b="b"/>
              <a:pathLst>
                <a:path w="56214" h="84027" extrusionOk="0">
                  <a:moveTo>
                    <a:pt x="8100" y="0"/>
                  </a:moveTo>
                  <a:cubicBezTo>
                    <a:pt x="1854" y="5075"/>
                    <a:pt x="0" y="14834"/>
                    <a:pt x="3123" y="22641"/>
                  </a:cubicBezTo>
                  <a:cubicBezTo>
                    <a:pt x="6734" y="31522"/>
                    <a:pt x="15615" y="36207"/>
                    <a:pt x="20690" y="44112"/>
                  </a:cubicBezTo>
                  <a:cubicBezTo>
                    <a:pt x="26155" y="52700"/>
                    <a:pt x="25374" y="62654"/>
                    <a:pt x="20104" y="71144"/>
                  </a:cubicBezTo>
                  <a:cubicBezTo>
                    <a:pt x="17567" y="75438"/>
                    <a:pt x="14053" y="79147"/>
                    <a:pt x="11614" y="83636"/>
                  </a:cubicBezTo>
                  <a:cubicBezTo>
                    <a:pt x="11516" y="83734"/>
                    <a:pt x="11516" y="83929"/>
                    <a:pt x="11418" y="84026"/>
                  </a:cubicBezTo>
                  <a:lnTo>
                    <a:pt x="43526" y="84026"/>
                  </a:lnTo>
                  <a:cubicBezTo>
                    <a:pt x="46942" y="71242"/>
                    <a:pt x="56213" y="58750"/>
                    <a:pt x="46844" y="46356"/>
                  </a:cubicBezTo>
                  <a:cubicBezTo>
                    <a:pt x="40794" y="38256"/>
                    <a:pt x="29863" y="32108"/>
                    <a:pt x="28107" y="21373"/>
                  </a:cubicBezTo>
                  <a:cubicBezTo>
                    <a:pt x="26838" y="13370"/>
                    <a:pt x="30254" y="5953"/>
                    <a:pt x="352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8" name="Google Shape;1428;p37"/>
            <p:cNvSpPr/>
            <p:nvPr/>
          </p:nvSpPr>
          <p:spPr>
            <a:xfrm>
              <a:off x="682150" y="1602602"/>
              <a:ext cx="968625" cy="2428590"/>
            </a:xfrm>
            <a:custGeom>
              <a:avLst/>
              <a:gdLst/>
              <a:ahLst/>
              <a:cxnLst/>
              <a:rect l="l" t="t" r="r" b="b"/>
              <a:pathLst>
                <a:path w="38745" h="84027" extrusionOk="0">
                  <a:moveTo>
                    <a:pt x="5271" y="0"/>
                  </a:moveTo>
                  <a:cubicBezTo>
                    <a:pt x="586" y="8100"/>
                    <a:pt x="1" y="18250"/>
                    <a:pt x="5466" y="26252"/>
                  </a:cubicBezTo>
                  <a:cubicBezTo>
                    <a:pt x="10346" y="33474"/>
                    <a:pt x="15908" y="39525"/>
                    <a:pt x="17860" y="48308"/>
                  </a:cubicBezTo>
                  <a:cubicBezTo>
                    <a:pt x="20300" y="60312"/>
                    <a:pt x="18934" y="72803"/>
                    <a:pt x="14152" y="84026"/>
                  </a:cubicBezTo>
                  <a:lnTo>
                    <a:pt x="30450" y="84026"/>
                  </a:lnTo>
                  <a:cubicBezTo>
                    <a:pt x="37183" y="69973"/>
                    <a:pt x="38745" y="50845"/>
                    <a:pt x="29766" y="38158"/>
                  </a:cubicBezTo>
                  <a:cubicBezTo>
                    <a:pt x="25082" y="31620"/>
                    <a:pt x="15616" y="28107"/>
                    <a:pt x="13078" y="20006"/>
                  </a:cubicBezTo>
                  <a:cubicBezTo>
                    <a:pt x="11029" y="12980"/>
                    <a:pt x="12883" y="5368"/>
                    <a:pt x="178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9" name="Google Shape;1429;p37"/>
            <p:cNvSpPr/>
            <p:nvPr/>
          </p:nvSpPr>
          <p:spPr>
            <a:xfrm>
              <a:off x="1475100" y="1669300"/>
              <a:ext cx="746600" cy="2310525"/>
            </a:xfrm>
            <a:custGeom>
              <a:avLst/>
              <a:gdLst/>
              <a:ahLst/>
              <a:cxnLst/>
              <a:rect l="l" t="t" r="r" b="b"/>
              <a:pathLst>
                <a:path w="29864" h="92421" fill="none" extrusionOk="0">
                  <a:moveTo>
                    <a:pt x="12199" y="1"/>
                  </a:moveTo>
                  <a:cubicBezTo>
                    <a:pt x="0" y="13664"/>
                    <a:pt x="4880" y="26253"/>
                    <a:pt x="16103" y="38745"/>
                  </a:cubicBezTo>
                  <a:cubicBezTo>
                    <a:pt x="22837" y="46650"/>
                    <a:pt x="29278" y="52115"/>
                    <a:pt x="29571" y="63143"/>
                  </a:cubicBezTo>
                  <a:cubicBezTo>
                    <a:pt x="29863" y="73780"/>
                    <a:pt x="25862" y="82954"/>
                    <a:pt x="21275" y="92420"/>
                  </a:cubicBezTo>
                </a:path>
              </a:pathLst>
            </a:custGeom>
            <a:noFill/>
            <a:ln w="381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0" name="Google Shape;1430;p37"/>
            <p:cNvSpPr/>
            <p:nvPr/>
          </p:nvSpPr>
          <p:spPr>
            <a:xfrm>
              <a:off x="2614475" y="1591500"/>
              <a:ext cx="612425" cy="2431325"/>
            </a:xfrm>
            <a:custGeom>
              <a:avLst/>
              <a:gdLst/>
              <a:ahLst/>
              <a:cxnLst/>
              <a:rect l="l" t="t" r="r" b="b"/>
              <a:pathLst>
                <a:path w="24497" h="97253" extrusionOk="0">
                  <a:moveTo>
                    <a:pt x="9107" y="1"/>
                  </a:moveTo>
                  <a:cubicBezTo>
                    <a:pt x="8665" y="1"/>
                    <a:pt x="8245" y="226"/>
                    <a:pt x="8003" y="771"/>
                  </a:cubicBezTo>
                  <a:cubicBezTo>
                    <a:pt x="4978" y="7700"/>
                    <a:pt x="196" y="13555"/>
                    <a:pt x="98" y="21460"/>
                  </a:cubicBezTo>
                  <a:cubicBezTo>
                    <a:pt x="1" y="25071"/>
                    <a:pt x="879" y="28780"/>
                    <a:pt x="2538" y="32098"/>
                  </a:cubicBezTo>
                  <a:cubicBezTo>
                    <a:pt x="4002" y="34537"/>
                    <a:pt x="5856" y="36782"/>
                    <a:pt x="8101" y="38539"/>
                  </a:cubicBezTo>
                  <a:cubicBezTo>
                    <a:pt x="10638" y="40588"/>
                    <a:pt x="12883" y="42833"/>
                    <a:pt x="14932" y="45370"/>
                  </a:cubicBezTo>
                  <a:cubicBezTo>
                    <a:pt x="16787" y="48005"/>
                    <a:pt x="18251" y="50933"/>
                    <a:pt x="19129" y="53958"/>
                  </a:cubicBezTo>
                  <a:cubicBezTo>
                    <a:pt x="21081" y="60692"/>
                    <a:pt x="21569" y="67621"/>
                    <a:pt x="20690" y="74550"/>
                  </a:cubicBezTo>
                  <a:cubicBezTo>
                    <a:pt x="20007" y="81869"/>
                    <a:pt x="17470" y="88896"/>
                    <a:pt x="13469" y="95044"/>
                  </a:cubicBezTo>
                  <a:cubicBezTo>
                    <a:pt x="12709" y="96148"/>
                    <a:pt x="13805" y="97252"/>
                    <a:pt x="14891" y="97252"/>
                  </a:cubicBezTo>
                  <a:cubicBezTo>
                    <a:pt x="15341" y="97252"/>
                    <a:pt x="15789" y="97063"/>
                    <a:pt x="16104" y="96606"/>
                  </a:cubicBezTo>
                  <a:cubicBezTo>
                    <a:pt x="19617" y="91238"/>
                    <a:pt x="22057" y="85187"/>
                    <a:pt x="23130" y="78844"/>
                  </a:cubicBezTo>
                  <a:cubicBezTo>
                    <a:pt x="24399" y="72013"/>
                    <a:pt x="24496" y="64888"/>
                    <a:pt x="23228" y="57959"/>
                  </a:cubicBezTo>
                  <a:cubicBezTo>
                    <a:pt x="22057" y="51616"/>
                    <a:pt x="19519" y="45370"/>
                    <a:pt x="15030" y="40686"/>
                  </a:cubicBezTo>
                  <a:cubicBezTo>
                    <a:pt x="12785" y="38441"/>
                    <a:pt x="10150" y="36489"/>
                    <a:pt x="7906" y="34245"/>
                  </a:cubicBezTo>
                  <a:cubicBezTo>
                    <a:pt x="5856" y="32195"/>
                    <a:pt x="4392" y="29560"/>
                    <a:pt x="3709" y="26730"/>
                  </a:cubicBezTo>
                  <a:cubicBezTo>
                    <a:pt x="2733" y="22338"/>
                    <a:pt x="3026" y="17849"/>
                    <a:pt x="4783" y="13653"/>
                  </a:cubicBezTo>
                  <a:cubicBezTo>
                    <a:pt x="6539" y="9749"/>
                    <a:pt x="8979" y="6236"/>
                    <a:pt x="10638" y="2332"/>
                  </a:cubicBezTo>
                  <a:cubicBezTo>
                    <a:pt x="11177" y="1120"/>
                    <a:pt x="10089" y="1"/>
                    <a:pt x="9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1" name="Google Shape;1431;p37"/>
            <p:cNvSpPr/>
            <p:nvPr/>
          </p:nvSpPr>
          <p:spPr>
            <a:xfrm>
              <a:off x="2816975" y="1611650"/>
              <a:ext cx="570950" cy="2393325"/>
            </a:xfrm>
            <a:custGeom>
              <a:avLst/>
              <a:gdLst/>
              <a:ahLst/>
              <a:cxnLst/>
              <a:rect l="l" t="t" r="r" b="b"/>
              <a:pathLst>
                <a:path w="22838" h="95733" extrusionOk="0">
                  <a:moveTo>
                    <a:pt x="8413" y="1"/>
                  </a:moveTo>
                  <a:cubicBezTo>
                    <a:pt x="8171" y="1"/>
                    <a:pt x="7937" y="132"/>
                    <a:pt x="7808" y="453"/>
                  </a:cubicBezTo>
                  <a:lnTo>
                    <a:pt x="7808" y="355"/>
                  </a:lnTo>
                  <a:cubicBezTo>
                    <a:pt x="4978" y="7089"/>
                    <a:pt x="196" y="12944"/>
                    <a:pt x="99" y="20654"/>
                  </a:cubicBezTo>
                  <a:cubicBezTo>
                    <a:pt x="1" y="24167"/>
                    <a:pt x="782" y="27681"/>
                    <a:pt x="2343" y="30901"/>
                  </a:cubicBezTo>
                  <a:cubicBezTo>
                    <a:pt x="3807" y="33341"/>
                    <a:pt x="5661" y="35488"/>
                    <a:pt x="7808" y="37245"/>
                  </a:cubicBezTo>
                  <a:cubicBezTo>
                    <a:pt x="10346" y="39294"/>
                    <a:pt x="12688" y="41636"/>
                    <a:pt x="14737" y="44174"/>
                  </a:cubicBezTo>
                  <a:cubicBezTo>
                    <a:pt x="16592" y="46809"/>
                    <a:pt x="18056" y="49834"/>
                    <a:pt x="19031" y="52957"/>
                  </a:cubicBezTo>
                  <a:cubicBezTo>
                    <a:pt x="20983" y="59691"/>
                    <a:pt x="21569" y="66815"/>
                    <a:pt x="20593" y="73744"/>
                  </a:cubicBezTo>
                  <a:cubicBezTo>
                    <a:pt x="19812" y="81063"/>
                    <a:pt x="17568" y="88578"/>
                    <a:pt x="13274" y="94629"/>
                  </a:cubicBezTo>
                  <a:cubicBezTo>
                    <a:pt x="12928" y="95181"/>
                    <a:pt x="13462" y="95733"/>
                    <a:pt x="14011" y="95733"/>
                  </a:cubicBezTo>
                  <a:cubicBezTo>
                    <a:pt x="14238" y="95733"/>
                    <a:pt x="14468" y="95638"/>
                    <a:pt x="14640" y="95409"/>
                  </a:cubicBezTo>
                  <a:cubicBezTo>
                    <a:pt x="18153" y="90139"/>
                    <a:pt x="20398" y="84186"/>
                    <a:pt x="21471" y="77940"/>
                  </a:cubicBezTo>
                  <a:cubicBezTo>
                    <a:pt x="22838" y="71109"/>
                    <a:pt x="22838" y="64180"/>
                    <a:pt x="21666" y="57349"/>
                  </a:cubicBezTo>
                  <a:cubicBezTo>
                    <a:pt x="20495" y="51200"/>
                    <a:pt x="17958" y="45052"/>
                    <a:pt x="13566" y="40465"/>
                  </a:cubicBezTo>
                  <a:cubicBezTo>
                    <a:pt x="11322" y="38221"/>
                    <a:pt x="8687" y="36269"/>
                    <a:pt x="6540" y="34024"/>
                  </a:cubicBezTo>
                  <a:cubicBezTo>
                    <a:pt x="4393" y="31877"/>
                    <a:pt x="2831" y="29145"/>
                    <a:pt x="2148" y="26119"/>
                  </a:cubicBezTo>
                  <a:cubicBezTo>
                    <a:pt x="1074" y="21630"/>
                    <a:pt x="1465" y="16946"/>
                    <a:pt x="3319" y="12652"/>
                  </a:cubicBezTo>
                  <a:cubicBezTo>
                    <a:pt x="4978" y="8650"/>
                    <a:pt x="7418" y="5137"/>
                    <a:pt x="9175" y="1136"/>
                  </a:cubicBezTo>
                  <a:cubicBezTo>
                    <a:pt x="9437" y="546"/>
                    <a:pt x="8907" y="1"/>
                    <a:pt x="84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2" name="Google Shape;1432;p37"/>
            <p:cNvSpPr/>
            <p:nvPr/>
          </p:nvSpPr>
          <p:spPr>
            <a:xfrm>
              <a:off x="3853900" y="1669300"/>
              <a:ext cx="746600" cy="2310525"/>
            </a:xfrm>
            <a:custGeom>
              <a:avLst/>
              <a:gdLst/>
              <a:ahLst/>
              <a:cxnLst/>
              <a:rect l="l" t="t" r="r" b="b"/>
              <a:pathLst>
                <a:path w="29864" h="92421" fill="none" extrusionOk="0">
                  <a:moveTo>
                    <a:pt x="12200" y="1"/>
                  </a:moveTo>
                  <a:cubicBezTo>
                    <a:pt x="1" y="13664"/>
                    <a:pt x="4880" y="26253"/>
                    <a:pt x="16103" y="38745"/>
                  </a:cubicBezTo>
                  <a:cubicBezTo>
                    <a:pt x="22837" y="46650"/>
                    <a:pt x="29278" y="52115"/>
                    <a:pt x="29571" y="63143"/>
                  </a:cubicBezTo>
                  <a:cubicBezTo>
                    <a:pt x="29864" y="73780"/>
                    <a:pt x="25863" y="82954"/>
                    <a:pt x="21276" y="92420"/>
                  </a:cubicBezTo>
                </a:path>
              </a:pathLst>
            </a:custGeom>
            <a:noFill/>
            <a:ln w="381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3" name="Google Shape;1433;p37"/>
            <p:cNvSpPr/>
            <p:nvPr/>
          </p:nvSpPr>
          <p:spPr>
            <a:xfrm>
              <a:off x="4993300" y="1591500"/>
              <a:ext cx="612400" cy="2431325"/>
            </a:xfrm>
            <a:custGeom>
              <a:avLst/>
              <a:gdLst/>
              <a:ahLst/>
              <a:cxnLst/>
              <a:rect l="l" t="t" r="r" b="b"/>
              <a:pathLst>
                <a:path w="24496" h="97253" extrusionOk="0">
                  <a:moveTo>
                    <a:pt x="9106" y="1"/>
                  </a:moveTo>
                  <a:cubicBezTo>
                    <a:pt x="8665" y="1"/>
                    <a:pt x="8245" y="226"/>
                    <a:pt x="8003" y="771"/>
                  </a:cubicBezTo>
                  <a:cubicBezTo>
                    <a:pt x="4977" y="7700"/>
                    <a:pt x="195" y="13555"/>
                    <a:pt x="98" y="21460"/>
                  </a:cubicBezTo>
                  <a:cubicBezTo>
                    <a:pt x="0" y="25071"/>
                    <a:pt x="879" y="28780"/>
                    <a:pt x="2538" y="32098"/>
                  </a:cubicBezTo>
                  <a:cubicBezTo>
                    <a:pt x="4002" y="34537"/>
                    <a:pt x="5856" y="36782"/>
                    <a:pt x="8100" y="38539"/>
                  </a:cubicBezTo>
                  <a:cubicBezTo>
                    <a:pt x="10638" y="40588"/>
                    <a:pt x="12882" y="42833"/>
                    <a:pt x="14932" y="45370"/>
                  </a:cubicBezTo>
                  <a:cubicBezTo>
                    <a:pt x="16786" y="48005"/>
                    <a:pt x="18250" y="50933"/>
                    <a:pt x="19128" y="53958"/>
                  </a:cubicBezTo>
                  <a:cubicBezTo>
                    <a:pt x="21080" y="60594"/>
                    <a:pt x="21666" y="67621"/>
                    <a:pt x="20690" y="74452"/>
                  </a:cubicBezTo>
                  <a:cubicBezTo>
                    <a:pt x="20007" y="81869"/>
                    <a:pt x="17567" y="88896"/>
                    <a:pt x="13468" y="95044"/>
                  </a:cubicBezTo>
                  <a:cubicBezTo>
                    <a:pt x="12709" y="96148"/>
                    <a:pt x="13804" y="97252"/>
                    <a:pt x="14890" y="97252"/>
                  </a:cubicBezTo>
                  <a:cubicBezTo>
                    <a:pt x="15340" y="97252"/>
                    <a:pt x="15789" y="97063"/>
                    <a:pt x="16103" y="96606"/>
                  </a:cubicBezTo>
                  <a:cubicBezTo>
                    <a:pt x="19616" y="91238"/>
                    <a:pt x="22056" y="85187"/>
                    <a:pt x="23130" y="78844"/>
                  </a:cubicBezTo>
                  <a:cubicBezTo>
                    <a:pt x="24398" y="72013"/>
                    <a:pt x="24496" y="64888"/>
                    <a:pt x="23227" y="57959"/>
                  </a:cubicBezTo>
                  <a:cubicBezTo>
                    <a:pt x="22056" y="51616"/>
                    <a:pt x="19519" y="45370"/>
                    <a:pt x="15029" y="40686"/>
                  </a:cubicBezTo>
                  <a:cubicBezTo>
                    <a:pt x="12785" y="38441"/>
                    <a:pt x="10150" y="36489"/>
                    <a:pt x="7905" y="34245"/>
                  </a:cubicBezTo>
                  <a:cubicBezTo>
                    <a:pt x="5856" y="32195"/>
                    <a:pt x="4392" y="29560"/>
                    <a:pt x="3806" y="26730"/>
                  </a:cubicBezTo>
                  <a:cubicBezTo>
                    <a:pt x="2733" y="22338"/>
                    <a:pt x="3123" y="17849"/>
                    <a:pt x="4880" y="13653"/>
                  </a:cubicBezTo>
                  <a:cubicBezTo>
                    <a:pt x="6539" y="9749"/>
                    <a:pt x="8979" y="6236"/>
                    <a:pt x="10638" y="2332"/>
                  </a:cubicBezTo>
                  <a:cubicBezTo>
                    <a:pt x="11177" y="1120"/>
                    <a:pt x="10089" y="1"/>
                    <a:pt x="91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4" name="Google Shape;1434;p37"/>
            <p:cNvSpPr/>
            <p:nvPr/>
          </p:nvSpPr>
          <p:spPr>
            <a:xfrm>
              <a:off x="5195800" y="1611650"/>
              <a:ext cx="570925" cy="2393325"/>
            </a:xfrm>
            <a:custGeom>
              <a:avLst/>
              <a:gdLst/>
              <a:ahLst/>
              <a:cxnLst/>
              <a:rect l="l" t="t" r="r" b="b"/>
              <a:pathLst>
                <a:path w="22837" h="95733" extrusionOk="0">
                  <a:moveTo>
                    <a:pt x="8412" y="1"/>
                  </a:moveTo>
                  <a:cubicBezTo>
                    <a:pt x="8170" y="1"/>
                    <a:pt x="7936" y="132"/>
                    <a:pt x="7808" y="453"/>
                  </a:cubicBezTo>
                  <a:lnTo>
                    <a:pt x="7808" y="355"/>
                  </a:lnTo>
                  <a:cubicBezTo>
                    <a:pt x="4978" y="7089"/>
                    <a:pt x="196" y="12944"/>
                    <a:pt x="98" y="20654"/>
                  </a:cubicBezTo>
                  <a:cubicBezTo>
                    <a:pt x="0" y="24167"/>
                    <a:pt x="781" y="27681"/>
                    <a:pt x="2343" y="30901"/>
                  </a:cubicBezTo>
                  <a:cubicBezTo>
                    <a:pt x="3806" y="33341"/>
                    <a:pt x="5661" y="35488"/>
                    <a:pt x="7808" y="37245"/>
                  </a:cubicBezTo>
                  <a:cubicBezTo>
                    <a:pt x="10345" y="39294"/>
                    <a:pt x="12687" y="41636"/>
                    <a:pt x="14737" y="44174"/>
                  </a:cubicBezTo>
                  <a:cubicBezTo>
                    <a:pt x="16591" y="46809"/>
                    <a:pt x="18055" y="49834"/>
                    <a:pt x="19031" y="52957"/>
                  </a:cubicBezTo>
                  <a:cubicBezTo>
                    <a:pt x="20983" y="59691"/>
                    <a:pt x="21568" y="66815"/>
                    <a:pt x="20592" y="73744"/>
                  </a:cubicBezTo>
                  <a:cubicBezTo>
                    <a:pt x="19812" y="81063"/>
                    <a:pt x="17567" y="88578"/>
                    <a:pt x="13273" y="94629"/>
                  </a:cubicBezTo>
                  <a:cubicBezTo>
                    <a:pt x="12928" y="95181"/>
                    <a:pt x="13461" y="95733"/>
                    <a:pt x="14010" y="95733"/>
                  </a:cubicBezTo>
                  <a:cubicBezTo>
                    <a:pt x="14238" y="95733"/>
                    <a:pt x="14468" y="95638"/>
                    <a:pt x="14639" y="95409"/>
                  </a:cubicBezTo>
                  <a:cubicBezTo>
                    <a:pt x="18153" y="90139"/>
                    <a:pt x="20397" y="84186"/>
                    <a:pt x="21471" y="77940"/>
                  </a:cubicBezTo>
                  <a:cubicBezTo>
                    <a:pt x="22837" y="71109"/>
                    <a:pt x="22837" y="64180"/>
                    <a:pt x="21666" y="57349"/>
                  </a:cubicBezTo>
                  <a:cubicBezTo>
                    <a:pt x="20495" y="51200"/>
                    <a:pt x="17957" y="45052"/>
                    <a:pt x="13566" y="40465"/>
                  </a:cubicBezTo>
                  <a:cubicBezTo>
                    <a:pt x="11321" y="38221"/>
                    <a:pt x="8686" y="36269"/>
                    <a:pt x="6539" y="34024"/>
                  </a:cubicBezTo>
                  <a:cubicBezTo>
                    <a:pt x="4392" y="31877"/>
                    <a:pt x="2831" y="29145"/>
                    <a:pt x="2147" y="26119"/>
                  </a:cubicBezTo>
                  <a:cubicBezTo>
                    <a:pt x="1074" y="21630"/>
                    <a:pt x="1464" y="16946"/>
                    <a:pt x="3319" y="12652"/>
                  </a:cubicBezTo>
                  <a:cubicBezTo>
                    <a:pt x="4978" y="8650"/>
                    <a:pt x="7417" y="5137"/>
                    <a:pt x="9174" y="1136"/>
                  </a:cubicBezTo>
                  <a:cubicBezTo>
                    <a:pt x="9436" y="546"/>
                    <a:pt x="8907" y="1"/>
                    <a:pt x="84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5" name="Google Shape;1435;p37"/>
            <p:cNvSpPr/>
            <p:nvPr/>
          </p:nvSpPr>
          <p:spPr>
            <a:xfrm>
              <a:off x="6244925" y="1669300"/>
              <a:ext cx="749025" cy="2310525"/>
            </a:xfrm>
            <a:custGeom>
              <a:avLst/>
              <a:gdLst/>
              <a:ahLst/>
              <a:cxnLst/>
              <a:rect l="l" t="t" r="r" b="b"/>
              <a:pathLst>
                <a:path w="29961" h="92421" fill="none" extrusionOk="0">
                  <a:moveTo>
                    <a:pt x="12199" y="1"/>
                  </a:moveTo>
                  <a:cubicBezTo>
                    <a:pt x="0" y="13664"/>
                    <a:pt x="4880" y="26253"/>
                    <a:pt x="16200" y="38745"/>
                  </a:cubicBezTo>
                  <a:cubicBezTo>
                    <a:pt x="22934" y="46650"/>
                    <a:pt x="29278" y="52115"/>
                    <a:pt x="29668" y="63143"/>
                  </a:cubicBezTo>
                  <a:cubicBezTo>
                    <a:pt x="29961" y="73780"/>
                    <a:pt x="25960" y="82954"/>
                    <a:pt x="21373" y="92420"/>
                  </a:cubicBezTo>
                </a:path>
              </a:pathLst>
            </a:custGeom>
            <a:noFill/>
            <a:ln w="381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6" name="Google Shape;1436;p37"/>
            <p:cNvSpPr/>
            <p:nvPr/>
          </p:nvSpPr>
          <p:spPr>
            <a:xfrm>
              <a:off x="235675" y="1591500"/>
              <a:ext cx="612425" cy="2431325"/>
            </a:xfrm>
            <a:custGeom>
              <a:avLst/>
              <a:gdLst/>
              <a:ahLst/>
              <a:cxnLst/>
              <a:rect l="l" t="t" r="r" b="b"/>
              <a:pathLst>
                <a:path w="24497" h="97253" extrusionOk="0">
                  <a:moveTo>
                    <a:pt x="9106" y="1"/>
                  </a:moveTo>
                  <a:cubicBezTo>
                    <a:pt x="8665" y="1"/>
                    <a:pt x="8245" y="226"/>
                    <a:pt x="8003" y="771"/>
                  </a:cubicBezTo>
                  <a:cubicBezTo>
                    <a:pt x="4978" y="7700"/>
                    <a:pt x="196" y="13555"/>
                    <a:pt x="98" y="21460"/>
                  </a:cubicBezTo>
                  <a:cubicBezTo>
                    <a:pt x="0" y="25071"/>
                    <a:pt x="879" y="28780"/>
                    <a:pt x="2538" y="32098"/>
                  </a:cubicBezTo>
                  <a:cubicBezTo>
                    <a:pt x="4002" y="34537"/>
                    <a:pt x="5856" y="36782"/>
                    <a:pt x="8101" y="38539"/>
                  </a:cubicBezTo>
                  <a:cubicBezTo>
                    <a:pt x="10638" y="40588"/>
                    <a:pt x="12883" y="42833"/>
                    <a:pt x="14932" y="45370"/>
                  </a:cubicBezTo>
                  <a:cubicBezTo>
                    <a:pt x="16786" y="48005"/>
                    <a:pt x="18250" y="50933"/>
                    <a:pt x="19128" y="53958"/>
                  </a:cubicBezTo>
                  <a:cubicBezTo>
                    <a:pt x="21080" y="60692"/>
                    <a:pt x="21568" y="67621"/>
                    <a:pt x="20690" y="74550"/>
                  </a:cubicBezTo>
                  <a:cubicBezTo>
                    <a:pt x="20007" y="81869"/>
                    <a:pt x="17469" y="88896"/>
                    <a:pt x="13468" y="95044"/>
                  </a:cubicBezTo>
                  <a:cubicBezTo>
                    <a:pt x="12709" y="96148"/>
                    <a:pt x="13804" y="97252"/>
                    <a:pt x="14890" y="97252"/>
                  </a:cubicBezTo>
                  <a:cubicBezTo>
                    <a:pt x="15340" y="97252"/>
                    <a:pt x="15789" y="97063"/>
                    <a:pt x="16103" y="96606"/>
                  </a:cubicBezTo>
                  <a:cubicBezTo>
                    <a:pt x="19616" y="91238"/>
                    <a:pt x="22056" y="85187"/>
                    <a:pt x="23130" y="78844"/>
                  </a:cubicBezTo>
                  <a:cubicBezTo>
                    <a:pt x="24398" y="72013"/>
                    <a:pt x="24496" y="64888"/>
                    <a:pt x="23227" y="57959"/>
                  </a:cubicBezTo>
                  <a:cubicBezTo>
                    <a:pt x="22056" y="51616"/>
                    <a:pt x="19519" y="45370"/>
                    <a:pt x="15030" y="40686"/>
                  </a:cubicBezTo>
                  <a:cubicBezTo>
                    <a:pt x="12785" y="38441"/>
                    <a:pt x="10150" y="36489"/>
                    <a:pt x="7905" y="34245"/>
                  </a:cubicBezTo>
                  <a:cubicBezTo>
                    <a:pt x="5856" y="32195"/>
                    <a:pt x="4392" y="29560"/>
                    <a:pt x="3709" y="26730"/>
                  </a:cubicBezTo>
                  <a:cubicBezTo>
                    <a:pt x="2733" y="22338"/>
                    <a:pt x="3026" y="17849"/>
                    <a:pt x="4782" y="13653"/>
                  </a:cubicBezTo>
                  <a:cubicBezTo>
                    <a:pt x="6539" y="9749"/>
                    <a:pt x="8979" y="6236"/>
                    <a:pt x="10638" y="2332"/>
                  </a:cubicBezTo>
                  <a:cubicBezTo>
                    <a:pt x="11177" y="1120"/>
                    <a:pt x="10089" y="1"/>
                    <a:pt x="91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7" name="Google Shape;1437;p37"/>
            <p:cNvSpPr/>
            <p:nvPr/>
          </p:nvSpPr>
          <p:spPr>
            <a:xfrm>
              <a:off x="438175" y="1611650"/>
              <a:ext cx="570950" cy="2393325"/>
            </a:xfrm>
            <a:custGeom>
              <a:avLst/>
              <a:gdLst/>
              <a:ahLst/>
              <a:cxnLst/>
              <a:rect l="l" t="t" r="r" b="b"/>
              <a:pathLst>
                <a:path w="22838" h="95733" extrusionOk="0">
                  <a:moveTo>
                    <a:pt x="8412" y="1"/>
                  </a:moveTo>
                  <a:cubicBezTo>
                    <a:pt x="8170" y="1"/>
                    <a:pt x="7936" y="132"/>
                    <a:pt x="7808" y="453"/>
                  </a:cubicBezTo>
                  <a:lnTo>
                    <a:pt x="7808" y="355"/>
                  </a:lnTo>
                  <a:cubicBezTo>
                    <a:pt x="4978" y="7089"/>
                    <a:pt x="196" y="12944"/>
                    <a:pt x="98" y="20654"/>
                  </a:cubicBezTo>
                  <a:cubicBezTo>
                    <a:pt x="1" y="24167"/>
                    <a:pt x="781" y="27681"/>
                    <a:pt x="2343" y="30901"/>
                  </a:cubicBezTo>
                  <a:cubicBezTo>
                    <a:pt x="3807" y="33341"/>
                    <a:pt x="5661" y="35488"/>
                    <a:pt x="7808" y="37245"/>
                  </a:cubicBezTo>
                  <a:cubicBezTo>
                    <a:pt x="10345" y="39294"/>
                    <a:pt x="12688" y="41636"/>
                    <a:pt x="14737" y="44174"/>
                  </a:cubicBezTo>
                  <a:cubicBezTo>
                    <a:pt x="16591" y="46809"/>
                    <a:pt x="18055" y="49834"/>
                    <a:pt x="19031" y="52957"/>
                  </a:cubicBezTo>
                  <a:cubicBezTo>
                    <a:pt x="20983" y="59691"/>
                    <a:pt x="21568" y="66815"/>
                    <a:pt x="20593" y="73744"/>
                  </a:cubicBezTo>
                  <a:cubicBezTo>
                    <a:pt x="19714" y="81063"/>
                    <a:pt x="17567" y="88578"/>
                    <a:pt x="13273" y="94629"/>
                  </a:cubicBezTo>
                  <a:cubicBezTo>
                    <a:pt x="12928" y="95181"/>
                    <a:pt x="13461" y="95733"/>
                    <a:pt x="14010" y="95733"/>
                  </a:cubicBezTo>
                  <a:cubicBezTo>
                    <a:pt x="14238" y="95733"/>
                    <a:pt x="14468" y="95638"/>
                    <a:pt x="14639" y="95409"/>
                  </a:cubicBezTo>
                  <a:cubicBezTo>
                    <a:pt x="18153" y="90139"/>
                    <a:pt x="20397" y="84186"/>
                    <a:pt x="21471" y="77940"/>
                  </a:cubicBezTo>
                  <a:cubicBezTo>
                    <a:pt x="22837" y="71109"/>
                    <a:pt x="22837" y="64180"/>
                    <a:pt x="21666" y="57349"/>
                  </a:cubicBezTo>
                  <a:cubicBezTo>
                    <a:pt x="20495" y="51200"/>
                    <a:pt x="17958" y="45052"/>
                    <a:pt x="13566" y="40465"/>
                  </a:cubicBezTo>
                  <a:cubicBezTo>
                    <a:pt x="11321" y="38221"/>
                    <a:pt x="8686" y="36269"/>
                    <a:pt x="6539" y="34024"/>
                  </a:cubicBezTo>
                  <a:cubicBezTo>
                    <a:pt x="4392" y="31877"/>
                    <a:pt x="2831" y="29145"/>
                    <a:pt x="2148" y="26119"/>
                  </a:cubicBezTo>
                  <a:cubicBezTo>
                    <a:pt x="1074" y="21630"/>
                    <a:pt x="1464" y="16946"/>
                    <a:pt x="3319" y="12652"/>
                  </a:cubicBezTo>
                  <a:cubicBezTo>
                    <a:pt x="4978" y="8650"/>
                    <a:pt x="7418" y="5137"/>
                    <a:pt x="9174" y="1136"/>
                  </a:cubicBezTo>
                  <a:cubicBezTo>
                    <a:pt x="9436" y="546"/>
                    <a:pt x="8907" y="1"/>
                    <a:pt x="84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438" name="Google Shape;1438;p37"/>
          <p:cNvGrpSpPr/>
          <p:nvPr/>
        </p:nvGrpSpPr>
        <p:grpSpPr>
          <a:xfrm rot="-3279342">
            <a:off x="-71493" y="3951207"/>
            <a:ext cx="951583" cy="929121"/>
            <a:chOff x="1098125" y="238225"/>
            <a:chExt cx="5212875" cy="5089825"/>
          </a:xfrm>
        </p:grpSpPr>
        <p:sp>
          <p:nvSpPr>
            <p:cNvPr id="1439" name="Google Shape;1439;p37"/>
            <p:cNvSpPr/>
            <p:nvPr/>
          </p:nvSpPr>
          <p:spPr>
            <a:xfrm>
              <a:off x="2422600" y="3847325"/>
              <a:ext cx="1668600" cy="1480725"/>
            </a:xfrm>
            <a:custGeom>
              <a:avLst/>
              <a:gdLst/>
              <a:ahLst/>
              <a:cxnLst/>
              <a:rect l="l" t="t" r="r" b="b"/>
              <a:pathLst>
                <a:path w="66744" h="59229" extrusionOk="0">
                  <a:moveTo>
                    <a:pt x="40106" y="9997"/>
                  </a:moveTo>
                  <a:cubicBezTo>
                    <a:pt x="43785" y="9997"/>
                    <a:pt x="47090" y="11139"/>
                    <a:pt x="49429" y="13534"/>
                  </a:cubicBezTo>
                  <a:cubicBezTo>
                    <a:pt x="55644" y="19750"/>
                    <a:pt x="53424" y="32181"/>
                    <a:pt x="44693" y="40912"/>
                  </a:cubicBezTo>
                  <a:cubicBezTo>
                    <a:pt x="39294" y="46311"/>
                    <a:pt x="32424" y="49220"/>
                    <a:pt x="26498" y="49220"/>
                  </a:cubicBezTo>
                  <a:cubicBezTo>
                    <a:pt x="22839" y="49220"/>
                    <a:pt x="19540" y="48112"/>
                    <a:pt x="17167" y="45796"/>
                  </a:cubicBezTo>
                  <a:cubicBezTo>
                    <a:pt x="10952" y="39580"/>
                    <a:pt x="13172" y="27001"/>
                    <a:pt x="22051" y="18270"/>
                  </a:cubicBezTo>
                  <a:cubicBezTo>
                    <a:pt x="27417" y="12903"/>
                    <a:pt x="34238" y="9997"/>
                    <a:pt x="40106" y="9997"/>
                  </a:cubicBezTo>
                  <a:close/>
                  <a:moveTo>
                    <a:pt x="40105" y="0"/>
                  </a:moveTo>
                  <a:cubicBezTo>
                    <a:pt x="31624" y="0"/>
                    <a:pt x="22355" y="3844"/>
                    <a:pt x="14947" y="11167"/>
                  </a:cubicBezTo>
                  <a:cubicBezTo>
                    <a:pt x="2073" y="24042"/>
                    <a:pt x="1" y="42688"/>
                    <a:pt x="10064" y="52751"/>
                  </a:cubicBezTo>
                  <a:cubicBezTo>
                    <a:pt x="14420" y="57107"/>
                    <a:pt x="20312" y="59228"/>
                    <a:pt x="26636" y="59228"/>
                  </a:cubicBezTo>
                  <a:cubicBezTo>
                    <a:pt x="35135" y="59228"/>
                    <a:pt x="44414" y="55398"/>
                    <a:pt x="51796" y="48015"/>
                  </a:cubicBezTo>
                  <a:cubicBezTo>
                    <a:pt x="64523" y="35289"/>
                    <a:pt x="66743" y="16642"/>
                    <a:pt x="56532" y="6431"/>
                  </a:cubicBezTo>
                  <a:cubicBezTo>
                    <a:pt x="52196" y="2095"/>
                    <a:pt x="46365" y="0"/>
                    <a:pt x="40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0" name="Google Shape;1440;p37"/>
            <p:cNvSpPr/>
            <p:nvPr/>
          </p:nvSpPr>
          <p:spPr>
            <a:xfrm>
              <a:off x="2720025" y="238225"/>
              <a:ext cx="2751150" cy="3983775"/>
            </a:xfrm>
            <a:custGeom>
              <a:avLst/>
              <a:gdLst/>
              <a:ahLst/>
              <a:cxnLst/>
              <a:rect l="l" t="t" r="r" b="b"/>
              <a:pathLst>
                <a:path w="110046" h="159351" extrusionOk="0">
                  <a:moveTo>
                    <a:pt x="105592" y="1"/>
                  </a:moveTo>
                  <a:cubicBezTo>
                    <a:pt x="102850" y="1"/>
                    <a:pt x="100171" y="1373"/>
                    <a:pt x="98650" y="3844"/>
                  </a:cubicBezTo>
                  <a:lnTo>
                    <a:pt x="535" y="158194"/>
                  </a:lnTo>
                  <a:cubicBezTo>
                    <a:pt x="6" y="159034"/>
                    <a:pt x="0" y="159351"/>
                    <a:pt x="356" y="159351"/>
                  </a:cubicBezTo>
                  <a:cubicBezTo>
                    <a:pt x="1452" y="159351"/>
                    <a:pt x="5974" y="156354"/>
                    <a:pt x="9246" y="156354"/>
                  </a:cubicBezTo>
                  <a:cubicBezTo>
                    <a:pt x="9973" y="156354"/>
                    <a:pt x="10638" y="156502"/>
                    <a:pt x="11190" y="156863"/>
                  </a:cubicBezTo>
                  <a:cubicBezTo>
                    <a:pt x="11725" y="157199"/>
                    <a:pt x="12355" y="157350"/>
                    <a:pt x="13051" y="157350"/>
                  </a:cubicBezTo>
                  <a:cubicBezTo>
                    <a:pt x="17556" y="157350"/>
                    <a:pt x="24826" y="151020"/>
                    <a:pt x="26876" y="147687"/>
                  </a:cubicBezTo>
                  <a:lnTo>
                    <a:pt x="67573" y="83609"/>
                  </a:lnTo>
                  <a:lnTo>
                    <a:pt x="110045" y="1328"/>
                  </a:lnTo>
                  <a:cubicBezTo>
                    <a:pt x="108668" y="427"/>
                    <a:pt x="107120" y="1"/>
                    <a:pt x="105592" y="1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1" name="Google Shape;1441;p37"/>
            <p:cNvSpPr/>
            <p:nvPr/>
          </p:nvSpPr>
          <p:spPr>
            <a:xfrm>
              <a:off x="1098125" y="2521675"/>
              <a:ext cx="1668575" cy="1480725"/>
            </a:xfrm>
            <a:custGeom>
              <a:avLst/>
              <a:gdLst/>
              <a:ahLst/>
              <a:cxnLst/>
              <a:rect l="l" t="t" r="r" b="b"/>
              <a:pathLst>
                <a:path w="66743" h="59229" extrusionOk="0">
                  <a:moveTo>
                    <a:pt x="40138" y="10009"/>
                  </a:moveTo>
                  <a:cubicBezTo>
                    <a:pt x="43778" y="10009"/>
                    <a:pt x="47056" y="11117"/>
                    <a:pt x="49428" y="13433"/>
                  </a:cubicBezTo>
                  <a:cubicBezTo>
                    <a:pt x="55644" y="19648"/>
                    <a:pt x="53424" y="32227"/>
                    <a:pt x="44692" y="40959"/>
                  </a:cubicBezTo>
                  <a:cubicBezTo>
                    <a:pt x="39235" y="46325"/>
                    <a:pt x="32436" y="49232"/>
                    <a:pt x="26562" y="49232"/>
                  </a:cubicBezTo>
                  <a:cubicBezTo>
                    <a:pt x="22880" y="49232"/>
                    <a:pt x="19562" y="48089"/>
                    <a:pt x="17167" y="45694"/>
                  </a:cubicBezTo>
                  <a:cubicBezTo>
                    <a:pt x="10951" y="39627"/>
                    <a:pt x="13171" y="27048"/>
                    <a:pt x="21902" y="18317"/>
                  </a:cubicBezTo>
                  <a:cubicBezTo>
                    <a:pt x="27393" y="12918"/>
                    <a:pt x="34241" y="10009"/>
                    <a:pt x="40138" y="10009"/>
                  </a:cubicBezTo>
                  <a:close/>
                  <a:moveTo>
                    <a:pt x="39971" y="1"/>
                  </a:moveTo>
                  <a:cubicBezTo>
                    <a:pt x="31488" y="1"/>
                    <a:pt x="22244" y="3831"/>
                    <a:pt x="14947" y="11213"/>
                  </a:cubicBezTo>
                  <a:cubicBezTo>
                    <a:pt x="2072" y="23940"/>
                    <a:pt x="0" y="42587"/>
                    <a:pt x="10063" y="52798"/>
                  </a:cubicBezTo>
                  <a:cubicBezTo>
                    <a:pt x="14400" y="57134"/>
                    <a:pt x="20257" y="59228"/>
                    <a:pt x="26537" y="59228"/>
                  </a:cubicBezTo>
                  <a:cubicBezTo>
                    <a:pt x="35044" y="59228"/>
                    <a:pt x="44326" y="55384"/>
                    <a:pt x="51648" y="48062"/>
                  </a:cubicBezTo>
                  <a:cubicBezTo>
                    <a:pt x="64523" y="35187"/>
                    <a:pt x="66743" y="16541"/>
                    <a:pt x="56531" y="6478"/>
                  </a:cubicBezTo>
                  <a:cubicBezTo>
                    <a:pt x="52175" y="2121"/>
                    <a:pt x="46283" y="1"/>
                    <a:pt x="399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2" name="Google Shape;1442;p37"/>
            <p:cNvSpPr/>
            <p:nvPr/>
          </p:nvSpPr>
          <p:spPr>
            <a:xfrm>
              <a:off x="2267800" y="1048350"/>
              <a:ext cx="4043200" cy="2744700"/>
            </a:xfrm>
            <a:custGeom>
              <a:avLst/>
              <a:gdLst/>
              <a:ahLst/>
              <a:cxnLst/>
              <a:rect l="l" t="t" r="r" b="b"/>
              <a:pathLst>
                <a:path w="161728" h="109788" extrusionOk="0">
                  <a:moveTo>
                    <a:pt x="159360" y="0"/>
                  </a:moveTo>
                  <a:lnTo>
                    <a:pt x="76931" y="42325"/>
                  </a:lnTo>
                  <a:lnTo>
                    <a:pt x="12852" y="83021"/>
                  </a:lnTo>
                  <a:cubicBezTo>
                    <a:pt x="9005" y="85537"/>
                    <a:pt x="1161" y="94860"/>
                    <a:pt x="3677" y="98708"/>
                  </a:cubicBezTo>
                  <a:cubicBezTo>
                    <a:pt x="5770" y="102109"/>
                    <a:pt x="1" y="109787"/>
                    <a:pt x="1290" y="109787"/>
                  </a:cubicBezTo>
                  <a:cubicBezTo>
                    <a:pt x="1459" y="109787"/>
                    <a:pt x="1750" y="109655"/>
                    <a:pt x="2197" y="109363"/>
                  </a:cubicBezTo>
                  <a:lnTo>
                    <a:pt x="156696" y="11543"/>
                  </a:lnTo>
                  <a:cubicBezTo>
                    <a:pt x="160544" y="9027"/>
                    <a:pt x="161727" y="3996"/>
                    <a:pt x="159360" y="0"/>
                  </a:cubicBezTo>
                  <a:close/>
                </a:path>
              </a:pathLst>
            </a:custGeom>
            <a:solidFill>
              <a:srgbClr val="9C9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3" name="Google Shape;1443;p37"/>
            <p:cNvSpPr/>
            <p:nvPr/>
          </p:nvSpPr>
          <p:spPr>
            <a:xfrm>
              <a:off x="2264875" y="2831600"/>
              <a:ext cx="1086375" cy="961450"/>
            </a:xfrm>
            <a:custGeom>
              <a:avLst/>
              <a:gdLst/>
              <a:ahLst/>
              <a:cxnLst/>
              <a:rect l="l" t="t" r="r" b="b"/>
              <a:pathLst>
                <a:path w="43455" h="38458" extrusionOk="0">
                  <a:moveTo>
                    <a:pt x="31468" y="0"/>
                  </a:moveTo>
                  <a:lnTo>
                    <a:pt x="12969" y="11691"/>
                  </a:lnTo>
                  <a:cubicBezTo>
                    <a:pt x="8974" y="14207"/>
                    <a:pt x="1130" y="23530"/>
                    <a:pt x="3646" y="27378"/>
                  </a:cubicBezTo>
                  <a:cubicBezTo>
                    <a:pt x="5870" y="30779"/>
                    <a:pt x="0" y="38457"/>
                    <a:pt x="1366" y="38457"/>
                  </a:cubicBezTo>
                  <a:cubicBezTo>
                    <a:pt x="1546" y="38457"/>
                    <a:pt x="1850" y="38325"/>
                    <a:pt x="2314" y="38033"/>
                  </a:cubicBezTo>
                  <a:lnTo>
                    <a:pt x="43455" y="11987"/>
                  </a:lnTo>
                  <a:cubicBezTo>
                    <a:pt x="39607" y="7843"/>
                    <a:pt x="35611" y="3848"/>
                    <a:pt x="314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4" name="Google Shape;1444;p37"/>
            <p:cNvSpPr/>
            <p:nvPr/>
          </p:nvSpPr>
          <p:spPr>
            <a:xfrm>
              <a:off x="3953450" y="2227250"/>
              <a:ext cx="396400" cy="280550"/>
            </a:xfrm>
            <a:custGeom>
              <a:avLst/>
              <a:gdLst/>
              <a:ahLst/>
              <a:cxnLst/>
              <a:rect l="l" t="t" r="r" b="b"/>
              <a:pathLst>
                <a:path w="15856" h="11222" extrusionOk="0">
                  <a:moveTo>
                    <a:pt x="8088" y="0"/>
                  </a:moveTo>
                  <a:cubicBezTo>
                    <a:pt x="3779" y="0"/>
                    <a:pt x="0" y="5642"/>
                    <a:pt x="3881" y="9523"/>
                  </a:cubicBezTo>
                  <a:cubicBezTo>
                    <a:pt x="5078" y="10720"/>
                    <a:pt x="6424" y="11221"/>
                    <a:pt x="7724" y="11221"/>
                  </a:cubicBezTo>
                  <a:cubicBezTo>
                    <a:pt x="12050" y="11221"/>
                    <a:pt x="15856" y="5663"/>
                    <a:pt x="11872" y="1680"/>
                  </a:cubicBezTo>
                  <a:cubicBezTo>
                    <a:pt x="10688" y="496"/>
                    <a:pt x="9365" y="0"/>
                    <a:pt x="8088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5" name="Google Shape;1445;p37"/>
            <p:cNvSpPr/>
            <p:nvPr/>
          </p:nvSpPr>
          <p:spPr>
            <a:xfrm>
              <a:off x="2720950" y="3164550"/>
              <a:ext cx="989175" cy="1057450"/>
            </a:xfrm>
            <a:custGeom>
              <a:avLst/>
              <a:gdLst/>
              <a:ahLst/>
              <a:cxnLst/>
              <a:rect l="l" t="t" r="r" b="b"/>
              <a:pathLst>
                <a:path w="39567" h="42298" extrusionOk="0">
                  <a:moveTo>
                    <a:pt x="26691" y="1"/>
                  </a:moveTo>
                  <a:lnTo>
                    <a:pt x="498" y="41141"/>
                  </a:lnTo>
                  <a:cubicBezTo>
                    <a:pt x="0" y="41981"/>
                    <a:pt x="12" y="42298"/>
                    <a:pt x="378" y="42298"/>
                  </a:cubicBezTo>
                  <a:cubicBezTo>
                    <a:pt x="1502" y="42298"/>
                    <a:pt x="5967" y="39301"/>
                    <a:pt x="9217" y="39301"/>
                  </a:cubicBezTo>
                  <a:cubicBezTo>
                    <a:pt x="9939" y="39301"/>
                    <a:pt x="10601" y="39449"/>
                    <a:pt x="11153" y="39810"/>
                  </a:cubicBezTo>
                  <a:cubicBezTo>
                    <a:pt x="11688" y="40146"/>
                    <a:pt x="12318" y="40297"/>
                    <a:pt x="13014" y="40297"/>
                  </a:cubicBezTo>
                  <a:cubicBezTo>
                    <a:pt x="17522" y="40297"/>
                    <a:pt x="24808" y="33967"/>
                    <a:pt x="26987" y="30634"/>
                  </a:cubicBezTo>
                  <a:lnTo>
                    <a:pt x="39566" y="10656"/>
                  </a:lnTo>
                  <a:cubicBezTo>
                    <a:pt x="35867" y="7548"/>
                    <a:pt x="31575" y="4885"/>
                    <a:pt x="28023" y="1481"/>
                  </a:cubicBezTo>
                  <a:cubicBezTo>
                    <a:pt x="27579" y="1037"/>
                    <a:pt x="27135" y="445"/>
                    <a:pt x="26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25" name="Google Shape;1239;p37"/>
          <p:cNvSpPr txBox="1">
            <a:spLocks noGrp="1"/>
          </p:cNvSpPr>
          <p:nvPr>
            <p:ph type="subTitle" idx="1"/>
          </p:nvPr>
        </p:nvSpPr>
        <p:spPr>
          <a:xfrm>
            <a:off x="517365" y="1433037"/>
            <a:ext cx="5497609" cy="1031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>
              <a:lnSpc>
                <a:spcPct val="110000"/>
              </a:lnSpc>
            </a:pPr>
            <a:r>
              <a:rPr lang="en-US" sz="1800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18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lư­u</a:t>
            </a:r>
            <a:r>
              <a:rPr lang="en-US" sz="18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loát</a:t>
            </a:r>
            <a:r>
              <a:rPr lang="en-US" sz="18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18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18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18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18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18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18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8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khó</a:t>
            </a:r>
            <a:r>
              <a:rPr lang="en-US" sz="18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US" sz="18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18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18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18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8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18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1800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18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endParaRPr lang="en-US" sz="1800" spc="-2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" name="Google Shape;1582;p39"/>
          <p:cNvSpPr/>
          <p:nvPr/>
        </p:nvSpPr>
        <p:spPr>
          <a:xfrm>
            <a:off x="241801" y="222721"/>
            <a:ext cx="6342623" cy="464176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600" name="Google Shape;1600;p39"/>
          <p:cNvGrpSpPr/>
          <p:nvPr/>
        </p:nvGrpSpPr>
        <p:grpSpPr>
          <a:xfrm rot="-2403055">
            <a:off x="5957245" y="4484399"/>
            <a:ext cx="921547" cy="275055"/>
            <a:chOff x="275" y="1558900"/>
            <a:chExt cx="7619656" cy="2481200"/>
          </a:xfrm>
        </p:grpSpPr>
        <p:sp>
          <p:nvSpPr>
            <p:cNvPr id="1601" name="Google Shape;1601;p39"/>
            <p:cNvSpPr/>
            <p:nvPr/>
          </p:nvSpPr>
          <p:spPr>
            <a:xfrm>
              <a:off x="275" y="1558900"/>
              <a:ext cx="7619656" cy="2480967"/>
            </a:xfrm>
            <a:custGeom>
              <a:avLst/>
              <a:gdLst/>
              <a:ahLst/>
              <a:cxnLst/>
              <a:rect l="l" t="t" r="r" b="b"/>
              <a:pathLst>
                <a:path w="281792" h="94811" extrusionOk="0">
                  <a:moveTo>
                    <a:pt x="1" y="1"/>
                  </a:moveTo>
                  <a:cubicBezTo>
                    <a:pt x="1541" y="2861"/>
                    <a:pt x="3301" y="5500"/>
                    <a:pt x="5390" y="8030"/>
                  </a:cubicBezTo>
                  <a:cubicBezTo>
                    <a:pt x="6820" y="9570"/>
                    <a:pt x="8140" y="11220"/>
                    <a:pt x="9350" y="12979"/>
                  </a:cubicBezTo>
                  <a:cubicBezTo>
                    <a:pt x="9790" y="13639"/>
                    <a:pt x="10230" y="14409"/>
                    <a:pt x="10340" y="15289"/>
                  </a:cubicBezTo>
                  <a:cubicBezTo>
                    <a:pt x="10450" y="15949"/>
                    <a:pt x="10120" y="16609"/>
                    <a:pt x="9680" y="17159"/>
                  </a:cubicBezTo>
                  <a:cubicBezTo>
                    <a:pt x="8140" y="18589"/>
                    <a:pt x="6490" y="19909"/>
                    <a:pt x="4730" y="21009"/>
                  </a:cubicBezTo>
                  <a:cubicBezTo>
                    <a:pt x="3741" y="21779"/>
                    <a:pt x="2311" y="23208"/>
                    <a:pt x="2861" y="24528"/>
                  </a:cubicBezTo>
                  <a:cubicBezTo>
                    <a:pt x="3521" y="26068"/>
                    <a:pt x="4511" y="27388"/>
                    <a:pt x="5720" y="28598"/>
                  </a:cubicBezTo>
                  <a:cubicBezTo>
                    <a:pt x="6820" y="29588"/>
                    <a:pt x="7810" y="30798"/>
                    <a:pt x="8470" y="32007"/>
                  </a:cubicBezTo>
                  <a:cubicBezTo>
                    <a:pt x="8800" y="33217"/>
                    <a:pt x="8580" y="34427"/>
                    <a:pt x="7810" y="35307"/>
                  </a:cubicBezTo>
                  <a:cubicBezTo>
                    <a:pt x="6930" y="36517"/>
                    <a:pt x="6050" y="37727"/>
                    <a:pt x="5280" y="39047"/>
                  </a:cubicBezTo>
                  <a:cubicBezTo>
                    <a:pt x="4950" y="39707"/>
                    <a:pt x="4621" y="40367"/>
                    <a:pt x="4291" y="41026"/>
                  </a:cubicBezTo>
                  <a:cubicBezTo>
                    <a:pt x="3851" y="41576"/>
                    <a:pt x="3631" y="42346"/>
                    <a:pt x="3521" y="43116"/>
                  </a:cubicBezTo>
                  <a:cubicBezTo>
                    <a:pt x="3851" y="45866"/>
                    <a:pt x="7810" y="47406"/>
                    <a:pt x="7260" y="50266"/>
                  </a:cubicBezTo>
                  <a:cubicBezTo>
                    <a:pt x="6820" y="52685"/>
                    <a:pt x="4071" y="53895"/>
                    <a:pt x="3301" y="56095"/>
                  </a:cubicBezTo>
                  <a:cubicBezTo>
                    <a:pt x="2861" y="57855"/>
                    <a:pt x="3741" y="59065"/>
                    <a:pt x="4730" y="60384"/>
                  </a:cubicBezTo>
                  <a:cubicBezTo>
                    <a:pt x="5500" y="61264"/>
                    <a:pt x="6270" y="62254"/>
                    <a:pt x="5830" y="63464"/>
                  </a:cubicBezTo>
                  <a:cubicBezTo>
                    <a:pt x="5500" y="64014"/>
                    <a:pt x="5060" y="64454"/>
                    <a:pt x="4621" y="64894"/>
                  </a:cubicBezTo>
                  <a:cubicBezTo>
                    <a:pt x="3961" y="65334"/>
                    <a:pt x="3521" y="65994"/>
                    <a:pt x="3191" y="66764"/>
                  </a:cubicBezTo>
                  <a:cubicBezTo>
                    <a:pt x="2861" y="67424"/>
                    <a:pt x="3081" y="68304"/>
                    <a:pt x="3521" y="68964"/>
                  </a:cubicBezTo>
                  <a:cubicBezTo>
                    <a:pt x="4071" y="69513"/>
                    <a:pt x="4621" y="70063"/>
                    <a:pt x="5280" y="70503"/>
                  </a:cubicBezTo>
                  <a:cubicBezTo>
                    <a:pt x="6930" y="72153"/>
                    <a:pt x="9350" y="73253"/>
                    <a:pt x="10780" y="75123"/>
                  </a:cubicBezTo>
                  <a:cubicBezTo>
                    <a:pt x="11330" y="75673"/>
                    <a:pt x="11550" y="76443"/>
                    <a:pt x="11220" y="77213"/>
                  </a:cubicBezTo>
                  <a:cubicBezTo>
                    <a:pt x="10780" y="78203"/>
                    <a:pt x="10010" y="78972"/>
                    <a:pt x="9130" y="79742"/>
                  </a:cubicBezTo>
                  <a:cubicBezTo>
                    <a:pt x="8030" y="80622"/>
                    <a:pt x="6930" y="81392"/>
                    <a:pt x="5720" y="82162"/>
                  </a:cubicBezTo>
                  <a:cubicBezTo>
                    <a:pt x="5170" y="82492"/>
                    <a:pt x="4621" y="82822"/>
                    <a:pt x="4071" y="83042"/>
                  </a:cubicBezTo>
                  <a:lnTo>
                    <a:pt x="3411" y="83372"/>
                  </a:lnTo>
                  <a:cubicBezTo>
                    <a:pt x="3081" y="83592"/>
                    <a:pt x="3301" y="83702"/>
                    <a:pt x="3521" y="83922"/>
                  </a:cubicBezTo>
                  <a:cubicBezTo>
                    <a:pt x="4291" y="84802"/>
                    <a:pt x="5830" y="85352"/>
                    <a:pt x="6270" y="86562"/>
                  </a:cubicBezTo>
                  <a:cubicBezTo>
                    <a:pt x="6710" y="87662"/>
                    <a:pt x="5940" y="88651"/>
                    <a:pt x="5280" y="89421"/>
                  </a:cubicBezTo>
                  <a:cubicBezTo>
                    <a:pt x="4181" y="90741"/>
                    <a:pt x="2971" y="91951"/>
                    <a:pt x="1761" y="93161"/>
                  </a:cubicBezTo>
                  <a:cubicBezTo>
                    <a:pt x="1101" y="93711"/>
                    <a:pt x="551" y="94261"/>
                    <a:pt x="1" y="94811"/>
                  </a:cubicBezTo>
                  <a:lnTo>
                    <a:pt x="281791" y="94811"/>
                  </a:lnTo>
                  <a:lnTo>
                    <a:pt x="281791" y="93931"/>
                  </a:lnTo>
                  <a:cubicBezTo>
                    <a:pt x="281351" y="93161"/>
                    <a:pt x="280802" y="92501"/>
                    <a:pt x="280252" y="91841"/>
                  </a:cubicBezTo>
                  <a:cubicBezTo>
                    <a:pt x="279592" y="90961"/>
                    <a:pt x="278822" y="90191"/>
                    <a:pt x="278162" y="89421"/>
                  </a:cubicBezTo>
                  <a:cubicBezTo>
                    <a:pt x="277502" y="88541"/>
                    <a:pt x="277172" y="87992"/>
                    <a:pt x="276512" y="87332"/>
                  </a:cubicBezTo>
                  <a:cubicBezTo>
                    <a:pt x="275522" y="86452"/>
                    <a:pt x="274642" y="85352"/>
                    <a:pt x="273982" y="84032"/>
                  </a:cubicBezTo>
                  <a:cubicBezTo>
                    <a:pt x="273432" y="83042"/>
                    <a:pt x="274202" y="82162"/>
                    <a:pt x="275082" y="81612"/>
                  </a:cubicBezTo>
                  <a:cubicBezTo>
                    <a:pt x="276402" y="80842"/>
                    <a:pt x="277942" y="79852"/>
                    <a:pt x="277832" y="78093"/>
                  </a:cubicBezTo>
                  <a:cubicBezTo>
                    <a:pt x="277612" y="76773"/>
                    <a:pt x="276842" y="75453"/>
                    <a:pt x="275742" y="74683"/>
                  </a:cubicBezTo>
                  <a:cubicBezTo>
                    <a:pt x="274752" y="73693"/>
                    <a:pt x="273542" y="72813"/>
                    <a:pt x="272442" y="71823"/>
                  </a:cubicBezTo>
                  <a:cubicBezTo>
                    <a:pt x="271453" y="71053"/>
                    <a:pt x="270573" y="69953"/>
                    <a:pt x="270243" y="68634"/>
                  </a:cubicBezTo>
                  <a:cubicBezTo>
                    <a:pt x="270023" y="67644"/>
                    <a:pt x="270903" y="66764"/>
                    <a:pt x="271672" y="66104"/>
                  </a:cubicBezTo>
                  <a:cubicBezTo>
                    <a:pt x="272662" y="65224"/>
                    <a:pt x="273762" y="64344"/>
                    <a:pt x="274862" y="63574"/>
                  </a:cubicBezTo>
                  <a:cubicBezTo>
                    <a:pt x="276072" y="62804"/>
                    <a:pt x="277172" y="61704"/>
                    <a:pt x="277942" y="60494"/>
                  </a:cubicBezTo>
                  <a:cubicBezTo>
                    <a:pt x="278272" y="59505"/>
                    <a:pt x="277832" y="58295"/>
                    <a:pt x="276952" y="57745"/>
                  </a:cubicBezTo>
                  <a:cubicBezTo>
                    <a:pt x="276182" y="57195"/>
                    <a:pt x="275412" y="56645"/>
                    <a:pt x="274532" y="56205"/>
                  </a:cubicBezTo>
                  <a:cubicBezTo>
                    <a:pt x="273872" y="55985"/>
                    <a:pt x="273322" y="55545"/>
                    <a:pt x="272772" y="54995"/>
                  </a:cubicBezTo>
                  <a:cubicBezTo>
                    <a:pt x="271672" y="53345"/>
                    <a:pt x="274312" y="51585"/>
                    <a:pt x="275522" y="51035"/>
                  </a:cubicBezTo>
                  <a:cubicBezTo>
                    <a:pt x="276732" y="50485"/>
                    <a:pt x="278712" y="49826"/>
                    <a:pt x="278492" y="47956"/>
                  </a:cubicBezTo>
                  <a:cubicBezTo>
                    <a:pt x="278272" y="46196"/>
                    <a:pt x="276842" y="44986"/>
                    <a:pt x="275852" y="43886"/>
                  </a:cubicBezTo>
                  <a:cubicBezTo>
                    <a:pt x="274862" y="42896"/>
                    <a:pt x="273982" y="41686"/>
                    <a:pt x="273212" y="40477"/>
                  </a:cubicBezTo>
                  <a:cubicBezTo>
                    <a:pt x="272662" y="39707"/>
                    <a:pt x="272332" y="38717"/>
                    <a:pt x="272552" y="37727"/>
                  </a:cubicBezTo>
                  <a:cubicBezTo>
                    <a:pt x="272992" y="35967"/>
                    <a:pt x="275302" y="35197"/>
                    <a:pt x="276512" y="34207"/>
                  </a:cubicBezTo>
                  <a:cubicBezTo>
                    <a:pt x="277722" y="33327"/>
                    <a:pt x="278712" y="32227"/>
                    <a:pt x="279262" y="30908"/>
                  </a:cubicBezTo>
                  <a:cubicBezTo>
                    <a:pt x="279592" y="30138"/>
                    <a:pt x="279482" y="29148"/>
                    <a:pt x="278822" y="28598"/>
                  </a:cubicBezTo>
                  <a:cubicBezTo>
                    <a:pt x="278382" y="28048"/>
                    <a:pt x="277832" y="27608"/>
                    <a:pt x="277172" y="27168"/>
                  </a:cubicBezTo>
                  <a:cubicBezTo>
                    <a:pt x="276402" y="26618"/>
                    <a:pt x="275742" y="25958"/>
                    <a:pt x="274972" y="25298"/>
                  </a:cubicBezTo>
                  <a:cubicBezTo>
                    <a:pt x="274752" y="25078"/>
                    <a:pt x="274312" y="24748"/>
                    <a:pt x="274202" y="24418"/>
                  </a:cubicBezTo>
                  <a:cubicBezTo>
                    <a:pt x="274202" y="23978"/>
                    <a:pt x="274202" y="23648"/>
                    <a:pt x="274422" y="23318"/>
                  </a:cubicBezTo>
                  <a:cubicBezTo>
                    <a:pt x="274642" y="22768"/>
                    <a:pt x="274862" y="22218"/>
                    <a:pt x="275192" y="21779"/>
                  </a:cubicBezTo>
                  <a:cubicBezTo>
                    <a:pt x="276072" y="20899"/>
                    <a:pt x="277172" y="20349"/>
                    <a:pt x="277942" y="19359"/>
                  </a:cubicBezTo>
                  <a:cubicBezTo>
                    <a:pt x="278932" y="18259"/>
                    <a:pt x="278602" y="16609"/>
                    <a:pt x="277282" y="15839"/>
                  </a:cubicBezTo>
                  <a:cubicBezTo>
                    <a:pt x="276292" y="14959"/>
                    <a:pt x="275082" y="14409"/>
                    <a:pt x="274092" y="13529"/>
                  </a:cubicBezTo>
                  <a:cubicBezTo>
                    <a:pt x="273212" y="12979"/>
                    <a:pt x="272772" y="12100"/>
                    <a:pt x="272772" y="11110"/>
                  </a:cubicBezTo>
                  <a:cubicBezTo>
                    <a:pt x="273102" y="8910"/>
                    <a:pt x="275192" y="7040"/>
                    <a:pt x="276732" y="5610"/>
                  </a:cubicBezTo>
                  <a:cubicBezTo>
                    <a:pt x="277722" y="4620"/>
                    <a:pt x="278712" y="3630"/>
                    <a:pt x="279702" y="2641"/>
                  </a:cubicBezTo>
                  <a:cubicBezTo>
                    <a:pt x="280582" y="1871"/>
                    <a:pt x="281241" y="991"/>
                    <a:pt x="28179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2" name="Google Shape;1602;p39"/>
            <p:cNvSpPr/>
            <p:nvPr/>
          </p:nvSpPr>
          <p:spPr>
            <a:xfrm>
              <a:off x="306850" y="1594325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7817" y="7237"/>
                  </a:moveTo>
                  <a:cubicBezTo>
                    <a:pt x="7765" y="7275"/>
                    <a:pt x="7722" y="7301"/>
                    <a:pt x="7700" y="7301"/>
                  </a:cubicBezTo>
                  <a:cubicBezTo>
                    <a:pt x="7743" y="7280"/>
                    <a:pt x="7781" y="7258"/>
                    <a:pt x="7817" y="7237"/>
                  </a:cubicBezTo>
                  <a:close/>
                  <a:moveTo>
                    <a:pt x="7186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59" y="8162"/>
                    <a:pt x="7192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3"/>
                    <a:pt x="7525" y="12076"/>
                  </a:cubicBezTo>
                  <a:lnTo>
                    <a:pt x="7525" y="12076"/>
                  </a:lnTo>
                  <a:lnTo>
                    <a:pt x="7480" y="12031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7904" y="1"/>
                  </a:moveTo>
                  <a:cubicBezTo>
                    <a:pt x="7219" y="1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1" y="5871"/>
                    <a:pt x="1" y="9941"/>
                  </a:cubicBezTo>
                  <a:cubicBezTo>
                    <a:pt x="1" y="13900"/>
                    <a:pt x="2200" y="17420"/>
                    <a:pt x="5720" y="19290"/>
                  </a:cubicBezTo>
                  <a:cubicBezTo>
                    <a:pt x="7301" y="20008"/>
                    <a:pt x="9023" y="20398"/>
                    <a:pt x="10762" y="20398"/>
                  </a:cubicBezTo>
                  <a:cubicBezTo>
                    <a:pt x="11686" y="20398"/>
                    <a:pt x="12614" y="20289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8" y="13285"/>
                    <a:pt x="11659" y="13350"/>
                  </a:cubicBezTo>
                  <a:cubicBezTo>
                    <a:pt x="11549" y="13350"/>
                    <a:pt x="11330" y="13460"/>
                    <a:pt x="11110" y="13570"/>
                  </a:cubicBezTo>
                  <a:lnTo>
                    <a:pt x="10230" y="13570"/>
                  </a:lnTo>
                  <a:cubicBezTo>
                    <a:pt x="10093" y="13543"/>
                    <a:pt x="9982" y="13523"/>
                    <a:pt x="9893" y="13508"/>
                  </a:cubicBezTo>
                  <a:lnTo>
                    <a:pt x="9893" y="13508"/>
                  </a:lnTo>
                  <a:cubicBezTo>
                    <a:pt x="10047" y="13570"/>
                    <a:pt x="10138" y="13570"/>
                    <a:pt x="10230" y="13570"/>
                  </a:cubicBezTo>
                  <a:lnTo>
                    <a:pt x="10010" y="13570"/>
                  </a:lnTo>
                  <a:cubicBezTo>
                    <a:pt x="9790" y="13570"/>
                    <a:pt x="9472" y="13473"/>
                    <a:pt x="9610" y="13473"/>
                  </a:cubicBezTo>
                  <a:cubicBezTo>
                    <a:pt x="9654" y="13473"/>
                    <a:pt x="9742" y="13482"/>
                    <a:pt x="9893" y="13508"/>
                  </a:cubicBezTo>
                  <a:lnTo>
                    <a:pt x="9893" y="13508"/>
                  </a:lnTo>
                  <a:cubicBezTo>
                    <a:pt x="9862" y="13495"/>
                    <a:pt x="9827" y="13479"/>
                    <a:pt x="9790" y="13460"/>
                  </a:cubicBez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cubicBezTo>
                    <a:pt x="8630" y="13020"/>
                    <a:pt x="8569" y="12987"/>
                    <a:pt x="8491" y="12940"/>
                  </a:cubicBezTo>
                  <a:lnTo>
                    <a:pt x="8491" y="12940"/>
                  </a:lnTo>
                  <a:cubicBezTo>
                    <a:pt x="8485" y="12931"/>
                    <a:pt x="8478" y="12921"/>
                    <a:pt x="8470" y="12910"/>
                  </a:cubicBezTo>
                  <a:cubicBezTo>
                    <a:pt x="8030" y="12581"/>
                    <a:pt x="8030" y="12581"/>
                    <a:pt x="7810" y="12361"/>
                  </a:cubicBezTo>
                  <a:lnTo>
                    <a:pt x="7700" y="12251"/>
                  </a:lnTo>
                  <a:lnTo>
                    <a:pt x="7700" y="12251"/>
                  </a:lnTo>
                  <a:cubicBezTo>
                    <a:pt x="7700" y="12251"/>
                    <a:pt x="7700" y="12251"/>
                    <a:pt x="7700" y="12251"/>
                  </a:cubicBezTo>
                  <a:cubicBezTo>
                    <a:pt x="7590" y="12141"/>
                    <a:pt x="7370" y="11701"/>
                    <a:pt x="7260" y="11481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7" y="11404"/>
                    <a:pt x="7222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cubicBezTo>
                    <a:pt x="6930" y="10051"/>
                    <a:pt x="6930" y="9721"/>
                    <a:pt x="6930" y="9391"/>
                  </a:cubicBez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192"/>
                    <a:pt x="7570" y="7652"/>
                    <a:pt x="7601" y="7462"/>
                  </a:cubicBezTo>
                  <a:lnTo>
                    <a:pt x="7601" y="7462"/>
                  </a:lnTo>
                  <a:cubicBezTo>
                    <a:pt x="7711" y="7346"/>
                    <a:pt x="7842" y="7269"/>
                    <a:pt x="7920" y="7191"/>
                  </a:cubicBezTo>
                  <a:lnTo>
                    <a:pt x="7975" y="7136"/>
                  </a:lnTo>
                  <a:lnTo>
                    <a:pt x="7975" y="7136"/>
                  </a:lnTo>
                  <a:cubicBezTo>
                    <a:pt x="8057" y="7081"/>
                    <a:pt x="8140" y="7026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2"/>
                    <a:pt x="10450" y="592"/>
                    <a:pt x="8580" y="42"/>
                  </a:cubicBezTo>
                  <a:cubicBezTo>
                    <a:pt x="8360" y="14"/>
                    <a:pt x="8133" y="1"/>
                    <a:pt x="7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3" name="Google Shape;1603;p39"/>
            <p:cNvSpPr/>
            <p:nvPr/>
          </p:nvSpPr>
          <p:spPr>
            <a:xfrm>
              <a:off x="953025" y="1593900"/>
              <a:ext cx="455575" cy="510175"/>
            </a:xfrm>
            <a:custGeom>
              <a:avLst/>
              <a:gdLst/>
              <a:ahLst/>
              <a:cxnLst/>
              <a:rect l="l" t="t" r="r" b="b"/>
              <a:pathLst>
                <a:path w="18223" h="20407" extrusionOk="0">
                  <a:moveTo>
                    <a:pt x="8909" y="7497"/>
                  </a:moveTo>
                  <a:lnTo>
                    <a:pt x="8909" y="7497"/>
                  </a:lnTo>
                  <a:cubicBezTo>
                    <a:pt x="8791" y="7578"/>
                    <a:pt x="8666" y="7664"/>
                    <a:pt x="8655" y="7664"/>
                  </a:cubicBezTo>
                  <a:cubicBezTo>
                    <a:pt x="8647" y="7664"/>
                    <a:pt x="8686" y="7630"/>
                    <a:pt x="8800" y="7538"/>
                  </a:cubicBezTo>
                  <a:cubicBezTo>
                    <a:pt x="8838" y="7526"/>
                    <a:pt x="8874" y="7512"/>
                    <a:pt x="8909" y="7497"/>
                  </a:cubicBezTo>
                  <a:close/>
                  <a:moveTo>
                    <a:pt x="7716" y="9172"/>
                  </a:moveTo>
                  <a:cubicBezTo>
                    <a:pt x="7695" y="9226"/>
                    <a:pt x="7680" y="9262"/>
                    <a:pt x="7678" y="9262"/>
                  </a:cubicBezTo>
                  <a:cubicBezTo>
                    <a:pt x="7676" y="9262"/>
                    <a:pt x="7683" y="9240"/>
                    <a:pt x="7700" y="9188"/>
                  </a:cubicBezTo>
                  <a:cubicBezTo>
                    <a:pt x="7706" y="9182"/>
                    <a:pt x="7711" y="9177"/>
                    <a:pt x="7716" y="9172"/>
                  </a:cubicBezTo>
                  <a:close/>
                  <a:moveTo>
                    <a:pt x="7590" y="10728"/>
                  </a:moveTo>
                  <a:cubicBezTo>
                    <a:pt x="7637" y="10883"/>
                    <a:pt x="7672" y="11007"/>
                    <a:pt x="7699" y="11105"/>
                  </a:cubicBezTo>
                  <a:lnTo>
                    <a:pt x="7699" y="11105"/>
                  </a:lnTo>
                  <a:cubicBezTo>
                    <a:pt x="7672" y="10970"/>
                    <a:pt x="7644" y="10836"/>
                    <a:pt x="7590" y="10728"/>
                  </a:cubicBezTo>
                  <a:close/>
                  <a:moveTo>
                    <a:pt x="7699" y="11105"/>
                  </a:moveTo>
                  <a:cubicBezTo>
                    <a:pt x="7717" y="11196"/>
                    <a:pt x="7735" y="11287"/>
                    <a:pt x="7761" y="11371"/>
                  </a:cubicBezTo>
                  <a:lnTo>
                    <a:pt x="7761" y="11371"/>
                  </a:lnTo>
                  <a:cubicBezTo>
                    <a:pt x="7753" y="11321"/>
                    <a:pt x="7734" y="11236"/>
                    <a:pt x="7699" y="11105"/>
                  </a:cubicBezTo>
                  <a:close/>
                  <a:moveTo>
                    <a:pt x="7920" y="12042"/>
                  </a:moveTo>
                  <a:cubicBezTo>
                    <a:pt x="7955" y="12132"/>
                    <a:pt x="7983" y="12203"/>
                    <a:pt x="7983" y="12203"/>
                  </a:cubicBezTo>
                  <a:cubicBezTo>
                    <a:pt x="7982" y="12203"/>
                    <a:pt x="7965" y="12160"/>
                    <a:pt x="7920" y="12048"/>
                  </a:cubicBezTo>
                  <a:cubicBezTo>
                    <a:pt x="7920" y="12046"/>
                    <a:pt x="7920" y="12044"/>
                    <a:pt x="7920" y="12042"/>
                  </a:cubicBezTo>
                  <a:close/>
                  <a:moveTo>
                    <a:pt x="11129" y="0"/>
                  </a:moveTo>
                  <a:cubicBezTo>
                    <a:pt x="9920" y="0"/>
                    <a:pt x="8723" y="192"/>
                    <a:pt x="7590" y="609"/>
                  </a:cubicBezTo>
                  <a:cubicBezTo>
                    <a:pt x="5500" y="1269"/>
                    <a:pt x="3741" y="2699"/>
                    <a:pt x="2421" y="4458"/>
                  </a:cubicBezTo>
                  <a:cubicBezTo>
                    <a:pt x="221" y="7758"/>
                    <a:pt x="1" y="11938"/>
                    <a:pt x="1761" y="15457"/>
                  </a:cubicBezTo>
                  <a:cubicBezTo>
                    <a:pt x="2861" y="17437"/>
                    <a:pt x="4621" y="18977"/>
                    <a:pt x="6710" y="19967"/>
                  </a:cubicBezTo>
                  <a:cubicBezTo>
                    <a:pt x="7224" y="20260"/>
                    <a:pt x="7786" y="20407"/>
                    <a:pt x="8397" y="20407"/>
                  </a:cubicBezTo>
                  <a:cubicBezTo>
                    <a:pt x="8702" y="20407"/>
                    <a:pt x="9020" y="20370"/>
                    <a:pt x="9350" y="20297"/>
                  </a:cubicBezTo>
                  <a:cubicBezTo>
                    <a:pt x="10120" y="20077"/>
                    <a:pt x="10890" y="19417"/>
                    <a:pt x="11330" y="18647"/>
                  </a:cubicBezTo>
                  <a:cubicBezTo>
                    <a:pt x="12100" y="17217"/>
                    <a:pt x="11880" y="14797"/>
                    <a:pt x="10120" y="14027"/>
                  </a:cubicBezTo>
                  <a:lnTo>
                    <a:pt x="10340" y="14027"/>
                  </a:lnTo>
                  <a:cubicBezTo>
                    <a:pt x="9900" y="13917"/>
                    <a:pt x="9570" y="13697"/>
                    <a:pt x="9240" y="13477"/>
                  </a:cubicBezTo>
                  <a:lnTo>
                    <a:pt x="8910" y="13257"/>
                  </a:lnTo>
                  <a:lnTo>
                    <a:pt x="8910" y="13257"/>
                  </a:lnTo>
                  <a:cubicBezTo>
                    <a:pt x="8662" y="13009"/>
                    <a:pt x="8554" y="12901"/>
                    <a:pt x="8360" y="12708"/>
                  </a:cubicBezTo>
                  <a:lnTo>
                    <a:pt x="8360" y="12708"/>
                  </a:lnTo>
                  <a:lnTo>
                    <a:pt x="8250" y="12488"/>
                  </a:lnTo>
                  <a:cubicBezTo>
                    <a:pt x="8095" y="12332"/>
                    <a:pt x="7995" y="12122"/>
                    <a:pt x="7910" y="11935"/>
                  </a:cubicBezTo>
                  <a:lnTo>
                    <a:pt x="7910" y="11935"/>
                  </a:lnTo>
                  <a:cubicBezTo>
                    <a:pt x="7883" y="11783"/>
                    <a:pt x="7810" y="11677"/>
                    <a:pt x="7810" y="11498"/>
                  </a:cubicBezTo>
                  <a:cubicBezTo>
                    <a:pt x="7791" y="11458"/>
                    <a:pt x="7774" y="11416"/>
                    <a:pt x="7761" y="11371"/>
                  </a:cubicBezTo>
                  <a:lnTo>
                    <a:pt x="7761" y="11371"/>
                  </a:lnTo>
                  <a:cubicBezTo>
                    <a:pt x="7767" y="11412"/>
                    <a:pt x="7765" y="11430"/>
                    <a:pt x="7758" y="11430"/>
                  </a:cubicBezTo>
                  <a:cubicBezTo>
                    <a:pt x="7734" y="11430"/>
                    <a:pt x="7647" y="11229"/>
                    <a:pt x="7590" y="11058"/>
                  </a:cubicBezTo>
                  <a:cubicBezTo>
                    <a:pt x="7480" y="10728"/>
                    <a:pt x="7590" y="10728"/>
                    <a:pt x="7590" y="10508"/>
                  </a:cubicBezTo>
                  <a:lnTo>
                    <a:pt x="7590" y="10061"/>
                  </a:lnTo>
                  <a:lnTo>
                    <a:pt x="7590" y="10061"/>
                  </a:lnTo>
                  <a:cubicBezTo>
                    <a:pt x="7620" y="9877"/>
                    <a:pt x="7660" y="9639"/>
                    <a:pt x="7700" y="9518"/>
                  </a:cubicBezTo>
                  <a:cubicBezTo>
                    <a:pt x="7796" y="9230"/>
                    <a:pt x="7892" y="9025"/>
                    <a:pt x="7915" y="8758"/>
                  </a:cubicBezTo>
                  <a:lnTo>
                    <a:pt x="7915" y="8758"/>
                  </a:lnTo>
                  <a:lnTo>
                    <a:pt x="8030" y="8528"/>
                  </a:lnTo>
                  <a:cubicBezTo>
                    <a:pt x="8170" y="8318"/>
                    <a:pt x="8532" y="7930"/>
                    <a:pt x="8523" y="7930"/>
                  </a:cubicBezTo>
                  <a:cubicBezTo>
                    <a:pt x="8518" y="7930"/>
                    <a:pt x="8391" y="8058"/>
                    <a:pt x="8030" y="8418"/>
                  </a:cubicBezTo>
                  <a:cubicBezTo>
                    <a:pt x="8250" y="8198"/>
                    <a:pt x="8470" y="7978"/>
                    <a:pt x="8690" y="7758"/>
                  </a:cubicBezTo>
                  <a:lnTo>
                    <a:pt x="8988" y="7460"/>
                  </a:lnTo>
                  <a:lnTo>
                    <a:pt x="8988" y="7460"/>
                  </a:lnTo>
                  <a:cubicBezTo>
                    <a:pt x="9138" y="7386"/>
                    <a:pt x="9270" y="7295"/>
                    <a:pt x="9415" y="7216"/>
                  </a:cubicBezTo>
                  <a:lnTo>
                    <a:pt x="9415" y="7216"/>
                  </a:lnTo>
                  <a:cubicBezTo>
                    <a:pt x="9428" y="7214"/>
                    <a:pt x="9443" y="7211"/>
                    <a:pt x="9460" y="7208"/>
                  </a:cubicBezTo>
                  <a:lnTo>
                    <a:pt x="10010" y="6988"/>
                  </a:lnTo>
                  <a:lnTo>
                    <a:pt x="10366" y="6899"/>
                  </a:lnTo>
                  <a:lnTo>
                    <a:pt x="10366" y="6899"/>
                  </a:lnTo>
                  <a:cubicBezTo>
                    <a:pt x="10303" y="6906"/>
                    <a:pt x="10254" y="6910"/>
                    <a:pt x="10232" y="6910"/>
                  </a:cubicBezTo>
                  <a:cubicBezTo>
                    <a:pt x="10201" y="6910"/>
                    <a:pt x="10224" y="6901"/>
                    <a:pt x="10340" y="6878"/>
                  </a:cubicBezTo>
                  <a:lnTo>
                    <a:pt x="10450" y="6878"/>
                  </a:lnTo>
                  <a:lnTo>
                    <a:pt x="10366" y="6899"/>
                  </a:lnTo>
                  <a:lnTo>
                    <a:pt x="10366" y="6899"/>
                  </a:lnTo>
                  <a:cubicBezTo>
                    <a:pt x="10423" y="6893"/>
                    <a:pt x="10491" y="6886"/>
                    <a:pt x="10560" y="6878"/>
                  </a:cubicBezTo>
                  <a:lnTo>
                    <a:pt x="11880" y="6878"/>
                  </a:lnTo>
                  <a:cubicBezTo>
                    <a:pt x="11899" y="6878"/>
                    <a:pt x="11917" y="6878"/>
                    <a:pt x="11933" y="6878"/>
                  </a:cubicBezTo>
                  <a:lnTo>
                    <a:pt x="11933" y="6878"/>
                  </a:lnTo>
                  <a:cubicBezTo>
                    <a:pt x="12071" y="6905"/>
                    <a:pt x="12209" y="6933"/>
                    <a:pt x="12320" y="6988"/>
                  </a:cubicBezTo>
                  <a:cubicBezTo>
                    <a:pt x="12686" y="7089"/>
                    <a:pt x="13035" y="7136"/>
                    <a:pt x="13365" y="7136"/>
                  </a:cubicBezTo>
                  <a:cubicBezTo>
                    <a:pt x="16987" y="7136"/>
                    <a:pt x="18222" y="1498"/>
                    <a:pt x="14190" y="389"/>
                  </a:cubicBezTo>
                  <a:cubicBezTo>
                    <a:pt x="13182" y="137"/>
                    <a:pt x="12151" y="0"/>
                    <a:pt x="11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4" name="Google Shape;1604;p39"/>
            <p:cNvSpPr/>
            <p:nvPr/>
          </p:nvSpPr>
          <p:spPr>
            <a:xfrm>
              <a:off x="1634975" y="1594375"/>
              <a:ext cx="412475" cy="509925"/>
            </a:xfrm>
            <a:custGeom>
              <a:avLst/>
              <a:gdLst/>
              <a:ahLst/>
              <a:cxnLst/>
              <a:rect l="l" t="t" r="r" b="b"/>
              <a:pathLst>
                <a:path w="16499" h="20397" extrusionOk="0">
                  <a:moveTo>
                    <a:pt x="7932" y="7232"/>
                  </a:moveTo>
                  <a:lnTo>
                    <a:pt x="7932" y="7232"/>
                  </a:lnTo>
                  <a:cubicBezTo>
                    <a:pt x="7877" y="7272"/>
                    <a:pt x="7832" y="7299"/>
                    <a:pt x="7809" y="7299"/>
                  </a:cubicBezTo>
                  <a:cubicBezTo>
                    <a:pt x="7854" y="7277"/>
                    <a:pt x="7894" y="7254"/>
                    <a:pt x="7932" y="7232"/>
                  </a:cubicBezTo>
                  <a:close/>
                  <a:moveTo>
                    <a:pt x="6962" y="10383"/>
                  </a:moveTo>
                  <a:cubicBezTo>
                    <a:pt x="6967" y="10439"/>
                    <a:pt x="6971" y="10496"/>
                    <a:pt x="6974" y="10545"/>
                  </a:cubicBezTo>
                  <a:lnTo>
                    <a:pt x="6974" y="10545"/>
                  </a:lnTo>
                  <a:cubicBezTo>
                    <a:pt x="7028" y="10468"/>
                    <a:pt x="7024" y="10400"/>
                    <a:pt x="6962" y="10383"/>
                  </a:cubicBezTo>
                  <a:close/>
                  <a:moveTo>
                    <a:pt x="7259" y="11385"/>
                  </a:moveTo>
                  <a:cubicBezTo>
                    <a:pt x="7259" y="11416"/>
                    <a:pt x="7259" y="11447"/>
                    <a:pt x="7259" y="11479"/>
                  </a:cubicBezTo>
                  <a:cubicBezTo>
                    <a:pt x="7272" y="11492"/>
                    <a:pt x="7285" y="11506"/>
                    <a:pt x="7298" y="11520"/>
                  </a:cubicBezTo>
                  <a:lnTo>
                    <a:pt x="7298" y="11520"/>
                  </a:lnTo>
                  <a:cubicBezTo>
                    <a:pt x="7287" y="11478"/>
                    <a:pt x="7273" y="11432"/>
                    <a:pt x="7259" y="11385"/>
                  </a:cubicBezTo>
                  <a:close/>
                  <a:moveTo>
                    <a:pt x="7691" y="12198"/>
                  </a:moveTo>
                  <a:cubicBezTo>
                    <a:pt x="7708" y="12218"/>
                    <a:pt x="7725" y="12239"/>
                    <a:pt x="7741" y="12258"/>
                  </a:cubicBezTo>
                  <a:lnTo>
                    <a:pt x="7741" y="12258"/>
                  </a:lnTo>
                  <a:cubicBezTo>
                    <a:pt x="7728" y="12252"/>
                    <a:pt x="7713" y="12249"/>
                    <a:pt x="7699" y="12249"/>
                  </a:cubicBezTo>
                  <a:cubicBezTo>
                    <a:pt x="7699" y="12236"/>
                    <a:pt x="7696" y="12219"/>
                    <a:pt x="7691" y="12198"/>
                  </a:cubicBezTo>
                  <a:close/>
                  <a:moveTo>
                    <a:pt x="11549" y="13537"/>
                  </a:moveTo>
                  <a:cubicBezTo>
                    <a:pt x="11551" y="13537"/>
                    <a:pt x="11492" y="13545"/>
                    <a:pt x="11329" y="13568"/>
                  </a:cubicBezTo>
                  <a:lnTo>
                    <a:pt x="11301" y="13568"/>
                  </a:lnTo>
                  <a:cubicBezTo>
                    <a:pt x="11428" y="13553"/>
                    <a:pt x="11546" y="13537"/>
                    <a:pt x="11549" y="13537"/>
                  </a:cubicBezTo>
                  <a:close/>
                  <a:moveTo>
                    <a:pt x="8272" y="0"/>
                  </a:moveTo>
                  <a:cubicBezTo>
                    <a:pt x="7574" y="0"/>
                    <a:pt x="6858" y="144"/>
                    <a:pt x="6269" y="480"/>
                  </a:cubicBezTo>
                  <a:lnTo>
                    <a:pt x="6159" y="480"/>
                  </a:lnTo>
                  <a:cubicBezTo>
                    <a:pt x="2420" y="2130"/>
                    <a:pt x="0" y="5869"/>
                    <a:pt x="110" y="9939"/>
                  </a:cubicBezTo>
                  <a:cubicBezTo>
                    <a:pt x="110" y="13898"/>
                    <a:pt x="2310" y="17418"/>
                    <a:pt x="5720" y="19288"/>
                  </a:cubicBezTo>
                  <a:cubicBezTo>
                    <a:pt x="7372" y="20006"/>
                    <a:pt x="9119" y="20396"/>
                    <a:pt x="10867" y="20396"/>
                  </a:cubicBezTo>
                  <a:cubicBezTo>
                    <a:pt x="11795" y="20396"/>
                    <a:pt x="12724" y="20287"/>
                    <a:pt x="13639" y="20058"/>
                  </a:cubicBezTo>
                  <a:cubicBezTo>
                    <a:pt x="15399" y="19508"/>
                    <a:pt x="16498" y="17638"/>
                    <a:pt x="16058" y="15768"/>
                  </a:cubicBezTo>
                  <a:cubicBezTo>
                    <a:pt x="15591" y="14271"/>
                    <a:pt x="14167" y="13251"/>
                    <a:pt x="12602" y="13251"/>
                  </a:cubicBezTo>
                  <a:cubicBezTo>
                    <a:pt x="12327" y="13251"/>
                    <a:pt x="12048" y="13283"/>
                    <a:pt x="11769" y="13348"/>
                  </a:cubicBezTo>
                  <a:cubicBezTo>
                    <a:pt x="11549" y="13348"/>
                    <a:pt x="11329" y="13458"/>
                    <a:pt x="11109" y="13568"/>
                  </a:cubicBezTo>
                  <a:lnTo>
                    <a:pt x="10339" y="13568"/>
                  </a:lnTo>
                  <a:cubicBezTo>
                    <a:pt x="10184" y="13540"/>
                    <a:pt x="10059" y="13519"/>
                    <a:pt x="9961" y="13504"/>
                  </a:cubicBezTo>
                  <a:lnTo>
                    <a:pt x="9961" y="13504"/>
                  </a:lnTo>
                  <a:cubicBezTo>
                    <a:pt x="10078" y="13568"/>
                    <a:pt x="10247" y="13568"/>
                    <a:pt x="10339" y="13568"/>
                  </a:cubicBezTo>
                  <a:lnTo>
                    <a:pt x="10119" y="13568"/>
                  </a:lnTo>
                  <a:cubicBezTo>
                    <a:pt x="9899" y="13568"/>
                    <a:pt x="9532" y="13471"/>
                    <a:pt x="9671" y="13471"/>
                  </a:cubicBezTo>
                  <a:cubicBezTo>
                    <a:pt x="9714" y="13471"/>
                    <a:pt x="9804" y="13480"/>
                    <a:pt x="9961" y="13504"/>
                  </a:cubicBezTo>
                  <a:lnTo>
                    <a:pt x="9961" y="13504"/>
                  </a:lnTo>
                  <a:cubicBezTo>
                    <a:pt x="9938" y="13491"/>
                    <a:pt x="9917" y="13476"/>
                    <a:pt x="9899" y="13458"/>
                  </a:cubicBezTo>
                  <a:cubicBezTo>
                    <a:pt x="9629" y="13368"/>
                    <a:pt x="9359" y="13279"/>
                    <a:pt x="9029" y="13189"/>
                  </a:cubicBezTo>
                  <a:lnTo>
                    <a:pt x="9029" y="13189"/>
                  </a:lnTo>
                  <a:lnTo>
                    <a:pt x="8689" y="13018"/>
                  </a:lnTo>
                  <a:cubicBezTo>
                    <a:pt x="8580" y="13018"/>
                    <a:pt x="8470" y="12909"/>
                    <a:pt x="8361" y="12800"/>
                  </a:cubicBezTo>
                  <a:lnTo>
                    <a:pt x="8361" y="12800"/>
                  </a:lnTo>
                  <a:cubicBezTo>
                    <a:pt x="8136" y="12575"/>
                    <a:pt x="8112" y="12551"/>
                    <a:pt x="7919" y="12359"/>
                  </a:cubicBezTo>
                  <a:lnTo>
                    <a:pt x="7653" y="12092"/>
                  </a:lnTo>
                  <a:lnTo>
                    <a:pt x="7653" y="12092"/>
                  </a:lnTo>
                  <a:cubicBezTo>
                    <a:pt x="7583" y="11926"/>
                    <a:pt x="7444" y="11682"/>
                    <a:pt x="7298" y="11520"/>
                  </a:cubicBezTo>
                  <a:lnTo>
                    <a:pt x="7298" y="11520"/>
                  </a:lnTo>
                  <a:cubicBezTo>
                    <a:pt x="7327" y="11623"/>
                    <a:pt x="7344" y="11701"/>
                    <a:pt x="7330" y="11701"/>
                  </a:cubicBezTo>
                  <a:cubicBezTo>
                    <a:pt x="7321" y="11701"/>
                    <a:pt x="7299" y="11669"/>
                    <a:pt x="7259" y="11589"/>
                  </a:cubicBezTo>
                  <a:cubicBezTo>
                    <a:pt x="7259" y="11552"/>
                    <a:pt x="7259" y="11515"/>
                    <a:pt x="7259" y="11479"/>
                  </a:cubicBezTo>
                  <a:cubicBezTo>
                    <a:pt x="7259" y="11369"/>
                    <a:pt x="7149" y="11149"/>
                    <a:pt x="7149" y="11039"/>
                  </a:cubicBezTo>
                  <a:lnTo>
                    <a:pt x="7149" y="11039"/>
                  </a:lnTo>
                  <a:cubicBezTo>
                    <a:pt x="7149" y="11039"/>
                    <a:pt x="7208" y="11215"/>
                    <a:pt x="7259" y="11385"/>
                  </a:cubicBezTo>
                  <a:lnTo>
                    <a:pt x="7259" y="11385"/>
                  </a:lnTo>
                  <a:cubicBezTo>
                    <a:pt x="7259" y="11343"/>
                    <a:pt x="7259" y="11301"/>
                    <a:pt x="7259" y="11259"/>
                  </a:cubicBezTo>
                  <a:cubicBezTo>
                    <a:pt x="7165" y="11070"/>
                    <a:pt x="7071" y="10801"/>
                    <a:pt x="6977" y="10589"/>
                  </a:cubicBezTo>
                  <a:lnTo>
                    <a:pt x="6977" y="10589"/>
                  </a:lnTo>
                  <a:cubicBezTo>
                    <a:pt x="6980" y="10662"/>
                    <a:pt x="6979" y="10711"/>
                    <a:pt x="6970" y="10711"/>
                  </a:cubicBezTo>
                  <a:cubicBezTo>
                    <a:pt x="6962" y="10711"/>
                    <a:pt x="6949" y="10679"/>
                    <a:pt x="6929" y="10599"/>
                  </a:cubicBezTo>
                  <a:cubicBezTo>
                    <a:pt x="6942" y="10586"/>
                    <a:pt x="6954" y="10573"/>
                    <a:pt x="6964" y="10560"/>
                  </a:cubicBezTo>
                  <a:lnTo>
                    <a:pt x="6964" y="10560"/>
                  </a:lnTo>
                  <a:cubicBezTo>
                    <a:pt x="6968" y="10570"/>
                    <a:pt x="6972" y="10580"/>
                    <a:pt x="6977" y="10589"/>
                  </a:cubicBezTo>
                  <a:lnTo>
                    <a:pt x="6977" y="10589"/>
                  </a:lnTo>
                  <a:cubicBezTo>
                    <a:pt x="6976" y="10576"/>
                    <a:pt x="6975" y="10561"/>
                    <a:pt x="6974" y="10545"/>
                  </a:cubicBezTo>
                  <a:lnTo>
                    <a:pt x="6974" y="10545"/>
                  </a:lnTo>
                  <a:cubicBezTo>
                    <a:pt x="6971" y="10550"/>
                    <a:pt x="6967" y="10555"/>
                    <a:pt x="6964" y="10560"/>
                  </a:cubicBezTo>
                  <a:lnTo>
                    <a:pt x="6964" y="10560"/>
                  </a:lnTo>
                  <a:cubicBezTo>
                    <a:pt x="6952" y="10535"/>
                    <a:pt x="6941" y="10511"/>
                    <a:pt x="6929" y="10489"/>
                  </a:cubicBezTo>
                  <a:lnTo>
                    <a:pt x="6929" y="10379"/>
                  </a:lnTo>
                  <a:cubicBezTo>
                    <a:pt x="6942" y="10379"/>
                    <a:pt x="6953" y="10380"/>
                    <a:pt x="6962" y="10383"/>
                  </a:cubicBezTo>
                  <a:lnTo>
                    <a:pt x="6962" y="10383"/>
                  </a:lnTo>
                  <a:cubicBezTo>
                    <a:pt x="6948" y="10216"/>
                    <a:pt x="6929" y="10049"/>
                    <a:pt x="6929" y="10049"/>
                  </a:cubicBezTo>
                  <a:lnTo>
                    <a:pt x="6929" y="9609"/>
                  </a:lnTo>
                  <a:cubicBezTo>
                    <a:pt x="6929" y="9389"/>
                    <a:pt x="6929" y="9389"/>
                    <a:pt x="6929" y="9279"/>
                  </a:cubicBezTo>
                  <a:cubicBezTo>
                    <a:pt x="6929" y="9059"/>
                    <a:pt x="7039" y="8729"/>
                    <a:pt x="7149" y="8399"/>
                  </a:cubicBezTo>
                  <a:lnTo>
                    <a:pt x="7149" y="8399"/>
                  </a:lnTo>
                  <a:cubicBezTo>
                    <a:pt x="7042" y="8613"/>
                    <a:pt x="7005" y="8688"/>
                    <a:pt x="7003" y="8688"/>
                  </a:cubicBezTo>
                  <a:cubicBezTo>
                    <a:pt x="6999" y="8688"/>
                    <a:pt x="7149" y="8363"/>
                    <a:pt x="7149" y="8289"/>
                  </a:cubicBezTo>
                  <a:cubicBezTo>
                    <a:pt x="7158" y="8281"/>
                    <a:pt x="7169" y="8269"/>
                    <a:pt x="7182" y="8255"/>
                  </a:cubicBezTo>
                  <a:lnTo>
                    <a:pt x="7182" y="8255"/>
                  </a:lnTo>
                  <a:cubicBezTo>
                    <a:pt x="7164" y="8313"/>
                    <a:pt x="7149" y="8371"/>
                    <a:pt x="7149" y="8399"/>
                  </a:cubicBezTo>
                  <a:cubicBezTo>
                    <a:pt x="7173" y="8330"/>
                    <a:pt x="7191" y="8274"/>
                    <a:pt x="7205" y="8229"/>
                  </a:cubicBezTo>
                  <a:lnTo>
                    <a:pt x="7205" y="8229"/>
                  </a:lnTo>
                  <a:cubicBezTo>
                    <a:pt x="7197" y="8238"/>
                    <a:pt x="7189" y="8247"/>
                    <a:pt x="7182" y="8255"/>
                  </a:cubicBezTo>
                  <a:lnTo>
                    <a:pt x="7182" y="8255"/>
                  </a:lnTo>
                  <a:cubicBezTo>
                    <a:pt x="7208" y="8168"/>
                    <a:pt x="7242" y="8080"/>
                    <a:pt x="7247" y="8080"/>
                  </a:cubicBezTo>
                  <a:lnTo>
                    <a:pt x="7247" y="8080"/>
                  </a:lnTo>
                  <a:cubicBezTo>
                    <a:pt x="7250" y="8080"/>
                    <a:pt x="7240" y="8120"/>
                    <a:pt x="7205" y="8229"/>
                  </a:cubicBezTo>
                  <a:lnTo>
                    <a:pt x="7205" y="8229"/>
                  </a:lnTo>
                  <a:cubicBezTo>
                    <a:pt x="7381" y="8031"/>
                    <a:pt x="7809" y="7506"/>
                    <a:pt x="7809" y="7409"/>
                  </a:cubicBezTo>
                  <a:lnTo>
                    <a:pt x="7809" y="7409"/>
                  </a:lnTo>
                  <a:cubicBezTo>
                    <a:pt x="7898" y="7320"/>
                    <a:pt x="7964" y="7255"/>
                    <a:pt x="8029" y="7189"/>
                  </a:cubicBezTo>
                  <a:lnTo>
                    <a:pt x="8249" y="7079"/>
                  </a:lnTo>
                  <a:cubicBezTo>
                    <a:pt x="8275" y="7045"/>
                    <a:pt x="8295" y="7017"/>
                    <a:pt x="8309" y="6995"/>
                  </a:cubicBezTo>
                  <a:lnTo>
                    <a:pt x="8309" y="6995"/>
                  </a:lnTo>
                  <a:cubicBezTo>
                    <a:pt x="8325" y="6986"/>
                    <a:pt x="8342" y="6978"/>
                    <a:pt x="8359" y="6969"/>
                  </a:cubicBezTo>
                  <a:cubicBezTo>
                    <a:pt x="8689" y="6749"/>
                    <a:pt x="9129" y="6529"/>
                    <a:pt x="9569" y="6309"/>
                  </a:cubicBezTo>
                  <a:cubicBezTo>
                    <a:pt x="10339" y="5869"/>
                    <a:pt x="10889" y="5209"/>
                    <a:pt x="11109" y="4329"/>
                  </a:cubicBezTo>
                  <a:cubicBezTo>
                    <a:pt x="11659" y="2570"/>
                    <a:pt x="10669" y="700"/>
                    <a:pt x="8909" y="40"/>
                  </a:cubicBezTo>
                  <a:cubicBezTo>
                    <a:pt x="8701" y="14"/>
                    <a:pt x="8488" y="0"/>
                    <a:pt x="82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5" name="Google Shape;1605;p39"/>
            <p:cNvSpPr/>
            <p:nvPr/>
          </p:nvSpPr>
          <p:spPr>
            <a:xfrm>
              <a:off x="2283900" y="1593900"/>
              <a:ext cx="455550" cy="510175"/>
            </a:xfrm>
            <a:custGeom>
              <a:avLst/>
              <a:gdLst/>
              <a:ahLst/>
              <a:cxnLst/>
              <a:rect l="l" t="t" r="r" b="b"/>
              <a:pathLst>
                <a:path w="18222" h="20407" extrusionOk="0">
                  <a:moveTo>
                    <a:pt x="8908" y="7497"/>
                  </a:moveTo>
                  <a:cubicBezTo>
                    <a:pt x="8791" y="7578"/>
                    <a:pt x="8666" y="7664"/>
                    <a:pt x="8654" y="7664"/>
                  </a:cubicBezTo>
                  <a:cubicBezTo>
                    <a:pt x="8647" y="7664"/>
                    <a:pt x="8685" y="7630"/>
                    <a:pt x="8799" y="7538"/>
                  </a:cubicBezTo>
                  <a:cubicBezTo>
                    <a:pt x="8837" y="7526"/>
                    <a:pt x="8873" y="7512"/>
                    <a:pt x="8908" y="7497"/>
                  </a:cubicBezTo>
                  <a:close/>
                  <a:moveTo>
                    <a:pt x="7716" y="9172"/>
                  </a:moveTo>
                  <a:lnTo>
                    <a:pt x="7716" y="9172"/>
                  </a:lnTo>
                  <a:cubicBezTo>
                    <a:pt x="7694" y="9226"/>
                    <a:pt x="7679" y="9262"/>
                    <a:pt x="7677" y="9262"/>
                  </a:cubicBezTo>
                  <a:cubicBezTo>
                    <a:pt x="7676" y="9262"/>
                    <a:pt x="7682" y="9240"/>
                    <a:pt x="7700" y="9188"/>
                  </a:cubicBezTo>
                  <a:cubicBezTo>
                    <a:pt x="7705" y="9182"/>
                    <a:pt x="7711" y="9177"/>
                    <a:pt x="7716" y="9172"/>
                  </a:cubicBezTo>
                  <a:close/>
                  <a:moveTo>
                    <a:pt x="7590" y="10728"/>
                  </a:moveTo>
                  <a:cubicBezTo>
                    <a:pt x="7636" y="10883"/>
                    <a:pt x="7672" y="11007"/>
                    <a:pt x="7698" y="11105"/>
                  </a:cubicBezTo>
                  <a:lnTo>
                    <a:pt x="7698" y="11105"/>
                  </a:lnTo>
                  <a:cubicBezTo>
                    <a:pt x="7671" y="10970"/>
                    <a:pt x="7644" y="10836"/>
                    <a:pt x="7590" y="10728"/>
                  </a:cubicBezTo>
                  <a:close/>
                  <a:moveTo>
                    <a:pt x="7698" y="11105"/>
                  </a:moveTo>
                  <a:lnTo>
                    <a:pt x="7698" y="11105"/>
                  </a:lnTo>
                  <a:cubicBezTo>
                    <a:pt x="7716" y="11196"/>
                    <a:pt x="7734" y="11287"/>
                    <a:pt x="7760" y="11371"/>
                  </a:cubicBezTo>
                  <a:lnTo>
                    <a:pt x="7760" y="11371"/>
                  </a:lnTo>
                  <a:cubicBezTo>
                    <a:pt x="7752" y="11321"/>
                    <a:pt x="7733" y="11236"/>
                    <a:pt x="7698" y="11105"/>
                  </a:cubicBezTo>
                  <a:close/>
                  <a:moveTo>
                    <a:pt x="7920" y="12042"/>
                  </a:moveTo>
                  <a:lnTo>
                    <a:pt x="7920" y="12042"/>
                  </a:lnTo>
                  <a:cubicBezTo>
                    <a:pt x="7954" y="12132"/>
                    <a:pt x="7982" y="12203"/>
                    <a:pt x="7982" y="12203"/>
                  </a:cubicBezTo>
                  <a:cubicBezTo>
                    <a:pt x="7982" y="12203"/>
                    <a:pt x="7964" y="12160"/>
                    <a:pt x="7920" y="12048"/>
                  </a:cubicBezTo>
                  <a:cubicBezTo>
                    <a:pt x="7920" y="12046"/>
                    <a:pt x="7920" y="12044"/>
                    <a:pt x="7920" y="12042"/>
                  </a:cubicBezTo>
                  <a:close/>
                  <a:moveTo>
                    <a:pt x="11129" y="0"/>
                  </a:moveTo>
                  <a:cubicBezTo>
                    <a:pt x="9919" y="0"/>
                    <a:pt x="8722" y="192"/>
                    <a:pt x="7590" y="609"/>
                  </a:cubicBezTo>
                  <a:cubicBezTo>
                    <a:pt x="5500" y="1269"/>
                    <a:pt x="3740" y="2699"/>
                    <a:pt x="2420" y="4458"/>
                  </a:cubicBezTo>
                  <a:cubicBezTo>
                    <a:pt x="220" y="7758"/>
                    <a:pt x="0" y="11938"/>
                    <a:pt x="1760" y="15457"/>
                  </a:cubicBezTo>
                  <a:cubicBezTo>
                    <a:pt x="2860" y="17437"/>
                    <a:pt x="4620" y="18977"/>
                    <a:pt x="6710" y="19967"/>
                  </a:cubicBezTo>
                  <a:cubicBezTo>
                    <a:pt x="7223" y="20260"/>
                    <a:pt x="7785" y="20407"/>
                    <a:pt x="8396" y="20407"/>
                  </a:cubicBezTo>
                  <a:cubicBezTo>
                    <a:pt x="8702" y="20407"/>
                    <a:pt x="9019" y="20370"/>
                    <a:pt x="9349" y="20297"/>
                  </a:cubicBezTo>
                  <a:cubicBezTo>
                    <a:pt x="10119" y="20077"/>
                    <a:pt x="10889" y="19417"/>
                    <a:pt x="11329" y="18647"/>
                  </a:cubicBezTo>
                  <a:cubicBezTo>
                    <a:pt x="12099" y="17217"/>
                    <a:pt x="11879" y="14797"/>
                    <a:pt x="10119" y="14027"/>
                  </a:cubicBezTo>
                  <a:lnTo>
                    <a:pt x="10339" y="14027"/>
                  </a:lnTo>
                  <a:cubicBezTo>
                    <a:pt x="9899" y="13917"/>
                    <a:pt x="9569" y="13697"/>
                    <a:pt x="9239" y="13477"/>
                  </a:cubicBezTo>
                  <a:lnTo>
                    <a:pt x="8909" y="13257"/>
                  </a:lnTo>
                  <a:lnTo>
                    <a:pt x="8909" y="13257"/>
                  </a:lnTo>
                  <a:cubicBezTo>
                    <a:pt x="8661" y="13009"/>
                    <a:pt x="8553" y="12901"/>
                    <a:pt x="8360" y="12708"/>
                  </a:cubicBezTo>
                  <a:lnTo>
                    <a:pt x="8360" y="12708"/>
                  </a:lnTo>
                  <a:lnTo>
                    <a:pt x="8250" y="12488"/>
                  </a:lnTo>
                  <a:cubicBezTo>
                    <a:pt x="8094" y="12332"/>
                    <a:pt x="7994" y="12122"/>
                    <a:pt x="7910" y="11935"/>
                  </a:cubicBezTo>
                  <a:lnTo>
                    <a:pt x="7910" y="11935"/>
                  </a:lnTo>
                  <a:cubicBezTo>
                    <a:pt x="7883" y="11783"/>
                    <a:pt x="7810" y="11677"/>
                    <a:pt x="7810" y="11498"/>
                  </a:cubicBezTo>
                  <a:cubicBezTo>
                    <a:pt x="7790" y="11458"/>
                    <a:pt x="7774" y="11416"/>
                    <a:pt x="7760" y="11371"/>
                  </a:cubicBezTo>
                  <a:lnTo>
                    <a:pt x="7760" y="11371"/>
                  </a:lnTo>
                  <a:cubicBezTo>
                    <a:pt x="7766" y="11412"/>
                    <a:pt x="7765" y="11430"/>
                    <a:pt x="7757" y="11430"/>
                  </a:cubicBezTo>
                  <a:cubicBezTo>
                    <a:pt x="7733" y="11430"/>
                    <a:pt x="7647" y="11229"/>
                    <a:pt x="7590" y="11058"/>
                  </a:cubicBezTo>
                  <a:cubicBezTo>
                    <a:pt x="7480" y="10728"/>
                    <a:pt x="7590" y="10728"/>
                    <a:pt x="7590" y="10508"/>
                  </a:cubicBezTo>
                  <a:lnTo>
                    <a:pt x="7590" y="10061"/>
                  </a:lnTo>
                  <a:lnTo>
                    <a:pt x="7590" y="10061"/>
                  </a:lnTo>
                  <a:cubicBezTo>
                    <a:pt x="7619" y="9877"/>
                    <a:pt x="7659" y="9639"/>
                    <a:pt x="7700" y="9518"/>
                  </a:cubicBezTo>
                  <a:cubicBezTo>
                    <a:pt x="7796" y="9230"/>
                    <a:pt x="7892" y="9025"/>
                    <a:pt x="7915" y="8758"/>
                  </a:cubicBezTo>
                  <a:lnTo>
                    <a:pt x="7915" y="8758"/>
                  </a:lnTo>
                  <a:lnTo>
                    <a:pt x="8030" y="8528"/>
                  </a:lnTo>
                  <a:cubicBezTo>
                    <a:pt x="8169" y="8318"/>
                    <a:pt x="8532" y="7930"/>
                    <a:pt x="8522" y="7930"/>
                  </a:cubicBezTo>
                  <a:lnTo>
                    <a:pt x="8522" y="7930"/>
                  </a:lnTo>
                  <a:cubicBezTo>
                    <a:pt x="8517" y="7930"/>
                    <a:pt x="8390" y="8058"/>
                    <a:pt x="8030" y="8418"/>
                  </a:cubicBezTo>
                  <a:cubicBezTo>
                    <a:pt x="8250" y="8198"/>
                    <a:pt x="8470" y="7978"/>
                    <a:pt x="8690" y="7758"/>
                  </a:cubicBezTo>
                  <a:lnTo>
                    <a:pt x="8988" y="7460"/>
                  </a:lnTo>
                  <a:lnTo>
                    <a:pt x="8988" y="7460"/>
                  </a:lnTo>
                  <a:cubicBezTo>
                    <a:pt x="9137" y="7386"/>
                    <a:pt x="9270" y="7295"/>
                    <a:pt x="9414" y="7216"/>
                  </a:cubicBezTo>
                  <a:lnTo>
                    <a:pt x="9414" y="7216"/>
                  </a:lnTo>
                  <a:cubicBezTo>
                    <a:pt x="9428" y="7214"/>
                    <a:pt x="9443" y="7211"/>
                    <a:pt x="9459" y="7208"/>
                  </a:cubicBezTo>
                  <a:lnTo>
                    <a:pt x="10009" y="6988"/>
                  </a:lnTo>
                  <a:lnTo>
                    <a:pt x="10365" y="6899"/>
                  </a:lnTo>
                  <a:lnTo>
                    <a:pt x="10365" y="6899"/>
                  </a:lnTo>
                  <a:cubicBezTo>
                    <a:pt x="10303" y="6906"/>
                    <a:pt x="10253" y="6910"/>
                    <a:pt x="10231" y="6910"/>
                  </a:cubicBezTo>
                  <a:cubicBezTo>
                    <a:pt x="10200" y="6910"/>
                    <a:pt x="10223" y="6901"/>
                    <a:pt x="10339" y="6878"/>
                  </a:cubicBezTo>
                  <a:lnTo>
                    <a:pt x="10449" y="6878"/>
                  </a:lnTo>
                  <a:lnTo>
                    <a:pt x="10365" y="6899"/>
                  </a:lnTo>
                  <a:lnTo>
                    <a:pt x="10365" y="6899"/>
                  </a:lnTo>
                  <a:cubicBezTo>
                    <a:pt x="10422" y="6893"/>
                    <a:pt x="10491" y="6886"/>
                    <a:pt x="10559" y="6878"/>
                  </a:cubicBezTo>
                  <a:lnTo>
                    <a:pt x="11879" y="6878"/>
                  </a:lnTo>
                  <a:cubicBezTo>
                    <a:pt x="11898" y="6878"/>
                    <a:pt x="11916" y="6878"/>
                    <a:pt x="11933" y="6878"/>
                  </a:cubicBezTo>
                  <a:lnTo>
                    <a:pt x="11933" y="6878"/>
                  </a:lnTo>
                  <a:cubicBezTo>
                    <a:pt x="12071" y="6905"/>
                    <a:pt x="12209" y="6933"/>
                    <a:pt x="12319" y="6988"/>
                  </a:cubicBezTo>
                  <a:cubicBezTo>
                    <a:pt x="12686" y="7089"/>
                    <a:pt x="13035" y="7136"/>
                    <a:pt x="13364" y="7136"/>
                  </a:cubicBezTo>
                  <a:cubicBezTo>
                    <a:pt x="16987" y="7136"/>
                    <a:pt x="18222" y="1498"/>
                    <a:pt x="14189" y="389"/>
                  </a:cubicBezTo>
                  <a:cubicBezTo>
                    <a:pt x="13181" y="137"/>
                    <a:pt x="12151" y="0"/>
                    <a:pt x="11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6" name="Google Shape;1606;p39"/>
            <p:cNvSpPr/>
            <p:nvPr/>
          </p:nvSpPr>
          <p:spPr>
            <a:xfrm>
              <a:off x="2968575" y="1594325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7889" y="7234"/>
                  </a:moveTo>
                  <a:cubicBezTo>
                    <a:pt x="7842" y="7274"/>
                    <a:pt x="7810" y="7301"/>
                    <a:pt x="7810" y="7301"/>
                  </a:cubicBezTo>
                  <a:cubicBezTo>
                    <a:pt x="7832" y="7279"/>
                    <a:pt x="7859" y="7256"/>
                    <a:pt x="7889" y="7234"/>
                  </a:cubicBezTo>
                  <a:close/>
                  <a:moveTo>
                    <a:pt x="7186" y="8082"/>
                  </a:moveTo>
                  <a:lnTo>
                    <a:pt x="7186" y="8082"/>
                  </a:lnTo>
                  <a:cubicBezTo>
                    <a:pt x="7192" y="8082"/>
                    <a:pt x="7159" y="8162"/>
                    <a:pt x="7040" y="8401"/>
                  </a:cubicBezTo>
                  <a:cubicBezTo>
                    <a:pt x="7040" y="8331"/>
                    <a:pt x="7174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1" y="12003"/>
                    <a:pt x="7525" y="12076"/>
                  </a:cubicBezTo>
                  <a:lnTo>
                    <a:pt x="7525" y="12076"/>
                  </a:lnTo>
                  <a:lnTo>
                    <a:pt x="7480" y="12031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7920" y="1"/>
                  </a:moveTo>
                  <a:cubicBezTo>
                    <a:pt x="7260" y="1"/>
                    <a:pt x="6600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1" y="5871"/>
                    <a:pt x="1" y="9941"/>
                  </a:cubicBezTo>
                  <a:cubicBezTo>
                    <a:pt x="1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6" y="20398"/>
                    <a:pt x="12614" y="20289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cubicBezTo>
                    <a:pt x="11549" y="13350"/>
                    <a:pt x="11329" y="13460"/>
                    <a:pt x="11109" y="13570"/>
                  </a:cubicBezTo>
                  <a:lnTo>
                    <a:pt x="10229" y="13570"/>
                  </a:lnTo>
                  <a:cubicBezTo>
                    <a:pt x="10093" y="13543"/>
                    <a:pt x="9982" y="13523"/>
                    <a:pt x="9893" y="13508"/>
                  </a:cubicBezTo>
                  <a:lnTo>
                    <a:pt x="9893" y="13508"/>
                  </a:lnTo>
                  <a:cubicBezTo>
                    <a:pt x="10047" y="13570"/>
                    <a:pt x="10138" y="13570"/>
                    <a:pt x="10229" y="13570"/>
                  </a:cubicBezTo>
                  <a:lnTo>
                    <a:pt x="10009" y="13570"/>
                  </a:lnTo>
                  <a:cubicBezTo>
                    <a:pt x="9790" y="13570"/>
                    <a:pt x="9472" y="13473"/>
                    <a:pt x="9610" y="13473"/>
                  </a:cubicBezTo>
                  <a:cubicBezTo>
                    <a:pt x="9654" y="13473"/>
                    <a:pt x="9742" y="13482"/>
                    <a:pt x="9893" y="13508"/>
                  </a:cubicBezTo>
                  <a:lnTo>
                    <a:pt x="9893" y="13508"/>
                  </a:lnTo>
                  <a:cubicBezTo>
                    <a:pt x="9861" y="13495"/>
                    <a:pt x="9827" y="13479"/>
                    <a:pt x="9790" y="13460"/>
                  </a:cubicBez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cubicBezTo>
                    <a:pt x="8580" y="13020"/>
                    <a:pt x="8470" y="12910"/>
                    <a:pt x="8360" y="12801"/>
                  </a:cubicBez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2"/>
                    <a:pt x="7985" y="12536"/>
                    <a:pt x="7810" y="12361"/>
                  </a:cubicBezTo>
                  <a:lnTo>
                    <a:pt x="7700" y="12251"/>
                  </a:lnTo>
                  <a:lnTo>
                    <a:pt x="7700" y="12251"/>
                  </a:lnTo>
                  <a:cubicBezTo>
                    <a:pt x="7700" y="12251"/>
                    <a:pt x="7700" y="12251"/>
                    <a:pt x="7700" y="12251"/>
                  </a:cubicBezTo>
                  <a:cubicBezTo>
                    <a:pt x="7590" y="12141"/>
                    <a:pt x="7370" y="11701"/>
                    <a:pt x="7260" y="11481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2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07" y="9107"/>
                    <a:pt x="6925" y="8863"/>
                    <a:pt x="6983" y="8606"/>
                  </a:cubicBezTo>
                  <a:lnTo>
                    <a:pt x="6983" y="8606"/>
                  </a:lnTo>
                  <a:cubicBezTo>
                    <a:pt x="7027" y="8504"/>
                    <a:pt x="7100" y="8341"/>
                    <a:pt x="7150" y="8291"/>
                  </a:cubicBezTo>
                  <a:cubicBezTo>
                    <a:pt x="7150" y="8214"/>
                    <a:pt x="7417" y="7870"/>
                    <a:pt x="7579" y="7631"/>
                  </a:cubicBezTo>
                  <a:lnTo>
                    <a:pt x="7579" y="7631"/>
                  </a:lnTo>
                  <a:cubicBezTo>
                    <a:pt x="7583" y="7631"/>
                    <a:pt x="7586" y="7631"/>
                    <a:pt x="7590" y="7631"/>
                  </a:cubicBezTo>
                  <a:cubicBezTo>
                    <a:pt x="7607" y="7597"/>
                    <a:pt x="7624" y="7565"/>
                    <a:pt x="7641" y="7536"/>
                  </a:cubicBezTo>
                  <a:lnTo>
                    <a:pt x="7641" y="7536"/>
                  </a:lnTo>
                  <a:cubicBezTo>
                    <a:pt x="7645" y="7531"/>
                    <a:pt x="7648" y="7525"/>
                    <a:pt x="7651" y="7520"/>
                  </a:cubicBezTo>
                  <a:lnTo>
                    <a:pt x="7651" y="7520"/>
                  </a:lnTo>
                  <a:cubicBezTo>
                    <a:pt x="7744" y="7371"/>
                    <a:pt x="7850" y="7281"/>
                    <a:pt x="8030" y="7191"/>
                  </a:cubicBezTo>
                  <a:lnTo>
                    <a:pt x="8140" y="7081"/>
                  </a:lnTo>
                  <a:cubicBezTo>
                    <a:pt x="8174" y="7047"/>
                    <a:pt x="8201" y="7019"/>
                    <a:pt x="8222" y="6997"/>
                  </a:cubicBezTo>
                  <a:lnTo>
                    <a:pt x="8222" y="6997"/>
                  </a:lnTo>
                  <a:cubicBezTo>
                    <a:pt x="8232" y="6988"/>
                    <a:pt x="8241" y="6980"/>
                    <a:pt x="8250" y="6971"/>
                  </a:cubicBezTo>
                  <a:cubicBezTo>
                    <a:pt x="8690" y="6751"/>
                    <a:pt x="9020" y="6531"/>
                    <a:pt x="9460" y="6311"/>
                  </a:cubicBezTo>
                  <a:cubicBezTo>
                    <a:pt x="10229" y="5871"/>
                    <a:pt x="10779" y="5211"/>
                    <a:pt x="10999" y="4331"/>
                  </a:cubicBezTo>
                  <a:cubicBezTo>
                    <a:pt x="11549" y="2462"/>
                    <a:pt x="10449" y="592"/>
                    <a:pt x="8580" y="42"/>
                  </a:cubicBezTo>
                  <a:cubicBezTo>
                    <a:pt x="8360" y="14"/>
                    <a:pt x="8140" y="1"/>
                    <a:pt x="79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7" name="Google Shape;1607;p39"/>
            <p:cNvSpPr/>
            <p:nvPr/>
          </p:nvSpPr>
          <p:spPr>
            <a:xfrm>
              <a:off x="3617500" y="1593900"/>
              <a:ext cx="452825" cy="510175"/>
            </a:xfrm>
            <a:custGeom>
              <a:avLst/>
              <a:gdLst/>
              <a:ahLst/>
              <a:cxnLst/>
              <a:rect l="l" t="t" r="r" b="b"/>
              <a:pathLst>
                <a:path w="18113" h="20407" extrusionOk="0">
                  <a:moveTo>
                    <a:pt x="7810" y="12042"/>
                  </a:moveTo>
                  <a:cubicBezTo>
                    <a:pt x="7845" y="12132"/>
                    <a:pt x="7873" y="12203"/>
                    <a:pt x="7873" y="12203"/>
                  </a:cubicBezTo>
                  <a:cubicBezTo>
                    <a:pt x="7872" y="12203"/>
                    <a:pt x="7855" y="12160"/>
                    <a:pt x="7810" y="12048"/>
                  </a:cubicBezTo>
                  <a:cubicBezTo>
                    <a:pt x="7810" y="12046"/>
                    <a:pt x="7810" y="12044"/>
                    <a:pt x="7810" y="12042"/>
                  </a:cubicBezTo>
                  <a:close/>
                  <a:moveTo>
                    <a:pt x="11057" y="0"/>
                  </a:moveTo>
                  <a:cubicBezTo>
                    <a:pt x="9864" y="0"/>
                    <a:pt x="8672" y="192"/>
                    <a:pt x="7480" y="609"/>
                  </a:cubicBezTo>
                  <a:cubicBezTo>
                    <a:pt x="5500" y="1269"/>
                    <a:pt x="3630" y="2699"/>
                    <a:pt x="2421" y="4458"/>
                  </a:cubicBezTo>
                  <a:cubicBezTo>
                    <a:pt x="221" y="7758"/>
                    <a:pt x="1" y="11938"/>
                    <a:pt x="1761" y="15457"/>
                  </a:cubicBezTo>
                  <a:cubicBezTo>
                    <a:pt x="2861" y="17437"/>
                    <a:pt x="4510" y="18977"/>
                    <a:pt x="6600" y="19967"/>
                  </a:cubicBezTo>
                  <a:cubicBezTo>
                    <a:pt x="7187" y="20260"/>
                    <a:pt x="7773" y="20407"/>
                    <a:pt x="8393" y="20407"/>
                  </a:cubicBezTo>
                  <a:cubicBezTo>
                    <a:pt x="8702" y="20407"/>
                    <a:pt x="9020" y="20370"/>
                    <a:pt x="9350" y="20297"/>
                  </a:cubicBezTo>
                  <a:cubicBezTo>
                    <a:pt x="10120" y="20077"/>
                    <a:pt x="10890" y="19527"/>
                    <a:pt x="11330" y="18757"/>
                  </a:cubicBezTo>
                  <a:cubicBezTo>
                    <a:pt x="12210" y="17217"/>
                    <a:pt x="11880" y="14797"/>
                    <a:pt x="10120" y="14027"/>
                  </a:cubicBezTo>
                  <a:lnTo>
                    <a:pt x="10230" y="14027"/>
                  </a:lnTo>
                  <a:cubicBezTo>
                    <a:pt x="9790" y="13917"/>
                    <a:pt x="9460" y="13697"/>
                    <a:pt x="9130" y="13477"/>
                  </a:cubicBezTo>
                  <a:lnTo>
                    <a:pt x="8800" y="13257"/>
                  </a:lnTo>
                  <a:lnTo>
                    <a:pt x="8800" y="13257"/>
                  </a:lnTo>
                  <a:cubicBezTo>
                    <a:pt x="8552" y="13009"/>
                    <a:pt x="8443" y="12901"/>
                    <a:pt x="8250" y="12708"/>
                  </a:cubicBezTo>
                  <a:lnTo>
                    <a:pt x="8250" y="12708"/>
                  </a:lnTo>
                  <a:lnTo>
                    <a:pt x="8140" y="12488"/>
                  </a:lnTo>
                  <a:cubicBezTo>
                    <a:pt x="7985" y="12332"/>
                    <a:pt x="7884" y="12122"/>
                    <a:pt x="7800" y="11935"/>
                  </a:cubicBezTo>
                  <a:lnTo>
                    <a:pt x="7800" y="11935"/>
                  </a:lnTo>
                  <a:cubicBezTo>
                    <a:pt x="7773" y="11783"/>
                    <a:pt x="7700" y="11677"/>
                    <a:pt x="7700" y="11498"/>
                  </a:cubicBezTo>
                  <a:cubicBezTo>
                    <a:pt x="7684" y="11466"/>
                    <a:pt x="7671" y="11433"/>
                    <a:pt x="7659" y="11398"/>
                  </a:cubicBezTo>
                  <a:lnTo>
                    <a:pt x="7659" y="11398"/>
                  </a:lnTo>
                  <a:cubicBezTo>
                    <a:pt x="7663" y="11420"/>
                    <a:pt x="7663" y="11430"/>
                    <a:pt x="7660" y="11430"/>
                  </a:cubicBezTo>
                  <a:cubicBezTo>
                    <a:pt x="7651" y="11430"/>
                    <a:pt x="7605" y="11279"/>
                    <a:pt x="7593" y="11127"/>
                  </a:cubicBezTo>
                  <a:lnTo>
                    <a:pt x="7593" y="11127"/>
                  </a:lnTo>
                  <a:cubicBezTo>
                    <a:pt x="7612" y="11221"/>
                    <a:pt x="7631" y="11314"/>
                    <a:pt x="7659" y="11398"/>
                  </a:cubicBezTo>
                  <a:lnTo>
                    <a:pt x="7659" y="11398"/>
                  </a:lnTo>
                  <a:cubicBezTo>
                    <a:pt x="7652" y="11355"/>
                    <a:pt x="7633" y="11268"/>
                    <a:pt x="7592" y="11118"/>
                  </a:cubicBezTo>
                  <a:lnTo>
                    <a:pt x="7592" y="11118"/>
                  </a:lnTo>
                  <a:cubicBezTo>
                    <a:pt x="7592" y="11121"/>
                    <a:pt x="7593" y="11124"/>
                    <a:pt x="7593" y="11127"/>
                  </a:cubicBezTo>
                  <a:lnTo>
                    <a:pt x="7593" y="11127"/>
                  </a:lnTo>
                  <a:cubicBezTo>
                    <a:pt x="7591" y="11119"/>
                    <a:pt x="7589" y="11110"/>
                    <a:pt x="7588" y="11101"/>
                  </a:cubicBezTo>
                  <a:lnTo>
                    <a:pt x="7588" y="11101"/>
                  </a:lnTo>
                  <a:cubicBezTo>
                    <a:pt x="7589" y="11107"/>
                    <a:pt x="7591" y="11112"/>
                    <a:pt x="7592" y="11118"/>
                  </a:cubicBezTo>
                  <a:lnTo>
                    <a:pt x="7592" y="11118"/>
                  </a:lnTo>
                  <a:cubicBezTo>
                    <a:pt x="7591" y="11098"/>
                    <a:pt x="7590" y="11077"/>
                    <a:pt x="7590" y="11058"/>
                  </a:cubicBezTo>
                  <a:cubicBezTo>
                    <a:pt x="7480" y="10728"/>
                    <a:pt x="7590" y="10728"/>
                    <a:pt x="7590" y="10508"/>
                  </a:cubicBezTo>
                  <a:lnTo>
                    <a:pt x="7590" y="9628"/>
                  </a:lnTo>
                  <a:cubicBezTo>
                    <a:pt x="7588" y="9654"/>
                    <a:pt x="7586" y="9679"/>
                    <a:pt x="7584" y="9703"/>
                  </a:cubicBezTo>
                  <a:lnTo>
                    <a:pt x="7584" y="9703"/>
                  </a:lnTo>
                  <a:cubicBezTo>
                    <a:pt x="7588" y="9630"/>
                    <a:pt x="7590" y="9565"/>
                    <a:pt x="7590" y="9518"/>
                  </a:cubicBezTo>
                  <a:cubicBezTo>
                    <a:pt x="7645" y="9353"/>
                    <a:pt x="7700" y="9215"/>
                    <a:pt x="7755" y="9078"/>
                  </a:cubicBezTo>
                  <a:lnTo>
                    <a:pt x="7755" y="9078"/>
                  </a:lnTo>
                  <a:cubicBezTo>
                    <a:pt x="7782" y="9050"/>
                    <a:pt x="7810" y="9023"/>
                    <a:pt x="7810" y="8968"/>
                  </a:cubicBezTo>
                  <a:lnTo>
                    <a:pt x="8030" y="8528"/>
                  </a:lnTo>
                  <a:cubicBezTo>
                    <a:pt x="8110" y="8407"/>
                    <a:pt x="8250" y="8227"/>
                    <a:pt x="8351" y="8097"/>
                  </a:cubicBezTo>
                  <a:lnTo>
                    <a:pt x="8351" y="8097"/>
                  </a:lnTo>
                  <a:cubicBezTo>
                    <a:pt x="8464" y="7984"/>
                    <a:pt x="8577" y="7871"/>
                    <a:pt x="8690" y="7758"/>
                  </a:cubicBezTo>
                  <a:lnTo>
                    <a:pt x="9020" y="7428"/>
                  </a:lnTo>
                  <a:cubicBezTo>
                    <a:pt x="9030" y="7418"/>
                    <a:pt x="9039" y="7409"/>
                    <a:pt x="9046" y="7401"/>
                  </a:cubicBezTo>
                  <a:lnTo>
                    <a:pt x="9046" y="7401"/>
                  </a:lnTo>
                  <a:cubicBezTo>
                    <a:pt x="9145" y="7343"/>
                    <a:pt x="9248" y="7280"/>
                    <a:pt x="9346" y="7222"/>
                  </a:cubicBezTo>
                  <a:lnTo>
                    <a:pt x="9346" y="7222"/>
                  </a:lnTo>
                  <a:cubicBezTo>
                    <a:pt x="9373" y="7221"/>
                    <a:pt x="9411" y="7216"/>
                    <a:pt x="9460" y="7208"/>
                  </a:cubicBezTo>
                  <a:lnTo>
                    <a:pt x="9900" y="6988"/>
                  </a:lnTo>
                  <a:lnTo>
                    <a:pt x="10328" y="6903"/>
                  </a:lnTo>
                  <a:lnTo>
                    <a:pt x="10328" y="6903"/>
                  </a:lnTo>
                  <a:cubicBezTo>
                    <a:pt x="10283" y="6907"/>
                    <a:pt x="10248" y="6910"/>
                    <a:pt x="10231" y="6910"/>
                  </a:cubicBezTo>
                  <a:cubicBezTo>
                    <a:pt x="10201" y="6910"/>
                    <a:pt x="10224" y="6901"/>
                    <a:pt x="10340" y="6878"/>
                  </a:cubicBezTo>
                  <a:lnTo>
                    <a:pt x="10450" y="6878"/>
                  </a:lnTo>
                  <a:lnTo>
                    <a:pt x="10328" y="6903"/>
                  </a:lnTo>
                  <a:lnTo>
                    <a:pt x="10328" y="6903"/>
                  </a:lnTo>
                  <a:cubicBezTo>
                    <a:pt x="10389" y="6896"/>
                    <a:pt x="10468" y="6887"/>
                    <a:pt x="10546" y="6878"/>
                  </a:cubicBezTo>
                  <a:lnTo>
                    <a:pt x="11880" y="6878"/>
                  </a:lnTo>
                  <a:cubicBezTo>
                    <a:pt x="12017" y="6906"/>
                    <a:pt x="12155" y="6933"/>
                    <a:pt x="12320" y="6988"/>
                  </a:cubicBezTo>
                  <a:cubicBezTo>
                    <a:pt x="12686" y="7089"/>
                    <a:pt x="13034" y="7136"/>
                    <a:pt x="13362" y="7136"/>
                  </a:cubicBezTo>
                  <a:cubicBezTo>
                    <a:pt x="16970" y="7136"/>
                    <a:pt x="18112" y="1498"/>
                    <a:pt x="14079" y="389"/>
                  </a:cubicBezTo>
                  <a:cubicBezTo>
                    <a:pt x="13072" y="137"/>
                    <a:pt x="12064" y="0"/>
                    <a:pt x="110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8" name="Google Shape;1608;p39"/>
            <p:cNvSpPr/>
            <p:nvPr/>
          </p:nvSpPr>
          <p:spPr>
            <a:xfrm>
              <a:off x="4299425" y="1594325"/>
              <a:ext cx="409750" cy="509975"/>
            </a:xfrm>
            <a:custGeom>
              <a:avLst/>
              <a:gdLst/>
              <a:ahLst/>
              <a:cxnLst/>
              <a:rect l="l" t="t" r="r" b="b"/>
              <a:pathLst>
                <a:path w="16390" h="20399" extrusionOk="0">
                  <a:moveTo>
                    <a:pt x="7818" y="7237"/>
                  </a:moveTo>
                  <a:cubicBezTo>
                    <a:pt x="7765" y="7275"/>
                    <a:pt x="7722" y="7301"/>
                    <a:pt x="7700" y="7301"/>
                  </a:cubicBezTo>
                  <a:cubicBezTo>
                    <a:pt x="7743" y="7280"/>
                    <a:pt x="7782" y="7258"/>
                    <a:pt x="7818" y="7237"/>
                  </a:cubicBezTo>
                  <a:close/>
                  <a:moveTo>
                    <a:pt x="7186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60" y="8162"/>
                    <a:pt x="7193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2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3"/>
                    <a:pt x="7526" y="12076"/>
                  </a:cubicBezTo>
                  <a:lnTo>
                    <a:pt x="7526" y="12076"/>
                  </a:lnTo>
                  <a:lnTo>
                    <a:pt x="7480" y="12031"/>
                  </a:lnTo>
                  <a:cubicBezTo>
                    <a:pt x="7441" y="11972"/>
                    <a:pt x="7427" y="11948"/>
                    <a:pt x="7428" y="11948"/>
                  </a:cubicBezTo>
                  <a:close/>
                  <a:moveTo>
                    <a:pt x="7905" y="1"/>
                  </a:moveTo>
                  <a:cubicBezTo>
                    <a:pt x="7219" y="1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1" y="2132"/>
                    <a:pt x="1" y="5871"/>
                    <a:pt x="1" y="9941"/>
                  </a:cubicBezTo>
                  <a:cubicBezTo>
                    <a:pt x="1" y="13900"/>
                    <a:pt x="2201" y="17420"/>
                    <a:pt x="5720" y="19290"/>
                  </a:cubicBezTo>
                  <a:cubicBezTo>
                    <a:pt x="7301" y="20008"/>
                    <a:pt x="9023" y="20398"/>
                    <a:pt x="10763" y="20398"/>
                  </a:cubicBezTo>
                  <a:cubicBezTo>
                    <a:pt x="11686" y="20398"/>
                    <a:pt x="12614" y="20289"/>
                    <a:pt x="13530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9" y="13285"/>
                    <a:pt x="11660" y="13350"/>
                  </a:cubicBezTo>
                  <a:cubicBezTo>
                    <a:pt x="11550" y="13350"/>
                    <a:pt x="11330" y="13460"/>
                    <a:pt x="11110" y="13570"/>
                  </a:cubicBezTo>
                  <a:lnTo>
                    <a:pt x="10230" y="13570"/>
                  </a:lnTo>
                  <a:cubicBezTo>
                    <a:pt x="10094" y="13543"/>
                    <a:pt x="9983" y="13523"/>
                    <a:pt x="9893" y="13508"/>
                  </a:cubicBezTo>
                  <a:lnTo>
                    <a:pt x="9893" y="13508"/>
                  </a:lnTo>
                  <a:cubicBezTo>
                    <a:pt x="10047" y="13570"/>
                    <a:pt x="10139" y="13570"/>
                    <a:pt x="10230" y="13570"/>
                  </a:cubicBezTo>
                  <a:lnTo>
                    <a:pt x="10010" y="13570"/>
                  </a:lnTo>
                  <a:cubicBezTo>
                    <a:pt x="9790" y="13570"/>
                    <a:pt x="9472" y="13473"/>
                    <a:pt x="9611" y="13473"/>
                  </a:cubicBezTo>
                  <a:cubicBezTo>
                    <a:pt x="9654" y="13473"/>
                    <a:pt x="9743" y="13482"/>
                    <a:pt x="9893" y="13508"/>
                  </a:cubicBezTo>
                  <a:lnTo>
                    <a:pt x="9893" y="13508"/>
                  </a:lnTo>
                  <a:cubicBezTo>
                    <a:pt x="9862" y="13495"/>
                    <a:pt x="9827" y="13479"/>
                    <a:pt x="9790" y="13460"/>
                  </a:cubicBez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cubicBezTo>
                    <a:pt x="8580" y="13020"/>
                    <a:pt x="8470" y="12910"/>
                    <a:pt x="8360" y="12801"/>
                  </a:cubicBezTo>
                  <a:lnTo>
                    <a:pt x="8252" y="12746"/>
                  </a:lnTo>
                  <a:lnTo>
                    <a:pt x="8252" y="12746"/>
                  </a:lnTo>
                  <a:cubicBezTo>
                    <a:pt x="8021" y="12572"/>
                    <a:pt x="7986" y="12536"/>
                    <a:pt x="7810" y="12361"/>
                  </a:cubicBezTo>
                  <a:lnTo>
                    <a:pt x="7700" y="12251"/>
                  </a:lnTo>
                  <a:lnTo>
                    <a:pt x="7700" y="12251"/>
                  </a:lnTo>
                  <a:cubicBezTo>
                    <a:pt x="7700" y="12251"/>
                    <a:pt x="7700" y="12251"/>
                    <a:pt x="7700" y="12251"/>
                  </a:cubicBezTo>
                  <a:cubicBezTo>
                    <a:pt x="7590" y="12141"/>
                    <a:pt x="7370" y="11701"/>
                    <a:pt x="7260" y="11481"/>
                  </a:cubicBezTo>
                  <a:cubicBezTo>
                    <a:pt x="7160" y="11380"/>
                    <a:pt x="7151" y="11189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7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203"/>
                    <a:pt x="7458" y="7767"/>
                    <a:pt x="7573" y="7538"/>
                  </a:cubicBezTo>
                  <a:lnTo>
                    <a:pt x="7573" y="7538"/>
                  </a:lnTo>
                  <a:lnTo>
                    <a:pt x="7920" y="7191"/>
                  </a:lnTo>
                  <a:lnTo>
                    <a:pt x="7975" y="7136"/>
                  </a:lnTo>
                  <a:lnTo>
                    <a:pt x="7975" y="7136"/>
                  </a:lnTo>
                  <a:cubicBezTo>
                    <a:pt x="8058" y="7081"/>
                    <a:pt x="8140" y="7026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2"/>
                    <a:pt x="10450" y="592"/>
                    <a:pt x="8580" y="42"/>
                  </a:cubicBezTo>
                  <a:cubicBezTo>
                    <a:pt x="8360" y="14"/>
                    <a:pt x="8133" y="1"/>
                    <a:pt x="79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9" name="Google Shape;1609;p39"/>
            <p:cNvSpPr/>
            <p:nvPr/>
          </p:nvSpPr>
          <p:spPr>
            <a:xfrm>
              <a:off x="4948375" y="1593900"/>
              <a:ext cx="452800" cy="510175"/>
            </a:xfrm>
            <a:custGeom>
              <a:avLst/>
              <a:gdLst/>
              <a:ahLst/>
              <a:cxnLst/>
              <a:rect l="l" t="t" r="r" b="b"/>
              <a:pathLst>
                <a:path w="18112" h="20407" extrusionOk="0">
                  <a:moveTo>
                    <a:pt x="7809" y="12042"/>
                  </a:moveTo>
                  <a:lnTo>
                    <a:pt x="7809" y="12042"/>
                  </a:lnTo>
                  <a:cubicBezTo>
                    <a:pt x="7844" y="12132"/>
                    <a:pt x="7872" y="12203"/>
                    <a:pt x="7872" y="12203"/>
                  </a:cubicBezTo>
                  <a:cubicBezTo>
                    <a:pt x="7872" y="12203"/>
                    <a:pt x="7854" y="12160"/>
                    <a:pt x="7809" y="12048"/>
                  </a:cubicBezTo>
                  <a:cubicBezTo>
                    <a:pt x="7809" y="12046"/>
                    <a:pt x="7809" y="12044"/>
                    <a:pt x="7809" y="12042"/>
                  </a:cubicBezTo>
                  <a:close/>
                  <a:moveTo>
                    <a:pt x="11056" y="0"/>
                  </a:moveTo>
                  <a:cubicBezTo>
                    <a:pt x="9864" y="0"/>
                    <a:pt x="8672" y="192"/>
                    <a:pt x="7479" y="609"/>
                  </a:cubicBezTo>
                  <a:cubicBezTo>
                    <a:pt x="5500" y="1269"/>
                    <a:pt x="3630" y="2699"/>
                    <a:pt x="2420" y="4458"/>
                  </a:cubicBezTo>
                  <a:cubicBezTo>
                    <a:pt x="220" y="7758"/>
                    <a:pt x="0" y="11938"/>
                    <a:pt x="1760" y="15457"/>
                  </a:cubicBezTo>
                  <a:cubicBezTo>
                    <a:pt x="2860" y="17437"/>
                    <a:pt x="4510" y="18977"/>
                    <a:pt x="6600" y="19967"/>
                  </a:cubicBezTo>
                  <a:cubicBezTo>
                    <a:pt x="7113" y="20260"/>
                    <a:pt x="7724" y="20407"/>
                    <a:pt x="8335" y="20407"/>
                  </a:cubicBezTo>
                  <a:cubicBezTo>
                    <a:pt x="8640" y="20407"/>
                    <a:pt x="8946" y="20370"/>
                    <a:pt x="9239" y="20297"/>
                  </a:cubicBezTo>
                  <a:cubicBezTo>
                    <a:pt x="10119" y="20077"/>
                    <a:pt x="10889" y="19417"/>
                    <a:pt x="11329" y="18647"/>
                  </a:cubicBezTo>
                  <a:cubicBezTo>
                    <a:pt x="12099" y="17217"/>
                    <a:pt x="11879" y="14797"/>
                    <a:pt x="10119" y="14027"/>
                  </a:cubicBezTo>
                  <a:lnTo>
                    <a:pt x="10229" y="14027"/>
                  </a:lnTo>
                  <a:cubicBezTo>
                    <a:pt x="9789" y="13917"/>
                    <a:pt x="9459" y="13697"/>
                    <a:pt x="9129" y="13477"/>
                  </a:cubicBezTo>
                  <a:lnTo>
                    <a:pt x="8799" y="13257"/>
                  </a:lnTo>
                  <a:lnTo>
                    <a:pt x="8799" y="13257"/>
                  </a:lnTo>
                  <a:cubicBezTo>
                    <a:pt x="8551" y="13009"/>
                    <a:pt x="8443" y="12901"/>
                    <a:pt x="8249" y="12708"/>
                  </a:cubicBezTo>
                  <a:lnTo>
                    <a:pt x="8249" y="12708"/>
                  </a:lnTo>
                  <a:lnTo>
                    <a:pt x="8139" y="12488"/>
                  </a:lnTo>
                  <a:cubicBezTo>
                    <a:pt x="7984" y="12332"/>
                    <a:pt x="7884" y="12122"/>
                    <a:pt x="7799" y="11935"/>
                  </a:cubicBezTo>
                  <a:lnTo>
                    <a:pt x="7799" y="11935"/>
                  </a:lnTo>
                  <a:cubicBezTo>
                    <a:pt x="7772" y="11783"/>
                    <a:pt x="7699" y="11677"/>
                    <a:pt x="7699" y="11498"/>
                  </a:cubicBezTo>
                  <a:cubicBezTo>
                    <a:pt x="7684" y="11466"/>
                    <a:pt x="7670" y="11433"/>
                    <a:pt x="7659" y="11398"/>
                  </a:cubicBezTo>
                  <a:lnTo>
                    <a:pt x="7659" y="11398"/>
                  </a:lnTo>
                  <a:cubicBezTo>
                    <a:pt x="7662" y="11420"/>
                    <a:pt x="7662" y="11430"/>
                    <a:pt x="7660" y="11430"/>
                  </a:cubicBezTo>
                  <a:cubicBezTo>
                    <a:pt x="7650" y="11430"/>
                    <a:pt x="7604" y="11279"/>
                    <a:pt x="7592" y="11127"/>
                  </a:cubicBezTo>
                  <a:lnTo>
                    <a:pt x="7592" y="11127"/>
                  </a:lnTo>
                  <a:cubicBezTo>
                    <a:pt x="7611" y="11221"/>
                    <a:pt x="7630" y="11314"/>
                    <a:pt x="7659" y="11398"/>
                  </a:cubicBezTo>
                  <a:lnTo>
                    <a:pt x="7659" y="11398"/>
                  </a:lnTo>
                  <a:cubicBezTo>
                    <a:pt x="7652" y="11355"/>
                    <a:pt x="7632" y="11268"/>
                    <a:pt x="7592" y="11118"/>
                  </a:cubicBezTo>
                  <a:lnTo>
                    <a:pt x="7592" y="11118"/>
                  </a:lnTo>
                  <a:cubicBezTo>
                    <a:pt x="7592" y="11121"/>
                    <a:pt x="7592" y="11124"/>
                    <a:pt x="7592" y="11127"/>
                  </a:cubicBezTo>
                  <a:lnTo>
                    <a:pt x="7592" y="11127"/>
                  </a:lnTo>
                  <a:cubicBezTo>
                    <a:pt x="7591" y="11119"/>
                    <a:pt x="7589" y="11110"/>
                    <a:pt x="7587" y="11101"/>
                  </a:cubicBezTo>
                  <a:lnTo>
                    <a:pt x="7587" y="11101"/>
                  </a:lnTo>
                  <a:cubicBezTo>
                    <a:pt x="7589" y="11107"/>
                    <a:pt x="7590" y="11112"/>
                    <a:pt x="7592" y="11118"/>
                  </a:cubicBezTo>
                  <a:lnTo>
                    <a:pt x="7592" y="11118"/>
                  </a:lnTo>
                  <a:cubicBezTo>
                    <a:pt x="7590" y="11098"/>
                    <a:pt x="7589" y="11077"/>
                    <a:pt x="7589" y="11058"/>
                  </a:cubicBezTo>
                  <a:cubicBezTo>
                    <a:pt x="7479" y="10728"/>
                    <a:pt x="7589" y="10728"/>
                    <a:pt x="7589" y="10508"/>
                  </a:cubicBezTo>
                  <a:lnTo>
                    <a:pt x="7589" y="9628"/>
                  </a:lnTo>
                  <a:cubicBezTo>
                    <a:pt x="7587" y="9654"/>
                    <a:pt x="7585" y="9679"/>
                    <a:pt x="7584" y="9703"/>
                  </a:cubicBezTo>
                  <a:lnTo>
                    <a:pt x="7584" y="9703"/>
                  </a:lnTo>
                  <a:cubicBezTo>
                    <a:pt x="7587" y="9630"/>
                    <a:pt x="7589" y="9565"/>
                    <a:pt x="7589" y="9518"/>
                  </a:cubicBezTo>
                  <a:cubicBezTo>
                    <a:pt x="7644" y="9353"/>
                    <a:pt x="7699" y="9215"/>
                    <a:pt x="7754" y="9078"/>
                  </a:cubicBezTo>
                  <a:lnTo>
                    <a:pt x="7754" y="9078"/>
                  </a:lnTo>
                  <a:cubicBezTo>
                    <a:pt x="7782" y="9050"/>
                    <a:pt x="7809" y="9023"/>
                    <a:pt x="7809" y="8968"/>
                  </a:cubicBezTo>
                  <a:lnTo>
                    <a:pt x="8029" y="8528"/>
                  </a:lnTo>
                  <a:cubicBezTo>
                    <a:pt x="8110" y="8407"/>
                    <a:pt x="8249" y="8227"/>
                    <a:pt x="8351" y="8097"/>
                  </a:cubicBezTo>
                  <a:lnTo>
                    <a:pt x="8351" y="8097"/>
                  </a:lnTo>
                  <a:cubicBezTo>
                    <a:pt x="8464" y="7984"/>
                    <a:pt x="8576" y="7871"/>
                    <a:pt x="8689" y="7758"/>
                  </a:cubicBezTo>
                  <a:lnTo>
                    <a:pt x="9019" y="7428"/>
                  </a:lnTo>
                  <a:cubicBezTo>
                    <a:pt x="9029" y="7418"/>
                    <a:pt x="9038" y="7409"/>
                    <a:pt x="9046" y="7401"/>
                  </a:cubicBezTo>
                  <a:lnTo>
                    <a:pt x="9046" y="7401"/>
                  </a:lnTo>
                  <a:cubicBezTo>
                    <a:pt x="9144" y="7343"/>
                    <a:pt x="9247" y="7280"/>
                    <a:pt x="9345" y="7222"/>
                  </a:cubicBezTo>
                  <a:lnTo>
                    <a:pt x="9345" y="7222"/>
                  </a:lnTo>
                  <a:cubicBezTo>
                    <a:pt x="9373" y="7221"/>
                    <a:pt x="9410" y="7216"/>
                    <a:pt x="9459" y="7208"/>
                  </a:cubicBezTo>
                  <a:lnTo>
                    <a:pt x="9899" y="6988"/>
                  </a:lnTo>
                  <a:lnTo>
                    <a:pt x="10327" y="6903"/>
                  </a:lnTo>
                  <a:lnTo>
                    <a:pt x="10327" y="6903"/>
                  </a:lnTo>
                  <a:cubicBezTo>
                    <a:pt x="10282" y="6907"/>
                    <a:pt x="10247" y="6910"/>
                    <a:pt x="10230" y="6910"/>
                  </a:cubicBezTo>
                  <a:cubicBezTo>
                    <a:pt x="10200" y="6910"/>
                    <a:pt x="10223" y="6901"/>
                    <a:pt x="10339" y="6878"/>
                  </a:cubicBezTo>
                  <a:lnTo>
                    <a:pt x="10449" y="6878"/>
                  </a:lnTo>
                  <a:lnTo>
                    <a:pt x="10327" y="6903"/>
                  </a:lnTo>
                  <a:lnTo>
                    <a:pt x="10327" y="6903"/>
                  </a:lnTo>
                  <a:cubicBezTo>
                    <a:pt x="10388" y="6896"/>
                    <a:pt x="10467" y="6887"/>
                    <a:pt x="10545" y="6878"/>
                  </a:cubicBezTo>
                  <a:lnTo>
                    <a:pt x="11879" y="6878"/>
                  </a:lnTo>
                  <a:cubicBezTo>
                    <a:pt x="12016" y="6906"/>
                    <a:pt x="12154" y="6933"/>
                    <a:pt x="12319" y="6988"/>
                  </a:cubicBezTo>
                  <a:cubicBezTo>
                    <a:pt x="12686" y="7089"/>
                    <a:pt x="13034" y="7136"/>
                    <a:pt x="13362" y="7136"/>
                  </a:cubicBezTo>
                  <a:cubicBezTo>
                    <a:pt x="16969" y="7136"/>
                    <a:pt x="18112" y="1498"/>
                    <a:pt x="14079" y="389"/>
                  </a:cubicBezTo>
                  <a:cubicBezTo>
                    <a:pt x="13071" y="137"/>
                    <a:pt x="12064" y="0"/>
                    <a:pt x="11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0" name="Google Shape;1610;p39"/>
            <p:cNvSpPr/>
            <p:nvPr/>
          </p:nvSpPr>
          <p:spPr>
            <a:xfrm>
              <a:off x="5630300" y="1594325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7822" y="7234"/>
                  </a:moveTo>
                  <a:lnTo>
                    <a:pt x="7822" y="7234"/>
                  </a:lnTo>
                  <a:cubicBezTo>
                    <a:pt x="7767" y="7274"/>
                    <a:pt x="7722" y="7301"/>
                    <a:pt x="7700" y="7301"/>
                  </a:cubicBezTo>
                  <a:cubicBezTo>
                    <a:pt x="7744" y="7279"/>
                    <a:pt x="7785" y="7256"/>
                    <a:pt x="7822" y="7234"/>
                  </a:cubicBezTo>
                  <a:close/>
                  <a:moveTo>
                    <a:pt x="7185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59" y="8162"/>
                    <a:pt x="7192" y="8082"/>
                    <a:pt x="7185" y="8082"/>
                  </a:cubicBezTo>
                  <a:close/>
                  <a:moveTo>
                    <a:pt x="6845" y="9553"/>
                  </a:moveTo>
                  <a:cubicBezTo>
                    <a:pt x="6836" y="9610"/>
                    <a:pt x="6828" y="9646"/>
                    <a:pt x="6823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5" y="9553"/>
                  </a:cubicBezTo>
                  <a:close/>
                  <a:moveTo>
                    <a:pt x="7428" y="11948"/>
                  </a:moveTo>
                  <a:lnTo>
                    <a:pt x="7428" y="11948"/>
                  </a:lnTo>
                  <a:cubicBezTo>
                    <a:pt x="7431" y="11948"/>
                    <a:pt x="7471" y="12003"/>
                    <a:pt x="7525" y="12076"/>
                  </a:cubicBezTo>
                  <a:lnTo>
                    <a:pt x="7525" y="12076"/>
                  </a:lnTo>
                  <a:lnTo>
                    <a:pt x="7480" y="12031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7904" y="1"/>
                  </a:moveTo>
                  <a:cubicBezTo>
                    <a:pt x="7218" y="1"/>
                    <a:pt x="6517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0" y="5871"/>
                    <a:pt x="0" y="9941"/>
                  </a:cubicBezTo>
                  <a:cubicBezTo>
                    <a:pt x="0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5" y="20398"/>
                    <a:pt x="12614" y="20289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cubicBezTo>
                    <a:pt x="11549" y="13350"/>
                    <a:pt x="11329" y="13460"/>
                    <a:pt x="11109" y="13570"/>
                  </a:cubicBezTo>
                  <a:lnTo>
                    <a:pt x="10339" y="13570"/>
                  </a:lnTo>
                  <a:cubicBezTo>
                    <a:pt x="10128" y="13532"/>
                    <a:pt x="9971" y="13507"/>
                    <a:pt x="9856" y="13492"/>
                  </a:cubicBezTo>
                  <a:lnTo>
                    <a:pt x="9856" y="13492"/>
                  </a:lnTo>
                  <a:cubicBezTo>
                    <a:pt x="10034" y="13570"/>
                    <a:pt x="10143" y="13570"/>
                    <a:pt x="10339" y="13570"/>
                  </a:cubicBezTo>
                  <a:lnTo>
                    <a:pt x="10009" y="13570"/>
                  </a:lnTo>
                  <a:cubicBezTo>
                    <a:pt x="9789" y="13570"/>
                    <a:pt x="9472" y="13473"/>
                    <a:pt x="9643" y="13473"/>
                  </a:cubicBezTo>
                  <a:cubicBezTo>
                    <a:pt x="9683" y="13473"/>
                    <a:pt x="9752" y="13478"/>
                    <a:pt x="9856" y="13492"/>
                  </a:cubicBezTo>
                  <a:lnTo>
                    <a:pt x="9856" y="13492"/>
                  </a:lnTo>
                  <a:cubicBezTo>
                    <a:pt x="9835" y="13483"/>
                    <a:pt x="9813" y="13472"/>
                    <a:pt x="9789" y="13460"/>
                  </a:cubicBezTo>
                  <a:cubicBezTo>
                    <a:pt x="9569" y="13387"/>
                    <a:pt x="9349" y="13314"/>
                    <a:pt x="9129" y="13240"/>
                  </a:cubicBezTo>
                  <a:lnTo>
                    <a:pt x="9129" y="13240"/>
                  </a:lnTo>
                  <a:lnTo>
                    <a:pt x="8689" y="13020"/>
                  </a:lnTo>
                  <a:cubicBezTo>
                    <a:pt x="8579" y="13020"/>
                    <a:pt x="8469" y="12910"/>
                    <a:pt x="8359" y="12801"/>
                  </a:cubicBez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2"/>
                    <a:pt x="7985" y="12536"/>
                    <a:pt x="7810" y="12361"/>
                  </a:cubicBezTo>
                  <a:lnTo>
                    <a:pt x="7700" y="12251"/>
                  </a:lnTo>
                  <a:lnTo>
                    <a:pt x="7700" y="12251"/>
                  </a:lnTo>
                  <a:cubicBezTo>
                    <a:pt x="7700" y="12251"/>
                    <a:pt x="7700" y="12251"/>
                    <a:pt x="7700" y="12251"/>
                  </a:cubicBezTo>
                  <a:cubicBezTo>
                    <a:pt x="7590" y="12141"/>
                    <a:pt x="7370" y="11701"/>
                    <a:pt x="7260" y="11481"/>
                  </a:cubicBezTo>
                  <a:cubicBezTo>
                    <a:pt x="7258" y="11479"/>
                    <a:pt x="7256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1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4" y="11125"/>
                    <a:pt x="7066" y="11072"/>
                  </a:cubicBezTo>
                  <a:lnTo>
                    <a:pt x="7066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8" y="8615"/>
                    <a:pt x="6943" y="8690"/>
                    <a:pt x="6942" y="8690"/>
                  </a:cubicBezTo>
                  <a:cubicBezTo>
                    <a:pt x="6939" y="8690"/>
                    <a:pt x="7040" y="8365"/>
                    <a:pt x="7040" y="8291"/>
                  </a:cubicBezTo>
                  <a:cubicBezTo>
                    <a:pt x="7040" y="8192"/>
                    <a:pt x="7570" y="7652"/>
                    <a:pt x="7601" y="7462"/>
                  </a:cubicBezTo>
                  <a:lnTo>
                    <a:pt x="7601" y="7462"/>
                  </a:lnTo>
                  <a:cubicBezTo>
                    <a:pt x="7710" y="7346"/>
                    <a:pt x="7842" y="7269"/>
                    <a:pt x="7920" y="7191"/>
                  </a:cubicBezTo>
                  <a:lnTo>
                    <a:pt x="8140" y="7081"/>
                  </a:lnTo>
                  <a:cubicBezTo>
                    <a:pt x="8165" y="7047"/>
                    <a:pt x="8185" y="7019"/>
                    <a:pt x="8200" y="6997"/>
                  </a:cubicBezTo>
                  <a:lnTo>
                    <a:pt x="8200" y="6997"/>
                  </a:lnTo>
                  <a:cubicBezTo>
                    <a:pt x="8216" y="6988"/>
                    <a:pt x="8232" y="6980"/>
                    <a:pt x="8249" y="6971"/>
                  </a:cubicBezTo>
                  <a:cubicBezTo>
                    <a:pt x="8579" y="6751"/>
                    <a:pt x="9019" y="6531"/>
                    <a:pt x="9349" y="6311"/>
                  </a:cubicBezTo>
                  <a:cubicBezTo>
                    <a:pt x="10119" y="5871"/>
                    <a:pt x="10779" y="5211"/>
                    <a:pt x="10999" y="4331"/>
                  </a:cubicBezTo>
                  <a:cubicBezTo>
                    <a:pt x="11439" y="2462"/>
                    <a:pt x="10449" y="592"/>
                    <a:pt x="8579" y="42"/>
                  </a:cubicBezTo>
                  <a:cubicBezTo>
                    <a:pt x="8359" y="14"/>
                    <a:pt x="8133" y="1"/>
                    <a:pt x="7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1" name="Google Shape;1611;p39"/>
            <p:cNvSpPr/>
            <p:nvPr/>
          </p:nvSpPr>
          <p:spPr>
            <a:xfrm>
              <a:off x="6279225" y="1593900"/>
              <a:ext cx="452825" cy="510175"/>
            </a:xfrm>
            <a:custGeom>
              <a:avLst/>
              <a:gdLst/>
              <a:ahLst/>
              <a:cxnLst/>
              <a:rect l="l" t="t" r="r" b="b"/>
              <a:pathLst>
                <a:path w="18113" h="20407" extrusionOk="0">
                  <a:moveTo>
                    <a:pt x="7810" y="12042"/>
                  </a:moveTo>
                  <a:cubicBezTo>
                    <a:pt x="7844" y="12132"/>
                    <a:pt x="7873" y="12203"/>
                    <a:pt x="7872" y="12203"/>
                  </a:cubicBezTo>
                  <a:cubicBezTo>
                    <a:pt x="7872" y="12203"/>
                    <a:pt x="7855" y="12160"/>
                    <a:pt x="7810" y="12048"/>
                  </a:cubicBezTo>
                  <a:cubicBezTo>
                    <a:pt x="7810" y="12046"/>
                    <a:pt x="7810" y="12044"/>
                    <a:pt x="7810" y="12042"/>
                  </a:cubicBezTo>
                  <a:close/>
                  <a:moveTo>
                    <a:pt x="11056" y="0"/>
                  </a:moveTo>
                  <a:cubicBezTo>
                    <a:pt x="9864" y="0"/>
                    <a:pt x="8672" y="192"/>
                    <a:pt x="7480" y="609"/>
                  </a:cubicBezTo>
                  <a:cubicBezTo>
                    <a:pt x="5500" y="1269"/>
                    <a:pt x="3630" y="2699"/>
                    <a:pt x="2420" y="4458"/>
                  </a:cubicBezTo>
                  <a:cubicBezTo>
                    <a:pt x="221" y="7758"/>
                    <a:pt x="1" y="11938"/>
                    <a:pt x="1760" y="15457"/>
                  </a:cubicBezTo>
                  <a:cubicBezTo>
                    <a:pt x="2860" y="17437"/>
                    <a:pt x="4510" y="18977"/>
                    <a:pt x="6600" y="19967"/>
                  </a:cubicBezTo>
                  <a:cubicBezTo>
                    <a:pt x="7113" y="20260"/>
                    <a:pt x="7724" y="20407"/>
                    <a:pt x="8335" y="20407"/>
                  </a:cubicBezTo>
                  <a:cubicBezTo>
                    <a:pt x="8641" y="20407"/>
                    <a:pt x="8946" y="20370"/>
                    <a:pt x="9240" y="20297"/>
                  </a:cubicBezTo>
                  <a:cubicBezTo>
                    <a:pt x="10120" y="20077"/>
                    <a:pt x="10889" y="19417"/>
                    <a:pt x="11329" y="18647"/>
                  </a:cubicBezTo>
                  <a:cubicBezTo>
                    <a:pt x="12099" y="17217"/>
                    <a:pt x="11879" y="14797"/>
                    <a:pt x="10120" y="14027"/>
                  </a:cubicBezTo>
                  <a:cubicBezTo>
                    <a:pt x="9790" y="13917"/>
                    <a:pt x="9460" y="13697"/>
                    <a:pt x="9130" y="13477"/>
                  </a:cubicBezTo>
                  <a:lnTo>
                    <a:pt x="8800" y="13257"/>
                  </a:lnTo>
                  <a:lnTo>
                    <a:pt x="8800" y="13257"/>
                  </a:lnTo>
                  <a:cubicBezTo>
                    <a:pt x="8552" y="13009"/>
                    <a:pt x="8443" y="12901"/>
                    <a:pt x="8250" y="12708"/>
                  </a:cubicBezTo>
                  <a:lnTo>
                    <a:pt x="8250" y="12708"/>
                  </a:lnTo>
                  <a:lnTo>
                    <a:pt x="8140" y="12488"/>
                  </a:lnTo>
                  <a:cubicBezTo>
                    <a:pt x="7984" y="12332"/>
                    <a:pt x="7883" y="12120"/>
                    <a:pt x="7799" y="11932"/>
                  </a:cubicBezTo>
                  <a:lnTo>
                    <a:pt x="7799" y="11932"/>
                  </a:lnTo>
                  <a:cubicBezTo>
                    <a:pt x="7768" y="11782"/>
                    <a:pt x="7679" y="11676"/>
                    <a:pt x="7590" y="11498"/>
                  </a:cubicBezTo>
                  <a:cubicBezTo>
                    <a:pt x="7590" y="11431"/>
                    <a:pt x="7590" y="11354"/>
                    <a:pt x="7587" y="11274"/>
                  </a:cubicBezTo>
                  <a:lnTo>
                    <a:pt x="7587" y="11274"/>
                  </a:lnTo>
                  <a:cubicBezTo>
                    <a:pt x="7608" y="11386"/>
                    <a:pt x="7616" y="11430"/>
                    <a:pt x="7617" y="11430"/>
                  </a:cubicBezTo>
                  <a:cubicBezTo>
                    <a:pt x="7619" y="11430"/>
                    <a:pt x="7590" y="11229"/>
                    <a:pt x="7590" y="11058"/>
                  </a:cubicBezTo>
                  <a:cubicBezTo>
                    <a:pt x="7480" y="10728"/>
                    <a:pt x="7590" y="10728"/>
                    <a:pt x="7590" y="10508"/>
                  </a:cubicBezTo>
                  <a:lnTo>
                    <a:pt x="7590" y="9628"/>
                  </a:lnTo>
                  <a:cubicBezTo>
                    <a:pt x="7588" y="9654"/>
                    <a:pt x="7586" y="9679"/>
                    <a:pt x="7584" y="9703"/>
                  </a:cubicBezTo>
                  <a:lnTo>
                    <a:pt x="7584" y="9703"/>
                  </a:lnTo>
                  <a:cubicBezTo>
                    <a:pt x="7588" y="9630"/>
                    <a:pt x="7590" y="9565"/>
                    <a:pt x="7590" y="9518"/>
                  </a:cubicBezTo>
                  <a:cubicBezTo>
                    <a:pt x="7645" y="9353"/>
                    <a:pt x="7700" y="9215"/>
                    <a:pt x="7755" y="9078"/>
                  </a:cubicBezTo>
                  <a:lnTo>
                    <a:pt x="7755" y="9078"/>
                  </a:lnTo>
                  <a:cubicBezTo>
                    <a:pt x="7782" y="9050"/>
                    <a:pt x="7810" y="9023"/>
                    <a:pt x="7810" y="8968"/>
                  </a:cubicBezTo>
                  <a:lnTo>
                    <a:pt x="8030" y="8528"/>
                  </a:lnTo>
                  <a:cubicBezTo>
                    <a:pt x="8170" y="8318"/>
                    <a:pt x="8487" y="7930"/>
                    <a:pt x="8474" y="7930"/>
                  </a:cubicBezTo>
                  <a:lnTo>
                    <a:pt x="8474" y="7930"/>
                  </a:lnTo>
                  <a:cubicBezTo>
                    <a:pt x="8468" y="7930"/>
                    <a:pt x="8389" y="8015"/>
                    <a:pt x="8186" y="8243"/>
                  </a:cubicBezTo>
                  <a:lnTo>
                    <a:pt x="8186" y="8243"/>
                  </a:lnTo>
                  <a:cubicBezTo>
                    <a:pt x="8316" y="8081"/>
                    <a:pt x="8418" y="7920"/>
                    <a:pt x="8580" y="7758"/>
                  </a:cubicBezTo>
                  <a:lnTo>
                    <a:pt x="9020" y="7428"/>
                  </a:lnTo>
                  <a:cubicBezTo>
                    <a:pt x="9030" y="7418"/>
                    <a:pt x="9039" y="7409"/>
                    <a:pt x="9046" y="7401"/>
                  </a:cubicBezTo>
                  <a:lnTo>
                    <a:pt x="9046" y="7401"/>
                  </a:lnTo>
                  <a:cubicBezTo>
                    <a:pt x="9168" y="7329"/>
                    <a:pt x="9298" y="7249"/>
                    <a:pt x="9415" y="7182"/>
                  </a:cubicBezTo>
                  <a:lnTo>
                    <a:pt x="9415" y="7182"/>
                  </a:lnTo>
                  <a:lnTo>
                    <a:pt x="9900" y="6988"/>
                  </a:lnTo>
                  <a:lnTo>
                    <a:pt x="10361" y="6896"/>
                  </a:lnTo>
                  <a:lnTo>
                    <a:pt x="10361" y="6896"/>
                  </a:lnTo>
                  <a:cubicBezTo>
                    <a:pt x="10293" y="6904"/>
                    <a:pt x="10238" y="6910"/>
                    <a:pt x="10219" y="6910"/>
                  </a:cubicBezTo>
                  <a:cubicBezTo>
                    <a:pt x="10196" y="6910"/>
                    <a:pt x="10223" y="6901"/>
                    <a:pt x="10340" y="6878"/>
                  </a:cubicBezTo>
                  <a:lnTo>
                    <a:pt x="10450" y="6878"/>
                  </a:lnTo>
                  <a:lnTo>
                    <a:pt x="10361" y="6896"/>
                  </a:lnTo>
                  <a:lnTo>
                    <a:pt x="10361" y="6896"/>
                  </a:lnTo>
                  <a:cubicBezTo>
                    <a:pt x="10405" y="6891"/>
                    <a:pt x="10455" y="6884"/>
                    <a:pt x="10505" y="6878"/>
                  </a:cubicBezTo>
                  <a:lnTo>
                    <a:pt x="11866" y="6878"/>
                  </a:lnTo>
                  <a:cubicBezTo>
                    <a:pt x="11989" y="6906"/>
                    <a:pt x="12099" y="6933"/>
                    <a:pt x="12209" y="6988"/>
                  </a:cubicBezTo>
                  <a:cubicBezTo>
                    <a:pt x="12585" y="7089"/>
                    <a:pt x="12942" y="7136"/>
                    <a:pt x="13277" y="7136"/>
                  </a:cubicBezTo>
                  <a:cubicBezTo>
                    <a:pt x="16969" y="7136"/>
                    <a:pt x="18112" y="1498"/>
                    <a:pt x="14079" y="389"/>
                  </a:cubicBezTo>
                  <a:cubicBezTo>
                    <a:pt x="13072" y="137"/>
                    <a:pt x="12064" y="0"/>
                    <a:pt x="11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2" name="Google Shape;1612;p39"/>
            <p:cNvSpPr/>
            <p:nvPr/>
          </p:nvSpPr>
          <p:spPr>
            <a:xfrm>
              <a:off x="6961150" y="1594375"/>
              <a:ext cx="409750" cy="509925"/>
            </a:xfrm>
            <a:custGeom>
              <a:avLst/>
              <a:gdLst/>
              <a:ahLst/>
              <a:cxnLst/>
              <a:rect l="l" t="t" r="r" b="b"/>
              <a:pathLst>
                <a:path w="16390" h="20397" extrusionOk="0">
                  <a:moveTo>
                    <a:pt x="7822" y="7232"/>
                  </a:moveTo>
                  <a:cubicBezTo>
                    <a:pt x="7767" y="7272"/>
                    <a:pt x="7722" y="7299"/>
                    <a:pt x="7700" y="7299"/>
                  </a:cubicBezTo>
                  <a:cubicBezTo>
                    <a:pt x="7745" y="7277"/>
                    <a:pt x="7785" y="7254"/>
                    <a:pt x="7822" y="7232"/>
                  </a:cubicBezTo>
                  <a:close/>
                  <a:moveTo>
                    <a:pt x="6930" y="9059"/>
                  </a:moveTo>
                  <a:cubicBezTo>
                    <a:pt x="6930" y="9059"/>
                    <a:pt x="6898" y="9281"/>
                    <a:pt x="6869" y="9453"/>
                  </a:cubicBezTo>
                  <a:lnTo>
                    <a:pt x="6869" y="9453"/>
                  </a:lnTo>
                  <a:cubicBezTo>
                    <a:pt x="6868" y="9389"/>
                    <a:pt x="6820" y="9389"/>
                    <a:pt x="6820" y="9389"/>
                  </a:cubicBezTo>
                  <a:cubicBezTo>
                    <a:pt x="6857" y="9279"/>
                    <a:pt x="6893" y="9169"/>
                    <a:pt x="6930" y="9059"/>
                  </a:cubicBezTo>
                  <a:close/>
                  <a:moveTo>
                    <a:pt x="6857" y="9521"/>
                  </a:moveTo>
                  <a:cubicBezTo>
                    <a:pt x="6843" y="9595"/>
                    <a:pt x="6831" y="9648"/>
                    <a:pt x="6825" y="9648"/>
                  </a:cubicBezTo>
                  <a:cubicBezTo>
                    <a:pt x="6822" y="9648"/>
                    <a:pt x="6820" y="9636"/>
                    <a:pt x="6820" y="9609"/>
                  </a:cubicBezTo>
                  <a:cubicBezTo>
                    <a:pt x="6837" y="9574"/>
                    <a:pt x="6849" y="9545"/>
                    <a:pt x="6857" y="9521"/>
                  </a:cubicBezTo>
                  <a:close/>
                  <a:moveTo>
                    <a:pt x="8237" y="12883"/>
                  </a:moveTo>
                  <a:cubicBezTo>
                    <a:pt x="8247" y="12892"/>
                    <a:pt x="8256" y="12901"/>
                    <a:pt x="8266" y="12909"/>
                  </a:cubicBezTo>
                  <a:lnTo>
                    <a:pt x="8266" y="12909"/>
                  </a:lnTo>
                  <a:cubicBezTo>
                    <a:pt x="8260" y="12909"/>
                    <a:pt x="8255" y="12908"/>
                    <a:pt x="8250" y="12908"/>
                  </a:cubicBezTo>
                  <a:lnTo>
                    <a:pt x="8237" y="12883"/>
                  </a:lnTo>
                  <a:close/>
                  <a:moveTo>
                    <a:pt x="8304" y="12944"/>
                  </a:moveTo>
                  <a:lnTo>
                    <a:pt x="8304" y="12944"/>
                  </a:lnTo>
                  <a:cubicBezTo>
                    <a:pt x="8395" y="13026"/>
                    <a:pt x="8472" y="13093"/>
                    <a:pt x="8466" y="13093"/>
                  </a:cubicBezTo>
                  <a:cubicBezTo>
                    <a:pt x="8462" y="13093"/>
                    <a:pt x="8431" y="13072"/>
                    <a:pt x="8360" y="13018"/>
                  </a:cubicBezTo>
                  <a:cubicBezTo>
                    <a:pt x="8340" y="12992"/>
                    <a:pt x="8321" y="12967"/>
                    <a:pt x="8304" y="12944"/>
                  </a:cubicBezTo>
                  <a:close/>
                  <a:moveTo>
                    <a:pt x="8937" y="13293"/>
                  </a:moveTo>
                  <a:lnTo>
                    <a:pt x="8937" y="13293"/>
                  </a:lnTo>
                  <a:cubicBezTo>
                    <a:pt x="9054" y="13351"/>
                    <a:pt x="9164" y="13401"/>
                    <a:pt x="9157" y="13401"/>
                  </a:cubicBezTo>
                  <a:cubicBezTo>
                    <a:pt x="9153" y="13401"/>
                    <a:pt x="9113" y="13386"/>
                    <a:pt x="9020" y="13348"/>
                  </a:cubicBezTo>
                  <a:lnTo>
                    <a:pt x="8937" y="13293"/>
                  </a:lnTo>
                  <a:close/>
                  <a:moveTo>
                    <a:pt x="11440" y="13537"/>
                  </a:moveTo>
                  <a:cubicBezTo>
                    <a:pt x="11442" y="13537"/>
                    <a:pt x="11382" y="13545"/>
                    <a:pt x="11220" y="13568"/>
                  </a:cubicBezTo>
                  <a:lnTo>
                    <a:pt x="11192" y="13568"/>
                  </a:lnTo>
                  <a:cubicBezTo>
                    <a:pt x="11319" y="13553"/>
                    <a:pt x="11437" y="13537"/>
                    <a:pt x="11440" y="13537"/>
                  </a:cubicBezTo>
                  <a:close/>
                  <a:moveTo>
                    <a:pt x="7957" y="0"/>
                  </a:moveTo>
                  <a:cubicBezTo>
                    <a:pt x="7285" y="0"/>
                    <a:pt x="6612" y="144"/>
                    <a:pt x="5940" y="480"/>
                  </a:cubicBezTo>
                  <a:lnTo>
                    <a:pt x="6050" y="480"/>
                  </a:lnTo>
                  <a:cubicBezTo>
                    <a:pt x="2311" y="2130"/>
                    <a:pt x="1" y="5869"/>
                    <a:pt x="1" y="9939"/>
                  </a:cubicBezTo>
                  <a:cubicBezTo>
                    <a:pt x="1" y="13898"/>
                    <a:pt x="2201" y="17418"/>
                    <a:pt x="5720" y="19288"/>
                  </a:cubicBezTo>
                  <a:cubicBezTo>
                    <a:pt x="7301" y="20006"/>
                    <a:pt x="9023" y="20396"/>
                    <a:pt x="10763" y="20396"/>
                  </a:cubicBezTo>
                  <a:cubicBezTo>
                    <a:pt x="11686" y="20396"/>
                    <a:pt x="12614" y="20287"/>
                    <a:pt x="13529" y="20058"/>
                  </a:cubicBezTo>
                  <a:cubicBezTo>
                    <a:pt x="15399" y="19508"/>
                    <a:pt x="16389" y="17638"/>
                    <a:pt x="15949" y="15768"/>
                  </a:cubicBezTo>
                  <a:cubicBezTo>
                    <a:pt x="15496" y="14318"/>
                    <a:pt x="14147" y="13316"/>
                    <a:pt x="12639" y="13316"/>
                  </a:cubicBezTo>
                  <a:cubicBezTo>
                    <a:pt x="12318" y="13316"/>
                    <a:pt x="11989" y="13362"/>
                    <a:pt x="11660" y="13458"/>
                  </a:cubicBezTo>
                  <a:cubicBezTo>
                    <a:pt x="11440" y="13458"/>
                    <a:pt x="11220" y="13458"/>
                    <a:pt x="11000" y="13568"/>
                  </a:cubicBezTo>
                  <a:lnTo>
                    <a:pt x="10230" y="13568"/>
                  </a:lnTo>
                  <a:cubicBezTo>
                    <a:pt x="10106" y="13546"/>
                    <a:pt x="10001" y="13528"/>
                    <a:pt x="9914" y="13514"/>
                  </a:cubicBezTo>
                  <a:lnTo>
                    <a:pt x="9914" y="13514"/>
                  </a:lnTo>
                  <a:cubicBezTo>
                    <a:pt x="10056" y="13568"/>
                    <a:pt x="10143" y="13568"/>
                    <a:pt x="10230" y="13568"/>
                  </a:cubicBezTo>
                  <a:lnTo>
                    <a:pt x="10010" y="13568"/>
                  </a:lnTo>
                  <a:cubicBezTo>
                    <a:pt x="9790" y="13568"/>
                    <a:pt x="9423" y="13471"/>
                    <a:pt x="9562" y="13471"/>
                  </a:cubicBezTo>
                  <a:cubicBezTo>
                    <a:pt x="9610" y="13471"/>
                    <a:pt x="9718" y="13482"/>
                    <a:pt x="9914" y="13514"/>
                  </a:cubicBezTo>
                  <a:lnTo>
                    <a:pt x="9914" y="13514"/>
                  </a:lnTo>
                  <a:cubicBezTo>
                    <a:pt x="9877" y="13500"/>
                    <a:pt x="9836" y="13481"/>
                    <a:pt x="9790" y="13458"/>
                  </a:cubicBezTo>
                  <a:cubicBezTo>
                    <a:pt x="9460" y="13348"/>
                    <a:pt x="9130" y="13238"/>
                    <a:pt x="8800" y="13128"/>
                  </a:cubicBezTo>
                  <a:cubicBezTo>
                    <a:pt x="8749" y="13118"/>
                    <a:pt x="8714" y="13114"/>
                    <a:pt x="8692" y="13114"/>
                  </a:cubicBezTo>
                  <a:cubicBezTo>
                    <a:pt x="8681" y="13114"/>
                    <a:pt x="8673" y="13115"/>
                    <a:pt x="8668" y="13117"/>
                  </a:cubicBezTo>
                  <a:lnTo>
                    <a:pt x="8668" y="13117"/>
                  </a:lnTo>
                  <a:cubicBezTo>
                    <a:pt x="8481" y="13021"/>
                    <a:pt x="8377" y="12927"/>
                    <a:pt x="8279" y="12911"/>
                  </a:cubicBezTo>
                  <a:lnTo>
                    <a:pt x="8279" y="12911"/>
                  </a:lnTo>
                  <a:cubicBezTo>
                    <a:pt x="8249" y="12870"/>
                    <a:pt x="8222" y="12835"/>
                    <a:pt x="8197" y="12803"/>
                  </a:cubicBezTo>
                  <a:lnTo>
                    <a:pt x="8197" y="12803"/>
                  </a:lnTo>
                  <a:lnTo>
                    <a:pt x="8140" y="12689"/>
                  </a:lnTo>
                  <a:cubicBezTo>
                    <a:pt x="8117" y="12677"/>
                    <a:pt x="8099" y="12669"/>
                    <a:pt x="8084" y="12663"/>
                  </a:cubicBezTo>
                  <a:lnTo>
                    <a:pt x="8084" y="12663"/>
                  </a:lnTo>
                  <a:cubicBezTo>
                    <a:pt x="7994" y="12560"/>
                    <a:pt x="7941" y="12534"/>
                    <a:pt x="7810" y="12469"/>
                  </a:cubicBezTo>
                  <a:lnTo>
                    <a:pt x="7700" y="12249"/>
                  </a:lnTo>
                  <a:lnTo>
                    <a:pt x="7700" y="12249"/>
                  </a:lnTo>
                  <a:cubicBezTo>
                    <a:pt x="7700" y="12249"/>
                    <a:pt x="7920" y="12469"/>
                    <a:pt x="7920" y="12469"/>
                  </a:cubicBezTo>
                  <a:cubicBezTo>
                    <a:pt x="7920" y="12469"/>
                    <a:pt x="7792" y="12320"/>
                    <a:pt x="7678" y="12181"/>
                  </a:cubicBezTo>
                  <a:lnTo>
                    <a:pt x="7678" y="12181"/>
                  </a:lnTo>
                  <a:cubicBezTo>
                    <a:pt x="7692" y="12208"/>
                    <a:pt x="7700" y="12231"/>
                    <a:pt x="7700" y="12249"/>
                  </a:cubicBezTo>
                  <a:lnTo>
                    <a:pt x="7649" y="12146"/>
                  </a:lnTo>
                  <a:lnTo>
                    <a:pt x="7649" y="12146"/>
                  </a:lnTo>
                  <a:cubicBezTo>
                    <a:pt x="7658" y="12158"/>
                    <a:pt x="7668" y="12169"/>
                    <a:pt x="7678" y="12181"/>
                  </a:cubicBezTo>
                  <a:lnTo>
                    <a:pt x="7678" y="12181"/>
                  </a:lnTo>
                  <a:cubicBezTo>
                    <a:pt x="7663" y="12153"/>
                    <a:pt x="7643" y="12121"/>
                    <a:pt x="7618" y="12085"/>
                  </a:cubicBezTo>
                  <a:lnTo>
                    <a:pt x="7618" y="12085"/>
                  </a:lnTo>
                  <a:lnTo>
                    <a:pt x="7590" y="12029"/>
                  </a:lnTo>
                  <a:cubicBezTo>
                    <a:pt x="7577" y="12015"/>
                    <a:pt x="7565" y="12004"/>
                    <a:pt x="7555" y="11994"/>
                  </a:cubicBezTo>
                  <a:lnTo>
                    <a:pt x="7555" y="11994"/>
                  </a:lnTo>
                  <a:cubicBezTo>
                    <a:pt x="7452" y="11848"/>
                    <a:pt x="7322" y="11663"/>
                    <a:pt x="7260" y="11479"/>
                  </a:cubicBezTo>
                  <a:cubicBezTo>
                    <a:pt x="7260" y="11390"/>
                    <a:pt x="7189" y="11301"/>
                    <a:pt x="7103" y="11213"/>
                  </a:cubicBezTo>
                  <a:lnTo>
                    <a:pt x="7103" y="11213"/>
                  </a:lnTo>
                  <a:cubicBezTo>
                    <a:pt x="7037" y="10963"/>
                    <a:pt x="7022" y="10764"/>
                    <a:pt x="6930" y="10489"/>
                  </a:cubicBezTo>
                  <a:cubicBezTo>
                    <a:pt x="6930" y="10461"/>
                    <a:pt x="6930" y="10434"/>
                    <a:pt x="6930" y="10379"/>
                  </a:cubicBezTo>
                  <a:lnTo>
                    <a:pt x="6930" y="9499"/>
                  </a:lnTo>
                  <a:lnTo>
                    <a:pt x="6930" y="9059"/>
                  </a:lnTo>
                  <a:lnTo>
                    <a:pt x="6930" y="9059"/>
                  </a:lnTo>
                  <a:cubicBezTo>
                    <a:pt x="7003" y="8839"/>
                    <a:pt x="7077" y="8619"/>
                    <a:pt x="7150" y="8399"/>
                  </a:cubicBezTo>
                  <a:lnTo>
                    <a:pt x="7150" y="8399"/>
                  </a:lnTo>
                  <a:cubicBezTo>
                    <a:pt x="7043" y="8613"/>
                    <a:pt x="7005" y="8688"/>
                    <a:pt x="7003" y="8688"/>
                  </a:cubicBezTo>
                  <a:cubicBezTo>
                    <a:pt x="7000" y="8688"/>
                    <a:pt x="7150" y="8363"/>
                    <a:pt x="7150" y="8289"/>
                  </a:cubicBezTo>
                  <a:cubicBezTo>
                    <a:pt x="7150" y="8267"/>
                    <a:pt x="7173" y="8226"/>
                    <a:pt x="7209" y="8174"/>
                  </a:cubicBezTo>
                  <a:lnTo>
                    <a:pt x="7209" y="8174"/>
                  </a:lnTo>
                  <a:cubicBezTo>
                    <a:pt x="7182" y="8252"/>
                    <a:pt x="7150" y="8357"/>
                    <a:pt x="7150" y="8399"/>
                  </a:cubicBezTo>
                  <a:cubicBezTo>
                    <a:pt x="7193" y="8271"/>
                    <a:pt x="7219" y="8189"/>
                    <a:pt x="7233" y="8140"/>
                  </a:cubicBezTo>
                  <a:lnTo>
                    <a:pt x="7233" y="8140"/>
                  </a:lnTo>
                  <a:cubicBezTo>
                    <a:pt x="7225" y="8152"/>
                    <a:pt x="7216" y="8163"/>
                    <a:pt x="7209" y="8174"/>
                  </a:cubicBezTo>
                  <a:lnTo>
                    <a:pt x="7209" y="8174"/>
                  </a:lnTo>
                  <a:cubicBezTo>
                    <a:pt x="7228" y="8120"/>
                    <a:pt x="7244" y="8080"/>
                    <a:pt x="7247" y="8080"/>
                  </a:cubicBezTo>
                  <a:lnTo>
                    <a:pt x="7247" y="8080"/>
                  </a:lnTo>
                  <a:cubicBezTo>
                    <a:pt x="7249" y="8080"/>
                    <a:pt x="7246" y="8097"/>
                    <a:pt x="7233" y="8140"/>
                  </a:cubicBezTo>
                  <a:lnTo>
                    <a:pt x="7233" y="8140"/>
                  </a:lnTo>
                  <a:cubicBezTo>
                    <a:pt x="7387" y="7929"/>
                    <a:pt x="7700" y="7575"/>
                    <a:pt x="7700" y="7409"/>
                  </a:cubicBezTo>
                  <a:lnTo>
                    <a:pt x="7700" y="7409"/>
                  </a:lnTo>
                  <a:lnTo>
                    <a:pt x="7920" y="7189"/>
                  </a:lnTo>
                  <a:lnTo>
                    <a:pt x="8140" y="7079"/>
                  </a:lnTo>
                  <a:cubicBezTo>
                    <a:pt x="8166" y="7045"/>
                    <a:pt x="8186" y="7017"/>
                    <a:pt x="8200" y="6995"/>
                  </a:cubicBezTo>
                  <a:lnTo>
                    <a:pt x="8200" y="6995"/>
                  </a:lnTo>
                  <a:cubicBezTo>
                    <a:pt x="8216" y="6986"/>
                    <a:pt x="8233" y="6978"/>
                    <a:pt x="8250" y="6969"/>
                  </a:cubicBezTo>
                  <a:cubicBezTo>
                    <a:pt x="8580" y="6749"/>
                    <a:pt x="9020" y="6529"/>
                    <a:pt x="9460" y="6419"/>
                  </a:cubicBezTo>
                  <a:cubicBezTo>
                    <a:pt x="10230" y="5979"/>
                    <a:pt x="10780" y="5209"/>
                    <a:pt x="11000" y="4329"/>
                  </a:cubicBezTo>
                  <a:cubicBezTo>
                    <a:pt x="11550" y="2460"/>
                    <a:pt x="10450" y="590"/>
                    <a:pt x="8580" y="40"/>
                  </a:cubicBezTo>
                  <a:cubicBezTo>
                    <a:pt x="8372" y="14"/>
                    <a:pt x="8164" y="0"/>
                    <a:pt x="79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3" name="Google Shape;1613;p39"/>
            <p:cNvSpPr/>
            <p:nvPr/>
          </p:nvSpPr>
          <p:spPr>
            <a:xfrm>
              <a:off x="6620200" y="20784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8827" y="8202"/>
                  </a:moveTo>
                  <a:lnTo>
                    <a:pt x="8909" y="8285"/>
                  </a:lnTo>
                  <a:cubicBezTo>
                    <a:pt x="8949" y="8344"/>
                    <a:pt x="8963" y="8368"/>
                    <a:pt x="8961" y="8368"/>
                  </a:cubicBezTo>
                  <a:cubicBezTo>
                    <a:pt x="8957" y="8368"/>
                    <a:pt x="8897" y="8291"/>
                    <a:pt x="8827" y="8202"/>
                  </a:cubicBezTo>
                  <a:close/>
                  <a:moveTo>
                    <a:pt x="9555" y="10244"/>
                  </a:moveTo>
                  <a:cubicBezTo>
                    <a:pt x="9563" y="10321"/>
                    <a:pt x="9569" y="10375"/>
                    <a:pt x="9569" y="10375"/>
                  </a:cubicBezTo>
                  <a:cubicBezTo>
                    <a:pt x="9569" y="10326"/>
                    <a:pt x="9564" y="10283"/>
                    <a:pt x="9555" y="10244"/>
                  </a:cubicBezTo>
                  <a:close/>
                  <a:moveTo>
                    <a:pt x="9674" y="10775"/>
                  </a:moveTo>
                  <a:cubicBezTo>
                    <a:pt x="9677" y="10775"/>
                    <a:pt x="9679" y="10787"/>
                    <a:pt x="9679" y="10815"/>
                  </a:cubicBezTo>
                  <a:cubicBezTo>
                    <a:pt x="9679" y="10815"/>
                    <a:pt x="9679" y="10925"/>
                    <a:pt x="9679" y="11035"/>
                  </a:cubicBezTo>
                  <a:cubicBezTo>
                    <a:pt x="9643" y="11144"/>
                    <a:pt x="9607" y="11253"/>
                    <a:pt x="9570" y="11358"/>
                  </a:cubicBezTo>
                  <a:lnTo>
                    <a:pt x="9570" y="11358"/>
                  </a:lnTo>
                  <a:cubicBezTo>
                    <a:pt x="9580" y="11291"/>
                    <a:pt x="9655" y="10775"/>
                    <a:pt x="9674" y="10775"/>
                  </a:cubicBezTo>
                  <a:close/>
                  <a:moveTo>
                    <a:pt x="5786" y="0"/>
                  </a:moveTo>
                  <a:cubicBezTo>
                    <a:pt x="4810" y="0"/>
                    <a:pt x="3828" y="124"/>
                    <a:pt x="2860" y="366"/>
                  </a:cubicBezTo>
                  <a:cubicBezTo>
                    <a:pt x="990" y="806"/>
                    <a:pt x="0" y="2786"/>
                    <a:pt x="440" y="4545"/>
                  </a:cubicBezTo>
                  <a:cubicBezTo>
                    <a:pt x="903" y="6118"/>
                    <a:pt x="2300" y="7069"/>
                    <a:pt x="3779" y="7069"/>
                  </a:cubicBezTo>
                  <a:cubicBezTo>
                    <a:pt x="4058" y="7069"/>
                    <a:pt x="4340" y="7035"/>
                    <a:pt x="4620" y="6965"/>
                  </a:cubicBezTo>
                  <a:lnTo>
                    <a:pt x="5280" y="6855"/>
                  </a:lnTo>
                  <a:lnTo>
                    <a:pt x="6270" y="6855"/>
                  </a:lnTo>
                  <a:cubicBezTo>
                    <a:pt x="6563" y="6855"/>
                    <a:pt x="6905" y="6953"/>
                    <a:pt x="6742" y="6953"/>
                  </a:cubicBezTo>
                  <a:cubicBezTo>
                    <a:pt x="6661" y="6953"/>
                    <a:pt x="6453" y="6928"/>
                    <a:pt x="6050" y="6855"/>
                  </a:cubicBezTo>
                  <a:lnTo>
                    <a:pt x="6050" y="6855"/>
                  </a:lnTo>
                  <a:lnTo>
                    <a:pt x="6600" y="6965"/>
                  </a:lnTo>
                  <a:cubicBezTo>
                    <a:pt x="6826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699" y="7295"/>
                  </a:lnTo>
                  <a:lnTo>
                    <a:pt x="8029" y="7515"/>
                  </a:lnTo>
                  <a:lnTo>
                    <a:pt x="8035" y="7518"/>
                  </a:lnTo>
                  <a:lnTo>
                    <a:pt x="8035" y="7518"/>
                  </a:lnTo>
                  <a:cubicBezTo>
                    <a:pt x="8361" y="7827"/>
                    <a:pt x="8381" y="7756"/>
                    <a:pt x="8579" y="7955"/>
                  </a:cubicBezTo>
                  <a:lnTo>
                    <a:pt x="8579" y="7955"/>
                  </a:lnTo>
                  <a:lnTo>
                    <a:pt x="8579" y="7955"/>
                  </a:lnTo>
                  <a:cubicBezTo>
                    <a:pt x="8581" y="7956"/>
                    <a:pt x="8689" y="8066"/>
                    <a:pt x="8689" y="8175"/>
                  </a:cubicBezTo>
                  <a:cubicBezTo>
                    <a:pt x="8689" y="8175"/>
                    <a:pt x="9019" y="8615"/>
                    <a:pt x="9129" y="8835"/>
                  </a:cubicBezTo>
                  <a:cubicBezTo>
                    <a:pt x="9208" y="8992"/>
                    <a:pt x="9230" y="9093"/>
                    <a:pt x="9277" y="9179"/>
                  </a:cubicBezTo>
                  <a:lnTo>
                    <a:pt x="9277" y="9179"/>
                  </a:lnTo>
                  <a:cubicBezTo>
                    <a:pt x="9351" y="9444"/>
                    <a:pt x="9364" y="9648"/>
                    <a:pt x="9459" y="9935"/>
                  </a:cubicBezTo>
                  <a:cubicBezTo>
                    <a:pt x="9459" y="10020"/>
                    <a:pt x="9526" y="10106"/>
                    <a:pt x="9555" y="10244"/>
                  </a:cubicBezTo>
                  <a:lnTo>
                    <a:pt x="9555" y="10244"/>
                  </a:lnTo>
                  <a:cubicBezTo>
                    <a:pt x="9536" y="10050"/>
                    <a:pt x="9505" y="9712"/>
                    <a:pt x="9529" y="9712"/>
                  </a:cubicBezTo>
                  <a:lnTo>
                    <a:pt x="9529" y="9712"/>
                  </a:lnTo>
                  <a:cubicBezTo>
                    <a:pt x="9536" y="9712"/>
                    <a:pt x="9549" y="9745"/>
                    <a:pt x="9569" y="9825"/>
                  </a:cubicBezTo>
                  <a:lnTo>
                    <a:pt x="9569" y="10045"/>
                  </a:lnTo>
                  <a:cubicBezTo>
                    <a:pt x="9569" y="10375"/>
                    <a:pt x="9569" y="10595"/>
                    <a:pt x="9569" y="10925"/>
                  </a:cubicBezTo>
                  <a:cubicBezTo>
                    <a:pt x="9569" y="11142"/>
                    <a:pt x="9569" y="11252"/>
                    <a:pt x="9569" y="11361"/>
                  </a:cubicBezTo>
                  <a:lnTo>
                    <a:pt x="9569" y="11361"/>
                  </a:lnTo>
                  <a:cubicBezTo>
                    <a:pt x="9496" y="11572"/>
                    <a:pt x="9423" y="11768"/>
                    <a:pt x="9349" y="11915"/>
                  </a:cubicBezTo>
                  <a:cubicBezTo>
                    <a:pt x="9456" y="11700"/>
                    <a:pt x="9494" y="11625"/>
                    <a:pt x="9496" y="11625"/>
                  </a:cubicBezTo>
                  <a:lnTo>
                    <a:pt x="9496" y="11625"/>
                  </a:lnTo>
                  <a:cubicBezTo>
                    <a:pt x="9500" y="11625"/>
                    <a:pt x="9349" y="11950"/>
                    <a:pt x="9349" y="12025"/>
                  </a:cubicBezTo>
                  <a:cubicBezTo>
                    <a:pt x="9345" y="12029"/>
                    <a:pt x="9339" y="12035"/>
                    <a:pt x="9333" y="12041"/>
                  </a:cubicBezTo>
                  <a:lnTo>
                    <a:pt x="9333" y="12041"/>
                  </a:lnTo>
                  <a:cubicBezTo>
                    <a:pt x="9343" y="11997"/>
                    <a:pt x="9349" y="11953"/>
                    <a:pt x="9349" y="11915"/>
                  </a:cubicBezTo>
                  <a:lnTo>
                    <a:pt x="9349" y="11915"/>
                  </a:lnTo>
                  <a:cubicBezTo>
                    <a:pt x="9327" y="11982"/>
                    <a:pt x="9309" y="12038"/>
                    <a:pt x="9295" y="12083"/>
                  </a:cubicBezTo>
                  <a:lnTo>
                    <a:pt x="9295" y="12083"/>
                  </a:lnTo>
                  <a:cubicBezTo>
                    <a:pt x="9309" y="12067"/>
                    <a:pt x="9322" y="12053"/>
                    <a:pt x="9333" y="12041"/>
                  </a:cubicBezTo>
                  <a:lnTo>
                    <a:pt x="9333" y="12041"/>
                  </a:lnTo>
                  <a:cubicBezTo>
                    <a:pt x="9308" y="12153"/>
                    <a:pt x="9264" y="12263"/>
                    <a:pt x="9254" y="12263"/>
                  </a:cubicBezTo>
                  <a:cubicBezTo>
                    <a:pt x="9247" y="12263"/>
                    <a:pt x="9255" y="12214"/>
                    <a:pt x="9295" y="12083"/>
                  </a:cubicBezTo>
                  <a:lnTo>
                    <a:pt x="9295" y="12083"/>
                  </a:lnTo>
                  <a:cubicBezTo>
                    <a:pt x="9144" y="12254"/>
                    <a:pt x="8812" y="12679"/>
                    <a:pt x="8786" y="12917"/>
                  </a:cubicBezTo>
                  <a:lnTo>
                    <a:pt x="8786" y="12917"/>
                  </a:lnTo>
                  <a:lnTo>
                    <a:pt x="8689" y="13015"/>
                  </a:lnTo>
                  <a:lnTo>
                    <a:pt x="8689" y="13015"/>
                  </a:lnTo>
                  <a:cubicBezTo>
                    <a:pt x="8631" y="13073"/>
                    <a:pt x="8416" y="13256"/>
                    <a:pt x="8295" y="13365"/>
                  </a:cubicBezTo>
                  <a:lnTo>
                    <a:pt x="8295" y="13365"/>
                  </a:lnTo>
                  <a:cubicBezTo>
                    <a:pt x="8424" y="13279"/>
                    <a:pt x="8526" y="13178"/>
                    <a:pt x="8685" y="13019"/>
                  </a:cubicBezTo>
                  <a:lnTo>
                    <a:pt x="8685" y="13019"/>
                  </a:lnTo>
                  <a:lnTo>
                    <a:pt x="8469" y="13234"/>
                  </a:lnTo>
                  <a:lnTo>
                    <a:pt x="8359" y="13344"/>
                  </a:lnTo>
                  <a:cubicBezTo>
                    <a:pt x="8260" y="13419"/>
                    <a:pt x="8217" y="13449"/>
                    <a:pt x="8211" y="13449"/>
                  </a:cubicBezTo>
                  <a:cubicBezTo>
                    <a:pt x="8204" y="13449"/>
                    <a:pt x="8240" y="13414"/>
                    <a:pt x="8295" y="13365"/>
                  </a:cubicBezTo>
                  <a:lnTo>
                    <a:pt x="8295" y="13365"/>
                  </a:lnTo>
                  <a:cubicBezTo>
                    <a:pt x="8248" y="13396"/>
                    <a:pt x="8198" y="13425"/>
                    <a:pt x="8139" y="13454"/>
                  </a:cubicBezTo>
                  <a:cubicBezTo>
                    <a:pt x="7809" y="13674"/>
                    <a:pt x="7369" y="13784"/>
                    <a:pt x="7039" y="14004"/>
                  </a:cubicBezTo>
                  <a:cubicBezTo>
                    <a:pt x="6270" y="14444"/>
                    <a:pt x="5610" y="15214"/>
                    <a:pt x="5390" y="16094"/>
                  </a:cubicBezTo>
                  <a:cubicBezTo>
                    <a:pt x="5170" y="16974"/>
                    <a:pt x="5280" y="17854"/>
                    <a:pt x="5720" y="18734"/>
                  </a:cubicBezTo>
                  <a:cubicBezTo>
                    <a:pt x="6270" y="19504"/>
                    <a:pt x="6929" y="20054"/>
                    <a:pt x="7809" y="20274"/>
                  </a:cubicBezTo>
                  <a:cubicBezTo>
                    <a:pt x="8103" y="20347"/>
                    <a:pt x="8408" y="20384"/>
                    <a:pt x="8714" y="20384"/>
                  </a:cubicBezTo>
                  <a:cubicBezTo>
                    <a:pt x="9325" y="20384"/>
                    <a:pt x="9936" y="20237"/>
                    <a:pt x="10449" y="19944"/>
                  </a:cubicBezTo>
                  <a:lnTo>
                    <a:pt x="10339" y="19944"/>
                  </a:lnTo>
                  <a:cubicBezTo>
                    <a:pt x="14079" y="18294"/>
                    <a:pt x="16388" y="14554"/>
                    <a:pt x="16388" y="10485"/>
                  </a:cubicBezTo>
                  <a:cubicBezTo>
                    <a:pt x="16388" y="6525"/>
                    <a:pt x="14189" y="2895"/>
                    <a:pt x="10669" y="1136"/>
                  </a:cubicBezTo>
                  <a:cubicBezTo>
                    <a:pt x="9136" y="369"/>
                    <a:pt x="7471" y="0"/>
                    <a:pt x="5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4" name="Google Shape;1614;p39"/>
            <p:cNvSpPr/>
            <p:nvPr/>
          </p:nvSpPr>
          <p:spPr>
            <a:xfrm>
              <a:off x="5928175" y="2076550"/>
              <a:ext cx="455575" cy="512025"/>
            </a:xfrm>
            <a:custGeom>
              <a:avLst/>
              <a:gdLst/>
              <a:ahLst/>
              <a:cxnLst/>
              <a:rect l="l" t="t" r="r" b="b"/>
              <a:pathLst>
                <a:path w="18223" h="20481" extrusionOk="0">
                  <a:moveTo>
                    <a:pt x="10241" y="8314"/>
                  </a:moveTo>
                  <a:cubicBezTo>
                    <a:pt x="10241" y="8314"/>
                    <a:pt x="10258" y="8358"/>
                    <a:pt x="10303" y="8470"/>
                  </a:cubicBezTo>
                  <a:cubicBezTo>
                    <a:pt x="10303" y="8472"/>
                    <a:pt x="10303" y="8474"/>
                    <a:pt x="10303" y="8476"/>
                  </a:cubicBezTo>
                  <a:lnTo>
                    <a:pt x="10303" y="8476"/>
                  </a:lnTo>
                  <a:cubicBezTo>
                    <a:pt x="10268" y="8386"/>
                    <a:pt x="10240" y="8314"/>
                    <a:pt x="10241" y="8314"/>
                  </a:cubicBezTo>
                  <a:close/>
                  <a:moveTo>
                    <a:pt x="10463" y="9147"/>
                  </a:moveTo>
                  <a:cubicBezTo>
                    <a:pt x="10470" y="9197"/>
                    <a:pt x="10489" y="9282"/>
                    <a:pt x="10524" y="9412"/>
                  </a:cubicBezTo>
                  <a:lnTo>
                    <a:pt x="10524" y="9412"/>
                  </a:lnTo>
                  <a:cubicBezTo>
                    <a:pt x="10506" y="9321"/>
                    <a:pt x="10488" y="9230"/>
                    <a:pt x="10463" y="9147"/>
                  </a:cubicBezTo>
                  <a:close/>
                  <a:moveTo>
                    <a:pt x="10524" y="9412"/>
                  </a:moveTo>
                  <a:cubicBezTo>
                    <a:pt x="10551" y="9547"/>
                    <a:pt x="10579" y="9682"/>
                    <a:pt x="10633" y="9790"/>
                  </a:cubicBezTo>
                  <a:cubicBezTo>
                    <a:pt x="10587" y="9635"/>
                    <a:pt x="10551" y="9510"/>
                    <a:pt x="10524" y="9412"/>
                  </a:cubicBezTo>
                  <a:close/>
                  <a:moveTo>
                    <a:pt x="10413" y="11420"/>
                  </a:moveTo>
                  <a:lnTo>
                    <a:pt x="10413" y="11550"/>
                  </a:lnTo>
                  <a:cubicBezTo>
                    <a:pt x="10357" y="11605"/>
                    <a:pt x="10301" y="11689"/>
                    <a:pt x="10246" y="11773"/>
                  </a:cubicBezTo>
                  <a:lnTo>
                    <a:pt x="10246" y="11773"/>
                  </a:lnTo>
                  <a:cubicBezTo>
                    <a:pt x="10293" y="11676"/>
                    <a:pt x="10363" y="11532"/>
                    <a:pt x="10413" y="11420"/>
                  </a:cubicBezTo>
                  <a:close/>
                  <a:moveTo>
                    <a:pt x="9880" y="12330"/>
                  </a:moveTo>
                  <a:cubicBezTo>
                    <a:pt x="9718" y="12516"/>
                    <a:pt x="9662" y="12587"/>
                    <a:pt x="9667" y="12587"/>
                  </a:cubicBezTo>
                  <a:cubicBezTo>
                    <a:pt x="9672" y="12587"/>
                    <a:pt x="9776" y="12470"/>
                    <a:pt x="9880" y="12330"/>
                  </a:cubicBezTo>
                  <a:close/>
                  <a:moveTo>
                    <a:pt x="9569" y="12853"/>
                  </a:moveTo>
                  <a:cubicBezTo>
                    <a:pt x="9576" y="12853"/>
                    <a:pt x="9538" y="12888"/>
                    <a:pt x="9423" y="12979"/>
                  </a:cubicBezTo>
                  <a:cubicBezTo>
                    <a:pt x="9386" y="12992"/>
                    <a:pt x="9349" y="13006"/>
                    <a:pt x="9314" y="13021"/>
                  </a:cubicBezTo>
                  <a:lnTo>
                    <a:pt x="9314" y="13021"/>
                  </a:lnTo>
                  <a:cubicBezTo>
                    <a:pt x="9432" y="12939"/>
                    <a:pt x="9557" y="12853"/>
                    <a:pt x="9569" y="12853"/>
                  </a:cubicBezTo>
                  <a:close/>
                  <a:moveTo>
                    <a:pt x="9778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89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710"/>
                    <a:pt x="8653" y="6820"/>
                    <a:pt x="8983" y="7040"/>
                  </a:cubicBezTo>
                  <a:lnTo>
                    <a:pt x="9313" y="7260"/>
                  </a:lnTo>
                  <a:lnTo>
                    <a:pt x="9313" y="7260"/>
                  </a:lnTo>
                  <a:cubicBezTo>
                    <a:pt x="9561" y="7508"/>
                    <a:pt x="9670" y="7616"/>
                    <a:pt x="9863" y="7810"/>
                  </a:cubicBezTo>
                  <a:lnTo>
                    <a:pt x="9863" y="7810"/>
                  </a:lnTo>
                  <a:lnTo>
                    <a:pt x="9863" y="7810"/>
                  </a:lnTo>
                  <a:lnTo>
                    <a:pt x="9973" y="8030"/>
                  </a:lnTo>
                  <a:cubicBezTo>
                    <a:pt x="10127" y="8184"/>
                    <a:pt x="10227" y="8392"/>
                    <a:pt x="10311" y="8578"/>
                  </a:cubicBezTo>
                  <a:lnTo>
                    <a:pt x="10311" y="8578"/>
                  </a:lnTo>
                  <a:cubicBezTo>
                    <a:pt x="10336" y="8759"/>
                    <a:pt x="10413" y="8928"/>
                    <a:pt x="10413" y="9020"/>
                  </a:cubicBezTo>
                  <a:cubicBezTo>
                    <a:pt x="10433" y="9059"/>
                    <a:pt x="10449" y="9102"/>
                    <a:pt x="10463" y="9147"/>
                  </a:cubicBezTo>
                  <a:lnTo>
                    <a:pt x="10463" y="9147"/>
                  </a:lnTo>
                  <a:cubicBezTo>
                    <a:pt x="10456" y="9105"/>
                    <a:pt x="10458" y="9088"/>
                    <a:pt x="10465" y="9088"/>
                  </a:cubicBezTo>
                  <a:lnTo>
                    <a:pt x="10465" y="9088"/>
                  </a:lnTo>
                  <a:cubicBezTo>
                    <a:pt x="10489" y="9088"/>
                    <a:pt x="10576" y="9289"/>
                    <a:pt x="10633" y="9460"/>
                  </a:cubicBezTo>
                  <a:cubicBezTo>
                    <a:pt x="10743" y="9900"/>
                    <a:pt x="10633" y="9900"/>
                    <a:pt x="10633" y="10010"/>
                  </a:cubicBezTo>
                  <a:lnTo>
                    <a:pt x="10633" y="10456"/>
                  </a:lnTo>
                  <a:lnTo>
                    <a:pt x="10633" y="10456"/>
                  </a:lnTo>
                  <a:cubicBezTo>
                    <a:pt x="10604" y="10640"/>
                    <a:pt x="10563" y="10879"/>
                    <a:pt x="10523" y="11000"/>
                  </a:cubicBezTo>
                  <a:cubicBezTo>
                    <a:pt x="10419" y="11310"/>
                    <a:pt x="10316" y="11524"/>
                    <a:pt x="10212" y="11823"/>
                  </a:cubicBezTo>
                  <a:lnTo>
                    <a:pt x="10212" y="11823"/>
                  </a:lnTo>
                  <a:cubicBezTo>
                    <a:pt x="10169" y="11887"/>
                    <a:pt x="10126" y="11946"/>
                    <a:pt x="10083" y="11990"/>
                  </a:cubicBezTo>
                  <a:cubicBezTo>
                    <a:pt x="10052" y="12084"/>
                    <a:pt x="9966" y="12215"/>
                    <a:pt x="9880" y="12330"/>
                  </a:cubicBezTo>
                  <a:lnTo>
                    <a:pt x="9880" y="12330"/>
                  </a:lnTo>
                  <a:cubicBezTo>
                    <a:pt x="9935" y="12267"/>
                    <a:pt x="10002" y="12191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649"/>
                    <a:pt x="9533" y="12869"/>
                  </a:cubicBezTo>
                  <a:lnTo>
                    <a:pt x="9289" y="13032"/>
                  </a:lnTo>
                  <a:lnTo>
                    <a:pt x="9289" y="13032"/>
                  </a:lnTo>
                  <a:cubicBezTo>
                    <a:pt x="9117" y="13110"/>
                    <a:pt x="8970" y="13213"/>
                    <a:pt x="8808" y="13301"/>
                  </a:cubicBezTo>
                  <a:lnTo>
                    <a:pt x="8808" y="13301"/>
                  </a:lnTo>
                  <a:cubicBezTo>
                    <a:pt x="8795" y="13303"/>
                    <a:pt x="8780" y="13306"/>
                    <a:pt x="8763" y="13309"/>
                  </a:cubicBezTo>
                  <a:cubicBezTo>
                    <a:pt x="8543" y="13309"/>
                    <a:pt x="8433" y="13529"/>
                    <a:pt x="8213" y="13529"/>
                  </a:cubicBezTo>
                  <a:cubicBezTo>
                    <a:pt x="8054" y="13529"/>
                    <a:pt x="7953" y="13587"/>
                    <a:pt x="7826" y="13619"/>
                  </a:cubicBezTo>
                  <a:lnTo>
                    <a:pt x="7826" y="13619"/>
                  </a:lnTo>
                  <a:cubicBezTo>
                    <a:pt x="7883" y="13612"/>
                    <a:pt x="7925" y="13608"/>
                    <a:pt x="7937" y="13608"/>
                  </a:cubicBezTo>
                  <a:cubicBezTo>
                    <a:pt x="7954" y="13608"/>
                    <a:pt x="7913" y="13616"/>
                    <a:pt x="7773" y="13639"/>
                  </a:cubicBezTo>
                  <a:lnTo>
                    <a:pt x="7663" y="13639"/>
                  </a:lnTo>
                  <a:cubicBezTo>
                    <a:pt x="7724" y="13639"/>
                    <a:pt x="7777" y="13631"/>
                    <a:pt x="7826" y="13619"/>
                  </a:cubicBezTo>
                  <a:lnTo>
                    <a:pt x="7826" y="13619"/>
                  </a:lnTo>
                  <a:cubicBezTo>
                    <a:pt x="7775" y="13624"/>
                    <a:pt x="7713" y="13632"/>
                    <a:pt x="7650" y="13639"/>
                  </a:cubicBezTo>
                  <a:lnTo>
                    <a:pt x="6673" y="13639"/>
                  </a:lnTo>
                  <a:cubicBezTo>
                    <a:pt x="6673" y="13639"/>
                    <a:pt x="6013" y="13529"/>
                    <a:pt x="5903" y="13529"/>
                  </a:cubicBezTo>
                  <a:cubicBezTo>
                    <a:pt x="5537" y="13429"/>
                    <a:pt x="5188" y="13382"/>
                    <a:pt x="4858" y="13382"/>
                  </a:cubicBezTo>
                  <a:cubicBezTo>
                    <a:pt x="1236" y="13382"/>
                    <a:pt x="1" y="19020"/>
                    <a:pt x="4034" y="20129"/>
                  </a:cubicBezTo>
                  <a:cubicBezTo>
                    <a:pt x="4985" y="20366"/>
                    <a:pt x="5956" y="20481"/>
                    <a:pt x="6921" y="20481"/>
                  </a:cubicBezTo>
                  <a:cubicBezTo>
                    <a:pt x="8189" y="20481"/>
                    <a:pt x="9446" y="20283"/>
                    <a:pt x="10633" y="19909"/>
                  </a:cubicBezTo>
                  <a:cubicBezTo>
                    <a:pt x="12723" y="19139"/>
                    <a:pt x="14483" y="17819"/>
                    <a:pt x="15802" y="15949"/>
                  </a:cubicBezTo>
                  <a:cubicBezTo>
                    <a:pt x="18002" y="12649"/>
                    <a:pt x="18222" y="8470"/>
                    <a:pt x="16352" y="4950"/>
                  </a:cubicBezTo>
                  <a:cubicBezTo>
                    <a:pt x="15362" y="2970"/>
                    <a:pt x="13603" y="1321"/>
                    <a:pt x="11513" y="441"/>
                  </a:cubicBezTo>
                  <a:cubicBezTo>
                    <a:pt x="11000" y="147"/>
                    <a:pt x="10389" y="1"/>
                    <a:pt x="97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5" name="Google Shape;1615;p39"/>
            <p:cNvSpPr/>
            <p:nvPr/>
          </p:nvSpPr>
          <p:spPr>
            <a:xfrm>
              <a:off x="5289325" y="2078425"/>
              <a:ext cx="409750" cy="509600"/>
            </a:xfrm>
            <a:custGeom>
              <a:avLst/>
              <a:gdLst/>
              <a:ahLst/>
              <a:cxnLst/>
              <a:rect l="l" t="t" r="r" b="b"/>
              <a:pathLst>
                <a:path w="16390" h="20384" extrusionOk="0">
                  <a:moveTo>
                    <a:pt x="8100" y="7495"/>
                  </a:moveTo>
                  <a:lnTo>
                    <a:pt x="8140" y="7515"/>
                  </a:lnTo>
                  <a:lnTo>
                    <a:pt x="8188" y="7563"/>
                  </a:lnTo>
                  <a:lnTo>
                    <a:pt x="8188" y="7563"/>
                  </a:lnTo>
                  <a:cubicBezTo>
                    <a:pt x="8159" y="7541"/>
                    <a:pt x="8130" y="7518"/>
                    <a:pt x="8100" y="7495"/>
                  </a:cubicBezTo>
                  <a:close/>
                  <a:moveTo>
                    <a:pt x="8827" y="8202"/>
                  </a:moveTo>
                  <a:lnTo>
                    <a:pt x="8910" y="8285"/>
                  </a:lnTo>
                  <a:cubicBezTo>
                    <a:pt x="8949" y="8344"/>
                    <a:pt x="8964" y="8368"/>
                    <a:pt x="8962" y="8368"/>
                  </a:cubicBezTo>
                  <a:cubicBezTo>
                    <a:pt x="8957" y="8368"/>
                    <a:pt x="8898" y="8291"/>
                    <a:pt x="8827" y="8202"/>
                  </a:cubicBezTo>
                  <a:close/>
                  <a:moveTo>
                    <a:pt x="9556" y="10244"/>
                  </a:moveTo>
                  <a:cubicBezTo>
                    <a:pt x="9564" y="10321"/>
                    <a:pt x="9570" y="10375"/>
                    <a:pt x="9570" y="10375"/>
                  </a:cubicBezTo>
                  <a:cubicBezTo>
                    <a:pt x="9570" y="10326"/>
                    <a:pt x="9564" y="10283"/>
                    <a:pt x="9556" y="10244"/>
                  </a:cubicBezTo>
                  <a:close/>
                  <a:moveTo>
                    <a:pt x="9460" y="11915"/>
                  </a:moveTo>
                  <a:cubicBezTo>
                    <a:pt x="9460" y="12048"/>
                    <a:pt x="9338" y="12263"/>
                    <a:pt x="9316" y="12263"/>
                  </a:cubicBezTo>
                  <a:cubicBezTo>
                    <a:pt x="9302" y="12263"/>
                    <a:pt x="9330" y="12173"/>
                    <a:pt x="9460" y="11915"/>
                  </a:cubicBezTo>
                  <a:close/>
                  <a:moveTo>
                    <a:pt x="5786" y="0"/>
                  </a:moveTo>
                  <a:cubicBezTo>
                    <a:pt x="4811" y="0"/>
                    <a:pt x="3828" y="124"/>
                    <a:pt x="2860" y="366"/>
                  </a:cubicBezTo>
                  <a:cubicBezTo>
                    <a:pt x="991" y="806"/>
                    <a:pt x="1" y="2786"/>
                    <a:pt x="441" y="4545"/>
                  </a:cubicBezTo>
                  <a:cubicBezTo>
                    <a:pt x="903" y="6118"/>
                    <a:pt x="2300" y="7069"/>
                    <a:pt x="3845" y="7069"/>
                  </a:cubicBezTo>
                  <a:cubicBezTo>
                    <a:pt x="4137" y="7069"/>
                    <a:pt x="4434" y="7035"/>
                    <a:pt x="4730" y="6965"/>
                  </a:cubicBezTo>
                  <a:lnTo>
                    <a:pt x="5280" y="6855"/>
                  </a:lnTo>
                  <a:lnTo>
                    <a:pt x="6380" y="6855"/>
                  </a:lnTo>
                  <a:cubicBezTo>
                    <a:pt x="6600" y="6855"/>
                    <a:pt x="6918" y="6953"/>
                    <a:pt x="6779" y="6953"/>
                  </a:cubicBezTo>
                  <a:cubicBezTo>
                    <a:pt x="6710" y="6953"/>
                    <a:pt x="6527" y="6928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827" y="6965"/>
                    <a:pt x="7054" y="7017"/>
                    <a:pt x="7280" y="7085"/>
                  </a:cubicBezTo>
                  <a:lnTo>
                    <a:pt x="7280" y="7085"/>
                  </a:lnTo>
                  <a:lnTo>
                    <a:pt x="7700" y="7295"/>
                  </a:lnTo>
                  <a:lnTo>
                    <a:pt x="7920" y="7405"/>
                  </a:lnTo>
                  <a:lnTo>
                    <a:pt x="7920" y="7405"/>
                  </a:lnTo>
                  <a:cubicBezTo>
                    <a:pt x="8360" y="7845"/>
                    <a:pt x="8360" y="7735"/>
                    <a:pt x="8580" y="7955"/>
                  </a:cubicBezTo>
                  <a:lnTo>
                    <a:pt x="8580" y="7955"/>
                  </a:lnTo>
                  <a:lnTo>
                    <a:pt x="8580" y="7955"/>
                  </a:lnTo>
                  <a:cubicBezTo>
                    <a:pt x="8581" y="7956"/>
                    <a:pt x="8690" y="8066"/>
                    <a:pt x="8690" y="8175"/>
                  </a:cubicBezTo>
                  <a:cubicBezTo>
                    <a:pt x="8800" y="8175"/>
                    <a:pt x="9020" y="8615"/>
                    <a:pt x="9130" y="8835"/>
                  </a:cubicBezTo>
                  <a:cubicBezTo>
                    <a:pt x="9215" y="9006"/>
                    <a:pt x="9234" y="9110"/>
                    <a:pt x="9290" y="9200"/>
                  </a:cubicBezTo>
                  <a:lnTo>
                    <a:pt x="9290" y="9200"/>
                  </a:lnTo>
                  <a:cubicBezTo>
                    <a:pt x="9381" y="9455"/>
                    <a:pt x="9460" y="9655"/>
                    <a:pt x="9460" y="9935"/>
                  </a:cubicBezTo>
                  <a:cubicBezTo>
                    <a:pt x="9460" y="10020"/>
                    <a:pt x="9526" y="10106"/>
                    <a:pt x="9556" y="10244"/>
                  </a:cubicBezTo>
                  <a:lnTo>
                    <a:pt x="9556" y="10244"/>
                  </a:lnTo>
                  <a:cubicBezTo>
                    <a:pt x="9536" y="10050"/>
                    <a:pt x="9506" y="9712"/>
                    <a:pt x="9530" y="9712"/>
                  </a:cubicBezTo>
                  <a:lnTo>
                    <a:pt x="9530" y="9712"/>
                  </a:lnTo>
                  <a:cubicBezTo>
                    <a:pt x="9537" y="9712"/>
                    <a:pt x="9550" y="9745"/>
                    <a:pt x="9570" y="9825"/>
                  </a:cubicBezTo>
                  <a:lnTo>
                    <a:pt x="9570" y="10045"/>
                  </a:lnTo>
                  <a:cubicBezTo>
                    <a:pt x="9570" y="10375"/>
                    <a:pt x="9570" y="10595"/>
                    <a:pt x="9570" y="10925"/>
                  </a:cubicBezTo>
                  <a:cubicBezTo>
                    <a:pt x="9570" y="11145"/>
                    <a:pt x="9570" y="11255"/>
                    <a:pt x="9570" y="11365"/>
                  </a:cubicBezTo>
                  <a:cubicBezTo>
                    <a:pt x="9570" y="11365"/>
                    <a:pt x="9654" y="10775"/>
                    <a:pt x="9675" y="10775"/>
                  </a:cubicBezTo>
                  <a:cubicBezTo>
                    <a:pt x="9678" y="10775"/>
                    <a:pt x="9680" y="10787"/>
                    <a:pt x="9680" y="10815"/>
                  </a:cubicBezTo>
                  <a:cubicBezTo>
                    <a:pt x="9680" y="10815"/>
                    <a:pt x="9680" y="10925"/>
                    <a:pt x="9680" y="11035"/>
                  </a:cubicBezTo>
                  <a:cubicBezTo>
                    <a:pt x="9584" y="11322"/>
                    <a:pt x="9488" y="11610"/>
                    <a:pt x="9465" y="11825"/>
                  </a:cubicBezTo>
                  <a:lnTo>
                    <a:pt x="9465" y="11825"/>
                  </a:lnTo>
                  <a:cubicBezTo>
                    <a:pt x="9427" y="11907"/>
                    <a:pt x="9383" y="11991"/>
                    <a:pt x="9350" y="12025"/>
                  </a:cubicBezTo>
                  <a:cubicBezTo>
                    <a:pt x="9258" y="12116"/>
                    <a:pt x="8939" y="12588"/>
                    <a:pt x="8834" y="12871"/>
                  </a:cubicBezTo>
                  <a:lnTo>
                    <a:pt x="8834" y="12871"/>
                  </a:lnTo>
                  <a:lnTo>
                    <a:pt x="8686" y="13018"/>
                  </a:lnTo>
                  <a:lnTo>
                    <a:pt x="8686" y="13018"/>
                  </a:lnTo>
                  <a:cubicBezTo>
                    <a:pt x="8469" y="13236"/>
                    <a:pt x="8359" y="13345"/>
                    <a:pt x="8140" y="13454"/>
                  </a:cubicBezTo>
                  <a:cubicBezTo>
                    <a:pt x="7810" y="13674"/>
                    <a:pt x="7370" y="13784"/>
                    <a:pt x="7040" y="14004"/>
                  </a:cubicBezTo>
                  <a:cubicBezTo>
                    <a:pt x="6270" y="14444"/>
                    <a:pt x="5610" y="15214"/>
                    <a:pt x="5390" y="16094"/>
                  </a:cubicBezTo>
                  <a:cubicBezTo>
                    <a:pt x="5170" y="16974"/>
                    <a:pt x="5280" y="17854"/>
                    <a:pt x="5830" y="18734"/>
                  </a:cubicBezTo>
                  <a:cubicBezTo>
                    <a:pt x="6270" y="19504"/>
                    <a:pt x="6930" y="20054"/>
                    <a:pt x="7810" y="20274"/>
                  </a:cubicBezTo>
                  <a:cubicBezTo>
                    <a:pt x="8103" y="20347"/>
                    <a:pt x="8409" y="20384"/>
                    <a:pt x="8714" y="20384"/>
                  </a:cubicBezTo>
                  <a:cubicBezTo>
                    <a:pt x="9325" y="20384"/>
                    <a:pt x="9936" y="20237"/>
                    <a:pt x="10450" y="19944"/>
                  </a:cubicBezTo>
                  <a:lnTo>
                    <a:pt x="10340" y="19944"/>
                  </a:lnTo>
                  <a:cubicBezTo>
                    <a:pt x="14079" y="18294"/>
                    <a:pt x="16389" y="14554"/>
                    <a:pt x="16389" y="10485"/>
                  </a:cubicBezTo>
                  <a:cubicBezTo>
                    <a:pt x="16389" y="6525"/>
                    <a:pt x="14189" y="2895"/>
                    <a:pt x="10670" y="1136"/>
                  </a:cubicBezTo>
                  <a:cubicBezTo>
                    <a:pt x="9137" y="369"/>
                    <a:pt x="7472" y="0"/>
                    <a:pt x="5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6" name="Google Shape;1616;p39"/>
            <p:cNvSpPr/>
            <p:nvPr/>
          </p:nvSpPr>
          <p:spPr>
            <a:xfrm>
              <a:off x="4597325" y="2076550"/>
              <a:ext cx="455550" cy="512025"/>
            </a:xfrm>
            <a:custGeom>
              <a:avLst/>
              <a:gdLst/>
              <a:ahLst/>
              <a:cxnLst/>
              <a:rect l="l" t="t" r="r" b="b"/>
              <a:pathLst>
                <a:path w="18222" h="20481" extrusionOk="0">
                  <a:moveTo>
                    <a:pt x="10240" y="8314"/>
                  </a:moveTo>
                  <a:cubicBezTo>
                    <a:pt x="10240" y="8314"/>
                    <a:pt x="10258" y="8358"/>
                    <a:pt x="10303" y="8470"/>
                  </a:cubicBezTo>
                  <a:cubicBezTo>
                    <a:pt x="10303" y="8472"/>
                    <a:pt x="10303" y="8474"/>
                    <a:pt x="10303" y="8476"/>
                  </a:cubicBezTo>
                  <a:lnTo>
                    <a:pt x="10303" y="8476"/>
                  </a:lnTo>
                  <a:cubicBezTo>
                    <a:pt x="10268" y="8386"/>
                    <a:pt x="10240" y="8314"/>
                    <a:pt x="10240" y="8314"/>
                  </a:cubicBezTo>
                  <a:close/>
                  <a:moveTo>
                    <a:pt x="10462" y="9147"/>
                  </a:moveTo>
                  <a:cubicBezTo>
                    <a:pt x="10470" y="9197"/>
                    <a:pt x="10489" y="9282"/>
                    <a:pt x="10524" y="9412"/>
                  </a:cubicBezTo>
                  <a:lnTo>
                    <a:pt x="10524" y="9412"/>
                  </a:lnTo>
                  <a:cubicBezTo>
                    <a:pt x="10506" y="9321"/>
                    <a:pt x="10488" y="9230"/>
                    <a:pt x="10462" y="9147"/>
                  </a:cubicBezTo>
                  <a:close/>
                  <a:moveTo>
                    <a:pt x="10524" y="9412"/>
                  </a:moveTo>
                  <a:cubicBezTo>
                    <a:pt x="10551" y="9547"/>
                    <a:pt x="10579" y="9682"/>
                    <a:pt x="10633" y="9790"/>
                  </a:cubicBezTo>
                  <a:cubicBezTo>
                    <a:pt x="10586" y="9635"/>
                    <a:pt x="10551" y="9510"/>
                    <a:pt x="10524" y="9412"/>
                  </a:cubicBezTo>
                  <a:close/>
                  <a:moveTo>
                    <a:pt x="9880" y="12330"/>
                  </a:moveTo>
                  <a:cubicBezTo>
                    <a:pt x="9718" y="12516"/>
                    <a:pt x="9662" y="12587"/>
                    <a:pt x="9666" y="12587"/>
                  </a:cubicBezTo>
                  <a:cubicBezTo>
                    <a:pt x="9672" y="12587"/>
                    <a:pt x="9776" y="12470"/>
                    <a:pt x="9880" y="12330"/>
                  </a:cubicBezTo>
                  <a:close/>
                  <a:moveTo>
                    <a:pt x="9568" y="12853"/>
                  </a:moveTo>
                  <a:cubicBezTo>
                    <a:pt x="9575" y="12853"/>
                    <a:pt x="9537" y="12888"/>
                    <a:pt x="9423" y="12979"/>
                  </a:cubicBezTo>
                  <a:cubicBezTo>
                    <a:pt x="9385" y="12992"/>
                    <a:pt x="9349" y="13006"/>
                    <a:pt x="9314" y="13021"/>
                  </a:cubicBezTo>
                  <a:lnTo>
                    <a:pt x="9314" y="13021"/>
                  </a:lnTo>
                  <a:cubicBezTo>
                    <a:pt x="9431" y="12939"/>
                    <a:pt x="9557" y="12853"/>
                    <a:pt x="9568" y="12853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710"/>
                    <a:pt x="8653" y="6820"/>
                    <a:pt x="8983" y="7040"/>
                  </a:cubicBezTo>
                  <a:lnTo>
                    <a:pt x="9313" y="7260"/>
                  </a:lnTo>
                  <a:lnTo>
                    <a:pt x="9313" y="7260"/>
                  </a:lnTo>
                  <a:cubicBezTo>
                    <a:pt x="9561" y="7508"/>
                    <a:pt x="9669" y="7616"/>
                    <a:pt x="9863" y="7810"/>
                  </a:cubicBezTo>
                  <a:lnTo>
                    <a:pt x="9973" y="8030"/>
                  </a:lnTo>
                  <a:cubicBezTo>
                    <a:pt x="10127" y="8184"/>
                    <a:pt x="10227" y="8392"/>
                    <a:pt x="10311" y="8578"/>
                  </a:cubicBezTo>
                  <a:lnTo>
                    <a:pt x="10311" y="8578"/>
                  </a:lnTo>
                  <a:cubicBezTo>
                    <a:pt x="10336" y="8759"/>
                    <a:pt x="10413" y="8928"/>
                    <a:pt x="10413" y="9020"/>
                  </a:cubicBezTo>
                  <a:cubicBezTo>
                    <a:pt x="10432" y="9059"/>
                    <a:pt x="10448" y="9102"/>
                    <a:pt x="10462" y="9147"/>
                  </a:cubicBezTo>
                  <a:lnTo>
                    <a:pt x="10462" y="9147"/>
                  </a:lnTo>
                  <a:cubicBezTo>
                    <a:pt x="10456" y="9105"/>
                    <a:pt x="10458" y="9088"/>
                    <a:pt x="10465" y="9088"/>
                  </a:cubicBezTo>
                  <a:cubicBezTo>
                    <a:pt x="10489" y="9088"/>
                    <a:pt x="10576" y="9289"/>
                    <a:pt x="10633" y="9460"/>
                  </a:cubicBezTo>
                  <a:cubicBezTo>
                    <a:pt x="10743" y="9900"/>
                    <a:pt x="10633" y="9900"/>
                    <a:pt x="10633" y="10010"/>
                  </a:cubicBezTo>
                  <a:lnTo>
                    <a:pt x="10633" y="10456"/>
                  </a:lnTo>
                  <a:lnTo>
                    <a:pt x="10633" y="10456"/>
                  </a:lnTo>
                  <a:cubicBezTo>
                    <a:pt x="10603" y="10640"/>
                    <a:pt x="10563" y="10879"/>
                    <a:pt x="10523" y="11000"/>
                  </a:cubicBezTo>
                  <a:cubicBezTo>
                    <a:pt x="10468" y="11165"/>
                    <a:pt x="10413" y="11302"/>
                    <a:pt x="10358" y="11440"/>
                  </a:cubicBezTo>
                  <a:lnTo>
                    <a:pt x="10358" y="11440"/>
                  </a:lnTo>
                  <a:lnTo>
                    <a:pt x="10303" y="11550"/>
                  </a:lnTo>
                  <a:cubicBezTo>
                    <a:pt x="10303" y="11561"/>
                    <a:pt x="10301" y="11573"/>
                    <a:pt x="10299" y="11587"/>
                  </a:cubicBezTo>
                  <a:lnTo>
                    <a:pt x="10299" y="11587"/>
                  </a:lnTo>
                  <a:cubicBezTo>
                    <a:pt x="10274" y="11652"/>
                    <a:pt x="10249" y="11718"/>
                    <a:pt x="10223" y="11790"/>
                  </a:cubicBezTo>
                  <a:lnTo>
                    <a:pt x="10223" y="11790"/>
                  </a:lnTo>
                  <a:cubicBezTo>
                    <a:pt x="10184" y="11866"/>
                    <a:pt x="10133" y="11939"/>
                    <a:pt x="10083" y="11990"/>
                  </a:cubicBezTo>
                  <a:cubicBezTo>
                    <a:pt x="10051" y="12084"/>
                    <a:pt x="9966" y="12215"/>
                    <a:pt x="9880" y="12330"/>
                  </a:cubicBezTo>
                  <a:lnTo>
                    <a:pt x="9880" y="12330"/>
                  </a:lnTo>
                  <a:cubicBezTo>
                    <a:pt x="9935" y="12267"/>
                    <a:pt x="10002" y="12191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649"/>
                    <a:pt x="9533" y="12869"/>
                  </a:cubicBezTo>
                  <a:lnTo>
                    <a:pt x="9289" y="13032"/>
                  </a:lnTo>
                  <a:lnTo>
                    <a:pt x="9289" y="13032"/>
                  </a:lnTo>
                  <a:cubicBezTo>
                    <a:pt x="9117" y="13110"/>
                    <a:pt x="8970" y="13213"/>
                    <a:pt x="8808" y="13301"/>
                  </a:cubicBezTo>
                  <a:lnTo>
                    <a:pt x="8808" y="13301"/>
                  </a:lnTo>
                  <a:cubicBezTo>
                    <a:pt x="8795" y="13303"/>
                    <a:pt x="8780" y="13306"/>
                    <a:pt x="8763" y="13309"/>
                  </a:cubicBezTo>
                  <a:cubicBezTo>
                    <a:pt x="8543" y="13309"/>
                    <a:pt x="8433" y="13529"/>
                    <a:pt x="8213" y="13529"/>
                  </a:cubicBezTo>
                  <a:cubicBezTo>
                    <a:pt x="8054" y="13529"/>
                    <a:pt x="7952" y="13587"/>
                    <a:pt x="7825" y="13619"/>
                  </a:cubicBezTo>
                  <a:lnTo>
                    <a:pt x="7825" y="13619"/>
                  </a:lnTo>
                  <a:cubicBezTo>
                    <a:pt x="7883" y="13612"/>
                    <a:pt x="7925" y="13608"/>
                    <a:pt x="7937" y="13608"/>
                  </a:cubicBezTo>
                  <a:cubicBezTo>
                    <a:pt x="7954" y="13608"/>
                    <a:pt x="7912" y="13616"/>
                    <a:pt x="7773" y="13639"/>
                  </a:cubicBezTo>
                  <a:lnTo>
                    <a:pt x="7663" y="13639"/>
                  </a:lnTo>
                  <a:cubicBezTo>
                    <a:pt x="7724" y="13639"/>
                    <a:pt x="7776" y="13631"/>
                    <a:pt x="7825" y="13619"/>
                  </a:cubicBezTo>
                  <a:lnTo>
                    <a:pt x="7825" y="13619"/>
                  </a:lnTo>
                  <a:cubicBezTo>
                    <a:pt x="7775" y="13624"/>
                    <a:pt x="7712" y="13632"/>
                    <a:pt x="7649" y="13639"/>
                  </a:cubicBezTo>
                  <a:lnTo>
                    <a:pt x="6673" y="13639"/>
                  </a:lnTo>
                  <a:cubicBezTo>
                    <a:pt x="6673" y="13639"/>
                    <a:pt x="6013" y="13529"/>
                    <a:pt x="5903" y="13529"/>
                  </a:cubicBezTo>
                  <a:cubicBezTo>
                    <a:pt x="5536" y="13429"/>
                    <a:pt x="5187" y="13382"/>
                    <a:pt x="4858" y="13382"/>
                  </a:cubicBezTo>
                  <a:cubicBezTo>
                    <a:pt x="1235" y="13382"/>
                    <a:pt x="0" y="19020"/>
                    <a:pt x="4033" y="20129"/>
                  </a:cubicBezTo>
                  <a:cubicBezTo>
                    <a:pt x="4984" y="20366"/>
                    <a:pt x="5955" y="20481"/>
                    <a:pt x="6921" y="20481"/>
                  </a:cubicBezTo>
                  <a:cubicBezTo>
                    <a:pt x="8189" y="20481"/>
                    <a:pt x="9446" y="20283"/>
                    <a:pt x="10633" y="19909"/>
                  </a:cubicBezTo>
                  <a:cubicBezTo>
                    <a:pt x="12722" y="19139"/>
                    <a:pt x="14482" y="17819"/>
                    <a:pt x="15692" y="15949"/>
                  </a:cubicBezTo>
                  <a:cubicBezTo>
                    <a:pt x="18002" y="12649"/>
                    <a:pt x="18222" y="8470"/>
                    <a:pt x="16352" y="4950"/>
                  </a:cubicBezTo>
                  <a:cubicBezTo>
                    <a:pt x="15362" y="2970"/>
                    <a:pt x="13602" y="1321"/>
                    <a:pt x="11512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7" name="Google Shape;1617;p39"/>
            <p:cNvSpPr/>
            <p:nvPr/>
          </p:nvSpPr>
          <p:spPr>
            <a:xfrm>
              <a:off x="3958475" y="20784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8100" y="7495"/>
                  </a:moveTo>
                  <a:lnTo>
                    <a:pt x="8140" y="7515"/>
                  </a:lnTo>
                  <a:lnTo>
                    <a:pt x="8187" y="7563"/>
                  </a:lnTo>
                  <a:lnTo>
                    <a:pt x="8187" y="7563"/>
                  </a:lnTo>
                  <a:cubicBezTo>
                    <a:pt x="8159" y="7541"/>
                    <a:pt x="8129" y="7518"/>
                    <a:pt x="8100" y="7495"/>
                  </a:cubicBezTo>
                  <a:close/>
                  <a:moveTo>
                    <a:pt x="8827" y="8202"/>
                  </a:moveTo>
                  <a:lnTo>
                    <a:pt x="8909" y="8285"/>
                  </a:lnTo>
                  <a:cubicBezTo>
                    <a:pt x="8949" y="8344"/>
                    <a:pt x="8963" y="8368"/>
                    <a:pt x="8961" y="8368"/>
                  </a:cubicBezTo>
                  <a:cubicBezTo>
                    <a:pt x="8957" y="8368"/>
                    <a:pt x="8898" y="8291"/>
                    <a:pt x="8827" y="8202"/>
                  </a:cubicBezTo>
                  <a:close/>
                  <a:moveTo>
                    <a:pt x="9553" y="10230"/>
                  </a:moveTo>
                  <a:cubicBezTo>
                    <a:pt x="9563" y="10273"/>
                    <a:pt x="9569" y="10320"/>
                    <a:pt x="9569" y="10375"/>
                  </a:cubicBezTo>
                  <a:cubicBezTo>
                    <a:pt x="9569" y="10375"/>
                    <a:pt x="9563" y="10314"/>
                    <a:pt x="9553" y="10230"/>
                  </a:cubicBezTo>
                  <a:close/>
                  <a:moveTo>
                    <a:pt x="9426" y="11683"/>
                  </a:moveTo>
                  <a:cubicBezTo>
                    <a:pt x="9407" y="11769"/>
                    <a:pt x="9383" y="11847"/>
                    <a:pt x="9349" y="11915"/>
                  </a:cubicBezTo>
                  <a:cubicBezTo>
                    <a:pt x="9387" y="11802"/>
                    <a:pt x="9411" y="11728"/>
                    <a:pt x="9426" y="11683"/>
                  </a:cubicBezTo>
                  <a:close/>
                  <a:moveTo>
                    <a:pt x="9349" y="11915"/>
                  </a:moveTo>
                  <a:cubicBezTo>
                    <a:pt x="9349" y="12048"/>
                    <a:pt x="9228" y="12263"/>
                    <a:pt x="9206" y="12263"/>
                  </a:cubicBezTo>
                  <a:cubicBezTo>
                    <a:pt x="9192" y="12263"/>
                    <a:pt x="9220" y="12173"/>
                    <a:pt x="9349" y="11915"/>
                  </a:cubicBezTo>
                  <a:close/>
                  <a:moveTo>
                    <a:pt x="8250" y="13344"/>
                  </a:moveTo>
                  <a:cubicBezTo>
                    <a:pt x="8150" y="13419"/>
                    <a:pt x="8113" y="13449"/>
                    <a:pt x="8114" y="13449"/>
                  </a:cubicBezTo>
                  <a:cubicBezTo>
                    <a:pt x="8115" y="13449"/>
                    <a:pt x="8174" y="13405"/>
                    <a:pt x="8250" y="13344"/>
                  </a:cubicBezTo>
                  <a:close/>
                  <a:moveTo>
                    <a:pt x="5786" y="0"/>
                  </a:moveTo>
                  <a:cubicBezTo>
                    <a:pt x="4810" y="0"/>
                    <a:pt x="3828" y="124"/>
                    <a:pt x="2860" y="366"/>
                  </a:cubicBezTo>
                  <a:cubicBezTo>
                    <a:pt x="990" y="806"/>
                    <a:pt x="0" y="2786"/>
                    <a:pt x="440" y="4545"/>
                  </a:cubicBezTo>
                  <a:cubicBezTo>
                    <a:pt x="903" y="6118"/>
                    <a:pt x="2300" y="7069"/>
                    <a:pt x="3780" y="7069"/>
                  </a:cubicBezTo>
                  <a:cubicBezTo>
                    <a:pt x="4059" y="7069"/>
                    <a:pt x="4341" y="7035"/>
                    <a:pt x="4620" y="6965"/>
                  </a:cubicBezTo>
                  <a:lnTo>
                    <a:pt x="5280" y="6855"/>
                  </a:lnTo>
                  <a:lnTo>
                    <a:pt x="6380" y="6855"/>
                  </a:lnTo>
                  <a:cubicBezTo>
                    <a:pt x="6600" y="6855"/>
                    <a:pt x="6917" y="6953"/>
                    <a:pt x="6779" y="6953"/>
                  </a:cubicBezTo>
                  <a:cubicBezTo>
                    <a:pt x="6710" y="6953"/>
                    <a:pt x="6526" y="6928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826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700" y="7295"/>
                  </a:lnTo>
                  <a:lnTo>
                    <a:pt x="7920" y="7405"/>
                  </a:lnTo>
                  <a:lnTo>
                    <a:pt x="7920" y="7405"/>
                  </a:lnTo>
                  <a:cubicBezTo>
                    <a:pt x="8360" y="7845"/>
                    <a:pt x="8360" y="7735"/>
                    <a:pt x="8579" y="7955"/>
                  </a:cubicBezTo>
                  <a:lnTo>
                    <a:pt x="8579" y="7955"/>
                  </a:lnTo>
                  <a:lnTo>
                    <a:pt x="8579" y="7955"/>
                  </a:lnTo>
                  <a:cubicBezTo>
                    <a:pt x="8581" y="7956"/>
                    <a:pt x="8689" y="8066"/>
                    <a:pt x="8689" y="8175"/>
                  </a:cubicBezTo>
                  <a:cubicBezTo>
                    <a:pt x="8799" y="8175"/>
                    <a:pt x="9019" y="8615"/>
                    <a:pt x="9129" y="8835"/>
                  </a:cubicBezTo>
                  <a:cubicBezTo>
                    <a:pt x="9215" y="9006"/>
                    <a:pt x="9234" y="9110"/>
                    <a:pt x="9290" y="9200"/>
                  </a:cubicBezTo>
                  <a:lnTo>
                    <a:pt x="9290" y="9200"/>
                  </a:lnTo>
                  <a:cubicBezTo>
                    <a:pt x="9381" y="9455"/>
                    <a:pt x="9459" y="9655"/>
                    <a:pt x="9459" y="9935"/>
                  </a:cubicBezTo>
                  <a:lnTo>
                    <a:pt x="9459" y="10045"/>
                  </a:lnTo>
                  <a:cubicBezTo>
                    <a:pt x="9459" y="10375"/>
                    <a:pt x="9459" y="10595"/>
                    <a:pt x="9459" y="10925"/>
                  </a:cubicBezTo>
                  <a:cubicBezTo>
                    <a:pt x="9459" y="11145"/>
                    <a:pt x="9459" y="11255"/>
                    <a:pt x="9459" y="11365"/>
                  </a:cubicBezTo>
                  <a:cubicBezTo>
                    <a:pt x="9459" y="11365"/>
                    <a:pt x="9544" y="10775"/>
                    <a:pt x="9565" y="10775"/>
                  </a:cubicBezTo>
                  <a:cubicBezTo>
                    <a:pt x="9568" y="10775"/>
                    <a:pt x="9569" y="10787"/>
                    <a:pt x="9569" y="10815"/>
                  </a:cubicBezTo>
                  <a:cubicBezTo>
                    <a:pt x="9569" y="10815"/>
                    <a:pt x="9569" y="10925"/>
                    <a:pt x="9569" y="11035"/>
                  </a:cubicBezTo>
                  <a:cubicBezTo>
                    <a:pt x="9499" y="11246"/>
                    <a:pt x="9473" y="11458"/>
                    <a:pt x="9435" y="11641"/>
                  </a:cubicBezTo>
                  <a:lnTo>
                    <a:pt x="9435" y="11641"/>
                  </a:lnTo>
                  <a:cubicBezTo>
                    <a:pt x="9406" y="11707"/>
                    <a:pt x="9304" y="11960"/>
                    <a:pt x="9239" y="12025"/>
                  </a:cubicBezTo>
                  <a:cubicBezTo>
                    <a:pt x="9148" y="12116"/>
                    <a:pt x="8828" y="12588"/>
                    <a:pt x="8723" y="12871"/>
                  </a:cubicBezTo>
                  <a:lnTo>
                    <a:pt x="8723" y="12871"/>
                  </a:lnTo>
                  <a:lnTo>
                    <a:pt x="8360" y="13234"/>
                  </a:lnTo>
                  <a:lnTo>
                    <a:pt x="8250" y="13344"/>
                  </a:lnTo>
                  <a:lnTo>
                    <a:pt x="8250" y="13344"/>
                  </a:lnTo>
                  <a:cubicBezTo>
                    <a:pt x="8349" y="13265"/>
                    <a:pt x="8476" y="13157"/>
                    <a:pt x="8540" y="13083"/>
                  </a:cubicBezTo>
                  <a:lnTo>
                    <a:pt x="8540" y="13083"/>
                  </a:lnTo>
                  <a:cubicBezTo>
                    <a:pt x="8423" y="13258"/>
                    <a:pt x="8238" y="13356"/>
                    <a:pt x="8140" y="13454"/>
                  </a:cubicBezTo>
                  <a:cubicBezTo>
                    <a:pt x="7700" y="13674"/>
                    <a:pt x="7370" y="13784"/>
                    <a:pt x="6930" y="14004"/>
                  </a:cubicBezTo>
                  <a:cubicBezTo>
                    <a:pt x="6160" y="14444"/>
                    <a:pt x="5500" y="15214"/>
                    <a:pt x="5280" y="16094"/>
                  </a:cubicBezTo>
                  <a:cubicBezTo>
                    <a:pt x="5060" y="16974"/>
                    <a:pt x="5170" y="17854"/>
                    <a:pt x="5610" y="18734"/>
                  </a:cubicBezTo>
                  <a:cubicBezTo>
                    <a:pt x="6050" y="19504"/>
                    <a:pt x="6820" y="20054"/>
                    <a:pt x="7700" y="20274"/>
                  </a:cubicBezTo>
                  <a:cubicBezTo>
                    <a:pt x="7993" y="20347"/>
                    <a:pt x="8298" y="20384"/>
                    <a:pt x="8604" y="20384"/>
                  </a:cubicBezTo>
                  <a:cubicBezTo>
                    <a:pt x="9215" y="20384"/>
                    <a:pt x="9826" y="20237"/>
                    <a:pt x="10339" y="19944"/>
                  </a:cubicBezTo>
                  <a:cubicBezTo>
                    <a:pt x="14079" y="18294"/>
                    <a:pt x="16389" y="14554"/>
                    <a:pt x="16389" y="10485"/>
                  </a:cubicBezTo>
                  <a:cubicBezTo>
                    <a:pt x="16389" y="6525"/>
                    <a:pt x="14189" y="2895"/>
                    <a:pt x="10669" y="1136"/>
                  </a:cubicBezTo>
                  <a:cubicBezTo>
                    <a:pt x="9137" y="369"/>
                    <a:pt x="7472" y="0"/>
                    <a:pt x="5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8" name="Google Shape;1618;p39"/>
            <p:cNvSpPr/>
            <p:nvPr/>
          </p:nvSpPr>
          <p:spPr>
            <a:xfrm>
              <a:off x="3266450" y="2076550"/>
              <a:ext cx="455575" cy="512025"/>
            </a:xfrm>
            <a:custGeom>
              <a:avLst/>
              <a:gdLst/>
              <a:ahLst/>
              <a:cxnLst/>
              <a:rect l="l" t="t" r="r" b="b"/>
              <a:pathLst>
                <a:path w="18223" h="20481" extrusionOk="0">
                  <a:moveTo>
                    <a:pt x="10241" y="8314"/>
                  </a:moveTo>
                  <a:cubicBezTo>
                    <a:pt x="10241" y="8314"/>
                    <a:pt x="10258" y="8358"/>
                    <a:pt x="10303" y="8470"/>
                  </a:cubicBezTo>
                  <a:cubicBezTo>
                    <a:pt x="10303" y="8472"/>
                    <a:pt x="10303" y="8474"/>
                    <a:pt x="10303" y="8476"/>
                  </a:cubicBezTo>
                  <a:lnTo>
                    <a:pt x="10303" y="8476"/>
                  </a:lnTo>
                  <a:cubicBezTo>
                    <a:pt x="10269" y="8386"/>
                    <a:pt x="10240" y="8314"/>
                    <a:pt x="10241" y="8314"/>
                  </a:cubicBezTo>
                  <a:close/>
                  <a:moveTo>
                    <a:pt x="10463" y="9147"/>
                  </a:moveTo>
                  <a:cubicBezTo>
                    <a:pt x="10470" y="9197"/>
                    <a:pt x="10490" y="9282"/>
                    <a:pt x="10525" y="9412"/>
                  </a:cubicBezTo>
                  <a:lnTo>
                    <a:pt x="10525" y="9412"/>
                  </a:lnTo>
                  <a:cubicBezTo>
                    <a:pt x="10506" y="9321"/>
                    <a:pt x="10488" y="9230"/>
                    <a:pt x="10463" y="9147"/>
                  </a:cubicBezTo>
                  <a:close/>
                  <a:moveTo>
                    <a:pt x="10525" y="9412"/>
                  </a:moveTo>
                  <a:cubicBezTo>
                    <a:pt x="10552" y="9547"/>
                    <a:pt x="10579" y="9682"/>
                    <a:pt x="10633" y="9790"/>
                  </a:cubicBezTo>
                  <a:cubicBezTo>
                    <a:pt x="10587" y="9635"/>
                    <a:pt x="10551" y="9510"/>
                    <a:pt x="10525" y="9412"/>
                  </a:cubicBezTo>
                  <a:close/>
                  <a:moveTo>
                    <a:pt x="9881" y="12330"/>
                  </a:moveTo>
                  <a:cubicBezTo>
                    <a:pt x="9718" y="12516"/>
                    <a:pt x="9663" y="12587"/>
                    <a:pt x="9667" y="12587"/>
                  </a:cubicBezTo>
                  <a:cubicBezTo>
                    <a:pt x="9672" y="12587"/>
                    <a:pt x="9776" y="12470"/>
                    <a:pt x="9881" y="12330"/>
                  </a:cubicBezTo>
                  <a:close/>
                  <a:moveTo>
                    <a:pt x="9569" y="12853"/>
                  </a:moveTo>
                  <a:cubicBezTo>
                    <a:pt x="9576" y="12853"/>
                    <a:pt x="9538" y="12888"/>
                    <a:pt x="9423" y="12979"/>
                  </a:cubicBezTo>
                  <a:cubicBezTo>
                    <a:pt x="9386" y="12992"/>
                    <a:pt x="9350" y="13006"/>
                    <a:pt x="9315" y="13021"/>
                  </a:cubicBezTo>
                  <a:lnTo>
                    <a:pt x="9315" y="13021"/>
                  </a:lnTo>
                  <a:cubicBezTo>
                    <a:pt x="9432" y="12939"/>
                    <a:pt x="9557" y="12853"/>
                    <a:pt x="9569" y="12853"/>
                  </a:cubicBezTo>
                  <a:close/>
                  <a:moveTo>
                    <a:pt x="9778" y="1"/>
                  </a:moveTo>
                  <a:cubicBezTo>
                    <a:pt x="9472" y="1"/>
                    <a:pt x="9167" y="37"/>
                    <a:pt x="8873" y="111"/>
                  </a:cubicBezTo>
                  <a:cubicBezTo>
                    <a:pt x="7993" y="331"/>
                    <a:pt x="7334" y="881"/>
                    <a:pt x="6784" y="1651"/>
                  </a:cubicBezTo>
                  <a:cubicBezTo>
                    <a:pt x="6014" y="3190"/>
                    <a:pt x="6344" y="5610"/>
                    <a:pt x="8103" y="6380"/>
                  </a:cubicBezTo>
                  <a:lnTo>
                    <a:pt x="7993" y="6490"/>
                  </a:lnTo>
                  <a:cubicBezTo>
                    <a:pt x="8323" y="6710"/>
                    <a:pt x="8653" y="6820"/>
                    <a:pt x="8983" y="7040"/>
                  </a:cubicBezTo>
                  <a:lnTo>
                    <a:pt x="9313" y="7260"/>
                  </a:lnTo>
                  <a:lnTo>
                    <a:pt x="9313" y="7260"/>
                  </a:lnTo>
                  <a:cubicBezTo>
                    <a:pt x="9561" y="7508"/>
                    <a:pt x="9670" y="7616"/>
                    <a:pt x="9863" y="7810"/>
                  </a:cubicBezTo>
                  <a:lnTo>
                    <a:pt x="9973" y="8030"/>
                  </a:lnTo>
                  <a:cubicBezTo>
                    <a:pt x="10127" y="8184"/>
                    <a:pt x="10227" y="8392"/>
                    <a:pt x="10311" y="8578"/>
                  </a:cubicBezTo>
                  <a:lnTo>
                    <a:pt x="10311" y="8578"/>
                  </a:lnTo>
                  <a:cubicBezTo>
                    <a:pt x="10336" y="8759"/>
                    <a:pt x="10413" y="8928"/>
                    <a:pt x="10413" y="9020"/>
                  </a:cubicBezTo>
                  <a:cubicBezTo>
                    <a:pt x="10433" y="9059"/>
                    <a:pt x="10449" y="9102"/>
                    <a:pt x="10463" y="9147"/>
                  </a:cubicBezTo>
                  <a:lnTo>
                    <a:pt x="10463" y="9147"/>
                  </a:lnTo>
                  <a:cubicBezTo>
                    <a:pt x="10457" y="9105"/>
                    <a:pt x="10458" y="9088"/>
                    <a:pt x="10465" y="9088"/>
                  </a:cubicBezTo>
                  <a:cubicBezTo>
                    <a:pt x="10489" y="9088"/>
                    <a:pt x="10576" y="9289"/>
                    <a:pt x="10633" y="9460"/>
                  </a:cubicBezTo>
                  <a:cubicBezTo>
                    <a:pt x="10743" y="9900"/>
                    <a:pt x="10633" y="9900"/>
                    <a:pt x="10633" y="10010"/>
                  </a:cubicBezTo>
                  <a:lnTo>
                    <a:pt x="10633" y="10456"/>
                  </a:lnTo>
                  <a:lnTo>
                    <a:pt x="10633" y="10456"/>
                  </a:lnTo>
                  <a:cubicBezTo>
                    <a:pt x="10604" y="10640"/>
                    <a:pt x="10563" y="10879"/>
                    <a:pt x="10523" y="11000"/>
                  </a:cubicBezTo>
                  <a:cubicBezTo>
                    <a:pt x="10468" y="11165"/>
                    <a:pt x="10413" y="11302"/>
                    <a:pt x="10358" y="11440"/>
                  </a:cubicBezTo>
                  <a:lnTo>
                    <a:pt x="10358" y="11440"/>
                  </a:lnTo>
                  <a:lnTo>
                    <a:pt x="10303" y="11550"/>
                  </a:lnTo>
                  <a:cubicBezTo>
                    <a:pt x="10303" y="11561"/>
                    <a:pt x="10302" y="11573"/>
                    <a:pt x="10300" y="11587"/>
                  </a:cubicBezTo>
                  <a:lnTo>
                    <a:pt x="10300" y="11587"/>
                  </a:lnTo>
                  <a:cubicBezTo>
                    <a:pt x="10275" y="11652"/>
                    <a:pt x="10249" y="11718"/>
                    <a:pt x="10224" y="11790"/>
                  </a:cubicBezTo>
                  <a:lnTo>
                    <a:pt x="10224" y="11790"/>
                  </a:lnTo>
                  <a:cubicBezTo>
                    <a:pt x="10184" y="11866"/>
                    <a:pt x="10134" y="11939"/>
                    <a:pt x="10083" y="11990"/>
                  </a:cubicBezTo>
                  <a:cubicBezTo>
                    <a:pt x="10052" y="12084"/>
                    <a:pt x="9966" y="12215"/>
                    <a:pt x="9881" y="12330"/>
                  </a:cubicBezTo>
                  <a:lnTo>
                    <a:pt x="9881" y="12330"/>
                  </a:lnTo>
                  <a:cubicBezTo>
                    <a:pt x="9935" y="12267"/>
                    <a:pt x="10002" y="12191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649"/>
                    <a:pt x="9533" y="12869"/>
                  </a:cubicBezTo>
                  <a:lnTo>
                    <a:pt x="9289" y="13032"/>
                  </a:lnTo>
                  <a:lnTo>
                    <a:pt x="9289" y="13032"/>
                  </a:lnTo>
                  <a:cubicBezTo>
                    <a:pt x="9117" y="13110"/>
                    <a:pt x="8970" y="13213"/>
                    <a:pt x="8808" y="13301"/>
                  </a:cubicBezTo>
                  <a:lnTo>
                    <a:pt x="8808" y="13301"/>
                  </a:lnTo>
                  <a:cubicBezTo>
                    <a:pt x="8795" y="13303"/>
                    <a:pt x="8780" y="13306"/>
                    <a:pt x="8763" y="13309"/>
                  </a:cubicBezTo>
                  <a:cubicBezTo>
                    <a:pt x="8543" y="13309"/>
                    <a:pt x="8433" y="13529"/>
                    <a:pt x="8213" y="13529"/>
                  </a:cubicBezTo>
                  <a:cubicBezTo>
                    <a:pt x="8054" y="13529"/>
                    <a:pt x="7953" y="13587"/>
                    <a:pt x="7826" y="13619"/>
                  </a:cubicBezTo>
                  <a:lnTo>
                    <a:pt x="7826" y="13619"/>
                  </a:lnTo>
                  <a:cubicBezTo>
                    <a:pt x="7883" y="13612"/>
                    <a:pt x="7926" y="13608"/>
                    <a:pt x="7938" y="13608"/>
                  </a:cubicBezTo>
                  <a:cubicBezTo>
                    <a:pt x="7954" y="13608"/>
                    <a:pt x="7913" y="13616"/>
                    <a:pt x="7773" y="13639"/>
                  </a:cubicBezTo>
                  <a:lnTo>
                    <a:pt x="7663" y="13639"/>
                  </a:lnTo>
                  <a:cubicBezTo>
                    <a:pt x="7724" y="13639"/>
                    <a:pt x="7777" y="13631"/>
                    <a:pt x="7826" y="13619"/>
                  </a:cubicBezTo>
                  <a:lnTo>
                    <a:pt x="7826" y="13619"/>
                  </a:lnTo>
                  <a:cubicBezTo>
                    <a:pt x="7775" y="13624"/>
                    <a:pt x="7713" y="13632"/>
                    <a:pt x="7650" y="13639"/>
                  </a:cubicBezTo>
                  <a:lnTo>
                    <a:pt x="6674" y="13639"/>
                  </a:lnTo>
                  <a:cubicBezTo>
                    <a:pt x="6674" y="13639"/>
                    <a:pt x="6014" y="13529"/>
                    <a:pt x="5904" y="13529"/>
                  </a:cubicBezTo>
                  <a:cubicBezTo>
                    <a:pt x="5537" y="13429"/>
                    <a:pt x="5188" y="13382"/>
                    <a:pt x="4859" y="13382"/>
                  </a:cubicBezTo>
                  <a:cubicBezTo>
                    <a:pt x="1236" y="13382"/>
                    <a:pt x="1" y="19020"/>
                    <a:pt x="4034" y="20129"/>
                  </a:cubicBezTo>
                  <a:cubicBezTo>
                    <a:pt x="4985" y="20366"/>
                    <a:pt x="5956" y="20481"/>
                    <a:pt x="6921" y="20481"/>
                  </a:cubicBezTo>
                  <a:cubicBezTo>
                    <a:pt x="8189" y="20481"/>
                    <a:pt x="9447" y="20283"/>
                    <a:pt x="10633" y="19909"/>
                  </a:cubicBezTo>
                  <a:cubicBezTo>
                    <a:pt x="12723" y="19139"/>
                    <a:pt x="14483" y="17819"/>
                    <a:pt x="15693" y="15949"/>
                  </a:cubicBezTo>
                  <a:cubicBezTo>
                    <a:pt x="18002" y="12649"/>
                    <a:pt x="18222" y="8470"/>
                    <a:pt x="16353" y="4950"/>
                  </a:cubicBezTo>
                  <a:cubicBezTo>
                    <a:pt x="15363" y="2970"/>
                    <a:pt x="13603" y="1321"/>
                    <a:pt x="11513" y="441"/>
                  </a:cubicBezTo>
                  <a:cubicBezTo>
                    <a:pt x="11000" y="147"/>
                    <a:pt x="10389" y="1"/>
                    <a:pt x="97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9" name="Google Shape;1619;p39"/>
            <p:cNvSpPr/>
            <p:nvPr/>
          </p:nvSpPr>
          <p:spPr>
            <a:xfrm>
              <a:off x="2627600" y="2078425"/>
              <a:ext cx="412500" cy="509600"/>
            </a:xfrm>
            <a:custGeom>
              <a:avLst/>
              <a:gdLst/>
              <a:ahLst/>
              <a:cxnLst/>
              <a:rect l="l" t="t" r="r" b="b"/>
              <a:pathLst>
                <a:path w="16500" h="20384" extrusionOk="0">
                  <a:moveTo>
                    <a:pt x="9460" y="11915"/>
                  </a:moveTo>
                  <a:cubicBezTo>
                    <a:pt x="9460" y="12048"/>
                    <a:pt x="9379" y="12263"/>
                    <a:pt x="9364" y="12263"/>
                  </a:cubicBezTo>
                  <a:cubicBezTo>
                    <a:pt x="9355" y="12263"/>
                    <a:pt x="9374" y="12173"/>
                    <a:pt x="9460" y="11915"/>
                  </a:cubicBezTo>
                  <a:close/>
                  <a:moveTo>
                    <a:pt x="8690" y="13014"/>
                  </a:moveTo>
                  <a:lnTo>
                    <a:pt x="8690" y="13014"/>
                  </a:lnTo>
                  <a:cubicBezTo>
                    <a:pt x="8676" y="13043"/>
                    <a:pt x="8662" y="13069"/>
                    <a:pt x="8648" y="13094"/>
                  </a:cubicBezTo>
                  <a:lnTo>
                    <a:pt x="8648" y="13094"/>
                  </a:lnTo>
                  <a:cubicBezTo>
                    <a:pt x="8674" y="13060"/>
                    <a:pt x="8690" y="13032"/>
                    <a:pt x="8690" y="13014"/>
                  </a:cubicBezTo>
                  <a:close/>
                  <a:moveTo>
                    <a:pt x="8648" y="13094"/>
                  </a:moveTo>
                  <a:lnTo>
                    <a:pt x="8648" y="13094"/>
                  </a:lnTo>
                  <a:cubicBezTo>
                    <a:pt x="8601" y="13153"/>
                    <a:pt x="8524" y="13231"/>
                    <a:pt x="8452" y="13299"/>
                  </a:cubicBezTo>
                  <a:lnTo>
                    <a:pt x="8452" y="13299"/>
                  </a:lnTo>
                  <a:lnTo>
                    <a:pt x="8524" y="13262"/>
                  </a:lnTo>
                  <a:lnTo>
                    <a:pt x="8524" y="13262"/>
                  </a:lnTo>
                  <a:cubicBezTo>
                    <a:pt x="8570" y="13214"/>
                    <a:pt x="8610" y="13160"/>
                    <a:pt x="8648" y="13094"/>
                  </a:cubicBezTo>
                  <a:close/>
                  <a:moveTo>
                    <a:pt x="5820" y="0"/>
                  </a:moveTo>
                  <a:cubicBezTo>
                    <a:pt x="4826" y="0"/>
                    <a:pt x="3828" y="124"/>
                    <a:pt x="2861" y="366"/>
                  </a:cubicBezTo>
                  <a:cubicBezTo>
                    <a:pt x="1101" y="806"/>
                    <a:pt x="1" y="2786"/>
                    <a:pt x="551" y="4545"/>
                  </a:cubicBezTo>
                  <a:cubicBezTo>
                    <a:pt x="1014" y="6118"/>
                    <a:pt x="2410" y="7069"/>
                    <a:pt x="3890" y="7069"/>
                  </a:cubicBezTo>
                  <a:cubicBezTo>
                    <a:pt x="4169" y="7069"/>
                    <a:pt x="4451" y="7035"/>
                    <a:pt x="4730" y="6965"/>
                  </a:cubicBezTo>
                  <a:lnTo>
                    <a:pt x="5390" y="6855"/>
                  </a:lnTo>
                  <a:lnTo>
                    <a:pt x="6380" y="6855"/>
                  </a:lnTo>
                  <a:cubicBezTo>
                    <a:pt x="6600" y="6855"/>
                    <a:pt x="6967" y="6953"/>
                    <a:pt x="6828" y="6953"/>
                  </a:cubicBezTo>
                  <a:cubicBezTo>
                    <a:pt x="6759" y="6953"/>
                    <a:pt x="6564" y="6928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906" y="6965"/>
                    <a:pt x="7159" y="7018"/>
                    <a:pt x="7395" y="7088"/>
                  </a:cubicBezTo>
                  <a:lnTo>
                    <a:pt x="7395" y="7088"/>
                  </a:lnTo>
                  <a:lnTo>
                    <a:pt x="7810" y="7295"/>
                  </a:lnTo>
                  <a:lnTo>
                    <a:pt x="8089" y="7481"/>
                  </a:lnTo>
                  <a:lnTo>
                    <a:pt x="8089" y="7481"/>
                  </a:lnTo>
                  <a:cubicBezTo>
                    <a:pt x="8374" y="7833"/>
                    <a:pt x="8477" y="7749"/>
                    <a:pt x="8580" y="7955"/>
                  </a:cubicBezTo>
                  <a:lnTo>
                    <a:pt x="8800" y="8175"/>
                  </a:lnTo>
                  <a:lnTo>
                    <a:pt x="8800" y="8175"/>
                  </a:lnTo>
                  <a:cubicBezTo>
                    <a:pt x="8800" y="8175"/>
                    <a:pt x="9130" y="8615"/>
                    <a:pt x="9240" y="8835"/>
                  </a:cubicBezTo>
                  <a:lnTo>
                    <a:pt x="9240" y="8835"/>
                  </a:lnTo>
                  <a:cubicBezTo>
                    <a:pt x="9240" y="8835"/>
                    <a:pt x="9240" y="8835"/>
                    <a:pt x="9240" y="8835"/>
                  </a:cubicBezTo>
                  <a:lnTo>
                    <a:pt x="9240" y="8835"/>
                  </a:lnTo>
                  <a:cubicBezTo>
                    <a:pt x="9240" y="8981"/>
                    <a:pt x="9289" y="9079"/>
                    <a:pt x="9354" y="9161"/>
                  </a:cubicBezTo>
                  <a:lnTo>
                    <a:pt x="9354" y="9161"/>
                  </a:lnTo>
                  <a:cubicBezTo>
                    <a:pt x="9374" y="9435"/>
                    <a:pt x="9472" y="9641"/>
                    <a:pt x="9570" y="9935"/>
                  </a:cubicBezTo>
                  <a:cubicBezTo>
                    <a:pt x="9570" y="9970"/>
                    <a:pt x="9570" y="10007"/>
                    <a:pt x="9570" y="10045"/>
                  </a:cubicBezTo>
                  <a:cubicBezTo>
                    <a:pt x="9680" y="10375"/>
                    <a:pt x="9680" y="10595"/>
                    <a:pt x="9570" y="10925"/>
                  </a:cubicBezTo>
                  <a:cubicBezTo>
                    <a:pt x="9570" y="11145"/>
                    <a:pt x="9570" y="11255"/>
                    <a:pt x="9570" y="11365"/>
                  </a:cubicBezTo>
                  <a:cubicBezTo>
                    <a:pt x="9570" y="11365"/>
                    <a:pt x="9639" y="11125"/>
                    <a:pt x="9680" y="10951"/>
                  </a:cubicBezTo>
                  <a:lnTo>
                    <a:pt x="9680" y="10951"/>
                  </a:lnTo>
                  <a:cubicBezTo>
                    <a:pt x="9680" y="10978"/>
                    <a:pt x="9680" y="11006"/>
                    <a:pt x="9680" y="11035"/>
                  </a:cubicBezTo>
                  <a:cubicBezTo>
                    <a:pt x="9680" y="11284"/>
                    <a:pt x="9617" y="11532"/>
                    <a:pt x="9539" y="11734"/>
                  </a:cubicBezTo>
                  <a:lnTo>
                    <a:pt x="9539" y="11734"/>
                  </a:lnTo>
                  <a:cubicBezTo>
                    <a:pt x="9481" y="11836"/>
                    <a:pt x="9396" y="11978"/>
                    <a:pt x="9350" y="12025"/>
                  </a:cubicBezTo>
                  <a:cubicBezTo>
                    <a:pt x="9350" y="12121"/>
                    <a:pt x="8926" y="12642"/>
                    <a:pt x="8822" y="12916"/>
                  </a:cubicBezTo>
                  <a:lnTo>
                    <a:pt x="8822" y="12916"/>
                  </a:lnTo>
                  <a:cubicBezTo>
                    <a:pt x="8722" y="12996"/>
                    <a:pt x="8651" y="13092"/>
                    <a:pt x="8580" y="13234"/>
                  </a:cubicBezTo>
                  <a:lnTo>
                    <a:pt x="8524" y="13262"/>
                  </a:lnTo>
                  <a:lnTo>
                    <a:pt x="8524" y="13262"/>
                  </a:lnTo>
                  <a:cubicBezTo>
                    <a:pt x="8464" y="13325"/>
                    <a:pt x="8394" y="13377"/>
                    <a:pt x="8304" y="13426"/>
                  </a:cubicBezTo>
                  <a:lnTo>
                    <a:pt x="8304" y="13426"/>
                  </a:lnTo>
                  <a:cubicBezTo>
                    <a:pt x="8338" y="13400"/>
                    <a:pt x="8394" y="13353"/>
                    <a:pt x="8452" y="13299"/>
                  </a:cubicBezTo>
                  <a:lnTo>
                    <a:pt x="8452" y="13299"/>
                  </a:lnTo>
                  <a:lnTo>
                    <a:pt x="8360" y="13344"/>
                  </a:lnTo>
                  <a:cubicBezTo>
                    <a:pt x="8300" y="13405"/>
                    <a:pt x="8273" y="13436"/>
                    <a:pt x="8268" y="13445"/>
                  </a:cubicBezTo>
                  <a:lnTo>
                    <a:pt x="8268" y="13445"/>
                  </a:lnTo>
                  <a:cubicBezTo>
                    <a:pt x="8262" y="13448"/>
                    <a:pt x="8256" y="13451"/>
                    <a:pt x="8250" y="13454"/>
                  </a:cubicBezTo>
                  <a:cubicBezTo>
                    <a:pt x="7920" y="13674"/>
                    <a:pt x="7480" y="13784"/>
                    <a:pt x="7040" y="14004"/>
                  </a:cubicBezTo>
                  <a:cubicBezTo>
                    <a:pt x="6270" y="14444"/>
                    <a:pt x="5720" y="15214"/>
                    <a:pt x="5500" y="16094"/>
                  </a:cubicBezTo>
                  <a:cubicBezTo>
                    <a:pt x="5280" y="16974"/>
                    <a:pt x="5390" y="17854"/>
                    <a:pt x="5830" y="18734"/>
                  </a:cubicBezTo>
                  <a:cubicBezTo>
                    <a:pt x="6270" y="19504"/>
                    <a:pt x="7040" y="20054"/>
                    <a:pt x="7920" y="20274"/>
                  </a:cubicBezTo>
                  <a:cubicBezTo>
                    <a:pt x="8213" y="20347"/>
                    <a:pt x="8507" y="20384"/>
                    <a:pt x="8800" y="20384"/>
                  </a:cubicBezTo>
                  <a:cubicBezTo>
                    <a:pt x="9387" y="20384"/>
                    <a:pt x="9973" y="20237"/>
                    <a:pt x="10560" y="19944"/>
                  </a:cubicBezTo>
                  <a:lnTo>
                    <a:pt x="10450" y="19944"/>
                  </a:lnTo>
                  <a:cubicBezTo>
                    <a:pt x="14079" y="18294"/>
                    <a:pt x="16499" y="14554"/>
                    <a:pt x="16499" y="10485"/>
                  </a:cubicBezTo>
                  <a:cubicBezTo>
                    <a:pt x="16389" y="6525"/>
                    <a:pt x="14299" y="2895"/>
                    <a:pt x="10780" y="1136"/>
                  </a:cubicBezTo>
                  <a:cubicBezTo>
                    <a:pt x="9247" y="369"/>
                    <a:pt x="7538" y="0"/>
                    <a:pt x="58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0" name="Google Shape;1620;p39"/>
            <p:cNvSpPr/>
            <p:nvPr/>
          </p:nvSpPr>
          <p:spPr>
            <a:xfrm>
              <a:off x="1935600" y="2076550"/>
              <a:ext cx="455550" cy="512025"/>
            </a:xfrm>
            <a:custGeom>
              <a:avLst/>
              <a:gdLst/>
              <a:ahLst/>
              <a:cxnLst/>
              <a:rect l="l" t="t" r="r" b="b"/>
              <a:pathLst>
                <a:path w="18222" h="20481" extrusionOk="0">
                  <a:moveTo>
                    <a:pt x="10240" y="8314"/>
                  </a:moveTo>
                  <a:lnTo>
                    <a:pt x="10240" y="8314"/>
                  </a:lnTo>
                  <a:cubicBezTo>
                    <a:pt x="10240" y="8314"/>
                    <a:pt x="10258" y="8358"/>
                    <a:pt x="10303" y="8470"/>
                  </a:cubicBezTo>
                  <a:cubicBezTo>
                    <a:pt x="10303" y="8472"/>
                    <a:pt x="10303" y="8474"/>
                    <a:pt x="10303" y="8476"/>
                  </a:cubicBezTo>
                  <a:lnTo>
                    <a:pt x="10303" y="8476"/>
                  </a:lnTo>
                  <a:cubicBezTo>
                    <a:pt x="10268" y="8386"/>
                    <a:pt x="10240" y="8314"/>
                    <a:pt x="10240" y="8314"/>
                  </a:cubicBezTo>
                  <a:close/>
                  <a:moveTo>
                    <a:pt x="10462" y="9147"/>
                  </a:moveTo>
                  <a:lnTo>
                    <a:pt x="10462" y="9147"/>
                  </a:lnTo>
                  <a:cubicBezTo>
                    <a:pt x="10470" y="9197"/>
                    <a:pt x="10489" y="9282"/>
                    <a:pt x="10524" y="9412"/>
                  </a:cubicBezTo>
                  <a:lnTo>
                    <a:pt x="10524" y="9412"/>
                  </a:lnTo>
                  <a:cubicBezTo>
                    <a:pt x="10506" y="9321"/>
                    <a:pt x="10488" y="9230"/>
                    <a:pt x="10462" y="9147"/>
                  </a:cubicBezTo>
                  <a:close/>
                  <a:moveTo>
                    <a:pt x="10524" y="9412"/>
                  </a:moveTo>
                  <a:cubicBezTo>
                    <a:pt x="10551" y="9547"/>
                    <a:pt x="10579" y="9682"/>
                    <a:pt x="10633" y="9790"/>
                  </a:cubicBezTo>
                  <a:cubicBezTo>
                    <a:pt x="10586" y="9635"/>
                    <a:pt x="10551" y="9510"/>
                    <a:pt x="10524" y="9412"/>
                  </a:cubicBezTo>
                  <a:close/>
                  <a:moveTo>
                    <a:pt x="9880" y="12330"/>
                  </a:moveTo>
                  <a:cubicBezTo>
                    <a:pt x="9718" y="12516"/>
                    <a:pt x="9662" y="12587"/>
                    <a:pt x="9666" y="12587"/>
                  </a:cubicBezTo>
                  <a:cubicBezTo>
                    <a:pt x="9672" y="12587"/>
                    <a:pt x="9776" y="12470"/>
                    <a:pt x="9880" y="12330"/>
                  </a:cubicBezTo>
                  <a:close/>
                  <a:moveTo>
                    <a:pt x="9568" y="12853"/>
                  </a:moveTo>
                  <a:cubicBezTo>
                    <a:pt x="9576" y="12853"/>
                    <a:pt x="9537" y="12888"/>
                    <a:pt x="9423" y="12979"/>
                  </a:cubicBezTo>
                  <a:cubicBezTo>
                    <a:pt x="9385" y="12992"/>
                    <a:pt x="9349" y="13006"/>
                    <a:pt x="9314" y="13021"/>
                  </a:cubicBezTo>
                  <a:lnTo>
                    <a:pt x="9314" y="13021"/>
                  </a:lnTo>
                  <a:cubicBezTo>
                    <a:pt x="9432" y="12939"/>
                    <a:pt x="9557" y="12853"/>
                    <a:pt x="9568" y="12853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710"/>
                    <a:pt x="8653" y="6820"/>
                    <a:pt x="8983" y="7040"/>
                  </a:cubicBezTo>
                  <a:lnTo>
                    <a:pt x="9313" y="7260"/>
                  </a:lnTo>
                  <a:lnTo>
                    <a:pt x="9313" y="7260"/>
                  </a:lnTo>
                  <a:cubicBezTo>
                    <a:pt x="9561" y="7508"/>
                    <a:pt x="9669" y="7616"/>
                    <a:pt x="9863" y="7810"/>
                  </a:cubicBezTo>
                  <a:lnTo>
                    <a:pt x="9973" y="8030"/>
                  </a:lnTo>
                  <a:cubicBezTo>
                    <a:pt x="10127" y="8184"/>
                    <a:pt x="10227" y="8392"/>
                    <a:pt x="10311" y="8578"/>
                  </a:cubicBezTo>
                  <a:lnTo>
                    <a:pt x="10311" y="8578"/>
                  </a:lnTo>
                  <a:cubicBezTo>
                    <a:pt x="10336" y="8759"/>
                    <a:pt x="10413" y="8928"/>
                    <a:pt x="10413" y="9020"/>
                  </a:cubicBezTo>
                  <a:cubicBezTo>
                    <a:pt x="10432" y="9059"/>
                    <a:pt x="10448" y="9102"/>
                    <a:pt x="10462" y="9147"/>
                  </a:cubicBezTo>
                  <a:lnTo>
                    <a:pt x="10462" y="9147"/>
                  </a:lnTo>
                  <a:cubicBezTo>
                    <a:pt x="10456" y="9105"/>
                    <a:pt x="10458" y="9088"/>
                    <a:pt x="10465" y="9088"/>
                  </a:cubicBezTo>
                  <a:cubicBezTo>
                    <a:pt x="10489" y="9088"/>
                    <a:pt x="10576" y="9289"/>
                    <a:pt x="10633" y="9460"/>
                  </a:cubicBezTo>
                  <a:cubicBezTo>
                    <a:pt x="10743" y="9900"/>
                    <a:pt x="10633" y="9900"/>
                    <a:pt x="10633" y="10010"/>
                  </a:cubicBezTo>
                  <a:lnTo>
                    <a:pt x="10633" y="10456"/>
                  </a:lnTo>
                  <a:lnTo>
                    <a:pt x="10633" y="10456"/>
                  </a:lnTo>
                  <a:cubicBezTo>
                    <a:pt x="10603" y="10640"/>
                    <a:pt x="10563" y="10879"/>
                    <a:pt x="10523" y="11000"/>
                  </a:cubicBezTo>
                  <a:cubicBezTo>
                    <a:pt x="10468" y="11165"/>
                    <a:pt x="10413" y="11302"/>
                    <a:pt x="10358" y="11440"/>
                  </a:cubicBezTo>
                  <a:lnTo>
                    <a:pt x="10358" y="11440"/>
                  </a:lnTo>
                  <a:lnTo>
                    <a:pt x="10303" y="11550"/>
                  </a:lnTo>
                  <a:cubicBezTo>
                    <a:pt x="10303" y="11561"/>
                    <a:pt x="10302" y="11573"/>
                    <a:pt x="10299" y="11587"/>
                  </a:cubicBezTo>
                  <a:lnTo>
                    <a:pt x="10299" y="11587"/>
                  </a:lnTo>
                  <a:cubicBezTo>
                    <a:pt x="10274" y="11652"/>
                    <a:pt x="10249" y="11718"/>
                    <a:pt x="10224" y="11790"/>
                  </a:cubicBezTo>
                  <a:lnTo>
                    <a:pt x="10224" y="11790"/>
                  </a:lnTo>
                  <a:cubicBezTo>
                    <a:pt x="10184" y="11866"/>
                    <a:pt x="10133" y="11939"/>
                    <a:pt x="10083" y="11990"/>
                  </a:cubicBezTo>
                  <a:cubicBezTo>
                    <a:pt x="10051" y="12084"/>
                    <a:pt x="9966" y="12215"/>
                    <a:pt x="9880" y="12330"/>
                  </a:cubicBezTo>
                  <a:lnTo>
                    <a:pt x="9880" y="12330"/>
                  </a:lnTo>
                  <a:cubicBezTo>
                    <a:pt x="9935" y="12267"/>
                    <a:pt x="10002" y="12191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649"/>
                    <a:pt x="9533" y="12869"/>
                  </a:cubicBezTo>
                  <a:lnTo>
                    <a:pt x="9289" y="13032"/>
                  </a:lnTo>
                  <a:lnTo>
                    <a:pt x="9289" y="13032"/>
                  </a:lnTo>
                  <a:cubicBezTo>
                    <a:pt x="9117" y="13110"/>
                    <a:pt x="8970" y="13213"/>
                    <a:pt x="8808" y="13301"/>
                  </a:cubicBezTo>
                  <a:lnTo>
                    <a:pt x="8808" y="13301"/>
                  </a:lnTo>
                  <a:cubicBezTo>
                    <a:pt x="8795" y="13303"/>
                    <a:pt x="8780" y="13306"/>
                    <a:pt x="8763" y="13309"/>
                  </a:cubicBezTo>
                  <a:cubicBezTo>
                    <a:pt x="8543" y="13309"/>
                    <a:pt x="8433" y="13529"/>
                    <a:pt x="8213" y="13529"/>
                  </a:cubicBezTo>
                  <a:cubicBezTo>
                    <a:pt x="8054" y="13529"/>
                    <a:pt x="7953" y="13587"/>
                    <a:pt x="7825" y="13619"/>
                  </a:cubicBezTo>
                  <a:lnTo>
                    <a:pt x="7825" y="13619"/>
                  </a:lnTo>
                  <a:cubicBezTo>
                    <a:pt x="7883" y="13612"/>
                    <a:pt x="7925" y="13608"/>
                    <a:pt x="7937" y="13608"/>
                  </a:cubicBezTo>
                  <a:cubicBezTo>
                    <a:pt x="7954" y="13608"/>
                    <a:pt x="7913" y="13616"/>
                    <a:pt x="7773" y="13639"/>
                  </a:cubicBezTo>
                  <a:lnTo>
                    <a:pt x="7663" y="13639"/>
                  </a:lnTo>
                  <a:cubicBezTo>
                    <a:pt x="7724" y="13639"/>
                    <a:pt x="7777" y="13631"/>
                    <a:pt x="7825" y="13619"/>
                  </a:cubicBezTo>
                  <a:lnTo>
                    <a:pt x="7825" y="13619"/>
                  </a:lnTo>
                  <a:cubicBezTo>
                    <a:pt x="7775" y="13624"/>
                    <a:pt x="7713" y="13632"/>
                    <a:pt x="7649" y="13639"/>
                  </a:cubicBezTo>
                  <a:lnTo>
                    <a:pt x="6673" y="13639"/>
                  </a:lnTo>
                  <a:cubicBezTo>
                    <a:pt x="6673" y="13639"/>
                    <a:pt x="6013" y="13529"/>
                    <a:pt x="5903" y="13529"/>
                  </a:cubicBezTo>
                  <a:cubicBezTo>
                    <a:pt x="5537" y="13429"/>
                    <a:pt x="5188" y="13382"/>
                    <a:pt x="4858" y="13382"/>
                  </a:cubicBezTo>
                  <a:cubicBezTo>
                    <a:pt x="1236" y="13382"/>
                    <a:pt x="1" y="19020"/>
                    <a:pt x="4033" y="20129"/>
                  </a:cubicBezTo>
                  <a:cubicBezTo>
                    <a:pt x="4984" y="20366"/>
                    <a:pt x="5956" y="20481"/>
                    <a:pt x="6921" y="20481"/>
                  </a:cubicBezTo>
                  <a:cubicBezTo>
                    <a:pt x="8189" y="20481"/>
                    <a:pt x="9446" y="20283"/>
                    <a:pt x="10633" y="19909"/>
                  </a:cubicBezTo>
                  <a:cubicBezTo>
                    <a:pt x="12723" y="19139"/>
                    <a:pt x="14482" y="17819"/>
                    <a:pt x="15692" y="15949"/>
                  </a:cubicBezTo>
                  <a:cubicBezTo>
                    <a:pt x="18002" y="12649"/>
                    <a:pt x="18222" y="8470"/>
                    <a:pt x="16352" y="4950"/>
                  </a:cubicBezTo>
                  <a:cubicBezTo>
                    <a:pt x="15362" y="2970"/>
                    <a:pt x="13602" y="1321"/>
                    <a:pt x="11513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1" name="Google Shape;1621;p39"/>
            <p:cNvSpPr/>
            <p:nvPr/>
          </p:nvSpPr>
          <p:spPr>
            <a:xfrm>
              <a:off x="1296750" y="20784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8100" y="7495"/>
                  </a:moveTo>
                  <a:lnTo>
                    <a:pt x="8140" y="7515"/>
                  </a:lnTo>
                  <a:lnTo>
                    <a:pt x="8187" y="7563"/>
                  </a:lnTo>
                  <a:lnTo>
                    <a:pt x="8187" y="7563"/>
                  </a:lnTo>
                  <a:cubicBezTo>
                    <a:pt x="8159" y="7541"/>
                    <a:pt x="8130" y="7518"/>
                    <a:pt x="8100" y="7495"/>
                  </a:cubicBezTo>
                  <a:close/>
                  <a:moveTo>
                    <a:pt x="8827" y="8202"/>
                  </a:moveTo>
                  <a:lnTo>
                    <a:pt x="8910" y="8285"/>
                  </a:lnTo>
                  <a:cubicBezTo>
                    <a:pt x="8949" y="8344"/>
                    <a:pt x="8964" y="8368"/>
                    <a:pt x="8961" y="8368"/>
                  </a:cubicBezTo>
                  <a:cubicBezTo>
                    <a:pt x="8957" y="8368"/>
                    <a:pt x="8898" y="8291"/>
                    <a:pt x="8827" y="8202"/>
                  </a:cubicBezTo>
                  <a:close/>
                  <a:moveTo>
                    <a:pt x="9556" y="10244"/>
                  </a:moveTo>
                  <a:cubicBezTo>
                    <a:pt x="9564" y="10321"/>
                    <a:pt x="9570" y="10375"/>
                    <a:pt x="9570" y="10375"/>
                  </a:cubicBezTo>
                  <a:cubicBezTo>
                    <a:pt x="9570" y="10326"/>
                    <a:pt x="9564" y="10283"/>
                    <a:pt x="9556" y="10244"/>
                  </a:cubicBezTo>
                  <a:close/>
                  <a:moveTo>
                    <a:pt x="9460" y="11915"/>
                  </a:moveTo>
                  <a:cubicBezTo>
                    <a:pt x="9460" y="12048"/>
                    <a:pt x="9338" y="12263"/>
                    <a:pt x="9316" y="12263"/>
                  </a:cubicBezTo>
                  <a:cubicBezTo>
                    <a:pt x="9302" y="12263"/>
                    <a:pt x="9330" y="12173"/>
                    <a:pt x="9460" y="11915"/>
                  </a:cubicBezTo>
                  <a:close/>
                  <a:moveTo>
                    <a:pt x="5786" y="0"/>
                  </a:moveTo>
                  <a:cubicBezTo>
                    <a:pt x="4810" y="0"/>
                    <a:pt x="3828" y="124"/>
                    <a:pt x="2860" y="366"/>
                  </a:cubicBezTo>
                  <a:cubicBezTo>
                    <a:pt x="990" y="806"/>
                    <a:pt x="1" y="2786"/>
                    <a:pt x="441" y="4545"/>
                  </a:cubicBezTo>
                  <a:cubicBezTo>
                    <a:pt x="903" y="6118"/>
                    <a:pt x="2300" y="7069"/>
                    <a:pt x="3845" y="7069"/>
                  </a:cubicBezTo>
                  <a:cubicBezTo>
                    <a:pt x="4137" y="7069"/>
                    <a:pt x="4433" y="7035"/>
                    <a:pt x="4730" y="6965"/>
                  </a:cubicBezTo>
                  <a:lnTo>
                    <a:pt x="5280" y="6855"/>
                  </a:lnTo>
                  <a:lnTo>
                    <a:pt x="6380" y="6855"/>
                  </a:lnTo>
                  <a:cubicBezTo>
                    <a:pt x="6600" y="6855"/>
                    <a:pt x="6918" y="6953"/>
                    <a:pt x="6779" y="6953"/>
                  </a:cubicBezTo>
                  <a:cubicBezTo>
                    <a:pt x="6710" y="6953"/>
                    <a:pt x="6527" y="6928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827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700" y="7295"/>
                  </a:lnTo>
                  <a:lnTo>
                    <a:pt x="7920" y="7405"/>
                  </a:lnTo>
                  <a:lnTo>
                    <a:pt x="7920" y="7405"/>
                  </a:lnTo>
                  <a:cubicBezTo>
                    <a:pt x="8360" y="7845"/>
                    <a:pt x="8360" y="7735"/>
                    <a:pt x="8580" y="7955"/>
                  </a:cubicBezTo>
                  <a:lnTo>
                    <a:pt x="8580" y="7955"/>
                  </a:lnTo>
                  <a:lnTo>
                    <a:pt x="8580" y="7955"/>
                  </a:lnTo>
                  <a:cubicBezTo>
                    <a:pt x="8580" y="7956"/>
                    <a:pt x="8690" y="8065"/>
                    <a:pt x="8690" y="8175"/>
                  </a:cubicBezTo>
                  <a:cubicBezTo>
                    <a:pt x="8800" y="8175"/>
                    <a:pt x="9020" y="8615"/>
                    <a:pt x="9130" y="8835"/>
                  </a:cubicBezTo>
                  <a:cubicBezTo>
                    <a:pt x="9215" y="9006"/>
                    <a:pt x="9234" y="9110"/>
                    <a:pt x="9290" y="9200"/>
                  </a:cubicBezTo>
                  <a:lnTo>
                    <a:pt x="9290" y="9200"/>
                  </a:lnTo>
                  <a:cubicBezTo>
                    <a:pt x="9381" y="9455"/>
                    <a:pt x="9460" y="9655"/>
                    <a:pt x="9460" y="9935"/>
                  </a:cubicBezTo>
                  <a:cubicBezTo>
                    <a:pt x="9460" y="10020"/>
                    <a:pt x="9526" y="10106"/>
                    <a:pt x="9556" y="10244"/>
                  </a:cubicBezTo>
                  <a:lnTo>
                    <a:pt x="9556" y="10244"/>
                  </a:lnTo>
                  <a:cubicBezTo>
                    <a:pt x="9536" y="10050"/>
                    <a:pt x="9505" y="9712"/>
                    <a:pt x="9529" y="9712"/>
                  </a:cubicBezTo>
                  <a:cubicBezTo>
                    <a:pt x="9537" y="9712"/>
                    <a:pt x="9550" y="9745"/>
                    <a:pt x="9570" y="9825"/>
                  </a:cubicBezTo>
                  <a:lnTo>
                    <a:pt x="9570" y="10045"/>
                  </a:lnTo>
                  <a:cubicBezTo>
                    <a:pt x="9570" y="10375"/>
                    <a:pt x="9570" y="10595"/>
                    <a:pt x="9570" y="10925"/>
                  </a:cubicBezTo>
                  <a:cubicBezTo>
                    <a:pt x="9570" y="11145"/>
                    <a:pt x="9570" y="11255"/>
                    <a:pt x="9570" y="11365"/>
                  </a:cubicBezTo>
                  <a:cubicBezTo>
                    <a:pt x="9570" y="11365"/>
                    <a:pt x="9654" y="10775"/>
                    <a:pt x="9675" y="10775"/>
                  </a:cubicBezTo>
                  <a:cubicBezTo>
                    <a:pt x="9678" y="10775"/>
                    <a:pt x="9680" y="10787"/>
                    <a:pt x="9680" y="10815"/>
                  </a:cubicBezTo>
                  <a:cubicBezTo>
                    <a:pt x="9680" y="10815"/>
                    <a:pt x="9680" y="10925"/>
                    <a:pt x="9680" y="11035"/>
                  </a:cubicBezTo>
                  <a:cubicBezTo>
                    <a:pt x="9584" y="11322"/>
                    <a:pt x="9488" y="11610"/>
                    <a:pt x="9465" y="11825"/>
                  </a:cubicBezTo>
                  <a:lnTo>
                    <a:pt x="9465" y="11825"/>
                  </a:lnTo>
                  <a:cubicBezTo>
                    <a:pt x="9426" y="11907"/>
                    <a:pt x="9383" y="11991"/>
                    <a:pt x="9350" y="12025"/>
                  </a:cubicBezTo>
                  <a:cubicBezTo>
                    <a:pt x="9258" y="12116"/>
                    <a:pt x="8938" y="12588"/>
                    <a:pt x="8833" y="12871"/>
                  </a:cubicBezTo>
                  <a:lnTo>
                    <a:pt x="8833" y="12871"/>
                  </a:lnTo>
                  <a:lnTo>
                    <a:pt x="8687" y="13017"/>
                  </a:lnTo>
                  <a:lnTo>
                    <a:pt x="8687" y="13017"/>
                  </a:lnTo>
                  <a:cubicBezTo>
                    <a:pt x="8469" y="13235"/>
                    <a:pt x="8359" y="13345"/>
                    <a:pt x="8140" y="13454"/>
                  </a:cubicBezTo>
                  <a:cubicBezTo>
                    <a:pt x="7810" y="13674"/>
                    <a:pt x="7370" y="13784"/>
                    <a:pt x="7040" y="14004"/>
                  </a:cubicBezTo>
                  <a:cubicBezTo>
                    <a:pt x="6270" y="14444"/>
                    <a:pt x="5610" y="15214"/>
                    <a:pt x="5390" y="16094"/>
                  </a:cubicBezTo>
                  <a:cubicBezTo>
                    <a:pt x="5170" y="16974"/>
                    <a:pt x="5280" y="17854"/>
                    <a:pt x="5830" y="18734"/>
                  </a:cubicBezTo>
                  <a:cubicBezTo>
                    <a:pt x="6270" y="19504"/>
                    <a:pt x="6930" y="20054"/>
                    <a:pt x="7810" y="20274"/>
                  </a:cubicBezTo>
                  <a:cubicBezTo>
                    <a:pt x="8103" y="20347"/>
                    <a:pt x="8409" y="20384"/>
                    <a:pt x="8714" y="20384"/>
                  </a:cubicBezTo>
                  <a:cubicBezTo>
                    <a:pt x="9325" y="20384"/>
                    <a:pt x="9936" y="20237"/>
                    <a:pt x="10449" y="19944"/>
                  </a:cubicBezTo>
                  <a:lnTo>
                    <a:pt x="10339" y="19944"/>
                  </a:lnTo>
                  <a:cubicBezTo>
                    <a:pt x="14079" y="18294"/>
                    <a:pt x="16389" y="14554"/>
                    <a:pt x="16389" y="10485"/>
                  </a:cubicBezTo>
                  <a:cubicBezTo>
                    <a:pt x="16389" y="6525"/>
                    <a:pt x="14189" y="2895"/>
                    <a:pt x="10669" y="1136"/>
                  </a:cubicBezTo>
                  <a:cubicBezTo>
                    <a:pt x="9137" y="369"/>
                    <a:pt x="7472" y="0"/>
                    <a:pt x="5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2" name="Google Shape;1622;p39"/>
            <p:cNvSpPr/>
            <p:nvPr/>
          </p:nvSpPr>
          <p:spPr>
            <a:xfrm>
              <a:off x="604750" y="2076550"/>
              <a:ext cx="455550" cy="512025"/>
            </a:xfrm>
            <a:custGeom>
              <a:avLst/>
              <a:gdLst/>
              <a:ahLst/>
              <a:cxnLst/>
              <a:rect l="l" t="t" r="r" b="b"/>
              <a:pathLst>
                <a:path w="18222" h="20481" extrusionOk="0">
                  <a:moveTo>
                    <a:pt x="10240" y="8314"/>
                  </a:moveTo>
                  <a:lnTo>
                    <a:pt x="10240" y="8314"/>
                  </a:lnTo>
                  <a:cubicBezTo>
                    <a:pt x="10240" y="8314"/>
                    <a:pt x="10257" y="8358"/>
                    <a:pt x="10302" y="8470"/>
                  </a:cubicBezTo>
                  <a:cubicBezTo>
                    <a:pt x="10302" y="8472"/>
                    <a:pt x="10302" y="8474"/>
                    <a:pt x="10302" y="8476"/>
                  </a:cubicBezTo>
                  <a:lnTo>
                    <a:pt x="10302" y="8476"/>
                  </a:lnTo>
                  <a:cubicBezTo>
                    <a:pt x="10268" y="8386"/>
                    <a:pt x="10240" y="8314"/>
                    <a:pt x="10240" y="8314"/>
                  </a:cubicBezTo>
                  <a:close/>
                  <a:moveTo>
                    <a:pt x="10462" y="9147"/>
                  </a:moveTo>
                  <a:cubicBezTo>
                    <a:pt x="10469" y="9197"/>
                    <a:pt x="10489" y="9282"/>
                    <a:pt x="10524" y="9412"/>
                  </a:cubicBezTo>
                  <a:lnTo>
                    <a:pt x="10524" y="9412"/>
                  </a:lnTo>
                  <a:cubicBezTo>
                    <a:pt x="10506" y="9321"/>
                    <a:pt x="10488" y="9230"/>
                    <a:pt x="10462" y="9147"/>
                  </a:cubicBezTo>
                  <a:close/>
                  <a:moveTo>
                    <a:pt x="10524" y="9412"/>
                  </a:moveTo>
                  <a:cubicBezTo>
                    <a:pt x="10551" y="9547"/>
                    <a:pt x="10578" y="9682"/>
                    <a:pt x="10632" y="9790"/>
                  </a:cubicBezTo>
                  <a:cubicBezTo>
                    <a:pt x="10586" y="9635"/>
                    <a:pt x="10550" y="9510"/>
                    <a:pt x="10524" y="9412"/>
                  </a:cubicBezTo>
                  <a:close/>
                  <a:moveTo>
                    <a:pt x="9880" y="12330"/>
                  </a:moveTo>
                  <a:cubicBezTo>
                    <a:pt x="9718" y="12516"/>
                    <a:pt x="9662" y="12587"/>
                    <a:pt x="9666" y="12587"/>
                  </a:cubicBezTo>
                  <a:cubicBezTo>
                    <a:pt x="9671" y="12587"/>
                    <a:pt x="9775" y="12470"/>
                    <a:pt x="9880" y="12330"/>
                  </a:cubicBezTo>
                  <a:close/>
                  <a:moveTo>
                    <a:pt x="9568" y="12853"/>
                  </a:moveTo>
                  <a:cubicBezTo>
                    <a:pt x="9575" y="12853"/>
                    <a:pt x="9537" y="12888"/>
                    <a:pt x="9422" y="12979"/>
                  </a:cubicBezTo>
                  <a:cubicBezTo>
                    <a:pt x="9385" y="12992"/>
                    <a:pt x="9349" y="13006"/>
                    <a:pt x="9314" y="13021"/>
                  </a:cubicBezTo>
                  <a:lnTo>
                    <a:pt x="9314" y="13021"/>
                  </a:lnTo>
                  <a:cubicBezTo>
                    <a:pt x="9431" y="12939"/>
                    <a:pt x="9556" y="12853"/>
                    <a:pt x="9568" y="12853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710"/>
                    <a:pt x="8653" y="6820"/>
                    <a:pt x="8983" y="7040"/>
                  </a:cubicBezTo>
                  <a:lnTo>
                    <a:pt x="9312" y="7260"/>
                  </a:lnTo>
                  <a:lnTo>
                    <a:pt x="9312" y="7260"/>
                  </a:lnTo>
                  <a:cubicBezTo>
                    <a:pt x="9560" y="7508"/>
                    <a:pt x="9669" y="7616"/>
                    <a:pt x="9862" y="7810"/>
                  </a:cubicBezTo>
                  <a:lnTo>
                    <a:pt x="9972" y="8030"/>
                  </a:lnTo>
                  <a:cubicBezTo>
                    <a:pt x="10126" y="8184"/>
                    <a:pt x="10226" y="8392"/>
                    <a:pt x="10310" y="8578"/>
                  </a:cubicBezTo>
                  <a:lnTo>
                    <a:pt x="10310" y="8578"/>
                  </a:lnTo>
                  <a:cubicBezTo>
                    <a:pt x="10336" y="8759"/>
                    <a:pt x="10412" y="8928"/>
                    <a:pt x="10412" y="9020"/>
                  </a:cubicBezTo>
                  <a:cubicBezTo>
                    <a:pt x="10432" y="9059"/>
                    <a:pt x="10448" y="9102"/>
                    <a:pt x="10462" y="9147"/>
                  </a:cubicBezTo>
                  <a:lnTo>
                    <a:pt x="10462" y="9147"/>
                  </a:lnTo>
                  <a:cubicBezTo>
                    <a:pt x="10456" y="9105"/>
                    <a:pt x="10457" y="9088"/>
                    <a:pt x="10464" y="9088"/>
                  </a:cubicBezTo>
                  <a:cubicBezTo>
                    <a:pt x="10489" y="9088"/>
                    <a:pt x="10575" y="9289"/>
                    <a:pt x="10632" y="9460"/>
                  </a:cubicBezTo>
                  <a:cubicBezTo>
                    <a:pt x="10742" y="9900"/>
                    <a:pt x="10632" y="9900"/>
                    <a:pt x="10632" y="10010"/>
                  </a:cubicBezTo>
                  <a:lnTo>
                    <a:pt x="10632" y="10456"/>
                  </a:lnTo>
                  <a:lnTo>
                    <a:pt x="10632" y="10456"/>
                  </a:lnTo>
                  <a:cubicBezTo>
                    <a:pt x="10603" y="10640"/>
                    <a:pt x="10563" y="10879"/>
                    <a:pt x="10522" y="11000"/>
                  </a:cubicBezTo>
                  <a:cubicBezTo>
                    <a:pt x="10467" y="11165"/>
                    <a:pt x="10412" y="11302"/>
                    <a:pt x="10357" y="11440"/>
                  </a:cubicBezTo>
                  <a:lnTo>
                    <a:pt x="10357" y="11440"/>
                  </a:lnTo>
                  <a:lnTo>
                    <a:pt x="10302" y="11550"/>
                  </a:lnTo>
                  <a:cubicBezTo>
                    <a:pt x="10302" y="11561"/>
                    <a:pt x="10301" y="11573"/>
                    <a:pt x="10299" y="11587"/>
                  </a:cubicBezTo>
                  <a:lnTo>
                    <a:pt x="10299" y="11587"/>
                  </a:lnTo>
                  <a:cubicBezTo>
                    <a:pt x="10274" y="11652"/>
                    <a:pt x="10248" y="11718"/>
                    <a:pt x="10223" y="11790"/>
                  </a:cubicBezTo>
                  <a:lnTo>
                    <a:pt x="10223" y="11790"/>
                  </a:lnTo>
                  <a:cubicBezTo>
                    <a:pt x="10183" y="11866"/>
                    <a:pt x="10133" y="11939"/>
                    <a:pt x="10082" y="11990"/>
                  </a:cubicBezTo>
                  <a:cubicBezTo>
                    <a:pt x="10051" y="12084"/>
                    <a:pt x="9965" y="12215"/>
                    <a:pt x="9880" y="12330"/>
                  </a:cubicBezTo>
                  <a:lnTo>
                    <a:pt x="9880" y="12330"/>
                  </a:lnTo>
                  <a:cubicBezTo>
                    <a:pt x="9935" y="12267"/>
                    <a:pt x="10002" y="12191"/>
                    <a:pt x="10082" y="12100"/>
                  </a:cubicBezTo>
                  <a:lnTo>
                    <a:pt x="10082" y="12100"/>
                  </a:lnTo>
                  <a:cubicBezTo>
                    <a:pt x="9972" y="12320"/>
                    <a:pt x="9752" y="12649"/>
                    <a:pt x="9532" y="12869"/>
                  </a:cubicBezTo>
                  <a:lnTo>
                    <a:pt x="9289" y="13032"/>
                  </a:lnTo>
                  <a:lnTo>
                    <a:pt x="9289" y="13032"/>
                  </a:lnTo>
                  <a:cubicBezTo>
                    <a:pt x="9116" y="13110"/>
                    <a:pt x="8969" y="13213"/>
                    <a:pt x="8808" y="13301"/>
                  </a:cubicBezTo>
                  <a:lnTo>
                    <a:pt x="8808" y="13301"/>
                  </a:lnTo>
                  <a:cubicBezTo>
                    <a:pt x="8794" y="13303"/>
                    <a:pt x="8779" y="13306"/>
                    <a:pt x="8763" y="13309"/>
                  </a:cubicBezTo>
                  <a:cubicBezTo>
                    <a:pt x="8543" y="13309"/>
                    <a:pt x="8433" y="13529"/>
                    <a:pt x="8213" y="13529"/>
                  </a:cubicBezTo>
                  <a:cubicBezTo>
                    <a:pt x="8054" y="13529"/>
                    <a:pt x="7952" y="13587"/>
                    <a:pt x="7825" y="13619"/>
                  </a:cubicBezTo>
                  <a:lnTo>
                    <a:pt x="7825" y="13619"/>
                  </a:lnTo>
                  <a:cubicBezTo>
                    <a:pt x="7882" y="13612"/>
                    <a:pt x="7925" y="13608"/>
                    <a:pt x="7937" y="13608"/>
                  </a:cubicBezTo>
                  <a:cubicBezTo>
                    <a:pt x="7953" y="13608"/>
                    <a:pt x="7912" y="13616"/>
                    <a:pt x="7773" y="13639"/>
                  </a:cubicBezTo>
                  <a:lnTo>
                    <a:pt x="7663" y="13639"/>
                  </a:lnTo>
                  <a:cubicBezTo>
                    <a:pt x="7724" y="13639"/>
                    <a:pt x="7776" y="13631"/>
                    <a:pt x="7825" y="13619"/>
                  </a:cubicBezTo>
                  <a:lnTo>
                    <a:pt x="7825" y="13619"/>
                  </a:lnTo>
                  <a:cubicBezTo>
                    <a:pt x="7774" y="13624"/>
                    <a:pt x="7712" y="13632"/>
                    <a:pt x="7649" y="13639"/>
                  </a:cubicBezTo>
                  <a:lnTo>
                    <a:pt x="6673" y="13639"/>
                  </a:lnTo>
                  <a:cubicBezTo>
                    <a:pt x="6673" y="13639"/>
                    <a:pt x="6013" y="13529"/>
                    <a:pt x="5903" y="13529"/>
                  </a:cubicBezTo>
                  <a:cubicBezTo>
                    <a:pt x="5536" y="13429"/>
                    <a:pt x="5187" y="13382"/>
                    <a:pt x="4858" y="13382"/>
                  </a:cubicBezTo>
                  <a:cubicBezTo>
                    <a:pt x="1235" y="13382"/>
                    <a:pt x="0" y="19020"/>
                    <a:pt x="4033" y="20129"/>
                  </a:cubicBezTo>
                  <a:cubicBezTo>
                    <a:pt x="4984" y="20366"/>
                    <a:pt x="5955" y="20481"/>
                    <a:pt x="6920" y="20481"/>
                  </a:cubicBezTo>
                  <a:cubicBezTo>
                    <a:pt x="8188" y="20481"/>
                    <a:pt x="9446" y="20283"/>
                    <a:pt x="10632" y="19909"/>
                  </a:cubicBezTo>
                  <a:cubicBezTo>
                    <a:pt x="12722" y="19139"/>
                    <a:pt x="14482" y="17819"/>
                    <a:pt x="15692" y="15949"/>
                  </a:cubicBezTo>
                  <a:cubicBezTo>
                    <a:pt x="18002" y="12649"/>
                    <a:pt x="18222" y="8470"/>
                    <a:pt x="16352" y="4950"/>
                  </a:cubicBezTo>
                  <a:cubicBezTo>
                    <a:pt x="15362" y="2970"/>
                    <a:pt x="13602" y="1321"/>
                    <a:pt x="11512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3" name="Google Shape;1623;p39"/>
            <p:cNvSpPr/>
            <p:nvPr/>
          </p:nvSpPr>
          <p:spPr>
            <a:xfrm>
              <a:off x="306850" y="2562225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7817" y="7237"/>
                  </a:moveTo>
                  <a:cubicBezTo>
                    <a:pt x="7765" y="7275"/>
                    <a:pt x="7722" y="7301"/>
                    <a:pt x="7700" y="7301"/>
                  </a:cubicBezTo>
                  <a:cubicBezTo>
                    <a:pt x="7743" y="7280"/>
                    <a:pt x="7781" y="7258"/>
                    <a:pt x="7817" y="7237"/>
                  </a:cubicBezTo>
                  <a:close/>
                  <a:moveTo>
                    <a:pt x="7186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59" y="8162"/>
                    <a:pt x="7192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10" y="13473"/>
                  </a:moveTo>
                  <a:cubicBezTo>
                    <a:pt x="9680" y="13473"/>
                    <a:pt x="9863" y="13497"/>
                    <a:pt x="10230" y="13570"/>
                  </a:cubicBezTo>
                  <a:lnTo>
                    <a:pt x="10010" y="13570"/>
                  </a:lnTo>
                  <a:cubicBezTo>
                    <a:pt x="9790" y="13570"/>
                    <a:pt x="9472" y="13473"/>
                    <a:pt x="9610" y="13473"/>
                  </a:cubicBezTo>
                  <a:close/>
                  <a:moveTo>
                    <a:pt x="7904" y="1"/>
                  </a:moveTo>
                  <a:cubicBezTo>
                    <a:pt x="7219" y="1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1" y="5871"/>
                    <a:pt x="1" y="9941"/>
                  </a:cubicBezTo>
                  <a:cubicBezTo>
                    <a:pt x="1" y="13900"/>
                    <a:pt x="2200" y="17420"/>
                    <a:pt x="5720" y="19290"/>
                  </a:cubicBezTo>
                  <a:cubicBezTo>
                    <a:pt x="7301" y="20008"/>
                    <a:pt x="9023" y="20398"/>
                    <a:pt x="10762" y="20398"/>
                  </a:cubicBezTo>
                  <a:cubicBezTo>
                    <a:pt x="11686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8" y="13285"/>
                    <a:pt x="11659" y="13350"/>
                  </a:cubicBezTo>
                  <a:lnTo>
                    <a:pt x="11110" y="13570"/>
                  </a:lnTo>
                  <a:lnTo>
                    <a:pt x="10230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lnTo>
                    <a:pt x="8470" y="12910"/>
                  </a:lnTo>
                  <a:lnTo>
                    <a:pt x="8470" y="12910"/>
                  </a:lnTo>
                  <a:cubicBezTo>
                    <a:pt x="8470" y="12910"/>
                    <a:pt x="8470" y="12910"/>
                    <a:pt x="8470" y="12910"/>
                  </a:cubicBezTo>
                  <a:cubicBezTo>
                    <a:pt x="8030" y="12580"/>
                    <a:pt x="8030" y="12580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1"/>
                    <a:pt x="7260" y="11481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7" y="11404"/>
                    <a:pt x="7222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cubicBezTo>
                    <a:pt x="6930" y="10051"/>
                    <a:pt x="6930" y="9721"/>
                    <a:pt x="6930" y="9391"/>
                  </a:cubicBez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192"/>
                    <a:pt x="7570" y="7652"/>
                    <a:pt x="7601" y="7462"/>
                  </a:cubicBezTo>
                  <a:lnTo>
                    <a:pt x="7601" y="7462"/>
                  </a:lnTo>
                  <a:cubicBezTo>
                    <a:pt x="7711" y="7346"/>
                    <a:pt x="7842" y="7268"/>
                    <a:pt x="7920" y="7191"/>
                  </a:cubicBezTo>
                  <a:lnTo>
                    <a:pt x="7975" y="7136"/>
                  </a:lnTo>
                  <a:lnTo>
                    <a:pt x="7975" y="7136"/>
                  </a:lnTo>
                  <a:cubicBezTo>
                    <a:pt x="8057" y="7081"/>
                    <a:pt x="8140" y="7026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1"/>
                    <a:pt x="10450" y="592"/>
                    <a:pt x="8580" y="42"/>
                  </a:cubicBezTo>
                  <a:cubicBezTo>
                    <a:pt x="8360" y="14"/>
                    <a:pt x="8133" y="1"/>
                    <a:pt x="7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4" name="Google Shape;1624;p39"/>
            <p:cNvSpPr/>
            <p:nvPr/>
          </p:nvSpPr>
          <p:spPr>
            <a:xfrm>
              <a:off x="953025" y="2562700"/>
              <a:ext cx="454975" cy="509275"/>
            </a:xfrm>
            <a:custGeom>
              <a:avLst/>
              <a:gdLst/>
              <a:ahLst/>
              <a:cxnLst/>
              <a:rect l="l" t="t" r="r" b="b"/>
              <a:pathLst>
                <a:path w="18199" h="20371" extrusionOk="0">
                  <a:moveTo>
                    <a:pt x="8909" y="7460"/>
                  </a:moveTo>
                  <a:lnTo>
                    <a:pt x="8909" y="7460"/>
                  </a:lnTo>
                  <a:cubicBezTo>
                    <a:pt x="8791" y="7542"/>
                    <a:pt x="8666" y="7628"/>
                    <a:pt x="8655" y="7628"/>
                  </a:cubicBezTo>
                  <a:cubicBezTo>
                    <a:pt x="8647" y="7628"/>
                    <a:pt x="8686" y="7594"/>
                    <a:pt x="8800" y="7502"/>
                  </a:cubicBezTo>
                  <a:cubicBezTo>
                    <a:pt x="8838" y="7489"/>
                    <a:pt x="8874" y="7475"/>
                    <a:pt x="8909" y="7460"/>
                  </a:cubicBezTo>
                  <a:close/>
                  <a:moveTo>
                    <a:pt x="7716" y="9136"/>
                  </a:moveTo>
                  <a:lnTo>
                    <a:pt x="7716" y="9136"/>
                  </a:lnTo>
                  <a:cubicBezTo>
                    <a:pt x="7695" y="9190"/>
                    <a:pt x="7680" y="9226"/>
                    <a:pt x="7678" y="9226"/>
                  </a:cubicBezTo>
                  <a:cubicBezTo>
                    <a:pt x="7676" y="9226"/>
                    <a:pt x="7683" y="9204"/>
                    <a:pt x="7700" y="9152"/>
                  </a:cubicBezTo>
                  <a:cubicBezTo>
                    <a:pt x="7706" y="9146"/>
                    <a:pt x="7711" y="9141"/>
                    <a:pt x="7716" y="9136"/>
                  </a:cubicBezTo>
                  <a:close/>
                  <a:moveTo>
                    <a:pt x="7590" y="10692"/>
                  </a:moveTo>
                  <a:cubicBezTo>
                    <a:pt x="7637" y="10847"/>
                    <a:pt x="7672" y="10971"/>
                    <a:pt x="7699" y="11069"/>
                  </a:cubicBezTo>
                  <a:lnTo>
                    <a:pt x="7699" y="11069"/>
                  </a:lnTo>
                  <a:cubicBezTo>
                    <a:pt x="7672" y="10934"/>
                    <a:pt x="7644" y="10800"/>
                    <a:pt x="7590" y="10692"/>
                  </a:cubicBezTo>
                  <a:close/>
                  <a:moveTo>
                    <a:pt x="7699" y="11069"/>
                  </a:moveTo>
                  <a:lnTo>
                    <a:pt x="7699" y="11069"/>
                  </a:lnTo>
                  <a:cubicBezTo>
                    <a:pt x="7717" y="11160"/>
                    <a:pt x="7735" y="11251"/>
                    <a:pt x="7761" y="11335"/>
                  </a:cubicBezTo>
                  <a:lnTo>
                    <a:pt x="7761" y="11335"/>
                  </a:lnTo>
                  <a:cubicBezTo>
                    <a:pt x="7753" y="11285"/>
                    <a:pt x="7734" y="11200"/>
                    <a:pt x="7699" y="11069"/>
                  </a:cubicBezTo>
                  <a:close/>
                  <a:moveTo>
                    <a:pt x="7920" y="12006"/>
                  </a:moveTo>
                  <a:cubicBezTo>
                    <a:pt x="7955" y="12096"/>
                    <a:pt x="7983" y="12167"/>
                    <a:pt x="7983" y="12167"/>
                  </a:cubicBezTo>
                  <a:cubicBezTo>
                    <a:pt x="7982" y="12167"/>
                    <a:pt x="7965" y="12124"/>
                    <a:pt x="7920" y="12011"/>
                  </a:cubicBezTo>
                  <a:cubicBezTo>
                    <a:pt x="7920" y="12010"/>
                    <a:pt x="7920" y="12008"/>
                    <a:pt x="7920" y="12006"/>
                  </a:cubicBezTo>
                  <a:close/>
                  <a:moveTo>
                    <a:pt x="11302" y="1"/>
                  </a:moveTo>
                  <a:cubicBezTo>
                    <a:pt x="10034" y="1"/>
                    <a:pt x="8777" y="198"/>
                    <a:pt x="7590" y="573"/>
                  </a:cubicBezTo>
                  <a:cubicBezTo>
                    <a:pt x="5500" y="1343"/>
                    <a:pt x="3741" y="2772"/>
                    <a:pt x="2421" y="4532"/>
                  </a:cubicBezTo>
                  <a:cubicBezTo>
                    <a:pt x="221" y="7832"/>
                    <a:pt x="1" y="12011"/>
                    <a:pt x="1761" y="15421"/>
                  </a:cubicBezTo>
                  <a:cubicBezTo>
                    <a:pt x="2861" y="17511"/>
                    <a:pt x="4621" y="19051"/>
                    <a:pt x="6710" y="19931"/>
                  </a:cubicBezTo>
                  <a:cubicBezTo>
                    <a:pt x="7224" y="20224"/>
                    <a:pt x="7786" y="20371"/>
                    <a:pt x="8397" y="20371"/>
                  </a:cubicBezTo>
                  <a:cubicBezTo>
                    <a:pt x="8702" y="20371"/>
                    <a:pt x="9020" y="20334"/>
                    <a:pt x="9350" y="20261"/>
                  </a:cubicBezTo>
                  <a:cubicBezTo>
                    <a:pt x="10120" y="20041"/>
                    <a:pt x="10890" y="19491"/>
                    <a:pt x="11330" y="18721"/>
                  </a:cubicBezTo>
                  <a:cubicBezTo>
                    <a:pt x="12100" y="17291"/>
                    <a:pt x="11880" y="14761"/>
                    <a:pt x="10120" y="13991"/>
                  </a:cubicBezTo>
                  <a:lnTo>
                    <a:pt x="10340" y="13991"/>
                  </a:lnTo>
                  <a:cubicBezTo>
                    <a:pt x="9900" y="13881"/>
                    <a:pt x="9570" y="13661"/>
                    <a:pt x="9240" y="13441"/>
                  </a:cubicBezTo>
                  <a:lnTo>
                    <a:pt x="8910" y="13221"/>
                  </a:lnTo>
                  <a:lnTo>
                    <a:pt x="8910" y="13221"/>
                  </a:lnTo>
                  <a:cubicBezTo>
                    <a:pt x="8662" y="12973"/>
                    <a:pt x="8554" y="12865"/>
                    <a:pt x="8360" y="12671"/>
                  </a:cubicBezTo>
                  <a:lnTo>
                    <a:pt x="8360" y="12671"/>
                  </a:lnTo>
                  <a:lnTo>
                    <a:pt x="8250" y="12451"/>
                  </a:lnTo>
                  <a:cubicBezTo>
                    <a:pt x="8095" y="12296"/>
                    <a:pt x="7995" y="12086"/>
                    <a:pt x="7910" y="11899"/>
                  </a:cubicBezTo>
                  <a:lnTo>
                    <a:pt x="7910" y="11899"/>
                  </a:lnTo>
                  <a:cubicBezTo>
                    <a:pt x="7883" y="11747"/>
                    <a:pt x="7810" y="11641"/>
                    <a:pt x="7810" y="11462"/>
                  </a:cubicBezTo>
                  <a:cubicBezTo>
                    <a:pt x="7791" y="11422"/>
                    <a:pt x="7774" y="11380"/>
                    <a:pt x="7761" y="11335"/>
                  </a:cubicBezTo>
                  <a:lnTo>
                    <a:pt x="7761" y="11335"/>
                  </a:lnTo>
                  <a:cubicBezTo>
                    <a:pt x="7767" y="11376"/>
                    <a:pt x="7765" y="11394"/>
                    <a:pt x="7758" y="11394"/>
                  </a:cubicBezTo>
                  <a:cubicBezTo>
                    <a:pt x="7734" y="11394"/>
                    <a:pt x="7647" y="11193"/>
                    <a:pt x="7590" y="11022"/>
                  </a:cubicBezTo>
                  <a:cubicBezTo>
                    <a:pt x="7480" y="10692"/>
                    <a:pt x="7590" y="10692"/>
                    <a:pt x="7590" y="10472"/>
                  </a:cubicBezTo>
                  <a:lnTo>
                    <a:pt x="7590" y="10025"/>
                  </a:lnTo>
                  <a:lnTo>
                    <a:pt x="7590" y="10025"/>
                  </a:lnTo>
                  <a:cubicBezTo>
                    <a:pt x="7620" y="9841"/>
                    <a:pt x="7660" y="9603"/>
                    <a:pt x="7700" y="9482"/>
                  </a:cubicBezTo>
                  <a:cubicBezTo>
                    <a:pt x="7796" y="9193"/>
                    <a:pt x="7892" y="8989"/>
                    <a:pt x="7915" y="8722"/>
                  </a:cubicBezTo>
                  <a:lnTo>
                    <a:pt x="7915" y="8722"/>
                  </a:lnTo>
                  <a:lnTo>
                    <a:pt x="8030" y="8492"/>
                  </a:lnTo>
                  <a:cubicBezTo>
                    <a:pt x="8170" y="8282"/>
                    <a:pt x="8532" y="7894"/>
                    <a:pt x="8523" y="7894"/>
                  </a:cubicBezTo>
                  <a:cubicBezTo>
                    <a:pt x="8518" y="7894"/>
                    <a:pt x="8391" y="8021"/>
                    <a:pt x="8030" y="8382"/>
                  </a:cubicBezTo>
                  <a:cubicBezTo>
                    <a:pt x="8250" y="8162"/>
                    <a:pt x="8470" y="7942"/>
                    <a:pt x="8690" y="7722"/>
                  </a:cubicBezTo>
                  <a:lnTo>
                    <a:pt x="8988" y="7424"/>
                  </a:lnTo>
                  <a:lnTo>
                    <a:pt x="8988" y="7424"/>
                  </a:lnTo>
                  <a:cubicBezTo>
                    <a:pt x="9138" y="7350"/>
                    <a:pt x="9270" y="7259"/>
                    <a:pt x="9415" y="7180"/>
                  </a:cubicBezTo>
                  <a:lnTo>
                    <a:pt x="9415" y="7180"/>
                  </a:lnTo>
                  <a:cubicBezTo>
                    <a:pt x="9428" y="7178"/>
                    <a:pt x="9443" y="7175"/>
                    <a:pt x="9460" y="7172"/>
                  </a:cubicBezTo>
                  <a:lnTo>
                    <a:pt x="10010" y="6952"/>
                  </a:lnTo>
                  <a:lnTo>
                    <a:pt x="10366" y="6863"/>
                  </a:lnTo>
                  <a:lnTo>
                    <a:pt x="10366" y="6863"/>
                  </a:lnTo>
                  <a:cubicBezTo>
                    <a:pt x="10303" y="6869"/>
                    <a:pt x="10254" y="6874"/>
                    <a:pt x="10232" y="6874"/>
                  </a:cubicBezTo>
                  <a:cubicBezTo>
                    <a:pt x="10201" y="6874"/>
                    <a:pt x="10224" y="6865"/>
                    <a:pt x="10340" y="6842"/>
                  </a:cubicBezTo>
                  <a:lnTo>
                    <a:pt x="10450" y="6842"/>
                  </a:lnTo>
                  <a:lnTo>
                    <a:pt x="10366" y="6863"/>
                  </a:lnTo>
                  <a:lnTo>
                    <a:pt x="10366" y="6863"/>
                  </a:lnTo>
                  <a:cubicBezTo>
                    <a:pt x="10423" y="6857"/>
                    <a:pt x="10491" y="6850"/>
                    <a:pt x="10560" y="6842"/>
                  </a:cubicBezTo>
                  <a:lnTo>
                    <a:pt x="11550" y="6842"/>
                  </a:lnTo>
                  <a:cubicBezTo>
                    <a:pt x="11770" y="6842"/>
                    <a:pt x="12100" y="6952"/>
                    <a:pt x="12320" y="6952"/>
                  </a:cubicBezTo>
                  <a:cubicBezTo>
                    <a:pt x="12711" y="7069"/>
                    <a:pt x="13081" y="7123"/>
                    <a:pt x="13430" y="7123"/>
                  </a:cubicBezTo>
                  <a:cubicBezTo>
                    <a:pt x="17002" y="7123"/>
                    <a:pt x="18198" y="1455"/>
                    <a:pt x="14190" y="353"/>
                  </a:cubicBezTo>
                  <a:cubicBezTo>
                    <a:pt x="13239" y="115"/>
                    <a:pt x="12267" y="1"/>
                    <a:pt x="11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5" name="Google Shape;1625;p39"/>
            <p:cNvSpPr/>
            <p:nvPr/>
          </p:nvSpPr>
          <p:spPr>
            <a:xfrm>
              <a:off x="1634975" y="2563250"/>
              <a:ext cx="412475" cy="508950"/>
            </a:xfrm>
            <a:custGeom>
              <a:avLst/>
              <a:gdLst/>
              <a:ahLst/>
              <a:cxnLst/>
              <a:rect l="l" t="t" r="r" b="b"/>
              <a:pathLst>
                <a:path w="16499" h="20358" extrusionOk="0">
                  <a:moveTo>
                    <a:pt x="8066" y="7175"/>
                  </a:moveTo>
                  <a:cubicBezTo>
                    <a:pt x="8051" y="7189"/>
                    <a:pt x="8036" y="7204"/>
                    <a:pt x="8022" y="7220"/>
                  </a:cubicBezTo>
                  <a:lnTo>
                    <a:pt x="8022" y="7220"/>
                  </a:lnTo>
                  <a:cubicBezTo>
                    <a:pt x="8036" y="7205"/>
                    <a:pt x="8051" y="7190"/>
                    <a:pt x="8066" y="7175"/>
                  </a:cubicBezTo>
                  <a:close/>
                  <a:moveTo>
                    <a:pt x="8022" y="7220"/>
                  </a:moveTo>
                  <a:cubicBezTo>
                    <a:pt x="7963" y="7284"/>
                    <a:pt x="7919" y="7342"/>
                    <a:pt x="7919" y="7370"/>
                  </a:cubicBezTo>
                  <a:cubicBezTo>
                    <a:pt x="7948" y="7313"/>
                    <a:pt x="7983" y="7264"/>
                    <a:pt x="8022" y="7220"/>
                  </a:cubicBezTo>
                  <a:close/>
                  <a:moveTo>
                    <a:pt x="7293" y="8121"/>
                  </a:moveTo>
                  <a:cubicBezTo>
                    <a:pt x="7307" y="8121"/>
                    <a:pt x="7279" y="8211"/>
                    <a:pt x="7149" y="8470"/>
                  </a:cubicBezTo>
                  <a:cubicBezTo>
                    <a:pt x="7149" y="8336"/>
                    <a:pt x="7271" y="8121"/>
                    <a:pt x="7293" y="8121"/>
                  </a:cubicBezTo>
                  <a:close/>
                  <a:moveTo>
                    <a:pt x="7538" y="12017"/>
                  </a:moveTo>
                  <a:lnTo>
                    <a:pt x="7538" y="12017"/>
                  </a:lnTo>
                  <a:cubicBezTo>
                    <a:pt x="7542" y="12017"/>
                    <a:pt x="7601" y="12094"/>
                    <a:pt x="7672" y="12182"/>
                  </a:cubicBezTo>
                  <a:lnTo>
                    <a:pt x="7672" y="12182"/>
                  </a:lnTo>
                  <a:lnTo>
                    <a:pt x="7589" y="12099"/>
                  </a:lnTo>
                  <a:cubicBezTo>
                    <a:pt x="7550" y="12040"/>
                    <a:pt x="7535" y="12017"/>
                    <a:pt x="7538" y="12017"/>
                  </a:cubicBezTo>
                  <a:close/>
                  <a:moveTo>
                    <a:pt x="8359" y="12869"/>
                  </a:moveTo>
                  <a:cubicBezTo>
                    <a:pt x="8470" y="12962"/>
                    <a:pt x="8582" y="13055"/>
                    <a:pt x="8575" y="13055"/>
                  </a:cubicBezTo>
                  <a:cubicBezTo>
                    <a:pt x="8572" y="13055"/>
                    <a:pt x="8541" y="13033"/>
                    <a:pt x="8469" y="12979"/>
                  </a:cubicBezTo>
                  <a:cubicBezTo>
                    <a:pt x="8428" y="12938"/>
                    <a:pt x="8391" y="12902"/>
                    <a:pt x="8359" y="12869"/>
                  </a:cubicBezTo>
                  <a:close/>
                  <a:moveTo>
                    <a:pt x="9096" y="13287"/>
                  </a:moveTo>
                  <a:cubicBezTo>
                    <a:pt x="9192" y="13328"/>
                    <a:pt x="9270" y="13362"/>
                    <a:pt x="9266" y="13362"/>
                  </a:cubicBezTo>
                  <a:cubicBezTo>
                    <a:pt x="9263" y="13362"/>
                    <a:pt x="9224" y="13347"/>
                    <a:pt x="9129" y="13309"/>
                  </a:cubicBezTo>
                  <a:lnTo>
                    <a:pt x="9096" y="13287"/>
                  </a:lnTo>
                  <a:close/>
                  <a:moveTo>
                    <a:pt x="9671" y="13432"/>
                  </a:moveTo>
                  <a:cubicBezTo>
                    <a:pt x="9740" y="13432"/>
                    <a:pt x="9936" y="13456"/>
                    <a:pt x="10339" y="13529"/>
                  </a:cubicBezTo>
                  <a:lnTo>
                    <a:pt x="10119" y="13529"/>
                  </a:lnTo>
                  <a:cubicBezTo>
                    <a:pt x="9899" y="13529"/>
                    <a:pt x="9532" y="13432"/>
                    <a:pt x="9671" y="13432"/>
                  </a:cubicBezTo>
                  <a:close/>
                  <a:moveTo>
                    <a:pt x="11549" y="13498"/>
                  </a:moveTo>
                  <a:cubicBezTo>
                    <a:pt x="11551" y="13498"/>
                    <a:pt x="11492" y="13506"/>
                    <a:pt x="11329" y="13529"/>
                  </a:cubicBezTo>
                  <a:lnTo>
                    <a:pt x="11301" y="13529"/>
                  </a:lnTo>
                  <a:cubicBezTo>
                    <a:pt x="11428" y="13513"/>
                    <a:pt x="11546" y="13498"/>
                    <a:pt x="11549" y="13498"/>
                  </a:cubicBezTo>
                  <a:close/>
                  <a:moveTo>
                    <a:pt x="7809" y="1"/>
                  </a:moveTo>
                  <a:cubicBezTo>
                    <a:pt x="7223" y="1"/>
                    <a:pt x="6636" y="147"/>
                    <a:pt x="6050" y="441"/>
                  </a:cubicBezTo>
                  <a:lnTo>
                    <a:pt x="6159" y="441"/>
                  </a:lnTo>
                  <a:cubicBezTo>
                    <a:pt x="2420" y="2091"/>
                    <a:pt x="0" y="5830"/>
                    <a:pt x="110" y="9900"/>
                  </a:cubicBezTo>
                  <a:cubicBezTo>
                    <a:pt x="110" y="13859"/>
                    <a:pt x="2310" y="17379"/>
                    <a:pt x="5720" y="19249"/>
                  </a:cubicBezTo>
                  <a:cubicBezTo>
                    <a:pt x="7372" y="19967"/>
                    <a:pt x="9119" y="20357"/>
                    <a:pt x="10867" y="20357"/>
                  </a:cubicBezTo>
                  <a:cubicBezTo>
                    <a:pt x="11795" y="20357"/>
                    <a:pt x="12724" y="20247"/>
                    <a:pt x="13639" y="20019"/>
                  </a:cubicBezTo>
                  <a:cubicBezTo>
                    <a:pt x="15399" y="19469"/>
                    <a:pt x="16498" y="17599"/>
                    <a:pt x="16058" y="15729"/>
                  </a:cubicBezTo>
                  <a:cubicBezTo>
                    <a:pt x="15591" y="14232"/>
                    <a:pt x="14167" y="13212"/>
                    <a:pt x="12602" y="13212"/>
                  </a:cubicBezTo>
                  <a:cubicBezTo>
                    <a:pt x="12327" y="13212"/>
                    <a:pt x="12048" y="13244"/>
                    <a:pt x="11769" y="13309"/>
                  </a:cubicBezTo>
                  <a:lnTo>
                    <a:pt x="11109" y="13529"/>
                  </a:lnTo>
                  <a:lnTo>
                    <a:pt x="10339" y="13529"/>
                  </a:lnTo>
                  <a:lnTo>
                    <a:pt x="9899" y="13419"/>
                  </a:lnTo>
                  <a:cubicBezTo>
                    <a:pt x="9603" y="13321"/>
                    <a:pt x="9306" y="13310"/>
                    <a:pt x="9010" y="13230"/>
                  </a:cubicBezTo>
                  <a:lnTo>
                    <a:pt x="9010" y="13230"/>
                  </a:lnTo>
                  <a:lnTo>
                    <a:pt x="8799" y="13089"/>
                  </a:lnTo>
                  <a:lnTo>
                    <a:pt x="8359" y="12869"/>
                  </a:lnTo>
                  <a:lnTo>
                    <a:pt x="8359" y="12869"/>
                  </a:lnTo>
                  <a:cubicBezTo>
                    <a:pt x="8136" y="12646"/>
                    <a:pt x="8112" y="12622"/>
                    <a:pt x="7919" y="12429"/>
                  </a:cubicBezTo>
                  <a:cubicBezTo>
                    <a:pt x="7919" y="12429"/>
                    <a:pt x="7809" y="12319"/>
                    <a:pt x="7809" y="12209"/>
                  </a:cubicBezTo>
                  <a:cubicBezTo>
                    <a:pt x="7699" y="12209"/>
                    <a:pt x="7479" y="11770"/>
                    <a:pt x="7369" y="11550"/>
                  </a:cubicBezTo>
                  <a:cubicBezTo>
                    <a:pt x="7369" y="11550"/>
                    <a:pt x="7369" y="11459"/>
                    <a:pt x="7287" y="11360"/>
                  </a:cubicBezTo>
                  <a:lnTo>
                    <a:pt x="7287" y="11360"/>
                  </a:lnTo>
                  <a:cubicBezTo>
                    <a:pt x="7260" y="11290"/>
                    <a:pt x="7241" y="11235"/>
                    <a:pt x="7209" y="11185"/>
                  </a:cubicBezTo>
                  <a:lnTo>
                    <a:pt x="7209" y="11185"/>
                  </a:lnTo>
                  <a:cubicBezTo>
                    <a:pt x="7118" y="10929"/>
                    <a:pt x="7039" y="10729"/>
                    <a:pt x="7039" y="10450"/>
                  </a:cubicBezTo>
                  <a:cubicBezTo>
                    <a:pt x="7039" y="10416"/>
                    <a:pt x="7039" y="10378"/>
                    <a:pt x="7039" y="10340"/>
                  </a:cubicBezTo>
                  <a:lnTo>
                    <a:pt x="7039" y="9460"/>
                  </a:lnTo>
                  <a:lnTo>
                    <a:pt x="7039" y="9020"/>
                  </a:lnTo>
                  <a:cubicBezTo>
                    <a:pt x="7039" y="9020"/>
                    <a:pt x="6971" y="9294"/>
                    <a:pt x="6929" y="9498"/>
                  </a:cubicBezTo>
                  <a:lnTo>
                    <a:pt x="6929" y="9498"/>
                  </a:lnTo>
                  <a:cubicBezTo>
                    <a:pt x="6929" y="9393"/>
                    <a:pt x="6929" y="9431"/>
                    <a:pt x="6929" y="9350"/>
                  </a:cubicBezTo>
                  <a:cubicBezTo>
                    <a:pt x="6929" y="9101"/>
                    <a:pt x="6992" y="8852"/>
                    <a:pt x="7070" y="8650"/>
                  </a:cubicBezTo>
                  <a:lnTo>
                    <a:pt x="7070" y="8650"/>
                  </a:lnTo>
                  <a:cubicBezTo>
                    <a:pt x="7129" y="8549"/>
                    <a:pt x="7213" y="8406"/>
                    <a:pt x="7259" y="8360"/>
                  </a:cubicBezTo>
                  <a:cubicBezTo>
                    <a:pt x="7259" y="8140"/>
                    <a:pt x="7809" y="7590"/>
                    <a:pt x="7809" y="7370"/>
                  </a:cubicBezTo>
                  <a:lnTo>
                    <a:pt x="7809" y="7370"/>
                  </a:lnTo>
                  <a:lnTo>
                    <a:pt x="8029" y="7150"/>
                  </a:lnTo>
                  <a:lnTo>
                    <a:pt x="8158" y="7086"/>
                  </a:lnTo>
                  <a:lnTo>
                    <a:pt x="8158" y="7086"/>
                  </a:lnTo>
                  <a:cubicBezTo>
                    <a:pt x="8127" y="7114"/>
                    <a:pt x="8095" y="7145"/>
                    <a:pt x="8066" y="7175"/>
                  </a:cubicBezTo>
                  <a:lnTo>
                    <a:pt x="8066" y="7175"/>
                  </a:lnTo>
                  <a:cubicBezTo>
                    <a:pt x="8104" y="7137"/>
                    <a:pt x="8145" y="7104"/>
                    <a:pt x="8184" y="7073"/>
                  </a:cubicBezTo>
                  <a:lnTo>
                    <a:pt x="8184" y="7073"/>
                  </a:lnTo>
                  <a:lnTo>
                    <a:pt x="8249" y="7040"/>
                  </a:lnTo>
                  <a:cubicBezTo>
                    <a:pt x="8283" y="7006"/>
                    <a:pt x="8307" y="6981"/>
                    <a:pt x="8322" y="6964"/>
                  </a:cubicBezTo>
                  <a:lnTo>
                    <a:pt x="8322" y="6964"/>
                  </a:lnTo>
                  <a:cubicBezTo>
                    <a:pt x="8335" y="6953"/>
                    <a:pt x="8348" y="6941"/>
                    <a:pt x="8359" y="6930"/>
                  </a:cubicBezTo>
                  <a:cubicBezTo>
                    <a:pt x="8799" y="6710"/>
                    <a:pt x="9129" y="6600"/>
                    <a:pt x="9569" y="6380"/>
                  </a:cubicBezTo>
                  <a:cubicBezTo>
                    <a:pt x="10339" y="5940"/>
                    <a:pt x="10889" y="5170"/>
                    <a:pt x="11109" y="4290"/>
                  </a:cubicBezTo>
                  <a:cubicBezTo>
                    <a:pt x="11659" y="2530"/>
                    <a:pt x="10559" y="551"/>
                    <a:pt x="8689" y="111"/>
                  </a:cubicBezTo>
                  <a:cubicBezTo>
                    <a:pt x="8396" y="37"/>
                    <a:pt x="8103" y="1"/>
                    <a:pt x="78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6" name="Google Shape;1626;p39"/>
            <p:cNvSpPr/>
            <p:nvPr/>
          </p:nvSpPr>
          <p:spPr>
            <a:xfrm>
              <a:off x="2283900" y="2562700"/>
              <a:ext cx="454950" cy="509275"/>
            </a:xfrm>
            <a:custGeom>
              <a:avLst/>
              <a:gdLst/>
              <a:ahLst/>
              <a:cxnLst/>
              <a:rect l="l" t="t" r="r" b="b"/>
              <a:pathLst>
                <a:path w="18198" h="20371" extrusionOk="0">
                  <a:moveTo>
                    <a:pt x="8908" y="7460"/>
                  </a:moveTo>
                  <a:cubicBezTo>
                    <a:pt x="8791" y="7542"/>
                    <a:pt x="8666" y="7628"/>
                    <a:pt x="8654" y="7628"/>
                  </a:cubicBezTo>
                  <a:cubicBezTo>
                    <a:pt x="8647" y="7628"/>
                    <a:pt x="8685" y="7594"/>
                    <a:pt x="8799" y="7502"/>
                  </a:cubicBezTo>
                  <a:cubicBezTo>
                    <a:pt x="8837" y="7489"/>
                    <a:pt x="8873" y="7475"/>
                    <a:pt x="8908" y="7460"/>
                  </a:cubicBezTo>
                  <a:close/>
                  <a:moveTo>
                    <a:pt x="7716" y="9136"/>
                  </a:moveTo>
                  <a:cubicBezTo>
                    <a:pt x="7694" y="9190"/>
                    <a:pt x="7679" y="9226"/>
                    <a:pt x="7677" y="9226"/>
                  </a:cubicBezTo>
                  <a:cubicBezTo>
                    <a:pt x="7676" y="9226"/>
                    <a:pt x="7682" y="9204"/>
                    <a:pt x="7700" y="9152"/>
                  </a:cubicBezTo>
                  <a:cubicBezTo>
                    <a:pt x="7705" y="9146"/>
                    <a:pt x="7711" y="9141"/>
                    <a:pt x="7716" y="9136"/>
                  </a:cubicBezTo>
                  <a:close/>
                  <a:moveTo>
                    <a:pt x="7590" y="10692"/>
                  </a:moveTo>
                  <a:cubicBezTo>
                    <a:pt x="7636" y="10847"/>
                    <a:pt x="7672" y="10971"/>
                    <a:pt x="7698" y="11069"/>
                  </a:cubicBezTo>
                  <a:lnTo>
                    <a:pt x="7698" y="11069"/>
                  </a:lnTo>
                  <a:cubicBezTo>
                    <a:pt x="7671" y="10934"/>
                    <a:pt x="7644" y="10800"/>
                    <a:pt x="7590" y="10692"/>
                  </a:cubicBezTo>
                  <a:close/>
                  <a:moveTo>
                    <a:pt x="7698" y="11069"/>
                  </a:moveTo>
                  <a:cubicBezTo>
                    <a:pt x="7716" y="11160"/>
                    <a:pt x="7734" y="11251"/>
                    <a:pt x="7760" y="11335"/>
                  </a:cubicBezTo>
                  <a:lnTo>
                    <a:pt x="7760" y="11335"/>
                  </a:lnTo>
                  <a:cubicBezTo>
                    <a:pt x="7752" y="11285"/>
                    <a:pt x="7733" y="11200"/>
                    <a:pt x="7698" y="11069"/>
                  </a:cubicBezTo>
                  <a:close/>
                  <a:moveTo>
                    <a:pt x="7920" y="12006"/>
                  </a:moveTo>
                  <a:lnTo>
                    <a:pt x="7920" y="12006"/>
                  </a:lnTo>
                  <a:cubicBezTo>
                    <a:pt x="7954" y="12096"/>
                    <a:pt x="7982" y="12167"/>
                    <a:pt x="7982" y="12167"/>
                  </a:cubicBezTo>
                  <a:cubicBezTo>
                    <a:pt x="7982" y="12167"/>
                    <a:pt x="7964" y="12124"/>
                    <a:pt x="7920" y="12011"/>
                  </a:cubicBezTo>
                  <a:cubicBezTo>
                    <a:pt x="7920" y="12010"/>
                    <a:pt x="7920" y="12008"/>
                    <a:pt x="7920" y="12006"/>
                  </a:cubicBezTo>
                  <a:close/>
                  <a:moveTo>
                    <a:pt x="11301" y="1"/>
                  </a:moveTo>
                  <a:cubicBezTo>
                    <a:pt x="10034" y="1"/>
                    <a:pt x="8776" y="198"/>
                    <a:pt x="7590" y="573"/>
                  </a:cubicBezTo>
                  <a:cubicBezTo>
                    <a:pt x="5500" y="1343"/>
                    <a:pt x="3740" y="2772"/>
                    <a:pt x="2420" y="4532"/>
                  </a:cubicBezTo>
                  <a:cubicBezTo>
                    <a:pt x="220" y="7832"/>
                    <a:pt x="0" y="12011"/>
                    <a:pt x="1760" y="15421"/>
                  </a:cubicBezTo>
                  <a:cubicBezTo>
                    <a:pt x="2860" y="17511"/>
                    <a:pt x="4620" y="19051"/>
                    <a:pt x="6710" y="19931"/>
                  </a:cubicBezTo>
                  <a:cubicBezTo>
                    <a:pt x="7223" y="20224"/>
                    <a:pt x="7785" y="20371"/>
                    <a:pt x="8396" y="20371"/>
                  </a:cubicBezTo>
                  <a:cubicBezTo>
                    <a:pt x="8702" y="20371"/>
                    <a:pt x="9019" y="20334"/>
                    <a:pt x="9349" y="20261"/>
                  </a:cubicBezTo>
                  <a:cubicBezTo>
                    <a:pt x="10119" y="20041"/>
                    <a:pt x="10889" y="19491"/>
                    <a:pt x="11329" y="18721"/>
                  </a:cubicBezTo>
                  <a:cubicBezTo>
                    <a:pt x="12099" y="17291"/>
                    <a:pt x="11879" y="14761"/>
                    <a:pt x="10119" y="13991"/>
                  </a:cubicBezTo>
                  <a:lnTo>
                    <a:pt x="10339" y="13991"/>
                  </a:lnTo>
                  <a:cubicBezTo>
                    <a:pt x="9899" y="13881"/>
                    <a:pt x="9569" y="13661"/>
                    <a:pt x="9239" y="13441"/>
                  </a:cubicBezTo>
                  <a:lnTo>
                    <a:pt x="8909" y="13221"/>
                  </a:lnTo>
                  <a:lnTo>
                    <a:pt x="8909" y="13221"/>
                  </a:lnTo>
                  <a:cubicBezTo>
                    <a:pt x="8661" y="12973"/>
                    <a:pt x="8553" y="12865"/>
                    <a:pt x="8360" y="12671"/>
                  </a:cubicBezTo>
                  <a:lnTo>
                    <a:pt x="8360" y="12671"/>
                  </a:lnTo>
                  <a:lnTo>
                    <a:pt x="8250" y="12451"/>
                  </a:lnTo>
                  <a:cubicBezTo>
                    <a:pt x="8094" y="12296"/>
                    <a:pt x="7994" y="12086"/>
                    <a:pt x="7910" y="11899"/>
                  </a:cubicBezTo>
                  <a:lnTo>
                    <a:pt x="7910" y="11899"/>
                  </a:lnTo>
                  <a:cubicBezTo>
                    <a:pt x="7883" y="11747"/>
                    <a:pt x="7810" y="11641"/>
                    <a:pt x="7810" y="11462"/>
                  </a:cubicBezTo>
                  <a:cubicBezTo>
                    <a:pt x="7790" y="11422"/>
                    <a:pt x="7774" y="11380"/>
                    <a:pt x="7760" y="11335"/>
                  </a:cubicBezTo>
                  <a:lnTo>
                    <a:pt x="7760" y="11335"/>
                  </a:lnTo>
                  <a:cubicBezTo>
                    <a:pt x="7766" y="11376"/>
                    <a:pt x="7765" y="11394"/>
                    <a:pt x="7757" y="11394"/>
                  </a:cubicBezTo>
                  <a:cubicBezTo>
                    <a:pt x="7733" y="11394"/>
                    <a:pt x="7647" y="11193"/>
                    <a:pt x="7590" y="11022"/>
                  </a:cubicBezTo>
                  <a:cubicBezTo>
                    <a:pt x="7480" y="10692"/>
                    <a:pt x="7590" y="10692"/>
                    <a:pt x="7590" y="10472"/>
                  </a:cubicBezTo>
                  <a:lnTo>
                    <a:pt x="7590" y="10025"/>
                  </a:lnTo>
                  <a:lnTo>
                    <a:pt x="7590" y="10025"/>
                  </a:lnTo>
                  <a:cubicBezTo>
                    <a:pt x="7619" y="9841"/>
                    <a:pt x="7659" y="9603"/>
                    <a:pt x="7700" y="9482"/>
                  </a:cubicBezTo>
                  <a:cubicBezTo>
                    <a:pt x="7796" y="9193"/>
                    <a:pt x="7892" y="8989"/>
                    <a:pt x="7915" y="8722"/>
                  </a:cubicBezTo>
                  <a:lnTo>
                    <a:pt x="7915" y="8722"/>
                  </a:lnTo>
                  <a:lnTo>
                    <a:pt x="8030" y="8492"/>
                  </a:lnTo>
                  <a:cubicBezTo>
                    <a:pt x="8169" y="8282"/>
                    <a:pt x="8532" y="7894"/>
                    <a:pt x="8522" y="7894"/>
                  </a:cubicBezTo>
                  <a:lnTo>
                    <a:pt x="8522" y="7894"/>
                  </a:lnTo>
                  <a:cubicBezTo>
                    <a:pt x="8517" y="7894"/>
                    <a:pt x="8390" y="8021"/>
                    <a:pt x="8030" y="8382"/>
                  </a:cubicBezTo>
                  <a:cubicBezTo>
                    <a:pt x="8250" y="8162"/>
                    <a:pt x="8470" y="7942"/>
                    <a:pt x="8690" y="7722"/>
                  </a:cubicBezTo>
                  <a:lnTo>
                    <a:pt x="8988" y="7424"/>
                  </a:lnTo>
                  <a:lnTo>
                    <a:pt x="8988" y="7424"/>
                  </a:lnTo>
                  <a:cubicBezTo>
                    <a:pt x="9137" y="7350"/>
                    <a:pt x="9270" y="7259"/>
                    <a:pt x="9414" y="7180"/>
                  </a:cubicBezTo>
                  <a:lnTo>
                    <a:pt x="9414" y="7180"/>
                  </a:lnTo>
                  <a:cubicBezTo>
                    <a:pt x="9428" y="7178"/>
                    <a:pt x="9443" y="7175"/>
                    <a:pt x="9459" y="7172"/>
                  </a:cubicBezTo>
                  <a:lnTo>
                    <a:pt x="10009" y="6952"/>
                  </a:lnTo>
                  <a:lnTo>
                    <a:pt x="10365" y="6863"/>
                  </a:lnTo>
                  <a:lnTo>
                    <a:pt x="10365" y="6863"/>
                  </a:lnTo>
                  <a:cubicBezTo>
                    <a:pt x="10303" y="6869"/>
                    <a:pt x="10253" y="6874"/>
                    <a:pt x="10231" y="6874"/>
                  </a:cubicBezTo>
                  <a:cubicBezTo>
                    <a:pt x="10200" y="6874"/>
                    <a:pt x="10223" y="6865"/>
                    <a:pt x="10339" y="6842"/>
                  </a:cubicBezTo>
                  <a:lnTo>
                    <a:pt x="10449" y="6842"/>
                  </a:lnTo>
                  <a:lnTo>
                    <a:pt x="10365" y="6863"/>
                  </a:lnTo>
                  <a:lnTo>
                    <a:pt x="10365" y="6863"/>
                  </a:lnTo>
                  <a:cubicBezTo>
                    <a:pt x="10422" y="6857"/>
                    <a:pt x="10491" y="6850"/>
                    <a:pt x="10559" y="6842"/>
                  </a:cubicBezTo>
                  <a:lnTo>
                    <a:pt x="11549" y="6842"/>
                  </a:lnTo>
                  <a:cubicBezTo>
                    <a:pt x="11769" y="6842"/>
                    <a:pt x="12099" y="6952"/>
                    <a:pt x="12319" y="6952"/>
                  </a:cubicBezTo>
                  <a:cubicBezTo>
                    <a:pt x="12710" y="7069"/>
                    <a:pt x="13081" y="7123"/>
                    <a:pt x="13429" y="7123"/>
                  </a:cubicBezTo>
                  <a:cubicBezTo>
                    <a:pt x="17001" y="7123"/>
                    <a:pt x="18198" y="1455"/>
                    <a:pt x="14189" y="353"/>
                  </a:cubicBezTo>
                  <a:cubicBezTo>
                    <a:pt x="13238" y="115"/>
                    <a:pt x="12267" y="1"/>
                    <a:pt x="11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7" name="Google Shape;1627;p39"/>
            <p:cNvSpPr/>
            <p:nvPr/>
          </p:nvSpPr>
          <p:spPr>
            <a:xfrm>
              <a:off x="2968575" y="2562225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7889" y="7234"/>
                  </a:moveTo>
                  <a:cubicBezTo>
                    <a:pt x="7842" y="7274"/>
                    <a:pt x="7810" y="7301"/>
                    <a:pt x="7810" y="7301"/>
                  </a:cubicBezTo>
                  <a:cubicBezTo>
                    <a:pt x="7832" y="7279"/>
                    <a:pt x="7859" y="7256"/>
                    <a:pt x="7889" y="7234"/>
                  </a:cubicBezTo>
                  <a:close/>
                  <a:moveTo>
                    <a:pt x="7186" y="8082"/>
                  </a:moveTo>
                  <a:lnTo>
                    <a:pt x="7186" y="8082"/>
                  </a:lnTo>
                  <a:cubicBezTo>
                    <a:pt x="7192" y="8082"/>
                    <a:pt x="7159" y="8162"/>
                    <a:pt x="7040" y="8401"/>
                  </a:cubicBezTo>
                  <a:cubicBezTo>
                    <a:pt x="7040" y="8331"/>
                    <a:pt x="7174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1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10" y="13473"/>
                  </a:moveTo>
                  <a:cubicBezTo>
                    <a:pt x="9680" y="13473"/>
                    <a:pt x="9863" y="13497"/>
                    <a:pt x="10229" y="13570"/>
                  </a:cubicBezTo>
                  <a:lnTo>
                    <a:pt x="10009" y="13570"/>
                  </a:lnTo>
                  <a:cubicBezTo>
                    <a:pt x="9790" y="13570"/>
                    <a:pt x="9472" y="13473"/>
                    <a:pt x="9610" y="13473"/>
                  </a:cubicBezTo>
                  <a:close/>
                  <a:moveTo>
                    <a:pt x="7920" y="1"/>
                  </a:moveTo>
                  <a:cubicBezTo>
                    <a:pt x="7260" y="1"/>
                    <a:pt x="6600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1" y="5871"/>
                    <a:pt x="1" y="9941"/>
                  </a:cubicBezTo>
                  <a:cubicBezTo>
                    <a:pt x="1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6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lnTo>
                    <a:pt x="11109" y="13570"/>
                  </a:lnTo>
                  <a:lnTo>
                    <a:pt x="10229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8690" y="13020"/>
                  </a:lnTo>
                  <a:lnTo>
                    <a:pt x="8360" y="12800"/>
                  </a:ln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1"/>
                    <a:pt x="7985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1"/>
                    <a:pt x="7260" y="11481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2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07" y="9107"/>
                    <a:pt x="6925" y="8863"/>
                    <a:pt x="6983" y="8606"/>
                  </a:cubicBezTo>
                  <a:lnTo>
                    <a:pt x="6983" y="8606"/>
                  </a:lnTo>
                  <a:cubicBezTo>
                    <a:pt x="7027" y="8504"/>
                    <a:pt x="7100" y="8341"/>
                    <a:pt x="7150" y="8291"/>
                  </a:cubicBezTo>
                  <a:cubicBezTo>
                    <a:pt x="7150" y="8214"/>
                    <a:pt x="7417" y="7870"/>
                    <a:pt x="7579" y="7631"/>
                  </a:cubicBezTo>
                  <a:lnTo>
                    <a:pt x="7579" y="7631"/>
                  </a:lnTo>
                  <a:cubicBezTo>
                    <a:pt x="7583" y="7631"/>
                    <a:pt x="7586" y="7631"/>
                    <a:pt x="7590" y="7631"/>
                  </a:cubicBezTo>
                  <a:lnTo>
                    <a:pt x="8030" y="7191"/>
                  </a:lnTo>
                  <a:lnTo>
                    <a:pt x="8140" y="7081"/>
                  </a:lnTo>
                  <a:cubicBezTo>
                    <a:pt x="8174" y="7046"/>
                    <a:pt x="8201" y="7019"/>
                    <a:pt x="8222" y="6997"/>
                  </a:cubicBezTo>
                  <a:lnTo>
                    <a:pt x="8222" y="6997"/>
                  </a:lnTo>
                  <a:cubicBezTo>
                    <a:pt x="8232" y="6988"/>
                    <a:pt x="8241" y="6980"/>
                    <a:pt x="8250" y="6971"/>
                  </a:cubicBezTo>
                  <a:cubicBezTo>
                    <a:pt x="8690" y="6751"/>
                    <a:pt x="9020" y="6531"/>
                    <a:pt x="9460" y="6311"/>
                  </a:cubicBezTo>
                  <a:cubicBezTo>
                    <a:pt x="10229" y="5871"/>
                    <a:pt x="10779" y="5211"/>
                    <a:pt x="10999" y="4331"/>
                  </a:cubicBezTo>
                  <a:cubicBezTo>
                    <a:pt x="11549" y="2461"/>
                    <a:pt x="10449" y="592"/>
                    <a:pt x="8580" y="42"/>
                  </a:cubicBezTo>
                  <a:cubicBezTo>
                    <a:pt x="8360" y="14"/>
                    <a:pt x="8140" y="1"/>
                    <a:pt x="79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8" name="Google Shape;1628;p39"/>
            <p:cNvSpPr/>
            <p:nvPr/>
          </p:nvSpPr>
          <p:spPr>
            <a:xfrm>
              <a:off x="3617500" y="2562700"/>
              <a:ext cx="452225" cy="509275"/>
            </a:xfrm>
            <a:custGeom>
              <a:avLst/>
              <a:gdLst/>
              <a:ahLst/>
              <a:cxnLst/>
              <a:rect l="l" t="t" r="r" b="b"/>
              <a:pathLst>
                <a:path w="18089" h="20371" extrusionOk="0">
                  <a:moveTo>
                    <a:pt x="7810" y="12006"/>
                  </a:moveTo>
                  <a:cubicBezTo>
                    <a:pt x="7845" y="12096"/>
                    <a:pt x="7873" y="12167"/>
                    <a:pt x="7873" y="12167"/>
                  </a:cubicBezTo>
                  <a:cubicBezTo>
                    <a:pt x="7872" y="12167"/>
                    <a:pt x="7855" y="12124"/>
                    <a:pt x="7810" y="12011"/>
                  </a:cubicBezTo>
                  <a:cubicBezTo>
                    <a:pt x="7810" y="12010"/>
                    <a:pt x="7810" y="12008"/>
                    <a:pt x="7810" y="12006"/>
                  </a:cubicBezTo>
                  <a:close/>
                  <a:moveTo>
                    <a:pt x="11227" y="1"/>
                  </a:moveTo>
                  <a:cubicBezTo>
                    <a:pt x="9978" y="1"/>
                    <a:pt x="8729" y="198"/>
                    <a:pt x="7480" y="573"/>
                  </a:cubicBezTo>
                  <a:cubicBezTo>
                    <a:pt x="5500" y="1343"/>
                    <a:pt x="3630" y="2772"/>
                    <a:pt x="2421" y="4532"/>
                  </a:cubicBezTo>
                  <a:cubicBezTo>
                    <a:pt x="221" y="7832"/>
                    <a:pt x="1" y="12011"/>
                    <a:pt x="1761" y="15421"/>
                  </a:cubicBezTo>
                  <a:cubicBezTo>
                    <a:pt x="2861" y="17511"/>
                    <a:pt x="4510" y="19051"/>
                    <a:pt x="6600" y="19931"/>
                  </a:cubicBezTo>
                  <a:cubicBezTo>
                    <a:pt x="7113" y="20224"/>
                    <a:pt x="7724" y="20371"/>
                    <a:pt x="8335" y="20371"/>
                  </a:cubicBezTo>
                  <a:cubicBezTo>
                    <a:pt x="8641" y="20371"/>
                    <a:pt x="8947" y="20334"/>
                    <a:pt x="9240" y="20261"/>
                  </a:cubicBezTo>
                  <a:cubicBezTo>
                    <a:pt x="10120" y="20041"/>
                    <a:pt x="10890" y="19491"/>
                    <a:pt x="11330" y="18721"/>
                  </a:cubicBezTo>
                  <a:cubicBezTo>
                    <a:pt x="12100" y="17291"/>
                    <a:pt x="11880" y="14761"/>
                    <a:pt x="10120" y="13991"/>
                  </a:cubicBezTo>
                  <a:lnTo>
                    <a:pt x="10230" y="13991"/>
                  </a:lnTo>
                  <a:cubicBezTo>
                    <a:pt x="9790" y="13881"/>
                    <a:pt x="9460" y="13661"/>
                    <a:pt x="9130" y="13441"/>
                  </a:cubicBezTo>
                  <a:lnTo>
                    <a:pt x="8800" y="13221"/>
                  </a:lnTo>
                  <a:lnTo>
                    <a:pt x="8800" y="13221"/>
                  </a:lnTo>
                  <a:cubicBezTo>
                    <a:pt x="8552" y="12973"/>
                    <a:pt x="8443" y="12865"/>
                    <a:pt x="8250" y="12671"/>
                  </a:cubicBezTo>
                  <a:lnTo>
                    <a:pt x="8250" y="12671"/>
                  </a:lnTo>
                  <a:lnTo>
                    <a:pt x="8140" y="12451"/>
                  </a:lnTo>
                  <a:cubicBezTo>
                    <a:pt x="7985" y="12296"/>
                    <a:pt x="7884" y="12086"/>
                    <a:pt x="7800" y="11899"/>
                  </a:cubicBezTo>
                  <a:lnTo>
                    <a:pt x="7800" y="11899"/>
                  </a:lnTo>
                  <a:cubicBezTo>
                    <a:pt x="7773" y="11747"/>
                    <a:pt x="7700" y="11641"/>
                    <a:pt x="7700" y="11462"/>
                  </a:cubicBezTo>
                  <a:cubicBezTo>
                    <a:pt x="7684" y="11430"/>
                    <a:pt x="7671" y="11397"/>
                    <a:pt x="7659" y="11362"/>
                  </a:cubicBezTo>
                  <a:lnTo>
                    <a:pt x="7659" y="11362"/>
                  </a:lnTo>
                  <a:cubicBezTo>
                    <a:pt x="7663" y="11384"/>
                    <a:pt x="7663" y="11394"/>
                    <a:pt x="7660" y="11394"/>
                  </a:cubicBezTo>
                  <a:cubicBezTo>
                    <a:pt x="7651" y="11394"/>
                    <a:pt x="7605" y="11243"/>
                    <a:pt x="7593" y="11091"/>
                  </a:cubicBezTo>
                  <a:lnTo>
                    <a:pt x="7593" y="11091"/>
                  </a:lnTo>
                  <a:cubicBezTo>
                    <a:pt x="7612" y="11185"/>
                    <a:pt x="7631" y="11278"/>
                    <a:pt x="7659" y="11362"/>
                  </a:cubicBezTo>
                  <a:lnTo>
                    <a:pt x="7659" y="11362"/>
                  </a:lnTo>
                  <a:cubicBezTo>
                    <a:pt x="7652" y="11319"/>
                    <a:pt x="7633" y="11232"/>
                    <a:pt x="7592" y="11082"/>
                  </a:cubicBezTo>
                  <a:lnTo>
                    <a:pt x="7592" y="11082"/>
                  </a:lnTo>
                  <a:cubicBezTo>
                    <a:pt x="7592" y="11085"/>
                    <a:pt x="7593" y="11088"/>
                    <a:pt x="7593" y="11091"/>
                  </a:cubicBezTo>
                  <a:lnTo>
                    <a:pt x="7593" y="11091"/>
                  </a:lnTo>
                  <a:cubicBezTo>
                    <a:pt x="7591" y="11082"/>
                    <a:pt x="7589" y="11074"/>
                    <a:pt x="7588" y="11065"/>
                  </a:cubicBezTo>
                  <a:lnTo>
                    <a:pt x="7588" y="11065"/>
                  </a:lnTo>
                  <a:cubicBezTo>
                    <a:pt x="7589" y="11071"/>
                    <a:pt x="7591" y="11076"/>
                    <a:pt x="7592" y="11082"/>
                  </a:cubicBezTo>
                  <a:lnTo>
                    <a:pt x="7592" y="11082"/>
                  </a:lnTo>
                  <a:cubicBezTo>
                    <a:pt x="7591" y="11061"/>
                    <a:pt x="7590" y="11041"/>
                    <a:pt x="7590" y="11022"/>
                  </a:cubicBezTo>
                  <a:cubicBezTo>
                    <a:pt x="7480" y="10692"/>
                    <a:pt x="7590" y="10692"/>
                    <a:pt x="7590" y="10472"/>
                  </a:cubicBezTo>
                  <a:lnTo>
                    <a:pt x="7590" y="9592"/>
                  </a:lnTo>
                  <a:cubicBezTo>
                    <a:pt x="7588" y="9618"/>
                    <a:pt x="7586" y="9643"/>
                    <a:pt x="7584" y="9667"/>
                  </a:cubicBezTo>
                  <a:lnTo>
                    <a:pt x="7584" y="9667"/>
                  </a:lnTo>
                  <a:cubicBezTo>
                    <a:pt x="7588" y="9594"/>
                    <a:pt x="7590" y="9529"/>
                    <a:pt x="7590" y="9482"/>
                  </a:cubicBezTo>
                  <a:cubicBezTo>
                    <a:pt x="7645" y="9317"/>
                    <a:pt x="7700" y="9179"/>
                    <a:pt x="7755" y="9042"/>
                  </a:cubicBezTo>
                  <a:lnTo>
                    <a:pt x="7755" y="9042"/>
                  </a:lnTo>
                  <a:cubicBezTo>
                    <a:pt x="7782" y="9014"/>
                    <a:pt x="7810" y="8987"/>
                    <a:pt x="7810" y="8932"/>
                  </a:cubicBezTo>
                  <a:lnTo>
                    <a:pt x="8030" y="8492"/>
                  </a:lnTo>
                  <a:cubicBezTo>
                    <a:pt x="8110" y="8371"/>
                    <a:pt x="8250" y="8191"/>
                    <a:pt x="8351" y="8061"/>
                  </a:cubicBezTo>
                  <a:lnTo>
                    <a:pt x="8351" y="8061"/>
                  </a:lnTo>
                  <a:cubicBezTo>
                    <a:pt x="8464" y="7948"/>
                    <a:pt x="8577" y="7835"/>
                    <a:pt x="8690" y="7722"/>
                  </a:cubicBezTo>
                  <a:lnTo>
                    <a:pt x="9020" y="7392"/>
                  </a:lnTo>
                  <a:cubicBezTo>
                    <a:pt x="9030" y="7382"/>
                    <a:pt x="9039" y="7373"/>
                    <a:pt x="9046" y="7365"/>
                  </a:cubicBezTo>
                  <a:lnTo>
                    <a:pt x="9046" y="7365"/>
                  </a:lnTo>
                  <a:cubicBezTo>
                    <a:pt x="9145" y="7307"/>
                    <a:pt x="9248" y="7244"/>
                    <a:pt x="9346" y="7186"/>
                  </a:cubicBezTo>
                  <a:lnTo>
                    <a:pt x="9346" y="7186"/>
                  </a:lnTo>
                  <a:cubicBezTo>
                    <a:pt x="9373" y="7185"/>
                    <a:pt x="9411" y="7180"/>
                    <a:pt x="9460" y="7172"/>
                  </a:cubicBezTo>
                  <a:lnTo>
                    <a:pt x="9900" y="6952"/>
                  </a:lnTo>
                  <a:lnTo>
                    <a:pt x="10328" y="6866"/>
                  </a:lnTo>
                  <a:lnTo>
                    <a:pt x="10328" y="6866"/>
                  </a:lnTo>
                  <a:cubicBezTo>
                    <a:pt x="10283" y="6871"/>
                    <a:pt x="10248" y="6874"/>
                    <a:pt x="10231" y="6874"/>
                  </a:cubicBezTo>
                  <a:cubicBezTo>
                    <a:pt x="10201" y="6874"/>
                    <a:pt x="10224" y="6865"/>
                    <a:pt x="10340" y="6842"/>
                  </a:cubicBezTo>
                  <a:lnTo>
                    <a:pt x="10450" y="6842"/>
                  </a:lnTo>
                  <a:lnTo>
                    <a:pt x="10328" y="6866"/>
                  </a:lnTo>
                  <a:lnTo>
                    <a:pt x="10328" y="6866"/>
                  </a:lnTo>
                  <a:cubicBezTo>
                    <a:pt x="10389" y="6860"/>
                    <a:pt x="10468" y="6851"/>
                    <a:pt x="10546" y="6842"/>
                  </a:cubicBezTo>
                  <a:lnTo>
                    <a:pt x="11440" y="6842"/>
                  </a:lnTo>
                  <a:cubicBezTo>
                    <a:pt x="11770" y="6842"/>
                    <a:pt x="11990" y="6952"/>
                    <a:pt x="12320" y="6952"/>
                  </a:cubicBezTo>
                  <a:cubicBezTo>
                    <a:pt x="12710" y="7069"/>
                    <a:pt x="13080" y="7123"/>
                    <a:pt x="13427" y="7123"/>
                  </a:cubicBezTo>
                  <a:cubicBezTo>
                    <a:pt x="16983" y="7123"/>
                    <a:pt x="18088" y="1455"/>
                    <a:pt x="14079" y="353"/>
                  </a:cubicBezTo>
                  <a:cubicBezTo>
                    <a:pt x="13129" y="115"/>
                    <a:pt x="12178" y="1"/>
                    <a:pt x="11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9" name="Google Shape;1629;p39"/>
            <p:cNvSpPr/>
            <p:nvPr/>
          </p:nvSpPr>
          <p:spPr>
            <a:xfrm>
              <a:off x="4299425" y="2560500"/>
              <a:ext cx="409750" cy="511700"/>
            </a:xfrm>
            <a:custGeom>
              <a:avLst/>
              <a:gdLst/>
              <a:ahLst/>
              <a:cxnLst/>
              <a:rect l="l" t="t" r="r" b="b"/>
              <a:pathLst>
                <a:path w="16390" h="20468" extrusionOk="0">
                  <a:moveTo>
                    <a:pt x="7818" y="7306"/>
                  </a:moveTo>
                  <a:cubicBezTo>
                    <a:pt x="7765" y="7344"/>
                    <a:pt x="7722" y="7370"/>
                    <a:pt x="7700" y="7370"/>
                  </a:cubicBezTo>
                  <a:cubicBezTo>
                    <a:pt x="7743" y="7349"/>
                    <a:pt x="7782" y="7327"/>
                    <a:pt x="7818" y="7306"/>
                  </a:cubicBezTo>
                  <a:close/>
                  <a:moveTo>
                    <a:pt x="7186" y="8151"/>
                  </a:moveTo>
                  <a:cubicBezTo>
                    <a:pt x="7174" y="8151"/>
                    <a:pt x="7040" y="8400"/>
                    <a:pt x="7040" y="8470"/>
                  </a:cubicBezTo>
                  <a:cubicBezTo>
                    <a:pt x="7160" y="8231"/>
                    <a:pt x="7193" y="8151"/>
                    <a:pt x="7186" y="8151"/>
                  </a:cubicBezTo>
                  <a:close/>
                  <a:moveTo>
                    <a:pt x="6846" y="9622"/>
                  </a:moveTo>
                  <a:cubicBezTo>
                    <a:pt x="6836" y="9679"/>
                    <a:pt x="6828" y="9715"/>
                    <a:pt x="6824" y="9715"/>
                  </a:cubicBezTo>
                  <a:cubicBezTo>
                    <a:pt x="6822" y="9715"/>
                    <a:pt x="6820" y="9704"/>
                    <a:pt x="6820" y="9680"/>
                  </a:cubicBezTo>
                  <a:cubicBezTo>
                    <a:pt x="6831" y="9659"/>
                    <a:pt x="6839" y="9640"/>
                    <a:pt x="6846" y="9622"/>
                  </a:cubicBezTo>
                  <a:close/>
                  <a:moveTo>
                    <a:pt x="7428" y="12017"/>
                  </a:moveTo>
                  <a:cubicBezTo>
                    <a:pt x="7431" y="12017"/>
                    <a:pt x="7472" y="12071"/>
                    <a:pt x="7526" y="12145"/>
                  </a:cubicBezTo>
                  <a:lnTo>
                    <a:pt x="7526" y="12145"/>
                  </a:lnTo>
                  <a:lnTo>
                    <a:pt x="7480" y="12099"/>
                  </a:lnTo>
                  <a:cubicBezTo>
                    <a:pt x="7441" y="12041"/>
                    <a:pt x="7427" y="12017"/>
                    <a:pt x="7428" y="12017"/>
                  </a:cubicBezTo>
                  <a:close/>
                  <a:moveTo>
                    <a:pt x="9611" y="13542"/>
                  </a:moveTo>
                  <a:cubicBezTo>
                    <a:pt x="9680" y="13542"/>
                    <a:pt x="9863" y="13566"/>
                    <a:pt x="10230" y="13639"/>
                  </a:cubicBezTo>
                  <a:lnTo>
                    <a:pt x="10010" y="13639"/>
                  </a:lnTo>
                  <a:cubicBezTo>
                    <a:pt x="9790" y="13639"/>
                    <a:pt x="9472" y="13542"/>
                    <a:pt x="9611" y="13542"/>
                  </a:cubicBezTo>
                  <a:close/>
                  <a:moveTo>
                    <a:pt x="7810" y="1"/>
                  </a:moveTo>
                  <a:cubicBezTo>
                    <a:pt x="7224" y="1"/>
                    <a:pt x="6637" y="147"/>
                    <a:pt x="6050" y="441"/>
                  </a:cubicBezTo>
                  <a:lnTo>
                    <a:pt x="6050" y="551"/>
                  </a:lnTo>
                  <a:cubicBezTo>
                    <a:pt x="2311" y="2201"/>
                    <a:pt x="1" y="5940"/>
                    <a:pt x="1" y="10010"/>
                  </a:cubicBezTo>
                  <a:cubicBezTo>
                    <a:pt x="1" y="13969"/>
                    <a:pt x="2201" y="17489"/>
                    <a:pt x="5720" y="19359"/>
                  </a:cubicBezTo>
                  <a:cubicBezTo>
                    <a:pt x="7301" y="20077"/>
                    <a:pt x="9023" y="20467"/>
                    <a:pt x="10763" y="20467"/>
                  </a:cubicBezTo>
                  <a:cubicBezTo>
                    <a:pt x="11686" y="20467"/>
                    <a:pt x="12614" y="20357"/>
                    <a:pt x="13530" y="20129"/>
                  </a:cubicBezTo>
                  <a:cubicBezTo>
                    <a:pt x="15399" y="19579"/>
                    <a:pt x="16389" y="17709"/>
                    <a:pt x="15949" y="15839"/>
                  </a:cubicBezTo>
                  <a:cubicBezTo>
                    <a:pt x="15481" y="14342"/>
                    <a:pt x="14058" y="13322"/>
                    <a:pt x="12492" y="13322"/>
                  </a:cubicBezTo>
                  <a:cubicBezTo>
                    <a:pt x="12218" y="13322"/>
                    <a:pt x="11939" y="13354"/>
                    <a:pt x="11660" y="13419"/>
                  </a:cubicBezTo>
                  <a:lnTo>
                    <a:pt x="11110" y="13639"/>
                  </a:lnTo>
                  <a:lnTo>
                    <a:pt x="10230" y="13639"/>
                  </a:lnTo>
                  <a:lnTo>
                    <a:pt x="9790" y="13529"/>
                  </a:lnTo>
                  <a:cubicBezTo>
                    <a:pt x="9570" y="13456"/>
                    <a:pt x="9350" y="13383"/>
                    <a:pt x="9130" y="13309"/>
                  </a:cubicBezTo>
                  <a:lnTo>
                    <a:pt x="8690" y="13089"/>
                  </a:lnTo>
                  <a:lnTo>
                    <a:pt x="8360" y="12869"/>
                  </a:lnTo>
                  <a:lnTo>
                    <a:pt x="8252" y="12815"/>
                  </a:lnTo>
                  <a:lnTo>
                    <a:pt x="8252" y="12815"/>
                  </a:lnTo>
                  <a:cubicBezTo>
                    <a:pt x="8021" y="12640"/>
                    <a:pt x="7986" y="12605"/>
                    <a:pt x="7810" y="12429"/>
                  </a:cubicBezTo>
                  <a:lnTo>
                    <a:pt x="7700" y="12319"/>
                  </a:lnTo>
                  <a:lnTo>
                    <a:pt x="7700" y="12319"/>
                  </a:lnTo>
                  <a:cubicBezTo>
                    <a:pt x="7700" y="12319"/>
                    <a:pt x="7700" y="12319"/>
                    <a:pt x="7700" y="12319"/>
                  </a:cubicBezTo>
                  <a:cubicBezTo>
                    <a:pt x="7590" y="12209"/>
                    <a:pt x="7370" y="11770"/>
                    <a:pt x="7260" y="11550"/>
                  </a:cubicBezTo>
                  <a:cubicBezTo>
                    <a:pt x="7160" y="11449"/>
                    <a:pt x="7151" y="11258"/>
                    <a:pt x="7067" y="11141"/>
                  </a:cubicBezTo>
                  <a:lnTo>
                    <a:pt x="7067" y="11141"/>
                  </a:lnTo>
                  <a:cubicBezTo>
                    <a:pt x="6991" y="10947"/>
                    <a:pt x="6930" y="10723"/>
                    <a:pt x="6930" y="10560"/>
                  </a:cubicBezTo>
                  <a:cubicBezTo>
                    <a:pt x="6930" y="10497"/>
                    <a:pt x="6930" y="10450"/>
                    <a:pt x="6930" y="1045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7" y="9289"/>
                    <a:pt x="6866" y="9493"/>
                  </a:cubicBezTo>
                  <a:lnTo>
                    <a:pt x="6866" y="9493"/>
                  </a:lnTo>
                  <a:cubicBezTo>
                    <a:pt x="6856" y="9440"/>
                    <a:pt x="6820" y="9413"/>
                    <a:pt x="6820" y="9350"/>
                  </a:cubicBezTo>
                  <a:cubicBezTo>
                    <a:pt x="6930" y="9130"/>
                    <a:pt x="6930" y="8800"/>
                    <a:pt x="7040" y="8470"/>
                  </a:cubicBezTo>
                  <a:lnTo>
                    <a:pt x="7040" y="8470"/>
                  </a:lnTo>
                  <a:cubicBezTo>
                    <a:pt x="6969" y="8684"/>
                    <a:pt x="6944" y="8759"/>
                    <a:pt x="6942" y="8759"/>
                  </a:cubicBezTo>
                  <a:cubicBezTo>
                    <a:pt x="6940" y="8759"/>
                    <a:pt x="7040" y="8434"/>
                    <a:pt x="7040" y="8360"/>
                  </a:cubicBezTo>
                  <a:cubicBezTo>
                    <a:pt x="7040" y="8272"/>
                    <a:pt x="7458" y="7836"/>
                    <a:pt x="7573" y="7607"/>
                  </a:cubicBezTo>
                  <a:lnTo>
                    <a:pt x="7573" y="7607"/>
                  </a:lnTo>
                  <a:lnTo>
                    <a:pt x="7920" y="7260"/>
                  </a:lnTo>
                  <a:lnTo>
                    <a:pt x="7975" y="7205"/>
                  </a:lnTo>
                  <a:lnTo>
                    <a:pt x="7975" y="7205"/>
                  </a:lnTo>
                  <a:cubicBezTo>
                    <a:pt x="8058" y="7150"/>
                    <a:pt x="8140" y="7095"/>
                    <a:pt x="8250" y="7040"/>
                  </a:cubicBezTo>
                  <a:cubicBezTo>
                    <a:pt x="8690" y="6820"/>
                    <a:pt x="9130" y="6600"/>
                    <a:pt x="9570" y="6380"/>
                  </a:cubicBezTo>
                  <a:cubicBezTo>
                    <a:pt x="10340" y="5940"/>
                    <a:pt x="10890" y="5170"/>
                    <a:pt x="11110" y="4400"/>
                  </a:cubicBezTo>
                  <a:cubicBezTo>
                    <a:pt x="11660" y="2530"/>
                    <a:pt x="10560" y="661"/>
                    <a:pt x="8690" y="111"/>
                  </a:cubicBezTo>
                  <a:cubicBezTo>
                    <a:pt x="8397" y="37"/>
                    <a:pt x="8103" y="1"/>
                    <a:pt x="7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0" name="Google Shape;1630;p39"/>
            <p:cNvSpPr/>
            <p:nvPr/>
          </p:nvSpPr>
          <p:spPr>
            <a:xfrm>
              <a:off x="4948375" y="2562700"/>
              <a:ext cx="452200" cy="509275"/>
            </a:xfrm>
            <a:custGeom>
              <a:avLst/>
              <a:gdLst/>
              <a:ahLst/>
              <a:cxnLst/>
              <a:rect l="l" t="t" r="r" b="b"/>
              <a:pathLst>
                <a:path w="18088" h="20371" extrusionOk="0">
                  <a:moveTo>
                    <a:pt x="7809" y="12006"/>
                  </a:moveTo>
                  <a:cubicBezTo>
                    <a:pt x="7844" y="12096"/>
                    <a:pt x="7872" y="12167"/>
                    <a:pt x="7872" y="12167"/>
                  </a:cubicBezTo>
                  <a:cubicBezTo>
                    <a:pt x="7872" y="12167"/>
                    <a:pt x="7854" y="12124"/>
                    <a:pt x="7809" y="12011"/>
                  </a:cubicBezTo>
                  <a:cubicBezTo>
                    <a:pt x="7809" y="12010"/>
                    <a:pt x="7809" y="12008"/>
                    <a:pt x="7809" y="12006"/>
                  </a:cubicBezTo>
                  <a:close/>
                  <a:moveTo>
                    <a:pt x="11226" y="1"/>
                  </a:moveTo>
                  <a:cubicBezTo>
                    <a:pt x="9977" y="1"/>
                    <a:pt x="8728" y="198"/>
                    <a:pt x="7479" y="573"/>
                  </a:cubicBezTo>
                  <a:cubicBezTo>
                    <a:pt x="5500" y="1343"/>
                    <a:pt x="3630" y="2772"/>
                    <a:pt x="2420" y="4532"/>
                  </a:cubicBezTo>
                  <a:cubicBezTo>
                    <a:pt x="220" y="7832"/>
                    <a:pt x="0" y="12011"/>
                    <a:pt x="1760" y="15421"/>
                  </a:cubicBezTo>
                  <a:cubicBezTo>
                    <a:pt x="2860" y="17511"/>
                    <a:pt x="4510" y="19051"/>
                    <a:pt x="6600" y="19931"/>
                  </a:cubicBezTo>
                  <a:cubicBezTo>
                    <a:pt x="7113" y="20224"/>
                    <a:pt x="7724" y="20371"/>
                    <a:pt x="8335" y="20371"/>
                  </a:cubicBezTo>
                  <a:cubicBezTo>
                    <a:pt x="8640" y="20371"/>
                    <a:pt x="8946" y="20334"/>
                    <a:pt x="9239" y="20261"/>
                  </a:cubicBezTo>
                  <a:cubicBezTo>
                    <a:pt x="10119" y="20041"/>
                    <a:pt x="10889" y="19491"/>
                    <a:pt x="11329" y="18721"/>
                  </a:cubicBezTo>
                  <a:cubicBezTo>
                    <a:pt x="12099" y="17291"/>
                    <a:pt x="11879" y="14761"/>
                    <a:pt x="10119" y="13991"/>
                  </a:cubicBezTo>
                  <a:lnTo>
                    <a:pt x="10229" y="13991"/>
                  </a:lnTo>
                  <a:cubicBezTo>
                    <a:pt x="9789" y="13881"/>
                    <a:pt x="9459" y="13661"/>
                    <a:pt x="9129" y="13441"/>
                  </a:cubicBezTo>
                  <a:lnTo>
                    <a:pt x="8799" y="13221"/>
                  </a:lnTo>
                  <a:lnTo>
                    <a:pt x="8799" y="13221"/>
                  </a:lnTo>
                  <a:cubicBezTo>
                    <a:pt x="8551" y="12973"/>
                    <a:pt x="8443" y="12865"/>
                    <a:pt x="8249" y="12671"/>
                  </a:cubicBezTo>
                  <a:lnTo>
                    <a:pt x="8249" y="12671"/>
                  </a:lnTo>
                  <a:lnTo>
                    <a:pt x="8139" y="12451"/>
                  </a:lnTo>
                  <a:cubicBezTo>
                    <a:pt x="7984" y="12296"/>
                    <a:pt x="7884" y="12086"/>
                    <a:pt x="7799" y="11899"/>
                  </a:cubicBezTo>
                  <a:lnTo>
                    <a:pt x="7799" y="11899"/>
                  </a:lnTo>
                  <a:cubicBezTo>
                    <a:pt x="7772" y="11747"/>
                    <a:pt x="7699" y="11641"/>
                    <a:pt x="7699" y="11462"/>
                  </a:cubicBezTo>
                  <a:cubicBezTo>
                    <a:pt x="7684" y="11430"/>
                    <a:pt x="7670" y="11397"/>
                    <a:pt x="7659" y="11362"/>
                  </a:cubicBezTo>
                  <a:lnTo>
                    <a:pt x="7659" y="11362"/>
                  </a:lnTo>
                  <a:cubicBezTo>
                    <a:pt x="7662" y="11384"/>
                    <a:pt x="7662" y="11394"/>
                    <a:pt x="7660" y="11394"/>
                  </a:cubicBezTo>
                  <a:cubicBezTo>
                    <a:pt x="7650" y="11394"/>
                    <a:pt x="7604" y="11243"/>
                    <a:pt x="7592" y="11091"/>
                  </a:cubicBezTo>
                  <a:lnTo>
                    <a:pt x="7592" y="11091"/>
                  </a:lnTo>
                  <a:cubicBezTo>
                    <a:pt x="7611" y="11185"/>
                    <a:pt x="7630" y="11278"/>
                    <a:pt x="7659" y="11362"/>
                  </a:cubicBezTo>
                  <a:lnTo>
                    <a:pt x="7659" y="11362"/>
                  </a:lnTo>
                  <a:cubicBezTo>
                    <a:pt x="7652" y="11319"/>
                    <a:pt x="7632" y="11232"/>
                    <a:pt x="7592" y="11082"/>
                  </a:cubicBezTo>
                  <a:lnTo>
                    <a:pt x="7592" y="11082"/>
                  </a:lnTo>
                  <a:cubicBezTo>
                    <a:pt x="7592" y="11085"/>
                    <a:pt x="7592" y="11088"/>
                    <a:pt x="7592" y="11091"/>
                  </a:cubicBezTo>
                  <a:lnTo>
                    <a:pt x="7592" y="11091"/>
                  </a:lnTo>
                  <a:cubicBezTo>
                    <a:pt x="7591" y="11082"/>
                    <a:pt x="7589" y="11074"/>
                    <a:pt x="7587" y="11065"/>
                  </a:cubicBezTo>
                  <a:lnTo>
                    <a:pt x="7587" y="11065"/>
                  </a:lnTo>
                  <a:cubicBezTo>
                    <a:pt x="7589" y="11071"/>
                    <a:pt x="7590" y="11076"/>
                    <a:pt x="7592" y="11082"/>
                  </a:cubicBezTo>
                  <a:lnTo>
                    <a:pt x="7592" y="11082"/>
                  </a:lnTo>
                  <a:cubicBezTo>
                    <a:pt x="7590" y="11061"/>
                    <a:pt x="7589" y="11041"/>
                    <a:pt x="7589" y="11022"/>
                  </a:cubicBezTo>
                  <a:cubicBezTo>
                    <a:pt x="7479" y="10692"/>
                    <a:pt x="7589" y="10692"/>
                    <a:pt x="7589" y="10472"/>
                  </a:cubicBezTo>
                  <a:lnTo>
                    <a:pt x="7589" y="9592"/>
                  </a:lnTo>
                  <a:cubicBezTo>
                    <a:pt x="7587" y="9618"/>
                    <a:pt x="7585" y="9643"/>
                    <a:pt x="7584" y="9667"/>
                  </a:cubicBezTo>
                  <a:lnTo>
                    <a:pt x="7584" y="9667"/>
                  </a:lnTo>
                  <a:cubicBezTo>
                    <a:pt x="7587" y="9594"/>
                    <a:pt x="7589" y="9529"/>
                    <a:pt x="7589" y="9482"/>
                  </a:cubicBezTo>
                  <a:cubicBezTo>
                    <a:pt x="7644" y="9317"/>
                    <a:pt x="7699" y="9179"/>
                    <a:pt x="7754" y="9042"/>
                  </a:cubicBezTo>
                  <a:lnTo>
                    <a:pt x="7754" y="9042"/>
                  </a:lnTo>
                  <a:cubicBezTo>
                    <a:pt x="7782" y="9014"/>
                    <a:pt x="7809" y="8987"/>
                    <a:pt x="7809" y="8932"/>
                  </a:cubicBezTo>
                  <a:lnTo>
                    <a:pt x="8029" y="8492"/>
                  </a:lnTo>
                  <a:cubicBezTo>
                    <a:pt x="8110" y="8371"/>
                    <a:pt x="8249" y="8191"/>
                    <a:pt x="8351" y="8061"/>
                  </a:cubicBezTo>
                  <a:lnTo>
                    <a:pt x="8351" y="8061"/>
                  </a:lnTo>
                  <a:cubicBezTo>
                    <a:pt x="8464" y="7948"/>
                    <a:pt x="8576" y="7835"/>
                    <a:pt x="8689" y="7722"/>
                  </a:cubicBezTo>
                  <a:lnTo>
                    <a:pt x="9019" y="7392"/>
                  </a:lnTo>
                  <a:cubicBezTo>
                    <a:pt x="9029" y="7382"/>
                    <a:pt x="9038" y="7373"/>
                    <a:pt x="9046" y="7365"/>
                  </a:cubicBezTo>
                  <a:lnTo>
                    <a:pt x="9046" y="7365"/>
                  </a:lnTo>
                  <a:cubicBezTo>
                    <a:pt x="9144" y="7307"/>
                    <a:pt x="9247" y="7244"/>
                    <a:pt x="9345" y="7186"/>
                  </a:cubicBezTo>
                  <a:lnTo>
                    <a:pt x="9345" y="7186"/>
                  </a:lnTo>
                  <a:cubicBezTo>
                    <a:pt x="9373" y="7185"/>
                    <a:pt x="9410" y="7180"/>
                    <a:pt x="9459" y="7172"/>
                  </a:cubicBezTo>
                  <a:lnTo>
                    <a:pt x="9899" y="6952"/>
                  </a:lnTo>
                  <a:lnTo>
                    <a:pt x="10327" y="6866"/>
                  </a:lnTo>
                  <a:lnTo>
                    <a:pt x="10327" y="6866"/>
                  </a:lnTo>
                  <a:cubicBezTo>
                    <a:pt x="10282" y="6871"/>
                    <a:pt x="10247" y="6874"/>
                    <a:pt x="10230" y="6874"/>
                  </a:cubicBezTo>
                  <a:cubicBezTo>
                    <a:pt x="10200" y="6874"/>
                    <a:pt x="10223" y="6865"/>
                    <a:pt x="10339" y="6842"/>
                  </a:cubicBezTo>
                  <a:lnTo>
                    <a:pt x="10449" y="6842"/>
                  </a:lnTo>
                  <a:lnTo>
                    <a:pt x="10327" y="6866"/>
                  </a:lnTo>
                  <a:lnTo>
                    <a:pt x="10327" y="6866"/>
                  </a:lnTo>
                  <a:cubicBezTo>
                    <a:pt x="10388" y="6860"/>
                    <a:pt x="10467" y="6851"/>
                    <a:pt x="10545" y="6842"/>
                  </a:cubicBezTo>
                  <a:lnTo>
                    <a:pt x="11439" y="6842"/>
                  </a:lnTo>
                  <a:cubicBezTo>
                    <a:pt x="11769" y="6842"/>
                    <a:pt x="11989" y="6952"/>
                    <a:pt x="12319" y="6952"/>
                  </a:cubicBezTo>
                  <a:cubicBezTo>
                    <a:pt x="12710" y="7069"/>
                    <a:pt x="13080" y="7123"/>
                    <a:pt x="13427" y="7123"/>
                  </a:cubicBezTo>
                  <a:cubicBezTo>
                    <a:pt x="16983" y="7123"/>
                    <a:pt x="18087" y="1455"/>
                    <a:pt x="14079" y="353"/>
                  </a:cubicBezTo>
                  <a:cubicBezTo>
                    <a:pt x="13128" y="115"/>
                    <a:pt x="12177" y="1"/>
                    <a:pt x="11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1" name="Google Shape;1631;p39"/>
            <p:cNvSpPr/>
            <p:nvPr/>
          </p:nvSpPr>
          <p:spPr>
            <a:xfrm>
              <a:off x="5630300" y="2562225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7822" y="7234"/>
                  </a:moveTo>
                  <a:lnTo>
                    <a:pt x="7822" y="7234"/>
                  </a:lnTo>
                  <a:cubicBezTo>
                    <a:pt x="7767" y="7274"/>
                    <a:pt x="7722" y="7301"/>
                    <a:pt x="7700" y="7301"/>
                  </a:cubicBezTo>
                  <a:cubicBezTo>
                    <a:pt x="7744" y="7279"/>
                    <a:pt x="7785" y="7256"/>
                    <a:pt x="7822" y="7234"/>
                  </a:cubicBezTo>
                  <a:close/>
                  <a:moveTo>
                    <a:pt x="7185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59" y="8162"/>
                    <a:pt x="7192" y="8082"/>
                    <a:pt x="7185" y="8082"/>
                  </a:cubicBezTo>
                  <a:close/>
                  <a:moveTo>
                    <a:pt x="6845" y="9553"/>
                  </a:moveTo>
                  <a:lnTo>
                    <a:pt x="6845" y="9553"/>
                  </a:lnTo>
                  <a:cubicBezTo>
                    <a:pt x="6836" y="9610"/>
                    <a:pt x="6828" y="9646"/>
                    <a:pt x="6823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5" y="9553"/>
                  </a:cubicBezTo>
                  <a:close/>
                  <a:moveTo>
                    <a:pt x="7428" y="11948"/>
                  </a:moveTo>
                  <a:lnTo>
                    <a:pt x="7428" y="11948"/>
                  </a:lnTo>
                  <a:cubicBezTo>
                    <a:pt x="7431" y="11948"/>
                    <a:pt x="7471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43" y="13473"/>
                  </a:moveTo>
                  <a:cubicBezTo>
                    <a:pt x="9728" y="13473"/>
                    <a:pt x="9936" y="13497"/>
                    <a:pt x="10339" y="13570"/>
                  </a:cubicBezTo>
                  <a:lnTo>
                    <a:pt x="10009" y="13570"/>
                  </a:lnTo>
                  <a:cubicBezTo>
                    <a:pt x="9789" y="13570"/>
                    <a:pt x="9472" y="13473"/>
                    <a:pt x="9643" y="13473"/>
                  </a:cubicBezTo>
                  <a:close/>
                  <a:moveTo>
                    <a:pt x="7904" y="1"/>
                  </a:moveTo>
                  <a:cubicBezTo>
                    <a:pt x="7218" y="1"/>
                    <a:pt x="6517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0" y="5871"/>
                    <a:pt x="0" y="9941"/>
                  </a:cubicBezTo>
                  <a:cubicBezTo>
                    <a:pt x="0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5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lnTo>
                    <a:pt x="11109" y="13570"/>
                  </a:lnTo>
                  <a:lnTo>
                    <a:pt x="10339" y="13570"/>
                  </a:lnTo>
                  <a:lnTo>
                    <a:pt x="9789" y="13460"/>
                  </a:lnTo>
                  <a:cubicBezTo>
                    <a:pt x="9569" y="13387"/>
                    <a:pt x="9349" y="13314"/>
                    <a:pt x="9129" y="13240"/>
                  </a:cubicBezTo>
                  <a:lnTo>
                    <a:pt x="8689" y="13020"/>
                  </a:lnTo>
                  <a:lnTo>
                    <a:pt x="8359" y="12800"/>
                  </a:ln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1"/>
                    <a:pt x="7985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1"/>
                    <a:pt x="7260" y="11481"/>
                  </a:cubicBezTo>
                  <a:cubicBezTo>
                    <a:pt x="7258" y="11479"/>
                    <a:pt x="7256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1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4" y="11125"/>
                    <a:pt x="7066" y="11072"/>
                  </a:cubicBezTo>
                  <a:lnTo>
                    <a:pt x="7066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8" y="8615"/>
                    <a:pt x="6943" y="8690"/>
                    <a:pt x="6942" y="8690"/>
                  </a:cubicBezTo>
                  <a:cubicBezTo>
                    <a:pt x="6939" y="8690"/>
                    <a:pt x="7040" y="8365"/>
                    <a:pt x="7040" y="8291"/>
                  </a:cubicBezTo>
                  <a:cubicBezTo>
                    <a:pt x="7040" y="8192"/>
                    <a:pt x="7570" y="7652"/>
                    <a:pt x="7601" y="7462"/>
                  </a:cubicBezTo>
                  <a:lnTo>
                    <a:pt x="7601" y="7462"/>
                  </a:lnTo>
                  <a:cubicBezTo>
                    <a:pt x="7710" y="7346"/>
                    <a:pt x="7842" y="7268"/>
                    <a:pt x="7920" y="7191"/>
                  </a:cubicBezTo>
                  <a:lnTo>
                    <a:pt x="8140" y="7081"/>
                  </a:lnTo>
                  <a:cubicBezTo>
                    <a:pt x="8165" y="7046"/>
                    <a:pt x="8185" y="7019"/>
                    <a:pt x="8200" y="6997"/>
                  </a:cubicBezTo>
                  <a:lnTo>
                    <a:pt x="8200" y="6997"/>
                  </a:lnTo>
                  <a:cubicBezTo>
                    <a:pt x="8216" y="6988"/>
                    <a:pt x="8232" y="6980"/>
                    <a:pt x="8249" y="6971"/>
                  </a:cubicBezTo>
                  <a:cubicBezTo>
                    <a:pt x="8579" y="6751"/>
                    <a:pt x="9019" y="6531"/>
                    <a:pt x="9349" y="6311"/>
                  </a:cubicBezTo>
                  <a:cubicBezTo>
                    <a:pt x="10119" y="5871"/>
                    <a:pt x="10779" y="5211"/>
                    <a:pt x="10999" y="4331"/>
                  </a:cubicBezTo>
                  <a:cubicBezTo>
                    <a:pt x="11439" y="2461"/>
                    <a:pt x="10449" y="592"/>
                    <a:pt x="8579" y="42"/>
                  </a:cubicBezTo>
                  <a:cubicBezTo>
                    <a:pt x="8359" y="14"/>
                    <a:pt x="8133" y="1"/>
                    <a:pt x="7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2" name="Google Shape;1632;p39"/>
            <p:cNvSpPr/>
            <p:nvPr/>
          </p:nvSpPr>
          <p:spPr>
            <a:xfrm>
              <a:off x="6279225" y="2562700"/>
              <a:ext cx="452200" cy="509275"/>
            </a:xfrm>
            <a:custGeom>
              <a:avLst/>
              <a:gdLst/>
              <a:ahLst/>
              <a:cxnLst/>
              <a:rect l="l" t="t" r="r" b="b"/>
              <a:pathLst>
                <a:path w="18088" h="20371" extrusionOk="0">
                  <a:moveTo>
                    <a:pt x="7810" y="12006"/>
                  </a:moveTo>
                  <a:cubicBezTo>
                    <a:pt x="7844" y="12096"/>
                    <a:pt x="7873" y="12167"/>
                    <a:pt x="7872" y="12167"/>
                  </a:cubicBezTo>
                  <a:cubicBezTo>
                    <a:pt x="7872" y="12167"/>
                    <a:pt x="7855" y="12124"/>
                    <a:pt x="7810" y="12011"/>
                  </a:cubicBezTo>
                  <a:cubicBezTo>
                    <a:pt x="7810" y="12010"/>
                    <a:pt x="7810" y="12008"/>
                    <a:pt x="7810" y="12006"/>
                  </a:cubicBezTo>
                  <a:close/>
                  <a:moveTo>
                    <a:pt x="11227" y="1"/>
                  </a:moveTo>
                  <a:cubicBezTo>
                    <a:pt x="9978" y="1"/>
                    <a:pt x="8729" y="198"/>
                    <a:pt x="7480" y="573"/>
                  </a:cubicBezTo>
                  <a:cubicBezTo>
                    <a:pt x="5500" y="1343"/>
                    <a:pt x="3630" y="2772"/>
                    <a:pt x="2420" y="4532"/>
                  </a:cubicBezTo>
                  <a:cubicBezTo>
                    <a:pt x="221" y="7832"/>
                    <a:pt x="1" y="12011"/>
                    <a:pt x="1760" y="15421"/>
                  </a:cubicBezTo>
                  <a:cubicBezTo>
                    <a:pt x="2860" y="17511"/>
                    <a:pt x="4510" y="19051"/>
                    <a:pt x="6600" y="19931"/>
                  </a:cubicBezTo>
                  <a:cubicBezTo>
                    <a:pt x="7113" y="20224"/>
                    <a:pt x="7724" y="20371"/>
                    <a:pt x="8335" y="20371"/>
                  </a:cubicBezTo>
                  <a:cubicBezTo>
                    <a:pt x="8641" y="20371"/>
                    <a:pt x="8946" y="20334"/>
                    <a:pt x="9240" y="20261"/>
                  </a:cubicBezTo>
                  <a:cubicBezTo>
                    <a:pt x="10120" y="20041"/>
                    <a:pt x="10999" y="19491"/>
                    <a:pt x="11439" y="18721"/>
                  </a:cubicBezTo>
                  <a:cubicBezTo>
                    <a:pt x="12209" y="17181"/>
                    <a:pt x="11989" y="14761"/>
                    <a:pt x="10230" y="13991"/>
                  </a:cubicBezTo>
                  <a:lnTo>
                    <a:pt x="10120" y="13991"/>
                  </a:lnTo>
                  <a:cubicBezTo>
                    <a:pt x="9790" y="13881"/>
                    <a:pt x="9460" y="13661"/>
                    <a:pt x="9130" y="13441"/>
                  </a:cubicBezTo>
                  <a:lnTo>
                    <a:pt x="8800" y="13221"/>
                  </a:lnTo>
                  <a:lnTo>
                    <a:pt x="8800" y="13221"/>
                  </a:lnTo>
                  <a:cubicBezTo>
                    <a:pt x="8552" y="12973"/>
                    <a:pt x="8443" y="12865"/>
                    <a:pt x="8250" y="12671"/>
                  </a:cubicBezTo>
                  <a:lnTo>
                    <a:pt x="8250" y="12671"/>
                  </a:lnTo>
                  <a:lnTo>
                    <a:pt x="8140" y="12451"/>
                  </a:lnTo>
                  <a:cubicBezTo>
                    <a:pt x="7984" y="12295"/>
                    <a:pt x="7883" y="12084"/>
                    <a:pt x="7799" y="11896"/>
                  </a:cubicBezTo>
                  <a:lnTo>
                    <a:pt x="7799" y="11896"/>
                  </a:lnTo>
                  <a:cubicBezTo>
                    <a:pt x="7768" y="11746"/>
                    <a:pt x="7679" y="11640"/>
                    <a:pt x="7590" y="11462"/>
                  </a:cubicBezTo>
                  <a:cubicBezTo>
                    <a:pt x="7590" y="11395"/>
                    <a:pt x="7590" y="11318"/>
                    <a:pt x="7587" y="11238"/>
                  </a:cubicBezTo>
                  <a:lnTo>
                    <a:pt x="7587" y="11238"/>
                  </a:lnTo>
                  <a:cubicBezTo>
                    <a:pt x="7608" y="11349"/>
                    <a:pt x="7616" y="11394"/>
                    <a:pt x="7617" y="11394"/>
                  </a:cubicBezTo>
                  <a:cubicBezTo>
                    <a:pt x="7619" y="11394"/>
                    <a:pt x="7590" y="11193"/>
                    <a:pt x="7590" y="11022"/>
                  </a:cubicBezTo>
                  <a:cubicBezTo>
                    <a:pt x="7480" y="10692"/>
                    <a:pt x="7590" y="10692"/>
                    <a:pt x="7590" y="10472"/>
                  </a:cubicBezTo>
                  <a:lnTo>
                    <a:pt x="7590" y="9592"/>
                  </a:lnTo>
                  <a:cubicBezTo>
                    <a:pt x="7588" y="9618"/>
                    <a:pt x="7586" y="9643"/>
                    <a:pt x="7584" y="9667"/>
                  </a:cubicBezTo>
                  <a:lnTo>
                    <a:pt x="7584" y="9667"/>
                  </a:lnTo>
                  <a:cubicBezTo>
                    <a:pt x="7588" y="9594"/>
                    <a:pt x="7590" y="9529"/>
                    <a:pt x="7590" y="9482"/>
                  </a:cubicBezTo>
                  <a:cubicBezTo>
                    <a:pt x="7645" y="9317"/>
                    <a:pt x="7700" y="9179"/>
                    <a:pt x="7755" y="9042"/>
                  </a:cubicBezTo>
                  <a:lnTo>
                    <a:pt x="7755" y="9042"/>
                  </a:lnTo>
                  <a:cubicBezTo>
                    <a:pt x="7782" y="9014"/>
                    <a:pt x="7810" y="8987"/>
                    <a:pt x="7810" y="8932"/>
                  </a:cubicBezTo>
                  <a:lnTo>
                    <a:pt x="8030" y="8492"/>
                  </a:lnTo>
                  <a:cubicBezTo>
                    <a:pt x="8170" y="8282"/>
                    <a:pt x="8487" y="7894"/>
                    <a:pt x="8474" y="7894"/>
                  </a:cubicBezTo>
                  <a:lnTo>
                    <a:pt x="8474" y="7894"/>
                  </a:lnTo>
                  <a:cubicBezTo>
                    <a:pt x="8468" y="7894"/>
                    <a:pt x="8389" y="7979"/>
                    <a:pt x="8186" y="8207"/>
                  </a:cubicBezTo>
                  <a:lnTo>
                    <a:pt x="8186" y="8207"/>
                  </a:lnTo>
                  <a:cubicBezTo>
                    <a:pt x="8316" y="8045"/>
                    <a:pt x="8418" y="7884"/>
                    <a:pt x="8580" y="7722"/>
                  </a:cubicBezTo>
                  <a:lnTo>
                    <a:pt x="9020" y="7392"/>
                  </a:lnTo>
                  <a:cubicBezTo>
                    <a:pt x="9030" y="7382"/>
                    <a:pt x="9039" y="7373"/>
                    <a:pt x="9046" y="7365"/>
                  </a:cubicBezTo>
                  <a:lnTo>
                    <a:pt x="9046" y="7365"/>
                  </a:lnTo>
                  <a:cubicBezTo>
                    <a:pt x="9168" y="7293"/>
                    <a:pt x="9298" y="7213"/>
                    <a:pt x="9415" y="7146"/>
                  </a:cubicBezTo>
                  <a:lnTo>
                    <a:pt x="9415" y="7146"/>
                  </a:lnTo>
                  <a:lnTo>
                    <a:pt x="9900" y="6952"/>
                  </a:lnTo>
                  <a:lnTo>
                    <a:pt x="10361" y="6860"/>
                  </a:lnTo>
                  <a:lnTo>
                    <a:pt x="10361" y="6860"/>
                  </a:lnTo>
                  <a:cubicBezTo>
                    <a:pt x="10293" y="6868"/>
                    <a:pt x="10238" y="6874"/>
                    <a:pt x="10219" y="6874"/>
                  </a:cubicBezTo>
                  <a:cubicBezTo>
                    <a:pt x="10196" y="6874"/>
                    <a:pt x="10223" y="6865"/>
                    <a:pt x="10340" y="6842"/>
                  </a:cubicBezTo>
                  <a:lnTo>
                    <a:pt x="10450" y="6842"/>
                  </a:lnTo>
                  <a:lnTo>
                    <a:pt x="10361" y="6860"/>
                  </a:lnTo>
                  <a:lnTo>
                    <a:pt x="10361" y="6860"/>
                  </a:lnTo>
                  <a:cubicBezTo>
                    <a:pt x="10405" y="6854"/>
                    <a:pt x="10455" y="6848"/>
                    <a:pt x="10505" y="6842"/>
                  </a:cubicBezTo>
                  <a:lnTo>
                    <a:pt x="11439" y="6842"/>
                  </a:lnTo>
                  <a:cubicBezTo>
                    <a:pt x="11769" y="6842"/>
                    <a:pt x="11989" y="6952"/>
                    <a:pt x="12209" y="6952"/>
                  </a:cubicBezTo>
                  <a:cubicBezTo>
                    <a:pt x="12610" y="7069"/>
                    <a:pt x="12989" y="7123"/>
                    <a:pt x="13344" y="7123"/>
                  </a:cubicBezTo>
                  <a:cubicBezTo>
                    <a:pt x="16983" y="7123"/>
                    <a:pt x="18088" y="1455"/>
                    <a:pt x="14079" y="353"/>
                  </a:cubicBezTo>
                  <a:cubicBezTo>
                    <a:pt x="13128" y="115"/>
                    <a:pt x="12178" y="1"/>
                    <a:pt x="11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3" name="Google Shape;1633;p39"/>
            <p:cNvSpPr/>
            <p:nvPr/>
          </p:nvSpPr>
          <p:spPr>
            <a:xfrm>
              <a:off x="6961150" y="2562225"/>
              <a:ext cx="409750" cy="509975"/>
            </a:xfrm>
            <a:custGeom>
              <a:avLst/>
              <a:gdLst/>
              <a:ahLst/>
              <a:cxnLst/>
              <a:rect l="l" t="t" r="r" b="b"/>
              <a:pathLst>
                <a:path w="16390" h="20399" extrusionOk="0">
                  <a:moveTo>
                    <a:pt x="7822" y="7234"/>
                  </a:moveTo>
                  <a:cubicBezTo>
                    <a:pt x="7767" y="7274"/>
                    <a:pt x="7722" y="7301"/>
                    <a:pt x="7700" y="7301"/>
                  </a:cubicBezTo>
                  <a:cubicBezTo>
                    <a:pt x="7745" y="7279"/>
                    <a:pt x="7785" y="7256"/>
                    <a:pt x="7822" y="7234"/>
                  </a:cubicBezTo>
                  <a:close/>
                  <a:moveTo>
                    <a:pt x="7186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60" y="8162"/>
                    <a:pt x="7192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43" y="13473"/>
                  </a:moveTo>
                  <a:cubicBezTo>
                    <a:pt x="9729" y="13473"/>
                    <a:pt x="9936" y="13497"/>
                    <a:pt x="10340" y="13570"/>
                  </a:cubicBezTo>
                  <a:lnTo>
                    <a:pt x="10010" y="13570"/>
                  </a:lnTo>
                  <a:cubicBezTo>
                    <a:pt x="9790" y="13570"/>
                    <a:pt x="9472" y="13473"/>
                    <a:pt x="9643" y="13473"/>
                  </a:cubicBezTo>
                  <a:close/>
                  <a:moveTo>
                    <a:pt x="7904" y="1"/>
                  </a:moveTo>
                  <a:cubicBezTo>
                    <a:pt x="7219" y="1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1" y="2132"/>
                    <a:pt x="1" y="5871"/>
                    <a:pt x="1" y="9941"/>
                  </a:cubicBezTo>
                  <a:cubicBezTo>
                    <a:pt x="1" y="13900"/>
                    <a:pt x="2201" y="17420"/>
                    <a:pt x="5720" y="19290"/>
                  </a:cubicBezTo>
                  <a:cubicBezTo>
                    <a:pt x="7301" y="20008"/>
                    <a:pt x="9023" y="20398"/>
                    <a:pt x="10763" y="20398"/>
                  </a:cubicBezTo>
                  <a:cubicBezTo>
                    <a:pt x="11686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9" y="13285"/>
                    <a:pt x="11660" y="13350"/>
                  </a:cubicBezTo>
                  <a:lnTo>
                    <a:pt x="11110" y="13570"/>
                  </a:lnTo>
                  <a:lnTo>
                    <a:pt x="10340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lnTo>
                    <a:pt x="8360" y="12800"/>
                  </a:lnTo>
                  <a:lnTo>
                    <a:pt x="8252" y="12746"/>
                  </a:lnTo>
                  <a:lnTo>
                    <a:pt x="8252" y="12746"/>
                  </a:lnTo>
                  <a:cubicBezTo>
                    <a:pt x="8021" y="12571"/>
                    <a:pt x="7986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1"/>
                    <a:pt x="7260" y="11481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7" y="11404"/>
                    <a:pt x="7222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181"/>
                    <a:pt x="7700" y="7521"/>
                    <a:pt x="7700" y="7411"/>
                  </a:cubicBezTo>
                  <a:lnTo>
                    <a:pt x="7700" y="7411"/>
                  </a:lnTo>
                  <a:lnTo>
                    <a:pt x="7920" y="7191"/>
                  </a:lnTo>
                  <a:lnTo>
                    <a:pt x="8140" y="7081"/>
                  </a:lnTo>
                  <a:cubicBezTo>
                    <a:pt x="8166" y="7046"/>
                    <a:pt x="8186" y="7019"/>
                    <a:pt x="8200" y="6997"/>
                  </a:cubicBezTo>
                  <a:lnTo>
                    <a:pt x="8200" y="6997"/>
                  </a:lnTo>
                  <a:cubicBezTo>
                    <a:pt x="8216" y="6988"/>
                    <a:pt x="8233" y="6980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1"/>
                    <a:pt x="10450" y="592"/>
                    <a:pt x="8580" y="42"/>
                  </a:cubicBezTo>
                  <a:cubicBezTo>
                    <a:pt x="8360" y="14"/>
                    <a:pt x="8133" y="1"/>
                    <a:pt x="7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4" name="Google Shape;1634;p39"/>
            <p:cNvSpPr/>
            <p:nvPr/>
          </p:nvSpPr>
          <p:spPr>
            <a:xfrm>
              <a:off x="6620200" y="3047000"/>
              <a:ext cx="409725" cy="509925"/>
            </a:xfrm>
            <a:custGeom>
              <a:avLst/>
              <a:gdLst/>
              <a:ahLst/>
              <a:cxnLst/>
              <a:rect l="l" t="t" r="r" b="b"/>
              <a:pathLst>
                <a:path w="16389" h="20397" extrusionOk="0">
                  <a:moveTo>
                    <a:pt x="8864" y="8322"/>
                  </a:moveTo>
                  <a:lnTo>
                    <a:pt x="8909" y="8368"/>
                  </a:lnTo>
                  <a:cubicBezTo>
                    <a:pt x="8948" y="8426"/>
                    <a:pt x="8963" y="8450"/>
                    <a:pt x="8961" y="8450"/>
                  </a:cubicBezTo>
                  <a:cubicBezTo>
                    <a:pt x="8958" y="8450"/>
                    <a:pt x="8918" y="8396"/>
                    <a:pt x="8864" y="8322"/>
                  </a:cubicBezTo>
                  <a:close/>
                  <a:moveTo>
                    <a:pt x="9564" y="10298"/>
                  </a:moveTo>
                  <a:cubicBezTo>
                    <a:pt x="9567" y="10329"/>
                    <a:pt x="9569" y="10348"/>
                    <a:pt x="9569" y="10348"/>
                  </a:cubicBezTo>
                  <a:cubicBezTo>
                    <a:pt x="9569" y="10333"/>
                    <a:pt x="9567" y="10316"/>
                    <a:pt x="9564" y="10298"/>
                  </a:cubicBezTo>
                  <a:close/>
                  <a:moveTo>
                    <a:pt x="9675" y="10752"/>
                  </a:moveTo>
                  <a:cubicBezTo>
                    <a:pt x="9678" y="10752"/>
                    <a:pt x="9679" y="10763"/>
                    <a:pt x="9679" y="10788"/>
                  </a:cubicBezTo>
                  <a:cubicBezTo>
                    <a:pt x="9679" y="10898"/>
                    <a:pt x="9679" y="11008"/>
                    <a:pt x="9679" y="11118"/>
                  </a:cubicBezTo>
                  <a:cubicBezTo>
                    <a:pt x="9647" y="11181"/>
                    <a:pt x="9616" y="11254"/>
                    <a:pt x="9584" y="11333"/>
                  </a:cubicBezTo>
                  <a:lnTo>
                    <a:pt x="9584" y="11333"/>
                  </a:lnTo>
                  <a:cubicBezTo>
                    <a:pt x="9609" y="11136"/>
                    <a:pt x="9661" y="10752"/>
                    <a:pt x="9675" y="10752"/>
                  </a:cubicBezTo>
                  <a:close/>
                  <a:moveTo>
                    <a:pt x="8689" y="13097"/>
                  </a:moveTo>
                  <a:cubicBezTo>
                    <a:pt x="8646" y="13119"/>
                    <a:pt x="8608" y="13140"/>
                    <a:pt x="8572" y="13162"/>
                  </a:cubicBezTo>
                  <a:lnTo>
                    <a:pt x="8572" y="13162"/>
                  </a:lnTo>
                  <a:cubicBezTo>
                    <a:pt x="8624" y="13123"/>
                    <a:pt x="8667" y="13097"/>
                    <a:pt x="8689" y="13097"/>
                  </a:cubicBezTo>
                  <a:close/>
                  <a:moveTo>
                    <a:pt x="5627" y="0"/>
                  </a:moveTo>
                  <a:cubicBezTo>
                    <a:pt x="4703" y="0"/>
                    <a:pt x="3775" y="110"/>
                    <a:pt x="2860" y="339"/>
                  </a:cubicBezTo>
                  <a:cubicBezTo>
                    <a:pt x="990" y="889"/>
                    <a:pt x="0" y="2758"/>
                    <a:pt x="440" y="4628"/>
                  </a:cubicBezTo>
                  <a:cubicBezTo>
                    <a:pt x="893" y="6078"/>
                    <a:pt x="2243" y="7080"/>
                    <a:pt x="3688" y="7080"/>
                  </a:cubicBezTo>
                  <a:cubicBezTo>
                    <a:pt x="3997" y="7080"/>
                    <a:pt x="4310" y="7035"/>
                    <a:pt x="4620" y="6938"/>
                  </a:cubicBezTo>
                  <a:lnTo>
                    <a:pt x="5280" y="6828"/>
                  </a:lnTo>
                  <a:lnTo>
                    <a:pt x="6270" y="6828"/>
                  </a:lnTo>
                  <a:cubicBezTo>
                    <a:pt x="6563" y="6828"/>
                    <a:pt x="6905" y="6926"/>
                    <a:pt x="6742" y="6926"/>
                  </a:cubicBezTo>
                  <a:cubicBezTo>
                    <a:pt x="6661" y="6926"/>
                    <a:pt x="6453" y="6901"/>
                    <a:pt x="6050" y="6828"/>
                  </a:cubicBezTo>
                  <a:lnTo>
                    <a:pt x="6050" y="6828"/>
                  </a:lnTo>
                  <a:lnTo>
                    <a:pt x="6600" y="6938"/>
                  </a:lnTo>
                  <a:cubicBezTo>
                    <a:pt x="6819" y="7011"/>
                    <a:pt x="7039" y="7085"/>
                    <a:pt x="7259" y="7158"/>
                  </a:cubicBezTo>
                  <a:lnTo>
                    <a:pt x="7259" y="7158"/>
                  </a:lnTo>
                  <a:lnTo>
                    <a:pt x="7699" y="7378"/>
                  </a:lnTo>
                  <a:lnTo>
                    <a:pt x="8029" y="7598"/>
                  </a:lnTo>
                  <a:lnTo>
                    <a:pt x="8138" y="7652"/>
                  </a:lnTo>
                  <a:lnTo>
                    <a:pt x="8138" y="7652"/>
                  </a:lnTo>
                  <a:cubicBezTo>
                    <a:pt x="8368" y="7827"/>
                    <a:pt x="8404" y="7862"/>
                    <a:pt x="8579" y="8038"/>
                  </a:cubicBezTo>
                  <a:lnTo>
                    <a:pt x="8689" y="8148"/>
                  </a:lnTo>
                  <a:lnTo>
                    <a:pt x="8689" y="8148"/>
                  </a:lnTo>
                  <a:cubicBezTo>
                    <a:pt x="8689" y="8258"/>
                    <a:pt x="9019" y="8698"/>
                    <a:pt x="9129" y="8918"/>
                  </a:cubicBezTo>
                  <a:cubicBezTo>
                    <a:pt x="9216" y="9004"/>
                    <a:pt x="9234" y="9159"/>
                    <a:pt x="9292" y="9275"/>
                  </a:cubicBezTo>
                  <a:lnTo>
                    <a:pt x="9292" y="9275"/>
                  </a:lnTo>
                  <a:cubicBezTo>
                    <a:pt x="9353" y="9480"/>
                    <a:pt x="9370" y="9730"/>
                    <a:pt x="9459" y="9908"/>
                  </a:cubicBezTo>
                  <a:cubicBezTo>
                    <a:pt x="9459" y="10003"/>
                    <a:pt x="9542" y="10181"/>
                    <a:pt x="9564" y="10298"/>
                  </a:cubicBezTo>
                  <a:lnTo>
                    <a:pt x="9564" y="10298"/>
                  </a:lnTo>
                  <a:cubicBezTo>
                    <a:pt x="9548" y="10145"/>
                    <a:pt x="9501" y="9685"/>
                    <a:pt x="9529" y="9685"/>
                  </a:cubicBezTo>
                  <a:lnTo>
                    <a:pt x="9529" y="9685"/>
                  </a:lnTo>
                  <a:cubicBezTo>
                    <a:pt x="9536" y="9685"/>
                    <a:pt x="9549" y="9718"/>
                    <a:pt x="9569" y="9798"/>
                  </a:cubicBezTo>
                  <a:lnTo>
                    <a:pt x="9569" y="10018"/>
                  </a:lnTo>
                  <a:cubicBezTo>
                    <a:pt x="9569" y="10348"/>
                    <a:pt x="9569" y="10678"/>
                    <a:pt x="9569" y="11008"/>
                  </a:cubicBezTo>
                  <a:cubicBezTo>
                    <a:pt x="9569" y="11104"/>
                    <a:pt x="9569" y="11200"/>
                    <a:pt x="9569" y="11370"/>
                  </a:cubicBezTo>
                  <a:lnTo>
                    <a:pt x="9569" y="11370"/>
                  </a:lnTo>
                  <a:cubicBezTo>
                    <a:pt x="9496" y="11557"/>
                    <a:pt x="9423" y="11777"/>
                    <a:pt x="9349" y="11997"/>
                  </a:cubicBezTo>
                  <a:cubicBezTo>
                    <a:pt x="9456" y="11783"/>
                    <a:pt x="9494" y="11708"/>
                    <a:pt x="9496" y="11708"/>
                  </a:cubicBezTo>
                  <a:lnTo>
                    <a:pt x="9496" y="11708"/>
                  </a:lnTo>
                  <a:cubicBezTo>
                    <a:pt x="9500" y="11708"/>
                    <a:pt x="9349" y="12033"/>
                    <a:pt x="9349" y="12107"/>
                  </a:cubicBezTo>
                  <a:cubicBezTo>
                    <a:pt x="9341" y="12116"/>
                    <a:pt x="9330" y="12126"/>
                    <a:pt x="9317" y="12139"/>
                  </a:cubicBezTo>
                  <a:lnTo>
                    <a:pt x="9317" y="12139"/>
                  </a:lnTo>
                  <a:cubicBezTo>
                    <a:pt x="9335" y="12082"/>
                    <a:pt x="9349" y="12025"/>
                    <a:pt x="9349" y="11997"/>
                  </a:cubicBezTo>
                  <a:lnTo>
                    <a:pt x="9349" y="11997"/>
                  </a:lnTo>
                  <a:cubicBezTo>
                    <a:pt x="9327" y="12064"/>
                    <a:pt x="9309" y="12118"/>
                    <a:pt x="9295" y="12162"/>
                  </a:cubicBezTo>
                  <a:lnTo>
                    <a:pt x="9295" y="12162"/>
                  </a:lnTo>
                  <a:cubicBezTo>
                    <a:pt x="9303" y="12154"/>
                    <a:pt x="9311" y="12146"/>
                    <a:pt x="9317" y="12139"/>
                  </a:cubicBezTo>
                  <a:lnTo>
                    <a:pt x="9317" y="12139"/>
                  </a:lnTo>
                  <a:cubicBezTo>
                    <a:pt x="9291" y="12226"/>
                    <a:pt x="9257" y="12317"/>
                    <a:pt x="9252" y="12317"/>
                  </a:cubicBezTo>
                  <a:cubicBezTo>
                    <a:pt x="9249" y="12317"/>
                    <a:pt x="9259" y="12275"/>
                    <a:pt x="9295" y="12162"/>
                  </a:cubicBezTo>
                  <a:lnTo>
                    <a:pt x="9295" y="12162"/>
                  </a:lnTo>
                  <a:cubicBezTo>
                    <a:pt x="9146" y="12314"/>
                    <a:pt x="8817" y="12669"/>
                    <a:pt x="8787" y="12890"/>
                  </a:cubicBezTo>
                  <a:lnTo>
                    <a:pt x="8787" y="12890"/>
                  </a:lnTo>
                  <a:lnTo>
                    <a:pt x="8469" y="13207"/>
                  </a:lnTo>
                  <a:lnTo>
                    <a:pt x="8414" y="13262"/>
                  </a:lnTo>
                  <a:lnTo>
                    <a:pt x="8414" y="13262"/>
                  </a:lnTo>
                  <a:cubicBezTo>
                    <a:pt x="8332" y="13317"/>
                    <a:pt x="8249" y="13372"/>
                    <a:pt x="8139" y="13427"/>
                  </a:cubicBezTo>
                  <a:cubicBezTo>
                    <a:pt x="7809" y="13647"/>
                    <a:pt x="7369" y="13867"/>
                    <a:pt x="7039" y="13977"/>
                  </a:cubicBezTo>
                  <a:cubicBezTo>
                    <a:pt x="6270" y="14417"/>
                    <a:pt x="5610" y="15187"/>
                    <a:pt x="5390" y="16067"/>
                  </a:cubicBezTo>
                  <a:cubicBezTo>
                    <a:pt x="5170" y="16947"/>
                    <a:pt x="5280" y="17937"/>
                    <a:pt x="5720" y="18707"/>
                  </a:cubicBezTo>
                  <a:cubicBezTo>
                    <a:pt x="6270" y="19477"/>
                    <a:pt x="6929" y="20027"/>
                    <a:pt x="7809" y="20357"/>
                  </a:cubicBezTo>
                  <a:cubicBezTo>
                    <a:pt x="8017" y="20383"/>
                    <a:pt x="8231" y="20396"/>
                    <a:pt x="8447" y="20396"/>
                  </a:cubicBezTo>
                  <a:cubicBezTo>
                    <a:pt x="9144" y="20396"/>
                    <a:pt x="9861" y="20253"/>
                    <a:pt x="10449" y="19917"/>
                  </a:cubicBezTo>
                  <a:lnTo>
                    <a:pt x="10339" y="19917"/>
                  </a:lnTo>
                  <a:cubicBezTo>
                    <a:pt x="14079" y="18267"/>
                    <a:pt x="16388" y="14527"/>
                    <a:pt x="16388" y="10458"/>
                  </a:cubicBezTo>
                  <a:cubicBezTo>
                    <a:pt x="16388" y="6498"/>
                    <a:pt x="14189" y="2978"/>
                    <a:pt x="10669" y="1109"/>
                  </a:cubicBezTo>
                  <a:cubicBezTo>
                    <a:pt x="9088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5" name="Google Shape;1635;p39"/>
            <p:cNvSpPr/>
            <p:nvPr/>
          </p:nvSpPr>
          <p:spPr>
            <a:xfrm>
              <a:off x="5928175" y="3047200"/>
              <a:ext cx="452825" cy="509275"/>
            </a:xfrm>
            <a:custGeom>
              <a:avLst/>
              <a:gdLst/>
              <a:ahLst/>
              <a:cxnLst/>
              <a:rect l="l" t="t" r="r" b="b"/>
              <a:pathLst>
                <a:path w="18113" h="20371" extrusionOk="0">
                  <a:moveTo>
                    <a:pt x="9715" y="7338"/>
                  </a:moveTo>
                  <a:cubicBezTo>
                    <a:pt x="9719" y="7338"/>
                    <a:pt x="9731" y="7348"/>
                    <a:pt x="9753" y="7370"/>
                  </a:cubicBezTo>
                  <a:lnTo>
                    <a:pt x="9788" y="7457"/>
                  </a:lnTo>
                  <a:lnTo>
                    <a:pt x="9788" y="7457"/>
                  </a:lnTo>
                  <a:cubicBezTo>
                    <a:pt x="9738" y="7388"/>
                    <a:pt x="9706" y="7338"/>
                    <a:pt x="9715" y="7338"/>
                  </a:cubicBezTo>
                  <a:close/>
                  <a:moveTo>
                    <a:pt x="9966" y="7693"/>
                  </a:moveTo>
                  <a:lnTo>
                    <a:pt x="10083" y="7810"/>
                  </a:lnTo>
                  <a:cubicBezTo>
                    <a:pt x="10115" y="7858"/>
                    <a:pt x="10126" y="7878"/>
                    <a:pt x="10122" y="7878"/>
                  </a:cubicBezTo>
                  <a:cubicBezTo>
                    <a:pt x="10115" y="7878"/>
                    <a:pt x="10045" y="7794"/>
                    <a:pt x="9966" y="7693"/>
                  </a:cubicBezTo>
                  <a:close/>
                  <a:moveTo>
                    <a:pt x="10469" y="9003"/>
                  </a:moveTo>
                  <a:cubicBezTo>
                    <a:pt x="10483" y="9086"/>
                    <a:pt x="10513" y="9222"/>
                    <a:pt x="10566" y="9428"/>
                  </a:cubicBezTo>
                  <a:lnTo>
                    <a:pt x="10566" y="9428"/>
                  </a:lnTo>
                  <a:cubicBezTo>
                    <a:pt x="10530" y="9258"/>
                    <a:pt x="10508" y="9105"/>
                    <a:pt x="10469" y="9003"/>
                  </a:cubicBezTo>
                  <a:close/>
                  <a:moveTo>
                    <a:pt x="10566" y="9428"/>
                  </a:moveTo>
                  <a:cubicBezTo>
                    <a:pt x="10583" y="9509"/>
                    <a:pt x="10605" y="9594"/>
                    <a:pt x="10633" y="9680"/>
                  </a:cubicBezTo>
                  <a:cubicBezTo>
                    <a:pt x="10607" y="9586"/>
                    <a:pt x="10585" y="9502"/>
                    <a:pt x="10566" y="9428"/>
                  </a:cubicBezTo>
                  <a:close/>
                  <a:moveTo>
                    <a:pt x="10413" y="11220"/>
                  </a:moveTo>
                  <a:lnTo>
                    <a:pt x="10413" y="11330"/>
                  </a:lnTo>
                  <a:cubicBezTo>
                    <a:pt x="10341" y="11473"/>
                    <a:pt x="10269" y="11570"/>
                    <a:pt x="10198" y="11650"/>
                  </a:cubicBezTo>
                  <a:lnTo>
                    <a:pt x="10198" y="11650"/>
                  </a:lnTo>
                  <a:cubicBezTo>
                    <a:pt x="10222" y="11601"/>
                    <a:pt x="10339" y="11367"/>
                    <a:pt x="10413" y="11220"/>
                  </a:cubicBezTo>
                  <a:close/>
                  <a:moveTo>
                    <a:pt x="9778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89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820"/>
                  </a:cubicBezTo>
                  <a:lnTo>
                    <a:pt x="9313" y="7040"/>
                  </a:lnTo>
                  <a:cubicBezTo>
                    <a:pt x="9478" y="7177"/>
                    <a:pt x="9533" y="7226"/>
                    <a:pt x="9528" y="7226"/>
                  </a:cubicBezTo>
                  <a:cubicBezTo>
                    <a:pt x="9516" y="7226"/>
                    <a:pt x="9176" y="6964"/>
                    <a:pt x="9143" y="6964"/>
                  </a:cubicBezTo>
                  <a:cubicBezTo>
                    <a:pt x="9133" y="6964"/>
                    <a:pt x="9148" y="6985"/>
                    <a:pt x="9203" y="7040"/>
                  </a:cubicBezTo>
                  <a:cubicBezTo>
                    <a:pt x="9514" y="7247"/>
                    <a:pt x="9630" y="7357"/>
                    <a:pt x="9826" y="7553"/>
                  </a:cubicBezTo>
                  <a:lnTo>
                    <a:pt x="9826" y="7553"/>
                  </a:lnTo>
                  <a:lnTo>
                    <a:pt x="9973" y="7920"/>
                  </a:lnTo>
                  <a:cubicBezTo>
                    <a:pt x="10126" y="8073"/>
                    <a:pt x="10226" y="8226"/>
                    <a:pt x="10310" y="8417"/>
                  </a:cubicBezTo>
                  <a:lnTo>
                    <a:pt x="10310" y="8417"/>
                  </a:lnTo>
                  <a:cubicBezTo>
                    <a:pt x="10334" y="8536"/>
                    <a:pt x="10413" y="8723"/>
                    <a:pt x="10413" y="8910"/>
                  </a:cubicBezTo>
                  <a:cubicBezTo>
                    <a:pt x="10435" y="8932"/>
                    <a:pt x="10453" y="8964"/>
                    <a:pt x="10469" y="9003"/>
                  </a:cubicBezTo>
                  <a:lnTo>
                    <a:pt x="10469" y="9003"/>
                  </a:lnTo>
                  <a:cubicBezTo>
                    <a:pt x="10456" y="8927"/>
                    <a:pt x="10456" y="8895"/>
                    <a:pt x="10465" y="8895"/>
                  </a:cubicBezTo>
                  <a:lnTo>
                    <a:pt x="10465" y="8895"/>
                  </a:lnTo>
                  <a:cubicBezTo>
                    <a:pt x="10490" y="8895"/>
                    <a:pt x="10576" y="9123"/>
                    <a:pt x="10633" y="9350"/>
                  </a:cubicBezTo>
                  <a:cubicBezTo>
                    <a:pt x="10743" y="9680"/>
                    <a:pt x="10633" y="9680"/>
                    <a:pt x="10633" y="9790"/>
                  </a:cubicBezTo>
                  <a:lnTo>
                    <a:pt x="10633" y="10292"/>
                  </a:lnTo>
                  <a:lnTo>
                    <a:pt x="10633" y="10292"/>
                  </a:lnTo>
                  <a:cubicBezTo>
                    <a:pt x="10604" y="10479"/>
                    <a:pt x="10563" y="10729"/>
                    <a:pt x="10523" y="10890"/>
                  </a:cubicBezTo>
                  <a:cubicBezTo>
                    <a:pt x="10415" y="11107"/>
                    <a:pt x="10306" y="11430"/>
                    <a:pt x="10198" y="11650"/>
                  </a:cubicBezTo>
                  <a:lnTo>
                    <a:pt x="10198" y="11650"/>
                  </a:lnTo>
                  <a:cubicBezTo>
                    <a:pt x="10159" y="11693"/>
                    <a:pt x="10121" y="11731"/>
                    <a:pt x="10083" y="11769"/>
                  </a:cubicBezTo>
                  <a:cubicBezTo>
                    <a:pt x="10010" y="11987"/>
                    <a:pt x="9650" y="12397"/>
                    <a:pt x="9667" y="12397"/>
                  </a:cubicBezTo>
                  <a:cubicBezTo>
                    <a:pt x="9676" y="12397"/>
                    <a:pt x="9784" y="12288"/>
                    <a:pt x="10083" y="11989"/>
                  </a:cubicBezTo>
                  <a:lnTo>
                    <a:pt x="10083" y="11989"/>
                  </a:lnTo>
                  <a:cubicBezTo>
                    <a:pt x="9973" y="12209"/>
                    <a:pt x="9753" y="12429"/>
                    <a:pt x="9533" y="12649"/>
                  </a:cubicBezTo>
                  <a:lnTo>
                    <a:pt x="9423" y="12759"/>
                  </a:lnTo>
                  <a:lnTo>
                    <a:pt x="9423" y="12759"/>
                  </a:lnTo>
                  <a:cubicBezTo>
                    <a:pt x="9093" y="12979"/>
                    <a:pt x="8873" y="13089"/>
                    <a:pt x="8543" y="13199"/>
                  </a:cubicBezTo>
                  <a:cubicBezTo>
                    <a:pt x="8371" y="13314"/>
                    <a:pt x="8341" y="13354"/>
                    <a:pt x="8381" y="13354"/>
                  </a:cubicBezTo>
                  <a:cubicBezTo>
                    <a:pt x="8393" y="13354"/>
                    <a:pt x="8412" y="13351"/>
                    <a:pt x="8434" y="13345"/>
                  </a:cubicBezTo>
                  <a:lnTo>
                    <a:pt x="8434" y="13345"/>
                  </a:lnTo>
                  <a:cubicBezTo>
                    <a:pt x="8368" y="13386"/>
                    <a:pt x="8299" y="13419"/>
                    <a:pt x="8213" y="13419"/>
                  </a:cubicBezTo>
                  <a:cubicBezTo>
                    <a:pt x="8054" y="13419"/>
                    <a:pt x="7953" y="13477"/>
                    <a:pt x="7826" y="13509"/>
                  </a:cubicBezTo>
                  <a:lnTo>
                    <a:pt x="7826" y="13509"/>
                  </a:lnTo>
                  <a:cubicBezTo>
                    <a:pt x="7883" y="13502"/>
                    <a:pt x="7925" y="13498"/>
                    <a:pt x="7937" y="13498"/>
                  </a:cubicBezTo>
                  <a:cubicBezTo>
                    <a:pt x="7954" y="13498"/>
                    <a:pt x="7913" y="13506"/>
                    <a:pt x="7773" y="13529"/>
                  </a:cubicBezTo>
                  <a:lnTo>
                    <a:pt x="7663" y="13529"/>
                  </a:lnTo>
                  <a:cubicBezTo>
                    <a:pt x="7724" y="13529"/>
                    <a:pt x="7777" y="13521"/>
                    <a:pt x="7826" y="13509"/>
                  </a:cubicBezTo>
                  <a:lnTo>
                    <a:pt x="7826" y="13509"/>
                  </a:lnTo>
                  <a:cubicBezTo>
                    <a:pt x="7775" y="13514"/>
                    <a:pt x="7713" y="13522"/>
                    <a:pt x="7650" y="13529"/>
                  </a:cubicBezTo>
                  <a:lnTo>
                    <a:pt x="6673" y="13529"/>
                  </a:lnTo>
                  <a:cubicBezTo>
                    <a:pt x="6673" y="13419"/>
                    <a:pt x="6013" y="13419"/>
                    <a:pt x="5903" y="13419"/>
                  </a:cubicBezTo>
                  <a:cubicBezTo>
                    <a:pt x="5537" y="13318"/>
                    <a:pt x="5188" y="13272"/>
                    <a:pt x="4858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4985" y="20256"/>
                    <a:pt x="5956" y="20371"/>
                    <a:pt x="6921" y="20371"/>
                  </a:cubicBezTo>
                  <a:cubicBezTo>
                    <a:pt x="8189" y="20371"/>
                    <a:pt x="9446" y="20173"/>
                    <a:pt x="10633" y="19799"/>
                  </a:cubicBezTo>
                  <a:cubicBezTo>
                    <a:pt x="12723" y="19029"/>
                    <a:pt x="14483" y="17709"/>
                    <a:pt x="15802" y="15839"/>
                  </a:cubicBezTo>
                  <a:cubicBezTo>
                    <a:pt x="17892" y="12539"/>
                    <a:pt x="18112" y="8360"/>
                    <a:pt x="16352" y="4950"/>
                  </a:cubicBezTo>
                  <a:cubicBezTo>
                    <a:pt x="15362" y="2860"/>
                    <a:pt x="13603" y="1321"/>
                    <a:pt x="11513" y="441"/>
                  </a:cubicBezTo>
                  <a:cubicBezTo>
                    <a:pt x="11000" y="147"/>
                    <a:pt x="10389" y="1"/>
                    <a:pt x="97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6" name="Google Shape;1636;p39"/>
            <p:cNvSpPr/>
            <p:nvPr/>
          </p:nvSpPr>
          <p:spPr>
            <a:xfrm>
              <a:off x="5289325" y="3047000"/>
              <a:ext cx="409750" cy="509925"/>
            </a:xfrm>
            <a:custGeom>
              <a:avLst/>
              <a:gdLst/>
              <a:ahLst/>
              <a:cxnLst/>
              <a:rect l="l" t="t" r="r" b="b"/>
              <a:pathLst>
                <a:path w="16390" h="20397" extrusionOk="0">
                  <a:moveTo>
                    <a:pt x="8864" y="8322"/>
                  </a:moveTo>
                  <a:lnTo>
                    <a:pt x="8910" y="8368"/>
                  </a:lnTo>
                  <a:cubicBezTo>
                    <a:pt x="8949" y="8426"/>
                    <a:pt x="8964" y="8450"/>
                    <a:pt x="8962" y="8450"/>
                  </a:cubicBezTo>
                  <a:cubicBezTo>
                    <a:pt x="8959" y="8450"/>
                    <a:pt x="8918" y="8396"/>
                    <a:pt x="8864" y="8322"/>
                  </a:cubicBezTo>
                  <a:close/>
                  <a:moveTo>
                    <a:pt x="9564" y="10298"/>
                  </a:moveTo>
                  <a:cubicBezTo>
                    <a:pt x="9568" y="10329"/>
                    <a:pt x="9570" y="10348"/>
                    <a:pt x="9570" y="10348"/>
                  </a:cubicBezTo>
                  <a:cubicBezTo>
                    <a:pt x="9570" y="10333"/>
                    <a:pt x="9568" y="10316"/>
                    <a:pt x="9564" y="10298"/>
                  </a:cubicBezTo>
                  <a:close/>
                  <a:moveTo>
                    <a:pt x="9676" y="10752"/>
                  </a:moveTo>
                  <a:cubicBezTo>
                    <a:pt x="9678" y="10752"/>
                    <a:pt x="9680" y="10763"/>
                    <a:pt x="9680" y="10788"/>
                  </a:cubicBezTo>
                  <a:cubicBezTo>
                    <a:pt x="9680" y="10898"/>
                    <a:pt x="9680" y="11008"/>
                    <a:pt x="9680" y="11118"/>
                  </a:cubicBezTo>
                  <a:cubicBezTo>
                    <a:pt x="9646" y="11184"/>
                    <a:pt x="9613" y="11261"/>
                    <a:pt x="9583" y="11344"/>
                  </a:cubicBezTo>
                  <a:lnTo>
                    <a:pt x="9583" y="11344"/>
                  </a:lnTo>
                  <a:cubicBezTo>
                    <a:pt x="9608" y="11151"/>
                    <a:pt x="9661" y="10752"/>
                    <a:pt x="9676" y="10752"/>
                  </a:cubicBezTo>
                  <a:close/>
                  <a:moveTo>
                    <a:pt x="9460" y="11997"/>
                  </a:moveTo>
                  <a:lnTo>
                    <a:pt x="9460" y="11997"/>
                  </a:lnTo>
                  <a:cubicBezTo>
                    <a:pt x="9460" y="12068"/>
                    <a:pt x="9326" y="12317"/>
                    <a:pt x="9314" y="12317"/>
                  </a:cubicBezTo>
                  <a:cubicBezTo>
                    <a:pt x="9307" y="12317"/>
                    <a:pt x="9340" y="12236"/>
                    <a:pt x="9460" y="11997"/>
                  </a:cubicBezTo>
                  <a:close/>
                  <a:moveTo>
                    <a:pt x="5627" y="0"/>
                  </a:moveTo>
                  <a:cubicBezTo>
                    <a:pt x="4704" y="0"/>
                    <a:pt x="3776" y="110"/>
                    <a:pt x="2860" y="339"/>
                  </a:cubicBezTo>
                  <a:cubicBezTo>
                    <a:pt x="991" y="889"/>
                    <a:pt x="1" y="2758"/>
                    <a:pt x="441" y="4628"/>
                  </a:cubicBezTo>
                  <a:cubicBezTo>
                    <a:pt x="894" y="6078"/>
                    <a:pt x="2243" y="7080"/>
                    <a:pt x="3750" y="7080"/>
                  </a:cubicBezTo>
                  <a:cubicBezTo>
                    <a:pt x="4072" y="7080"/>
                    <a:pt x="4401" y="7035"/>
                    <a:pt x="4730" y="6938"/>
                  </a:cubicBezTo>
                  <a:lnTo>
                    <a:pt x="5280" y="6828"/>
                  </a:lnTo>
                  <a:lnTo>
                    <a:pt x="6380" y="6828"/>
                  </a:lnTo>
                  <a:cubicBezTo>
                    <a:pt x="6600" y="6828"/>
                    <a:pt x="6918" y="6926"/>
                    <a:pt x="6779" y="6926"/>
                  </a:cubicBezTo>
                  <a:cubicBezTo>
                    <a:pt x="6710" y="6926"/>
                    <a:pt x="6527" y="6901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20" y="7011"/>
                    <a:pt x="7040" y="7085"/>
                    <a:pt x="7260" y="7158"/>
                  </a:cubicBezTo>
                  <a:lnTo>
                    <a:pt x="7260" y="7158"/>
                  </a:lnTo>
                  <a:lnTo>
                    <a:pt x="7700" y="7378"/>
                  </a:lnTo>
                  <a:lnTo>
                    <a:pt x="7920" y="7488"/>
                  </a:lnTo>
                  <a:lnTo>
                    <a:pt x="7920" y="7488"/>
                  </a:lnTo>
                  <a:cubicBezTo>
                    <a:pt x="8360" y="7818"/>
                    <a:pt x="8360" y="7818"/>
                    <a:pt x="8580" y="8038"/>
                  </a:cubicBezTo>
                  <a:lnTo>
                    <a:pt x="8690" y="8148"/>
                  </a:lnTo>
                  <a:lnTo>
                    <a:pt x="8690" y="8148"/>
                  </a:lnTo>
                  <a:cubicBezTo>
                    <a:pt x="8800" y="8258"/>
                    <a:pt x="9020" y="8698"/>
                    <a:pt x="9130" y="8918"/>
                  </a:cubicBezTo>
                  <a:cubicBezTo>
                    <a:pt x="9230" y="9018"/>
                    <a:pt x="9239" y="9210"/>
                    <a:pt x="9323" y="9326"/>
                  </a:cubicBezTo>
                  <a:lnTo>
                    <a:pt x="9323" y="9326"/>
                  </a:lnTo>
                  <a:cubicBezTo>
                    <a:pt x="9399" y="9521"/>
                    <a:pt x="9460" y="9744"/>
                    <a:pt x="9460" y="9908"/>
                  </a:cubicBezTo>
                  <a:cubicBezTo>
                    <a:pt x="9460" y="10003"/>
                    <a:pt x="9543" y="10181"/>
                    <a:pt x="9564" y="10298"/>
                  </a:cubicBezTo>
                  <a:lnTo>
                    <a:pt x="9564" y="10298"/>
                  </a:lnTo>
                  <a:cubicBezTo>
                    <a:pt x="9548" y="10145"/>
                    <a:pt x="9502" y="9685"/>
                    <a:pt x="9530" y="9685"/>
                  </a:cubicBezTo>
                  <a:cubicBezTo>
                    <a:pt x="9537" y="9685"/>
                    <a:pt x="9550" y="9718"/>
                    <a:pt x="9570" y="9798"/>
                  </a:cubicBezTo>
                  <a:lnTo>
                    <a:pt x="9570" y="10018"/>
                  </a:lnTo>
                  <a:cubicBezTo>
                    <a:pt x="9570" y="10348"/>
                    <a:pt x="9570" y="10678"/>
                    <a:pt x="9570" y="11008"/>
                  </a:cubicBezTo>
                  <a:cubicBezTo>
                    <a:pt x="9570" y="11106"/>
                    <a:pt x="9570" y="11204"/>
                    <a:pt x="9570" y="11382"/>
                  </a:cubicBezTo>
                  <a:lnTo>
                    <a:pt x="9570" y="11382"/>
                  </a:lnTo>
                  <a:cubicBezTo>
                    <a:pt x="9515" y="11543"/>
                    <a:pt x="9472" y="11727"/>
                    <a:pt x="9462" y="11914"/>
                  </a:cubicBezTo>
                  <a:lnTo>
                    <a:pt x="9462" y="11914"/>
                  </a:lnTo>
                  <a:cubicBezTo>
                    <a:pt x="9425" y="11994"/>
                    <a:pt x="9382" y="12075"/>
                    <a:pt x="9350" y="12107"/>
                  </a:cubicBezTo>
                  <a:cubicBezTo>
                    <a:pt x="9260" y="12197"/>
                    <a:pt x="8950" y="12580"/>
                    <a:pt x="8840" y="12838"/>
                  </a:cubicBezTo>
                  <a:lnTo>
                    <a:pt x="8840" y="12838"/>
                  </a:lnTo>
                  <a:cubicBezTo>
                    <a:pt x="8723" y="12954"/>
                    <a:pt x="8560" y="13118"/>
                    <a:pt x="8470" y="13207"/>
                  </a:cubicBezTo>
                  <a:lnTo>
                    <a:pt x="8415" y="13262"/>
                  </a:lnTo>
                  <a:lnTo>
                    <a:pt x="8415" y="13262"/>
                  </a:lnTo>
                  <a:cubicBezTo>
                    <a:pt x="8332" y="13317"/>
                    <a:pt x="8250" y="13372"/>
                    <a:pt x="8140" y="13427"/>
                  </a:cubicBezTo>
                  <a:cubicBezTo>
                    <a:pt x="7810" y="13647"/>
                    <a:pt x="7370" y="13867"/>
                    <a:pt x="7040" y="13977"/>
                  </a:cubicBezTo>
                  <a:cubicBezTo>
                    <a:pt x="6270" y="14417"/>
                    <a:pt x="5610" y="15187"/>
                    <a:pt x="5390" y="16067"/>
                  </a:cubicBezTo>
                  <a:cubicBezTo>
                    <a:pt x="5170" y="16947"/>
                    <a:pt x="5280" y="17937"/>
                    <a:pt x="5830" y="18707"/>
                  </a:cubicBezTo>
                  <a:cubicBezTo>
                    <a:pt x="6270" y="19477"/>
                    <a:pt x="6930" y="20027"/>
                    <a:pt x="7810" y="20357"/>
                  </a:cubicBezTo>
                  <a:cubicBezTo>
                    <a:pt x="8018" y="20383"/>
                    <a:pt x="8232" y="20396"/>
                    <a:pt x="8447" y="20396"/>
                  </a:cubicBezTo>
                  <a:cubicBezTo>
                    <a:pt x="9145" y="20396"/>
                    <a:pt x="9862" y="20253"/>
                    <a:pt x="10450" y="19917"/>
                  </a:cubicBezTo>
                  <a:lnTo>
                    <a:pt x="10340" y="19917"/>
                  </a:lnTo>
                  <a:cubicBezTo>
                    <a:pt x="14079" y="18267"/>
                    <a:pt x="16389" y="14527"/>
                    <a:pt x="16389" y="10458"/>
                  </a:cubicBezTo>
                  <a:cubicBezTo>
                    <a:pt x="16389" y="6498"/>
                    <a:pt x="14189" y="2978"/>
                    <a:pt x="10670" y="1109"/>
                  </a:cubicBezTo>
                  <a:cubicBezTo>
                    <a:pt x="9089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7" name="Google Shape;1637;p39"/>
            <p:cNvSpPr/>
            <p:nvPr/>
          </p:nvSpPr>
          <p:spPr>
            <a:xfrm>
              <a:off x="4597325" y="3047200"/>
              <a:ext cx="452800" cy="509275"/>
            </a:xfrm>
            <a:custGeom>
              <a:avLst/>
              <a:gdLst/>
              <a:ahLst/>
              <a:cxnLst/>
              <a:rect l="l" t="t" r="r" b="b"/>
              <a:pathLst>
                <a:path w="18112" h="20371" extrusionOk="0">
                  <a:moveTo>
                    <a:pt x="9714" y="7338"/>
                  </a:moveTo>
                  <a:cubicBezTo>
                    <a:pt x="9718" y="7338"/>
                    <a:pt x="9730" y="7348"/>
                    <a:pt x="9753" y="7370"/>
                  </a:cubicBezTo>
                  <a:lnTo>
                    <a:pt x="9788" y="7457"/>
                  </a:lnTo>
                  <a:lnTo>
                    <a:pt x="9788" y="7457"/>
                  </a:lnTo>
                  <a:cubicBezTo>
                    <a:pt x="9738" y="7388"/>
                    <a:pt x="9705" y="7338"/>
                    <a:pt x="9714" y="7338"/>
                  </a:cubicBezTo>
                  <a:close/>
                  <a:moveTo>
                    <a:pt x="9965" y="7693"/>
                  </a:moveTo>
                  <a:lnTo>
                    <a:pt x="10083" y="7810"/>
                  </a:lnTo>
                  <a:cubicBezTo>
                    <a:pt x="10115" y="7858"/>
                    <a:pt x="10126" y="7878"/>
                    <a:pt x="10122" y="7878"/>
                  </a:cubicBezTo>
                  <a:cubicBezTo>
                    <a:pt x="10114" y="7878"/>
                    <a:pt x="10045" y="7794"/>
                    <a:pt x="9965" y="7693"/>
                  </a:cubicBezTo>
                  <a:close/>
                  <a:moveTo>
                    <a:pt x="10468" y="9003"/>
                  </a:moveTo>
                  <a:cubicBezTo>
                    <a:pt x="10482" y="9086"/>
                    <a:pt x="10513" y="9222"/>
                    <a:pt x="10566" y="9428"/>
                  </a:cubicBezTo>
                  <a:lnTo>
                    <a:pt x="10566" y="9428"/>
                  </a:lnTo>
                  <a:cubicBezTo>
                    <a:pt x="10529" y="9258"/>
                    <a:pt x="10508" y="9105"/>
                    <a:pt x="10468" y="9003"/>
                  </a:cubicBezTo>
                  <a:close/>
                  <a:moveTo>
                    <a:pt x="10566" y="9428"/>
                  </a:moveTo>
                  <a:cubicBezTo>
                    <a:pt x="10583" y="9509"/>
                    <a:pt x="10604" y="9594"/>
                    <a:pt x="10633" y="9680"/>
                  </a:cubicBezTo>
                  <a:cubicBezTo>
                    <a:pt x="10607" y="9586"/>
                    <a:pt x="10585" y="9502"/>
                    <a:pt x="10566" y="9428"/>
                  </a:cubicBezTo>
                  <a:close/>
                  <a:moveTo>
                    <a:pt x="10283" y="11480"/>
                  </a:moveTo>
                  <a:lnTo>
                    <a:pt x="10283" y="11480"/>
                  </a:lnTo>
                  <a:cubicBezTo>
                    <a:pt x="10265" y="11539"/>
                    <a:pt x="10238" y="11588"/>
                    <a:pt x="10206" y="11632"/>
                  </a:cubicBezTo>
                  <a:lnTo>
                    <a:pt x="10206" y="11632"/>
                  </a:lnTo>
                  <a:cubicBezTo>
                    <a:pt x="10222" y="11601"/>
                    <a:pt x="10250" y="11544"/>
                    <a:pt x="10283" y="11480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820"/>
                  </a:cubicBezTo>
                  <a:lnTo>
                    <a:pt x="9313" y="7040"/>
                  </a:lnTo>
                  <a:cubicBezTo>
                    <a:pt x="9478" y="7177"/>
                    <a:pt x="9533" y="7226"/>
                    <a:pt x="9528" y="7226"/>
                  </a:cubicBezTo>
                  <a:cubicBezTo>
                    <a:pt x="9516" y="7226"/>
                    <a:pt x="9176" y="6964"/>
                    <a:pt x="9142" y="6964"/>
                  </a:cubicBezTo>
                  <a:cubicBezTo>
                    <a:pt x="9132" y="6964"/>
                    <a:pt x="9148" y="6985"/>
                    <a:pt x="9203" y="7040"/>
                  </a:cubicBezTo>
                  <a:cubicBezTo>
                    <a:pt x="9514" y="7247"/>
                    <a:pt x="9629" y="7357"/>
                    <a:pt x="9826" y="7553"/>
                  </a:cubicBezTo>
                  <a:lnTo>
                    <a:pt x="9826" y="7553"/>
                  </a:lnTo>
                  <a:lnTo>
                    <a:pt x="9973" y="7920"/>
                  </a:lnTo>
                  <a:cubicBezTo>
                    <a:pt x="10126" y="8073"/>
                    <a:pt x="10226" y="8226"/>
                    <a:pt x="10309" y="8417"/>
                  </a:cubicBezTo>
                  <a:lnTo>
                    <a:pt x="10309" y="8417"/>
                  </a:lnTo>
                  <a:cubicBezTo>
                    <a:pt x="10333" y="8536"/>
                    <a:pt x="10413" y="8723"/>
                    <a:pt x="10413" y="8910"/>
                  </a:cubicBezTo>
                  <a:cubicBezTo>
                    <a:pt x="10435" y="8932"/>
                    <a:pt x="10453" y="8964"/>
                    <a:pt x="10468" y="9003"/>
                  </a:cubicBezTo>
                  <a:lnTo>
                    <a:pt x="10468" y="9003"/>
                  </a:lnTo>
                  <a:cubicBezTo>
                    <a:pt x="10455" y="8927"/>
                    <a:pt x="10456" y="8895"/>
                    <a:pt x="10465" y="8895"/>
                  </a:cubicBezTo>
                  <a:cubicBezTo>
                    <a:pt x="10490" y="8895"/>
                    <a:pt x="10576" y="9123"/>
                    <a:pt x="10633" y="9350"/>
                  </a:cubicBezTo>
                  <a:cubicBezTo>
                    <a:pt x="10743" y="9680"/>
                    <a:pt x="10633" y="9680"/>
                    <a:pt x="10633" y="9790"/>
                  </a:cubicBezTo>
                  <a:lnTo>
                    <a:pt x="10633" y="10292"/>
                  </a:lnTo>
                  <a:lnTo>
                    <a:pt x="10633" y="10292"/>
                  </a:lnTo>
                  <a:cubicBezTo>
                    <a:pt x="10603" y="10479"/>
                    <a:pt x="10563" y="10729"/>
                    <a:pt x="10523" y="10890"/>
                  </a:cubicBezTo>
                  <a:cubicBezTo>
                    <a:pt x="10468" y="11000"/>
                    <a:pt x="10413" y="11137"/>
                    <a:pt x="10358" y="11275"/>
                  </a:cubicBezTo>
                  <a:lnTo>
                    <a:pt x="10358" y="11275"/>
                  </a:lnTo>
                  <a:lnTo>
                    <a:pt x="10303" y="11330"/>
                  </a:lnTo>
                  <a:cubicBezTo>
                    <a:pt x="10303" y="11367"/>
                    <a:pt x="10299" y="11401"/>
                    <a:pt x="10294" y="11433"/>
                  </a:cubicBezTo>
                  <a:lnTo>
                    <a:pt x="10294" y="11433"/>
                  </a:lnTo>
                  <a:cubicBezTo>
                    <a:pt x="10264" y="11504"/>
                    <a:pt x="10235" y="11572"/>
                    <a:pt x="10205" y="11633"/>
                  </a:cubicBezTo>
                  <a:lnTo>
                    <a:pt x="10205" y="11633"/>
                  </a:lnTo>
                  <a:cubicBezTo>
                    <a:pt x="10169" y="11683"/>
                    <a:pt x="10126" y="11726"/>
                    <a:pt x="10083" y="11769"/>
                  </a:cubicBezTo>
                  <a:cubicBezTo>
                    <a:pt x="10010" y="11987"/>
                    <a:pt x="9650" y="12397"/>
                    <a:pt x="9667" y="12397"/>
                  </a:cubicBezTo>
                  <a:cubicBezTo>
                    <a:pt x="9675" y="12397"/>
                    <a:pt x="9784" y="12288"/>
                    <a:pt x="10083" y="11989"/>
                  </a:cubicBezTo>
                  <a:lnTo>
                    <a:pt x="10083" y="11989"/>
                  </a:lnTo>
                  <a:cubicBezTo>
                    <a:pt x="9973" y="12209"/>
                    <a:pt x="9753" y="12429"/>
                    <a:pt x="9533" y="12649"/>
                  </a:cubicBezTo>
                  <a:lnTo>
                    <a:pt x="9423" y="12759"/>
                  </a:lnTo>
                  <a:lnTo>
                    <a:pt x="9423" y="12759"/>
                  </a:lnTo>
                  <a:cubicBezTo>
                    <a:pt x="9093" y="12979"/>
                    <a:pt x="8873" y="13089"/>
                    <a:pt x="8543" y="13199"/>
                  </a:cubicBezTo>
                  <a:cubicBezTo>
                    <a:pt x="8370" y="13314"/>
                    <a:pt x="8341" y="13354"/>
                    <a:pt x="8381" y="13354"/>
                  </a:cubicBezTo>
                  <a:cubicBezTo>
                    <a:pt x="8393" y="13354"/>
                    <a:pt x="8411" y="13351"/>
                    <a:pt x="8434" y="13345"/>
                  </a:cubicBezTo>
                  <a:lnTo>
                    <a:pt x="8434" y="13345"/>
                  </a:lnTo>
                  <a:cubicBezTo>
                    <a:pt x="8368" y="13386"/>
                    <a:pt x="8299" y="13419"/>
                    <a:pt x="8213" y="13419"/>
                  </a:cubicBezTo>
                  <a:cubicBezTo>
                    <a:pt x="8054" y="13419"/>
                    <a:pt x="7952" y="13477"/>
                    <a:pt x="7825" y="13509"/>
                  </a:cubicBezTo>
                  <a:lnTo>
                    <a:pt x="7825" y="13509"/>
                  </a:lnTo>
                  <a:cubicBezTo>
                    <a:pt x="7883" y="13502"/>
                    <a:pt x="7925" y="13498"/>
                    <a:pt x="7937" y="13498"/>
                  </a:cubicBezTo>
                  <a:cubicBezTo>
                    <a:pt x="7954" y="13498"/>
                    <a:pt x="7912" y="13506"/>
                    <a:pt x="7773" y="13529"/>
                  </a:cubicBezTo>
                  <a:lnTo>
                    <a:pt x="7663" y="13529"/>
                  </a:lnTo>
                  <a:cubicBezTo>
                    <a:pt x="7724" y="13529"/>
                    <a:pt x="7776" y="13521"/>
                    <a:pt x="7825" y="13509"/>
                  </a:cubicBezTo>
                  <a:lnTo>
                    <a:pt x="7825" y="13509"/>
                  </a:lnTo>
                  <a:cubicBezTo>
                    <a:pt x="7775" y="13514"/>
                    <a:pt x="7712" y="13522"/>
                    <a:pt x="7649" y="13529"/>
                  </a:cubicBezTo>
                  <a:lnTo>
                    <a:pt x="6673" y="13529"/>
                  </a:lnTo>
                  <a:cubicBezTo>
                    <a:pt x="6673" y="13419"/>
                    <a:pt x="6013" y="13419"/>
                    <a:pt x="5903" y="13419"/>
                  </a:cubicBezTo>
                  <a:cubicBezTo>
                    <a:pt x="5536" y="13318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4984" y="20256"/>
                    <a:pt x="5955" y="20371"/>
                    <a:pt x="6921" y="20371"/>
                  </a:cubicBezTo>
                  <a:cubicBezTo>
                    <a:pt x="8189" y="20371"/>
                    <a:pt x="9446" y="20173"/>
                    <a:pt x="10633" y="19799"/>
                  </a:cubicBezTo>
                  <a:cubicBezTo>
                    <a:pt x="12722" y="19029"/>
                    <a:pt x="14482" y="17709"/>
                    <a:pt x="15692" y="15839"/>
                  </a:cubicBezTo>
                  <a:cubicBezTo>
                    <a:pt x="17892" y="12539"/>
                    <a:pt x="18112" y="8360"/>
                    <a:pt x="16352" y="4950"/>
                  </a:cubicBezTo>
                  <a:cubicBezTo>
                    <a:pt x="15362" y="2860"/>
                    <a:pt x="13602" y="1321"/>
                    <a:pt x="11512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8" name="Google Shape;1638;p39"/>
            <p:cNvSpPr/>
            <p:nvPr/>
          </p:nvSpPr>
          <p:spPr>
            <a:xfrm>
              <a:off x="3958475" y="3047000"/>
              <a:ext cx="409725" cy="509925"/>
            </a:xfrm>
            <a:custGeom>
              <a:avLst/>
              <a:gdLst/>
              <a:ahLst/>
              <a:cxnLst/>
              <a:rect l="l" t="t" r="r" b="b"/>
              <a:pathLst>
                <a:path w="16389" h="20397" extrusionOk="0">
                  <a:moveTo>
                    <a:pt x="8864" y="8322"/>
                  </a:moveTo>
                  <a:lnTo>
                    <a:pt x="8909" y="8368"/>
                  </a:lnTo>
                  <a:cubicBezTo>
                    <a:pt x="8948" y="8426"/>
                    <a:pt x="8963" y="8450"/>
                    <a:pt x="8961" y="8450"/>
                  </a:cubicBezTo>
                  <a:cubicBezTo>
                    <a:pt x="8958" y="8450"/>
                    <a:pt x="8918" y="8396"/>
                    <a:pt x="8864" y="8322"/>
                  </a:cubicBezTo>
                  <a:close/>
                  <a:moveTo>
                    <a:pt x="9563" y="10295"/>
                  </a:moveTo>
                  <a:cubicBezTo>
                    <a:pt x="9567" y="10314"/>
                    <a:pt x="9569" y="10332"/>
                    <a:pt x="9569" y="10348"/>
                  </a:cubicBezTo>
                  <a:cubicBezTo>
                    <a:pt x="9569" y="10348"/>
                    <a:pt x="9567" y="10328"/>
                    <a:pt x="9563" y="10295"/>
                  </a:cubicBezTo>
                  <a:close/>
                  <a:moveTo>
                    <a:pt x="9349" y="11997"/>
                  </a:moveTo>
                  <a:cubicBezTo>
                    <a:pt x="9349" y="12068"/>
                    <a:pt x="9215" y="12317"/>
                    <a:pt x="9204" y="12317"/>
                  </a:cubicBezTo>
                  <a:cubicBezTo>
                    <a:pt x="9197" y="12317"/>
                    <a:pt x="9230" y="12236"/>
                    <a:pt x="9349" y="11997"/>
                  </a:cubicBezTo>
                  <a:close/>
                  <a:moveTo>
                    <a:pt x="8579" y="13097"/>
                  </a:moveTo>
                  <a:cubicBezTo>
                    <a:pt x="8557" y="13120"/>
                    <a:pt x="8530" y="13142"/>
                    <a:pt x="8501" y="13164"/>
                  </a:cubicBezTo>
                  <a:lnTo>
                    <a:pt x="8501" y="13164"/>
                  </a:lnTo>
                  <a:cubicBezTo>
                    <a:pt x="8548" y="13125"/>
                    <a:pt x="8579" y="13097"/>
                    <a:pt x="8579" y="13097"/>
                  </a:cubicBezTo>
                  <a:close/>
                  <a:moveTo>
                    <a:pt x="5627" y="0"/>
                  </a:moveTo>
                  <a:cubicBezTo>
                    <a:pt x="4704" y="0"/>
                    <a:pt x="3775" y="110"/>
                    <a:pt x="2860" y="339"/>
                  </a:cubicBezTo>
                  <a:cubicBezTo>
                    <a:pt x="990" y="889"/>
                    <a:pt x="0" y="2758"/>
                    <a:pt x="440" y="4628"/>
                  </a:cubicBezTo>
                  <a:cubicBezTo>
                    <a:pt x="894" y="6078"/>
                    <a:pt x="2243" y="7080"/>
                    <a:pt x="3689" y="7080"/>
                  </a:cubicBezTo>
                  <a:cubicBezTo>
                    <a:pt x="3997" y="7080"/>
                    <a:pt x="4310" y="7035"/>
                    <a:pt x="4620" y="6938"/>
                  </a:cubicBezTo>
                  <a:lnTo>
                    <a:pt x="5280" y="6828"/>
                  </a:lnTo>
                  <a:lnTo>
                    <a:pt x="6380" y="6828"/>
                  </a:lnTo>
                  <a:cubicBezTo>
                    <a:pt x="6600" y="6828"/>
                    <a:pt x="6917" y="6926"/>
                    <a:pt x="6779" y="6926"/>
                  </a:cubicBezTo>
                  <a:cubicBezTo>
                    <a:pt x="6710" y="6926"/>
                    <a:pt x="6526" y="6901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20" y="7011"/>
                    <a:pt x="7040" y="7085"/>
                    <a:pt x="7260" y="7158"/>
                  </a:cubicBezTo>
                  <a:lnTo>
                    <a:pt x="7260" y="7158"/>
                  </a:lnTo>
                  <a:lnTo>
                    <a:pt x="7700" y="7378"/>
                  </a:lnTo>
                  <a:lnTo>
                    <a:pt x="7920" y="7488"/>
                  </a:lnTo>
                  <a:lnTo>
                    <a:pt x="7920" y="7488"/>
                  </a:lnTo>
                  <a:cubicBezTo>
                    <a:pt x="8360" y="7818"/>
                    <a:pt x="8360" y="7818"/>
                    <a:pt x="8579" y="8038"/>
                  </a:cubicBezTo>
                  <a:lnTo>
                    <a:pt x="8690" y="8148"/>
                  </a:lnTo>
                  <a:lnTo>
                    <a:pt x="8690" y="8148"/>
                  </a:lnTo>
                  <a:cubicBezTo>
                    <a:pt x="8800" y="8258"/>
                    <a:pt x="9019" y="8698"/>
                    <a:pt x="9129" y="8918"/>
                  </a:cubicBezTo>
                  <a:cubicBezTo>
                    <a:pt x="9230" y="9018"/>
                    <a:pt x="9239" y="9210"/>
                    <a:pt x="9323" y="9326"/>
                  </a:cubicBezTo>
                  <a:lnTo>
                    <a:pt x="9323" y="9326"/>
                  </a:lnTo>
                  <a:cubicBezTo>
                    <a:pt x="9399" y="9521"/>
                    <a:pt x="9459" y="9744"/>
                    <a:pt x="9459" y="9908"/>
                  </a:cubicBezTo>
                  <a:lnTo>
                    <a:pt x="9459" y="10018"/>
                  </a:lnTo>
                  <a:cubicBezTo>
                    <a:pt x="9459" y="10348"/>
                    <a:pt x="9459" y="10678"/>
                    <a:pt x="9459" y="11008"/>
                  </a:cubicBezTo>
                  <a:cubicBezTo>
                    <a:pt x="9459" y="11118"/>
                    <a:pt x="9459" y="11228"/>
                    <a:pt x="9459" y="11447"/>
                  </a:cubicBezTo>
                  <a:cubicBezTo>
                    <a:pt x="9459" y="11447"/>
                    <a:pt x="9546" y="10752"/>
                    <a:pt x="9566" y="10752"/>
                  </a:cubicBezTo>
                  <a:cubicBezTo>
                    <a:pt x="9568" y="10752"/>
                    <a:pt x="9569" y="10763"/>
                    <a:pt x="9569" y="10788"/>
                  </a:cubicBezTo>
                  <a:cubicBezTo>
                    <a:pt x="9569" y="10898"/>
                    <a:pt x="9569" y="11008"/>
                    <a:pt x="9569" y="11118"/>
                  </a:cubicBezTo>
                  <a:cubicBezTo>
                    <a:pt x="9482" y="11292"/>
                    <a:pt x="9464" y="11535"/>
                    <a:pt x="9406" y="11793"/>
                  </a:cubicBezTo>
                  <a:lnTo>
                    <a:pt x="9406" y="11793"/>
                  </a:lnTo>
                  <a:cubicBezTo>
                    <a:pt x="9362" y="11894"/>
                    <a:pt x="9289" y="12058"/>
                    <a:pt x="9239" y="12107"/>
                  </a:cubicBezTo>
                  <a:cubicBezTo>
                    <a:pt x="9147" y="12200"/>
                    <a:pt x="8820" y="12605"/>
                    <a:pt x="8719" y="12862"/>
                  </a:cubicBezTo>
                  <a:lnTo>
                    <a:pt x="8719" y="12862"/>
                  </a:lnTo>
                  <a:cubicBezTo>
                    <a:pt x="8631" y="12976"/>
                    <a:pt x="8527" y="13124"/>
                    <a:pt x="8360" y="13207"/>
                  </a:cubicBezTo>
                  <a:lnTo>
                    <a:pt x="8250" y="13317"/>
                  </a:lnTo>
                  <a:cubicBezTo>
                    <a:pt x="8215" y="13352"/>
                    <a:pt x="8188" y="13380"/>
                    <a:pt x="8167" y="13401"/>
                  </a:cubicBezTo>
                  <a:lnTo>
                    <a:pt x="8167" y="13401"/>
                  </a:lnTo>
                  <a:cubicBezTo>
                    <a:pt x="8157" y="13410"/>
                    <a:pt x="8148" y="13419"/>
                    <a:pt x="8140" y="13427"/>
                  </a:cubicBezTo>
                  <a:cubicBezTo>
                    <a:pt x="7700" y="13647"/>
                    <a:pt x="7370" y="13867"/>
                    <a:pt x="6930" y="13977"/>
                  </a:cubicBezTo>
                  <a:cubicBezTo>
                    <a:pt x="6160" y="14417"/>
                    <a:pt x="5610" y="15187"/>
                    <a:pt x="5390" y="16067"/>
                  </a:cubicBezTo>
                  <a:cubicBezTo>
                    <a:pt x="5170" y="16947"/>
                    <a:pt x="5280" y="17937"/>
                    <a:pt x="5720" y="18707"/>
                  </a:cubicBezTo>
                  <a:cubicBezTo>
                    <a:pt x="6160" y="19477"/>
                    <a:pt x="6930" y="20027"/>
                    <a:pt x="7810" y="20357"/>
                  </a:cubicBezTo>
                  <a:cubicBezTo>
                    <a:pt x="8017" y="20383"/>
                    <a:pt x="8225" y="20396"/>
                    <a:pt x="8433" y="20396"/>
                  </a:cubicBezTo>
                  <a:cubicBezTo>
                    <a:pt x="9105" y="20396"/>
                    <a:pt x="9777" y="20253"/>
                    <a:pt x="10449" y="19917"/>
                  </a:cubicBezTo>
                  <a:lnTo>
                    <a:pt x="10339" y="19917"/>
                  </a:lnTo>
                  <a:cubicBezTo>
                    <a:pt x="14079" y="18267"/>
                    <a:pt x="16389" y="14527"/>
                    <a:pt x="16389" y="10458"/>
                  </a:cubicBezTo>
                  <a:cubicBezTo>
                    <a:pt x="16389" y="6498"/>
                    <a:pt x="14189" y="2978"/>
                    <a:pt x="10669" y="1109"/>
                  </a:cubicBezTo>
                  <a:cubicBezTo>
                    <a:pt x="9088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9" name="Google Shape;1639;p39"/>
            <p:cNvSpPr/>
            <p:nvPr/>
          </p:nvSpPr>
          <p:spPr>
            <a:xfrm>
              <a:off x="3266450" y="3047200"/>
              <a:ext cx="452825" cy="509275"/>
            </a:xfrm>
            <a:custGeom>
              <a:avLst/>
              <a:gdLst/>
              <a:ahLst/>
              <a:cxnLst/>
              <a:rect l="l" t="t" r="r" b="b"/>
              <a:pathLst>
                <a:path w="18113" h="20371" extrusionOk="0">
                  <a:moveTo>
                    <a:pt x="9715" y="7338"/>
                  </a:moveTo>
                  <a:cubicBezTo>
                    <a:pt x="9719" y="7338"/>
                    <a:pt x="9731" y="7348"/>
                    <a:pt x="9753" y="7370"/>
                  </a:cubicBezTo>
                  <a:lnTo>
                    <a:pt x="9794" y="7471"/>
                  </a:lnTo>
                  <a:lnTo>
                    <a:pt x="9794" y="7471"/>
                  </a:lnTo>
                  <a:cubicBezTo>
                    <a:pt x="9741" y="7394"/>
                    <a:pt x="9705" y="7338"/>
                    <a:pt x="9715" y="7338"/>
                  </a:cubicBezTo>
                  <a:close/>
                  <a:moveTo>
                    <a:pt x="10469" y="9003"/>
                  </a:moveTo>
                  <a:cubicBezTo>
                    <a:pt x="10483" y="9086"/>
                    <a:pt x="10513" y="9222"/>
                    <a:pt x="10566" y="9428"/>
                  </a:cubicBezTo>
                  <a:lnTo>
                    <a:pt x="10566" y="9428"/>
                  </a:lnTo>
                  <a:cubicBezTo>
                    <a:pt x="10530" y="9258"/>
                    <a:pt x="10509" y="9105"/>
                    <a:pt x="10469" y="9003"/>
                  </a:cubicBezTo>
                  <a:close/>
                  <a:moveTo>
                    <a:pt x="10566" y="9428"/>
                  </a:moveTo>
                  <a:cubicBezTo>
                    <a:pt x="10584" y="9509"/>
                    <a:pt x="10605" y="9594"/>
                    <a:pt x="10633" y="9680"/>
                  </a:cubicBezTo>
                  <a:cubicBezTo>
                    <a:pt x="10608" y="9586"/>
                    <a:pt x="10585" y="9502"/>
                    <a:pt x="10566" y="9428"/>
                  </a:cubicBezTo>
                  <a:close/>
                  <a:moveTo>
                    <a:pt x="10283" y="11480"/>
                  </a:moveTo>
                  <a:cubicBezTo>
                    <a:pt x="10266" y="11539"/>
                    <a:pt x="10239" y="11588"/>
                    <a:pt x="10207" y="11632"/>
                  </a:cubicBezTo>
                  <a:lnTo>
                    <a:pt x="10207" y="11632"/>
                  </a:lnTo>
                  <a:cubicBezTo>
                    <a:pt x="10223" y="11601"/>
                    <a:pt x="10251" y="11544"/>
                    <a:pt x="10283" y="11480"/>
                  </a:cubicBezTo>
                  <a:close/>
                  <a:moveTo>
                    <a:pt x="9778" y="1"/>
                  </a:moveTo>
                  <a:cubicBezTo>
                    <a:pt x="9472" y="1"/>
                    <a:pt x="9167" y="37"/>
                    <a:pt x="8873" y="111"/>
                  </a:cubicBezTo>
                  <a:cubicBezTo>
                    <a:pt x="7993" y="331"/>
                    <a:pt x="7334" y="881"/>
                    <a:pt x="6784" y="1651"/>
                  </a:cubicBezTo>
                  <a:cubicBezTo>
                    <a:pt x="6014" y="3190"/>
                    <a:pt x="6344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820"/>
                  </a:cubicBezTo>
                  <a:lnTo>
                    <a:pt x="9313" y="7040"/>
                  </a:lnTo>
                  <a:cubicBezTo>
                    <a:pt x="9478" y="7177"/>
                    <a:pt x="9533" y="7226"/>
                    <a:pt x="9528" y="7226"/>
                  </a:cubicBezTo>
                  <a:cubicBezTo>
                    <a:pt x="9516" y="7226"/>
                    <a:pt x="9177" y="6964"/>
                    <a:pt x="9143" y="6964"/>
                  </a:cubicBezTo>
                  <a:cubicBezTo>
                    <a:pt x="9133" y="6964"/>
                    <a:pt x="9148" y="6985"/>
                    <a:pt x="9203" y="7040"/>
                  </a:cubicBezTo>
                  <a:cubicBezTo>
                    <a:pt x="9514" y="7247"/>
                    <a:pt x="9630" y="7357"/>
                    <a:pt x="9827" y="7553"/>
                  </a:cubicBezTo>
                  <a:lnTo>
                    <a:pt x="9827" y="7553"/>
                  </a:lnTo>
                  <a:lnTo>
                    <a:pt x="9973" y="7920"/>
                  </a:lnTo>
                  <a:cubicBezTo>
                    <a:pt x="10126" y="8073"/>
                    <a:pt x="10226" y="8226"/>
                    <a:pt x="10310" y="8417"/>
                  </a:cubicBezTo>
                  <a:lnTo>
                    <a:pt x="10310" y="8417"/>
                  </a:lnTo>
                  <a:cubicBezTo>
                    <a:pt x="10334" y="8536"/>
                    <a:pt x="10413" y="8723"/>
                    <a:pt x="10413" y="8910"/>
                  </a:cubicBezTo>
                  <a:cubicBezTo>
                    <a:pt x="10436" y="8932"/>
                    <a:pt x="10454" y="8964"/>
                    <a:pt x="10469" y="9003"/>
                  </a:cubicBezTo>
                  <a:lnTo>
                    <a:pt x="10469" y="9003"/>
                  </a:lnTo>
                  <a:cubicBezTo>
                    <a:pt x="10456" y="8927"/>
                    <a:pt x="10456" y="8895"/>
                    <a:pt x="10466" y="8895"/>
                  </a:cubicBezTo>
                  <a:cubicBezTo>
                    <a:pt x="10490" y="8895"/>
                    <a:pt x="10576" y="9123"/>
                    <a:pt x="10633" y="9350"/>
                  </a:cubicBezTo>
                  <a:cubicBezTo>
                    <a:pt x="10743" y="9680"/>
                    <a:pt x="10633" y="9680"/>
                    <a:pt x="10633" y="9790"/>
                  </a:cubicBezTo>
                  <a:lnTo>
                    <a:pt x="10633" y="10292"/>
                  </a:lnTo>
                  <a:lnTo>
                    <a:pt x="10633" y="10292"/>
                  </a:lnTo>
                  <a:cubicBezTo>
                    <a:pt x="10604" y="10479"/>
                    <a:pt x="10563" y="10729"/>
                    <a:pt x="10523" y="10890"/>
                  </a:cubicBezTo>
                  <a:cubicBezTo>
                    <a:pt x="10468" y="11000"/>
                    <a:pt x="10413" y="11137"/>
                    <a:pt x="10358" y="11275"/>
                  </a:cubicBezTo>
                  <a:lnTo>
                    <a:pt x="10358" y="11275"/>
                  </a:lnTo>
                  <a:lnTo>
                    <a:pt x="10303" y="11330"/>
                  </a:lnTo>
                  <a:cubicBezTo>
                    <a:pt x="10303" y="11367"/>
                    <a:pt x="10300" y="11401"/>
                    <a:pt x="10294" y="11433"/>
                  </a:cubicBezTo>
                  <a:lnTo>
                    <a:pt x="10294" y="11433"/>
                  </a:lnTo>
                  <a:cubicBezTo>
                    <a:pt x="10265" y="11504"/>
                    <a:pt x="10235" y="11572"/>
                    <a:pt x="10206" y="11633"/>
                  </a:cubicBezTo>
                  <a:lnTo>
                    <a:pt x="10206" y="11633"/>
                  </a:lnTo>
                  <a:cubicBezTo>
                    <a:pt x="10170" y="11683"/>
                    <a:pt x="10126" y="11726"/>
                    <a:pt x="10083" y="11769"/>
                  </a:cubicBezTo>
                  <a:cubicBezTo>
                    <a:pt x="10011" y="11987"/>
                    <a:pt x="9650" y="12397"/>
                    <a:pt x="9667" y="12397"/>
                  </a:cubicBezTo>
                  <a:cubicBezTo>
                    <a:pt x="9676" y="12397"/>
                    <a:pt x="9784" y="12288"/>
                    <a:pt x="10083" y="11989"/>
                  </a:cubicBezTo>
                  <a:lnTo>
                    <a:pt x="10083" y="11989"/>
                  </a:lnTo>
                  <a:cubicBezTo>
                    <a:pt x="9973" y="12209"/>
                    <a:pt x="9753" y="12429"/>
                    <a:pt x="9533" y="12649"/>
                  </a:cubicBezTo>
                  <a:lnTo>
                    <a:pt x="9423" y="12759"/>
                  </a:lnTo>
                  <a:lnTo>
                    <a:pt x="9423" y="12759"/>
                  </a:lnTo>
                  <a:cubicBezTo>
                    <a:pt x="9093" y="12979"/>
                    <a:pt x="8873" y="13089"/>
                    <a:pt x="8543" y="13199"/>
                  </a:cubicBezTo>
                  <a:cubicBezTo>
                    <a:pt x="8371" y="13314"/>
                    <a:pt x="8341" y="13354"/>
                    <a:pt x="8382" y="13354"/>
                  </a:cubicBezTo>
                  <a:cubicBezTo>
                    <a:pt x="8394" y="13354"/>
                    <a:pt x="8412" y="13351"/>
                    <a:pt x="8434" y="13345"/>
                  </a:cubicBezTo>
                  <a:lnTo>
                    <a:pt x="8434" y="13345"/>
                  </a:lnTo>
                  <a:cubicBezTo>
                    <a:pt x="8369" y="13386"/>
                    <a:pt x="8299" y="13419"/>
                    <a:pt x="8213" y="13419"/>
                  </a:cubicBezTo>
                  <a:cubicBezTo>
                    <a:pt x="8054" y="13419"/>
                    <a:pt x="7953" y="13477"/>
                    <a:pt x="7826" y="13509"/>
                  </a:cubicBezTo>
                  <a:lnTo>
                    <a:pt x="7826" y="13509"/>
                  </a:lnTo>
                  <a:cubicBezTo>
                    <a:pt x="7883" y="13502"/>
                    <a:pt x="7926" y="13498"/>
                    <a:pt x="7938" y="13498"/>
                  </a:cubicBezTo>
                  <a:cubicBezTo>
                    <a:pt x="7954" y="13498"/>
                    <a:pt x="7913" y="13506"/>
                    <a:pt x="7773" y="13529"/>
                  </a:cubicBezTo>
                  <a:lnTo>
                    <a:pt x="7663" y="13529"/>
                  </a:lnTo>
                  <a:cubicBezTo>
                    <a:pt x="7724" y="13529"/>
                    <a:pt x="7777" y="13521"/>
                    <a:pt x="7826" y="13509"/>
                  </a:cubicBezTo>
                  <a:lnTo>
                    <a:pt x="7826" y="13509"/>
                  </a:lnTo>
                  <a:cubicBezTo>
                    <a:pt x="7775" y="13514"/>
                    <a:pt x="7713" y="13522"/>
                    <a:pt x="7650" y="13529"/>
                  </a:cubicBezTo>
                  <a:lnTo>
                    <a:pt x="6674" y="13529"/>
                  </a:lnTo>
                  <a:cubicBezTo>
                    <a:pt x="6674" y="13419"/>
                    <a:pt x="6014" y="13419"/>
                    <a:pt x="5904" y="13419"/>
                  </a:cubicBezTo>
                  <a:cubicBezTo>
                    <a:pt x="5537" y="13318"/>
                    <a:pt x="5188" y="13272"/>
                    <a:pt x="4859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4985" y="20256"/>
                    <a:pt x="5956" y="20371"/>
                    <a:pt x="6921" y="20371"/>
                  </a:cubicBezTo>
                  <a:cubicBezTo>
                    <a:pt x="8189" y="20371"/>
                    <a:pt x="9447" y="20173"/>
                    <a:pt x="10633" y="19799"/>
                  </a:cubicBezTo>
                  <a:cubicBezTo>
                    <a:pt x="12723" y="19029"/>
                    <a:pt x="14483" y="17709"/>
                    <a:pt x="15693" y="15839"/>
                  </a:cubicBezTo>
                  <a:cubicBezTo>
                    <a:pt x="17892" y="12539"/>
                    <a:pt x="18112" y="8360"/>
                    <a:pt x="16353" y="4950"/>
                  </a:cubicBezTo>
                  <a:cubicBezTo>
                    <a:pt x="15363" y="2860"/>
                    <a:pt x="13603" y="1321"/>
                    <a:pt x="11513" y="441"/>
                  </a:cubicBezTo>
                  <a:cubicBezTo>
                    <a:pt x="11000" y="147"/>
                    <a:pt x="10389" y="1"/>
                    <a:pt x="97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0" name="Google Shape;1640;p39"/>
            <p:cNvSpPr/>
            <p:nvPr/>
          </p:nvSpPr>
          <p:spPr>
            <a:xfrm>
              <a:off x="2627600" y="3047000"/>
              <a:ext cx="412500" cy="509925"/>
            </a:xfrm>
            <a:custGeom>
              <a:avLst/>
              <a:gdLst/>
              <a:ahLst/>
              <a:cxnLst/>
              <a:rect l="l" t="t" r="r" b="b"/>
              <a:pathLst>
                <a:path w="16500" h="20397" extrusionOk="0">
                  <a:moveTo>
                    <a:pt x="8758" y="8138"/>
                  </a:moveTo>
                  <a:lnTo>
                    <a:pt x="8758" y="8138"/>
                  </a:lnTo>
                  <a:cubicBezTo>
                    <a:pt x="8772" y="8144"/>
                    <a:pt x="8786" y="8148"/>
                    <a:pt x="8800" y="8148"/>
                  </a:cubicBezTo>
                  <a:cubicBezTo>
                    <a:pt x="8800" y="8162"/>
                    <a:pt x="8806" y="8183"/>
                    <a:pt x="8816" y="8208"/>
                  </a:cubicBezTo>
                  <a:lnTo>
                    <a:pt x="8816" y="8208"/>
                  </a:lnTo>
                  <a:cubicBezTo>
                    <a:pt x="8797" y="8184"/>
                    <a:pt x="8777" y="8161"/>
                    <a:pt x="8758" y="8138"/>
                  </a:cubicBezTo>
                  <a:close/>
                  <a:moveTo>
                    <a:pt x="9179" y="8695"/>
                  </a:moveTo>
                  <a:cubicBezTo>
                    <a:pt x="9182" y="8695"/>
                    <a:pt x="9200" y="8728"/>
                    <a:pt x="9240" y="8808"/>
                  </a:cubicBezTo>
                  <a:lnTo>
                    <a:pt x="9308" y="9011"/>
                  </a:lnTo>
                  <a:lnTo>
                    <a:pt x="9308" y="9011"/>
                  </a:lnTo>
                  <a:cubicBezTo>
                    <a:pt x="9238" y="8851"/>
                    <a:pt x="9172" y="8695"/>
                    <a:pt x="9179" y="8695"/>
                  </a:cubicBezTo>
                  <a:close/>
                  <a:moveTo>
                    <a:pt x="9460" y="11997"/>
                  </a:moveTo>
                  <a:cubicBezTo>
                    <a:pt x="9460" y="12068"/>
                    <a:pt x="9370" y="12317"/>
                    <a:pt x="9363" y="12317"/>
                  </a:cubicBezTo>
                  <a:cubicBezTo>
                    <a:pt x="9358" y="12317"/>
                    <a:pt x="9380" y="12236"/>
                    <a:pt x="9460" y="11997"/>
                  </a:cubicBezTo>
                  <a:close/>
                  <a:moveTo>
                    <a:pt x="8690" y="13097"/>
                  </a:moveTo>
                  <a:lnTo>
                    <a:pt x="8690" y="13097"/>
                  </a:lnTo>
                  <a:cubicBezTo>
                    <a:pt x="8668" y="13120"/>
                    <a:pt x="8645" y="13142"/>
                    <a:pt x="8622" y="13164"/>
                  </a:cubicBezTo>
                  <a:lnTo>
                    <a:pt x="8622" y="13164"/>
                  </a:lnTo>
                  <a:cubicBezTo>
                    <a:pt x="8662" y="13126"/>
                    <a:pt x="8689" y="13099"/>
                    <a:pt x="8690" y="13097"/>
                  </a:cubicBezTo>
                  <a:close/>
                  <a:moveTo>
                    <a:pt x="8603" y="13183"/>
                  </a:moveTo>
                  <a:cubicBezTo>
                    <a:pt x="8595" y="13192"/>
                    <a:pt x="8588" y="13200"/>
                    <a:pt x="8580" y="13207"/>
                  </a:cubicBezTo>
                  <a:lnTo>
                    <a:pt x="8576" y="13210"/>
                  </a:lnTo>
                  <a:lnTo>
                    <a:pt x="8576" y="13210"/>
                  </a:lnTo>
                  <a:cubicBezTo>
                    <a:pt x="8585" y="13201"/>
                    <a:pt x="8594" y="13192"/>
                    <a:pt x="8603" y="13183"/>
                  </a:cubicBezTo>
                  <a:close/>
                  <a:moveTo>
                    <a:pt x="5658" y="0"/>
                  </a:moveTo>
                  <a:cubicBezTo>
                    <a:pt x="4717" y="0"/>
                    <a:pt x="3776" y="110"/>
                    <a:pt x="2861" y="339"/>
                  </a:cubicBezTo>
                  <a:cubicBezTo>
                    <a:pt x="1101" y="889"/>
                    <a:pt x="1" y="2758"/>
                    <a:pt x="551" y="4628"/>
                  </a:cubicBezTo>
                  <a:cubicBezTo>
                    <a:pt x="1004" y="6078"/>
                    <a:pt x="2354" y="7080"/>
                    <a:pt x="3799" y="7080"/>
                  </a:cubicBezTo>
                  <a:cubicBezTo>
                    <a:pt x="4108" y="7080"/>
                    <a:pt x="4421" y="7035"/>
                    <a:pt x="4730" y="6938"/>
                  </a:cubicBezTo>
                  <a:lnTo>
                    <a:pt x="5390" y="6828"/>
                  </a:lnTo>
                  <a:lnTo>
                    <a:pt x="6380" y="6828"/>
                  </a:lnTo>
                  <a:cubicBezTo>
                    <a:pt x="6600" y="6828"/>
                    <a:pt x="6967" y="6926"/>
                    <a:pt x="6828" y="6926"/>
                  </a:cubicBezTo>
                  <a:cubicBezTo>
                    <a:pt x="6759" y="6926"/>
                    <a:pt x="6564" y="6901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98" y="7013"/>
                    <a:pt x="7146" y="7087"/>
                    <a:pt x="7378" y="7162"/>
                  </a:cubicBezTo>
                  <a:lnTo>
                    <a:pt x="7378" y="7162"/>
                  </a:lnTo>
                  <a:lnTo>
                    <a:pt x="7810" y="7378"/>
                  </a:lnTo>
                  <a:lnTo>
                    <a:pt x="8140" y="7598"/>
                  </a:lnTo>
                  <a:lnTo>
                    <a:pt x="8150" y="7603"/>
                  </a:lnTo>
                  <a:lnTo>
                    <a:pt x="8150" y="7603"/>
                  </a:lnTo>
                  <a:cubicBezTo>
                    <a:pt x="8389" y="7822"/>
                    <a:pt x="8485" y="7847"/>
                    <a:pt x="8580" y="8038"/>
                  </a:cubicBezTo>
                  <a:lnTo>
                    <a:pt x="8890" y="8347"/>
                  </a:lnTo>
                  <a:lnTo>
                    <a:pt x="8890" y="8347"/>
                  </a:lnTo>
                  <a:cubicBezTo>
                    <a:pt x="8996" y="8527"/>
                    <a:pt x="9167" y="8771"/>
                    <a:pt x="9240" y="8918"/>
                  </a:cubicBezTo>
                  <a:cubicBezTo>
                    <a:pt x="9240" y="8991"/>
                    <a:pt x="9289" y="9114"/>
                    <a:pt x="9354" y="9220"/>
                  </a:cubicBezTo>
                  <a:lnTo>
                    <a:pt x="9354" y="9220"/>
                  </a:lnTo>
                  <a:cubicBezTo>
                    <a:pt x="9376" y="9434"/>
                    <a:pt x="9473" y="9714"/>
                    <a:pt x="9570" y="9908"/>
                  </a:cubicBezTo>
                  <a:cubicBezTo>
                    <a:pt x="9570" y="9943"/>
                    <a:pt x="9570" y="9980"/>
                    <a:pt x="9570" y="10018"/>
                  </a:cubicBezTo>
                  <a:cubicBezTo>
                    <a:pt x="9680" y="10348"/>
                    <a:pt x="9680" y="10678"/>
                    <a:pt x="9570" y="11008"/>
                  </a:cubicBezTo>
                  <a:cubicBezTo>
                    <a:pt x="9570" y="11118"/>
                    <a:pt x="9570" y="11228"/>
                    <a:pt x="9570" y="11447"/>
                  </a:cubicBezTo>
                  <a:cubicBezTo>
                    <a:pt x="9570" y="11447"/>
                    <a:pt x="9639" y="11173"/>
                    <a:pt x="9680" y="10969"/>
                  </a:cubicBezTo>
                  <a:lnTo>
                    <a:pt x="9680" y="10969"/>
                  </a:lnTo>
                  <a:cubicBezTo>
                    <a:pt x="9680" y="11019"/>
                    <a:pt x="9680" y="11068"/>
                    <a:pt x="9680" y="11118"/>
                  </a:cubicBezTo>
                  <a:cubicBezTo>
                    <a:pt x="9680" y="11315"/>
                    <a:pt x="9592" y="11600"/>
                    <a:pt x="9494" y="11894"/>
                  </a:cubicBezTo>
                  <a:lnTo>
                    <a:pt x="9494" y="11894"/>
                  </a:lnTo>
                  <a:cubicBezTo>
                    <a:pt x="9443" y="11981"/>
                    <a:pt x="9385" y="12072"/>
                    <a:pt x="9350" y="12107"/>
                  </a:cubicBezTo>
                  <a:cubicBezTo>
                    <a:pt x="9350" y="12209"/>
                    <a:pt x="8883" y="12683"/>
                    <a:pt x="8810" y="12929"/>
                  </a:cubicBezTo>
                  <a:lnTo>
                    <a:pt x="8810" y="12929"/>
                  </a:lnTo>
                  <a:cubicBezTo>
                    <a:pt x="8727" y="13017"/>
                    <a:pt x="8665" y="13112"/>
                    <a:pt x="8605" y="13180"/>
                  </a:cubicBezTo>
                  <a:lnTo>
                    <a:pt x="8605" y="13180"/>
                  </a:lnTo>
                  <a:cubicBezTo>
                    <a:pt x="8594" y="13191"/>
                    <a:pt x="8583" y="13201"/>
                    <a:pt x="8571" y="13212"/>
                  </a:cubicBezTo>
                  <a:lnTo>
                    <a:pt x="8571" y="13212"/>
                  </a:lnTo>
                  <a:lnTo>
                    <a:pt x="8360" y="13317"/>
                  </a:lnTo>
                  <a:cubicBezTo>
                    <a:pt x="8334" y="13352"/>
                    <a:pt x="8314" y="13380"/>
                    <a:pt x="8300" y="13401"/>
                  </a:cubicBezTo>
                  <a:lnTo>
                    <a:pt x="8300" y="13401"/>
                  </a:lnTo>
                  <a:cubicBezTo>
                    <a:pt x="8284" y="13410"/>
                    <a:pt x="8267" y="13419"/>
                    <a:pt x="8250" y="13427"/>
                  </a:cubicBezTo>
                  <a:cubicBezTo>
                    <a:pt x="7920" y="13647"/>
                    <a:pt x="7480" y="13867"/>
                    <a:pt x="7040" y="13977"/>
                  </a:cubicBezTo>
                  <a:cubicBezTo>
                    <a:pt x="6270" y="14417"/>
                    <a:pt x="5720" y="15187"/>
                    <a:pt x="5500" y="16067"/>
                  </a:cubicBezTo>
                  <a:cubicBezTo>
                    <a:pt x="5280" y="16947"/>
                    <a:pt x="5390" y="17937"/>
                    <a:pt x="5830" y="18707"/>
                  </a:cubicBezTo>
                  <a:cubicBezTo>
                    <a:pt x="6270" y="19477"/>
                    <a:pt x="7040" y="20027"/>
                    <a:pt x="7920" y="20357"/>
                  </a:cubicBezTo>
                  <a:cubicBezTo>
                    <a:pt x="8128" y="20383"/>
                    <a:pt x="8336" y="20396"/>
                    <a:pt x="8542" y="20396"/>
                  </a:cubicBezTo>
                  <a:cubicBezTo>
                    <a:pt x="9209" y="20396"/>
                    <a:pt x="9862" y="20253"/>
                    <a:pt x="10450" y="19917"/>
                  </a:cubicBezTo>
                  <a:cubicBezTo>
                    <a:pt x="14079" y="18267"/>
                    <a:pt x="16499" y="14527"/>
                    <a:pt x="16499" y="10458"/>
                  </a:cubicBezTo>
                  <a:cubicBezTo>
                    <a:pt x="16389" y="6498"/>
                    <a:pt x="14299" y="2978"/>
                    <a:pt x="10780" y="1109"/>
                  </a:cubicBezTo>
                  <a:cubicBezTo>
                    <a:pt x="9199" y="390"/>
                    <a:pt x="7430" y="0"/>
                    <a:pt x="5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1" name="Google Shape;1641;p39"/>
            <p:cNvSpPr/>
            <p:nvPr/>
          </p:nvSpPr>
          <p:spPr>
            <a:xfrm>
              <a:off x="1935600" y="3047200"/>
              <a:ext cx="452800" cy="509275"/>
            </a:xfrm>
            <a:custGeom>
              <a:avLst/>
              <a:gdLst/>
              <a:ahLst/>
              <a:cxnLst/>
              <a:rect l="l" t="t" r="r" b="b"/>
              <a:pathLst>
                <a:path w="18112" h="20371" extrusionOk="0">
                  <a:moveTo>
                    <a:pt x="9714" y="7338"/>
                  </a:moveTo>
                  <a:cubicBezTo>
                    <a:pt x="9718" y="7338"/>
                    <a:pt x="9730" y="7348"/>
                    <a:pt x="9753" y="7370"/>
                  </a:cubicBezTo>
                  <a:lnTo>
                    <a:pt x="9788" y="7457"/>
                  </a:lnTo>
                  <a:lnTo>
                    <a:pt x="9788" y="7457"/>
                  </a:lnTo>
                  <a:cubicBezTo>
                    <a:pt x="9738" y="7388"/>
                    <a:pt x="9705" y="7338"/>
                    <a:pt x="9714" y="7338"/>
                  </a:cubicBezTo>
                  <a:close/>
                  <a:moveTo>
                    <a:pt x="9966" y="7693"/>
                  </a:moveTo>
                  <a:lnTo>
                    <a:pt x="10083" y="7810"/>
                  </a:lnTo>
                  <a:cubicBezTo>
                    <a:pt x="10115" y="7858"/>
                    <a:pt x="10126" y="7878"/>
                    <a:pt x="10122" y="7878"/>
                  </a:cubicBezTo>
                  <a:cubicBezTo>
                    <a:pt x="10114" y="7878"/>
                    <a:pt x="10045" y="7794"/>
                    <a:pt x="9966" y="7693"/>
                  </a:cubicBezTo>
                  <a:close/>
                  <a:moveTo>
                    <a:pt x="10468" y="9003"/>
                  </a:moveTo>
                  <a:cubicBezTo>
                    <a:pt x="10482" y="9086"/>
                    <a:pt x="10513" y="9222"/>
                    <a:pt x="10566" y="9428"/>
                  </a:cubicBezTo>
                  <a:lnTo>
                    <a:pt x="10566" y="9428"/>
                  </a:lnTo>
                  <a:cubicBezTo>
                    <a:pt x="10529" y="9258"/>
                    <a:pt x="10508" y="9105"/>
                    <a:pt x="10468" y="9003"/>
                  </a:cubicBezTo>
                  <a:close/>
                  <a:moveTo>
                    <a:pt x="10566" y="9428"/>
                  </a:moveTo>
                  <a:cubicBezTo>
                    <a:pt x="10583" y="9509"/>
                    <a:pt x="10604" y="9594"/>
                    <a:pt x="10633" y="9680"/>
                  </a:cubicBezTo>
                  <a:cubicBezTo>
                    <a:pt x="10607" y="9586"/>
                    <a:pt x="10585" y="9502"/>
                    <a:pt x="10566" y="9428"/>
                  </a:cubicBezTo>
                  <a:close/>
                  <a:moveTo>
                    <a:pt x="10283" y="11480"/>
                  </a:moveTo>
                  <a:cubicBezTo>
                    <a:pt x="10266" y="11539"/>
                    <a:pt x="10239" y="11588"/>
                    <a:pt x="10206" y="11632"/>
                  </a:cubicBezTo>
                  <a:lnTo>
                    <a:pt x="10206" y="11632"/>
                  </a:lnTo>
                  <a:cubicBezTo>
                    <a:pt x="10222" y="11601"/>
                    <a:pt x="10250" y="11544"/>
                    <a:pt x="10283" y="11480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820"/>
                  </a:cubicBezTo>
                  <a:lnTo>
                    <a:pt x="9313" y="7040"/>
                  </a:lnTo>
                  <a:cubicBezTo>
                    <a:pt x="9478" y="7177"/>
                    <a:pt x="9533" y="7226"/>
                    <a:pt x="9528" y="7226"/>
                  </a:cubicBezTo>
                  <a:cubicBezTo>
                    <a:pt x="9516" y="7226"/>
                    <a:pt x="9176" y="6964"/>
                    <a:pt x="9142" y="6964"/>
                  </a:cubicBezTo>
                  <a:cubicBezTo>
                    <a:pt x="9133" y="6964"/>
                    <a:pt x="9148" y="6985"/>
                    <a:pt x="9203" y="7040"/>
                  </a:cubicBezTo>
                  <a:cubicBezTo>
                    <a:pt x="9514" y="7247"/>
                    <a:pt x="9630" y="7357"/>
                    <a:pt x="9826" y="7553"/>
                  </a:cubicBezTo>
                  <a:lnTo>
                    <a:pt x="9826" y="7553"/>
                  </a:lnTo>
                  <a:lnTo>
                    <a:pt x="9973" y="7920"/>
                  </a:lnTo>
                  <a:cubicBezTo>
                    <a:pt x="10126" y="8073"/>
                    <a:pt x="10226" y="8226"/>
                    <a:pt x="10310" y="8417"/>
                  </a:cubicBezTo>
                  <a:lnTo>
                    <a:pt x="10310" y="8417"/>
                  </a:lnTo>
                  <a:cubicBezTo>
                    <a:pt x="10333" y="8536"/>
                    <a:pt x="10413" y="8723"/>
                    <a:pt x="10413" y="8910"/>
                  </a:cubicBezTo>
                  <a:cubicBezTo>
                    <a:pt x="10435" y="8932"/>
                    <a:pt x="10453" y="8964"/>
                    <a:pt x="10468" y="9003"/>
                  </a:cubicBezTo>
                  <a:lnTo>
                    <a:pt x="10468" y="9003"/>
                  </a:lnTo>
                  <a:cubicBezTo>
                    <a:pt x="10455" y="8927"/>
                    <a:pt x="10456" y="8895"/>
                    <a:pt x="10465" y="8895"/>
                  </a:cubicBezTo>
                  <a:cubicBezTo>
                    <a:pt x="10490" y="8895"/>
                    <a:pt x="10576" y="9123"/>
                    <a:pt x="10633" y="9350"/>
                  </a:cubicBezTo>
                  <a:cubicBezTo>
                    <a:pt x="10743" y="9680"/>
                    <a:pt x="10633" y="9680"/>
                    <a:pt x="10633" y="9790"/>
                  </a:cubicBezTo>
                  <a:lnTo>
                    <a:pt x="10633" y="10292"/>
                  </a:lnTo>
                  <a:lnTo>
                    <a:pt x="10633" y="10292"/>
                  </a:lnTo>
                  <a:cubicBezTo>
                    <a:pt x="10603" y="10479"/>
                    <a:pt x="10563" y="10729"/>
                    <a:pt x="10523" y="10890"/>
                  </a:cubicBezTo>
                  <a:cubicBezTo>
                    <a:pt x="10468" y="11000"/>
                    <a:pt x="10413" y="11137"/>
                    <a:pt x="10358" y="11275"/>
                  </a:cubicBezTo>
                  <a:lnTo>
                    <a:pt x="10358" y="11275"/>
                  </a:lnTo>
                  <a:lnTo>
                    <a:pt x="10303" y="11330"/>
                  </a:lnTo>
                  <a:cubicBezTo>
                    <a:pt x="10303" y="11367"/>
                    <a:pt x="10300" y="11401"/>
                    <a:pt x="10294" y="11433"/>
                  </a:cubicBezTo>
                  <a:lnTo>
                    <a:pt x="10294" y="11433"/>
                  </a:lnTo>
                  <a:cubicBezTo>
                    <a:pt x="10264" y="11504"/>
                    <a:pt x="10235" y="11572"/>
                    <a:pt x="10206" y="11633"/>
                  </a:cubicBezTo>
                  <a:lnTo>
                    <a:pt x="10206" y="11633"/>
                  </a:lnTo>
                  <a:cubicBezTo>
                    <a:pt x="10169" y="11683"/>
                    <a:pt x="10126" y="11726"/>
                    <a:pt x="10083" y="11769"/>
                  </a:cubicBezTo>
                  <a:cubicBezTo>
                    <a:pt x="10010" y="11987"/>
                    <a:pt x="9650" y="12397"/>
                    <a:pt x="9667" y="12397"/>
                  </a:cubicBezTo>
                  <a:cubicBezTo>
                    <a:pt x="9675" y="12397"/>
                    <a:pt x="9784" y="12288"/>
                    <a:pt x="10083" y="11989"/>
                  </a:cubicBezTo>
                  <a:lnTo>
                    <a:pt x="10083" y="11989"/>
                  </a:lnTo>
                  <a:cubicBezTo>
                    <a:pt x="9973" y="12209"/>
                    <a:pt x="9753" y="12429"/>
                    <a:pt x="9533" y="12649"/>
                  </a:cubicBezTo>
                  <a:lnTo>
                    <a:pt x="9423" y="12759"/>
                  </a:lnTo>
                  <a:lnTo>
                    <a:pt x="9423" y="12759"/>
                  </a:lnTo>
                  <a:cubicBezTo>
                    <a:pt x="9093" y="12979"/>
                    <a:pt x="8873" y="13089"/>
                    <a:pt x="8543" y="13199"/>
                  </a:cubicBezTo>
                  <a:cubicBezTo>
                    <a:pt x="8370" y="13314"/>
                    <a:pt x="8341" y="13354"/>
                    <a:pt x="8381" y="13354"/>
                  </a:cubicBezTo>
                  <a:cubicBezTo>
                    <a:pt x="8393" y="13354"/>
                    <a:pt x="8411" y="13351"/>
                    <a:pt x="8434" y="13345"/>
                  </a:cubicBezTo>
                  <a:lnTo>
                    <a:pt x="8434" y="13345"/>
                  </a:lnTo>
                  <a:cubicBezTo>
                    <a:pt x="8368" y="13386"/>
                    <a:pt x="8299" y="13419"/>
                    <a:pt x="8213" y="13419"/>
                  </a:cubicBezTo>
                  <a:cubicBezTo>
                    <a:pt x="8054" y="13419"/>
                    <a:pt x="7953" y="13477"/>
                    <a:pt x="7825" y="13509"/>
                  </a:cubicBezTo>
                  <a:lnTo>
                    <a:pt x="7825" y="13509"/>
                  </a:lnTo>
                  <a:cubicBezTo>
                    <a:pt x="7883" y="13502"/>
                    <a:pt x="7925" y="13498"/>
                    <a:pt x="7937" y="13498"/>
                  </a:cubicBezTo>
                  <a:cubicBezTo>
                    <a:pt x="7954" y="13498"/>
                    <a:pt x="7913" y="13506"/>
                    <a:pt x="7773" y="13529"/>
                  </a:cubicBezTo>
                  <a:lnTo>
                    <a:pt x="7663" y="13529"/>
                  </a:lnTo>
                  <a:cubicBezTo>
                    <a:pt x="7724" y="13529"/>
                    <a:pt x="7777" y="13521"/>
                    <a:pt x="7825" y="13509"/>
                  </a:cubicBezTo>
                  <a:lnTo>
                    <a:pt x="7825" y="13509"/>
                  </a:lnTo>
                  <a:cubicBezTo>
                    <a:pt x="7775" y="13514"/>
                    <a:pt x="7713" y="13522"/>
                    <a:pt x="7649" y="13529"/>
                  </a:cubicBezTo>
                  <a:lnTo>
                    <a:pt x="6673" y="13529"/>
                  </a:lnTo>
                  <a:cubicBezTo>
                    <a:pt x="6673" y="13419"/>
                    <a:pt x="6013" y="13419"/>
                    <a:pt x="5903" y="13419"/>
                  </a:cubicBezTo>
                  <a:cubicBezTo>
                    <a:pt x="5537" y="13318"/>
                    <a:pt x="5188" y="13272"/>
                    <a:pt x="4858" y="13272"/>
                  </a:cubicBezTo>
                  <a:cubicBezTo>
                    <a:pt x="1236" y="13272"/>
                    <a:pt x="1" y="18910"/>
                    <a:pt x="4033" y="20019"/>
                  </a:cubicBezTo>
                  <a:cubicBezTo>
                    <a:pt x="4984" y="20256"/>
                    <a:pt x="5956" y="20371"/>
                    <a:pt x="6921" y="20371"/>
                  </a:cubicBezTo>
                  <a:cubicBezTo>
                    <a:pt x="8189" y="20371"/>
                    <a:pt x="9446" y="20173"/>
                    <a:pt x="10633" y="19799"/>
                  </a:cubicBezTo>
                  <a:cubicBezTo>
                    <a:pt x="12723" y="19029"/>
                    <a:pt x="14482" y="17709"/>
                    <a:pt x="15692" y="15839"/>
                  </a:cubicBezTo>
                  <a:cubicBezTo>
                    <a:pt x="17892" y="12539"/>
                    <a:pt x="18112" y="8360"/>
                    <a:pt x="16352" y="4950"/>
                  </a:cubicBezTo>
                  <a:cubicBezTo>
                    <a:pt x="15362" y="2860"/>
                    <a:pt x="13602" y="1321"/>
                    <a:pt x="11513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2" name="Google Shape;1642;p39"/>
            <p:cNvSpPr/>
            <p:nvPr/>
          </p:nvSpPr>
          <p:spPr>
            <a:xfrm>
              <a:off x="1294000" y="3047000"/>
              <a:ext cx="412475" cy="508925"/>
            </a:xfrm>
            <a:custGeom>
              <a:avLst/>
              <a:gdLst/>
              <a:ahLst/>
              <a:cxnLst/>
              <a:rect l="l" t="t" r="r" b="b"/>
              <a:pathLst>
                <a:path w="16499" h="20357" extrusionOk="0">
                  <a:moveTo>
                    <a:pt x="9460" y="11887"/>
                  </a:moveTo>
                  <a:cubicBezTo>
                    <a:pt x="9460" y="12021"/>
                    <a:pt x="9378" y="12236"/>
                    <a:pt x="9364" y="12236"/>
                  </a:cubicBezTo>
                  <a:cubicBezTo>
                    <a:pt x="9355" y="12236"/>
                    <a:pt x="9373" y="12146"/>
                    <a:pt x="9460" y="11887"/>
                  </a:cubicBezTo>
                  <a:close/>
                  <a:moveTo>
                    <a:pt x="5737" y="0"/>
                  </a:moveTo>
                  <a:cubicBezTo>
                    <a:pt x="4814" y="0"/>
                    <a:pt x="3885" y="110"/>
                    <a:pt x="2970" y="339"/>
                  </a:cubicBezTo>
                  <a:cubicBezTo>
                    <a:pt x="1100" y="889"/>
                    <a:pt x="1" y="2758"/>
                    <a:pt x="551" y="4518"/>
                  </a:cubicBezTo>
                  <a:cubicBezTo>
                    <a:pt x="1013" y="6091"/>
                    <a:pt x="2332" y="7042"/>
                    <a:pt x="3853" y="7042"/>
                  </a:cubicBezTo>
                  <a:cubicBezTo>
                    <a:pt x="4139" y="7042"/>
                    <a:pt x="4433" y="7008"/>
                    <a:pt x="4730" y="6938"/>
                  </a:cubicBezTo>
                  <a:lnTo>
                    <a:pt x="5390" y="6828"/>
                  </a:lnTo>
                  <a:lnTo>
                    <a:pt x="6380" y="6828"/>
                  </a:lnTo>
                  <a:cubicBezTo>
                    <a:pt x="6600" y="6828"/>
                    <a:pt x="6967" y="6877"/>
                    <a:pt x="6828" y="6877"/>
                  </a:cubicBezTo>
                  <a:cubicBezTo>
                    <a:pt x="6759" y="6877"/>
                    <a:pt x="6563" y="6865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43" y="6938"/>
                    <a:pt x="7145" y="6998"/>
                    <a:pt x="7420" y="7073"/>
                  </a:cubicBezTo>
                  <a:lnTo>
                    <a:pt x="7420" y="7073"/>
                  </a:lnTo>
                  <a:lnTo>
                    <a:pt x="7810" y="7268"/>
                  </a:lnTo>
                  <a:lnTo>
                    <a:pt x="8140" y="7488"/>
                  </a:lnTo>
                  <a:lnTo>
                    <a:pt x="8150" y="7493"/>
                  </a:lnTo>
                  <a:lnTo>
                    <a:pt x="8150" y="7493"/>
                  </a:lnTo>
                  <a:cubicBezTo>
                    <a:pt x="8389" y="7712"/>
                    <a:pt x="8484" y="7737"/>
                    <a:pt x="8580" y="7928"/>
                  </a:cubicBezTo>
                  <a:lnTo>
                    <a:pt x="8800" y="8148"/>
                  </a:lnTo>
                  <a:lnTo>
                    <a:pt x="8800" y="8148"/>
                  </a:lnTo>
                  <a:cubicBezTo>
                    <a:pt x="8800" y="8148"/>
                    <a:pt x="9130" y="8588"/>
                    <a:pt x="9240" y="8808"/>
                  </a:cubicBezTo>
                  <a:lnTo>
                    <a:pt x="9240" y="8808"/>
                  </a:lnTo>
                  <a:cubicBezTo>
                    <a:pt x="9240" y="8808"/>
                    <a:pt x="9240" y="8808"/>
                    <a:pt x="9240" y="8808"/>
                  </a:cubicBezTo>
                  <a:lnTo>
                    <a:pt x="9240" y="8808"/>
                  </a:lnTo>
                  <a:cubicBezTo>
                    <a:pt x="9240" y="8954"/>
                    <a:pt x="9288" y="9052"/>
                    <a:pt x="9353" y="9133"/>
                  </a:cubicBezTo>
                  <a:lnTo>
                    <a:pt x="9353" y="9133"/>
                  </a:lnTo>
                  <a:cubicBezTo>
                    <a:pt x="9370" y="9362"/>
                    <a:pt x="9441" y="9543"/>
                    <a:pt x="9521" y="9767"/>
                  </a:cubicBezTo>
                  <a:lnTo>
                    <a:pt x="9521" y="9767"/>
                  </a:lnTo>
                  <a:cubicBezTo>
                    <a:pt x="9520" y="9717"/>
                    <a:pt x="9522" y="9685"/>
                    <a:pt x="9529" y="9685"/>
                  </a:cubicBezTo>
                  <a:cubicBezTo>
                    <a:pt x="9537" y="9685"/>
                    <a:pt x="9550" y="9718"/>
                    <a:pt x="9570" y="9798"/>
                  </a:cubicBezTo>
                  <a:lnTo>
                    <a:pt x="9570" y="9908"/>
                  </a:lnTo>
                  <a:cubicBezTo>
                    <a:pt x="9553" y="9859"/>
                    <a:pt x="9537" y="9812"/>
                    <a:pt x="9521" y="9767"/>
                  </a:cubicBezTo>
                  <a:lnTo>
                    <a:pt x="9521" y="9767"/>
                  </a:lnTo>
                  <a:cubicBezTo>
                    <a:pt x="9525" y="9945"/>
                    <a:pt x="9570" y="10348"/>
                    <a:pt x="9570" y="10348"/>
                  </a:cubicBezTo>
                  <a:cubicBezTo>
                    <a:pt x="9570" y="10524"/>
                    <a:pt x="9570" y="10689"/>
                    <a:pt x="9570" y="10898"/>
                  </a:cubicBezTo>
                  <a:cubicBezTo>
                    <a:pt x="9570" y="11118"/>
                    <a:pt x="9570" y="11228"/>
                    <a:pt x="9570" y="11338"/>
                  </a:cubicBezTo>
                  <a:cubicBezTo>
                    <a:pt x="9570" y="11338"/>
                    <a:pt x="9638" y="11098"/>
                    <a:pt x="9680" y="10924"/>
                  </a:cubicBezTo>
                  <a:lnTo>
                    <a:pt x="9680" y="10924"/>
                  </a:lnTo>
                  <a:cubicBezTo>
                    <a:pt x="9680" y="10950"/>
                    <a:pt x="9680" y="10979"/>
                    <a:pt x="9680" y="11008"/>
                  </a:cubicBezTo>
                  <a:cubicBezTo>
                    <a:pt x="9680" y="11256"/>
                    <a:pt x="9617" y="11505"/>
                    <a:pt x="9539" y="11707"/>
                  </a:cubicBezTo>
                  <a:lnTo>
                    <a:pt x="9539" y="11707"/>
                  </a:lnTo>
                  <a:cubicBezTo>
                    <a:pt x="9480" y="11809"/>
                    <a:pt x="9396" y="11951"/>
                    <a:pt x="9350" y="11997"/>
                  </a:cubicBezTo>
                  <a:cubicBezTo>
                    <a:pt x="9350" y="12087"/>
                    <a:pt x="8982" y="12545"/>
                    <a:pt x="8848" y="12829"/>
                  </a:cubicBezTo>
                  <a:lnTo>
                    <a:pt x="8848" y="12829"/>
                  </a:lnTo>
                  <a:cubicBezTo>
                    <a:pt x="8755" y="12922"/>
                    <a:pt x="8649" y="13028"/>
                    <a:pt x="8470" y="13207"/>
                  </a:cubicBezTo>
                  <a:lnTo>
                    <a:pt x="8404" y="13273"/>
                  </a:lnTo>
                  <a:lnTo>
                    <a:pt x="8404" y="13273"/>
                  </a:lnTo>
                  <a:cubicBezTo>
                    <a:pt x="8345" y="13303"/>
                    <a:pt x="8290" y="13317"/>
                    <a:pt x="8250" y="13317"/>
                  </a:cubicBezTo>
                  <a:cubicBezTo>
                    <a:pt x="7810" y="13647"/>
                    <a:pt x="7480" y="13757"/>
                    <a:pt x="7040" y="13977"/>
                  </a:cubicBezTo>
                  <a:cubicBezTo>
                    <a:pt x="6270" y="14417"/>
                    <a:pt x="5720" y="15187"/>
                    <a:pt x="5500" y="16067"/>
                  </a:cubicBezTo>
                  <a:cubicBezTo>
                    <a:pt x="5280" y="16947"/>
                    <a:pt x="5390" y="17827"/>
                    <a:pt x="5830" y="18707"/>
                  </a:cubicBezTo>
                  <a:cubicBezTo>
                    <a:pt x="6270" y="19477"/>
                    <a:pt x="7040" y="20027"/>
                    <a:pt x="7920" y="20247"/>
                  </a:cubicBezTo>
                  <a:cubicBezTo>
                    <a:pt x="8213" y="20320"/>
                    <a:pt x="8506" y="20357"/>
                    <a:pt x="8800" y="20357"/>
                  </a:cubicBezTo>
                  <a:cubicBezTo>
                    <a:pt x="9386" y="20357"/>
                    <a:pt x="9973" y="20210"/>
                    <a:pt x="10559" y="19917"/>
                  </a:cubicBezTo>
                  <a:lnTo>
                    <a:pt x="10449" y="19917"/>
                  </a:lnTo>
                  <a:cubicBezTo>
                    <a:pt x="14189" y="18267"/>
                    <a:pt x="16499" y="14527"/>
                    <a:pt x="16499" y="10458"/>
                  </a:cubicBezTo>
                  <a:cubicBezTo>
                    <a:pt x="16499" y="6498"/>
                    <a:pt x="14299" y="2978"/>
                    <a:pt x="10779" y="1109"/>
                  </a:cubicBezTo>
                  <a:cubicBezTo>
                    <a:pt x="9199" y="390"/>
                    <a:pt x="7477" y="0"/>
                    <a:pt x="57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3" name="Google Shape;1643;p39"/>
            <p:cNvSpPr/>
            <p:nvPr/>
          </p:nvSpPr>
          <p:spPr>
            <a:xfrm>
              <a:off x="604750" y="3047200"/>
              <a:ext cx="452800" cy="509275"/>
            </a:xfrm>
            <a:custGeom>
              <a:avLst/>
              <a:gdLst/>
              <a:ahLst/>
              <a:cxnLst/>
              <a:rect l="l" t="t" r="r" b="b"/>
              <a:pathLst>
                <a:path w="18112" h="20371" extrusionOk="0">
                  <a:moveTo>
                    <a:pt x="9714" y="7338"/>
                  </a:moveTo>
                  <a:cubicBezTo>
                    <a:pt x="9718" y="7338"/>
                    <a:pt x="9730" y="7348"/>
                    <a:pt x="9752" y="7370"/>
                  </a:cubicBezTo>
                  <a:lnTo>
                    <a:pt x="9787" y="7457"/>
                  </a:lnTo>
                  <a:lnTo>
                    <a:pt x="9787" y="7457"/>
                  </a:lnTo>
                  <a:cubicBezTo>
                    <a:pt x="9737" y="7388"/>
                    <a:pt x="9705" y="7338"/>
                    <a:pt x="9714" y="7338"/>
                  </a:cubicBezTo>
                  <a:close/>
                  <a:moveTo>
                    <a:pt x="9965" y="7693"/>
                  </a:moveTo>
                  <a:lnTo>
                    <a:pt x="10082" y="7810"/>
                  </a:lnTo>
                  <a:cubicBezTo>
                    <a:pt x="10114" y="7858"/>
                    <a:pt x="10125" y="7878"/>
                    <a:pt x="10122" y="7878"/>
                  </a:cubicBezTo>
                  <a:cubicBezTo>
                    <a:pt x="10114" y="7878"/>
                    <a:pt x="10045" y="7794"/>
                    <a:pt x="9965" y="7693"/>
                  </a:cubicBezTo>
                  <a:close/>
                  <a:moveTo>
                    <a:pt x="10468" y="9003"/>
                  </a:moveTo>
                  <a:cubicBezTo>
                    <a:pt x="10482" y="9086"/>
                    <a:pt x="10512" y="9222"/>
                    <a:pt x="10565" y="9428"/>
                  </a:cubicBezTo>
                  <a:lnTo>
                    <a:pt x="10565" y="9428"/>
                  </a:lnTo>
                  <a:cubicBezTo>
                    <a:pt x="10529" y="9258"/>
                    <a:pt x="10508" y="9105"/>
                    <a:pt x="10468" y="9003"/>
                  </a:cubicBezTo>
                  <a:close/>
                  <a:moveTo>
                    <a:pt x="10565" y="9428"/>
                  </a:moveTo>
                  <a:cubicBezTo>
                    <a:pt x="10583" y="9509"/>
                    <a:pt x="10604" y="9594"/>
                    <a:pt x="10632" y="9680"/>
                  </a:cubicBezTo>
                  <a:cubicBezTo>
                    <a:pt x="10607" y="9586"/>
                    <a:pt x="10585" y="9502"/>
                    <a:pt x="10565" y="9428"/>
                  </a:cubicBezTo>
                  <a:close/>
                  <a:moveTo>
                    <a:pt x="10282" y="11480"/>
                  </a:moveTo>
                  <a:cubicBezTo>
                    <a:pt x="10265" y="11539"/>
                    <a:pt x="10238" y="11588"/>
                    <a:pt x="10206" y="11632"/>
                  </a:cubicBezTo>
                  <a:lnTo>
                    <a:pt x="10206" y="11632"/>
                  </a:lnTo>
                  <a:cubicBezTo>
                    <a:pt x="10222" y="11601"/>
                    <a:pt x="10250" y="11544"/>
                    <a:pt x="10282" y="11480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820"/>
                  </a:cubicBezTo>
                  <a:lnTo>
                    <a:pt x="9312" y="7040"/>
                  </a:lnTo>
                  <a:cubicBezTo>
                    <a:pt x="9477" y="7177"/>
                    <a:pt x="9532" y="7226"/>
                    <a:pt x="9527" y="7226"/>
                  </a:cubicBezTo>
                  <a:cubicBezTo>
                    <a:pt x="9515" y="7226"/>
                    <a:pt x="9176" y="6964"/>
                    <a:pt x="9142" y="6964"/>
                  </a:cubicBezTo>
                  <a:cubicBezTo>
                    <a:pt x="9132" y="6964"/>
                    <a:pt x="9148" y="6985"/>
                    <a:pt x="9202" y="7040"/>
                  </a:cubicBezTo>
                  <a:cubicBezTo>
                    <a:pt x="9514" y="7247"/>
                    <a:pt x="9629" y="7357"/>
                    <a:pt x="9826" y="7553"/>
                  </a:cubicBezTo>
                  <a:lnTo>
                    <a:pt x="9826" y="7553"/>
                  </a:lnTo>
                  <a:lnTo>
                    <a:pt x="9972" y="7920"/>
                  </a:lnTo>
                  <a:cubicBezTo>
                    <a:pt x="10126" y="8073"/>
                    <a:pt x="10225" y="8226"/>
                    <a:pt x="10309" y="8417"/>
                  </a:cubicBezTo>
                  <a:lnTo>
                    <a:pt x="10309" y="8417"/>
                  </a:lnTo>
                  <a:cubicBezTo>
                    <a:pt x="10333" y="8536"/>
                    <a:pt x="10412" y="8723"/>
                    <a:pt x="10412" y="8910"/>
                  </a:cubicBezTo>
                  <a:cubicBezTo>
                    <a:pt x="10435" y="8932"/>
                    <a:pt x="10453" y="8964"/>
                    <a:pt x="10468" y="9003"/>
                  </a:cubicBezTo>
                  <a:lnTo>
                    <a:pt x="10468" y="9003"/>
                  </a:lnTo>
                  <a:cubicBezTo>
                    <a:pt x="10455" y="8927"/>
                    <a:pt x="10456" y="8895"/>
                    <a:pt x="10465" y="8895"/>
                  </a:cubicBezTo>
                  <a:cubicBezTo>
                    <a:pt x="10489" y="8895"/>
                    <a:pt x="10576" y="9123"/>
                    <a:pt x="10632" y="9350"/>
                  </a:cubicBezTo>
                  <a:cubicBezTo>
                    <a:pt x="10742" y="9680"/>
                    <a:pt x="10632" y="9680"/>
                    <a:pt x="10632" y="9790"/>
                  </a:cubicBezTo>
                  <a:lnTo>
                    <a:pt x="10632" y="10292"/>
                  </a:lnTo>
                  <a:lnTo>
                    <a:pt x="10632" y="10292"/>
                  </a:lnTo>
                  <a:cubicBezTo>
                    <a:pt x="10603" y="10479"/>
                    <a:pt x="10563" y="10729"/>
                    <a:pt x="10522" y="10890"/>
                  </a:cubicBezTo>
                  <a:cubicBezTo>
                    <a:pt x="10467" y="11000"/>
                    <a:pt x="10412" y="11137"/>
                    <a:pt x="10357" y="11275"/>
                  </a:cubicBezTo>
                  <a:lnTo>
                    <a:pt x="10357" y="11275"/>
                  </a:lnTo>
                  <a:lnTo>
                    <a:pt x="10302" y="11330"/>
                  </a:lnTo>
                  <a:cubicBezTo>
                    <a:pt x="10302" y="11367"/>
                    <a:pt x="10299" y="11401"/>
                    <a:pt x="10293" y="11433"/>
                  </a:cubicBezTo>
                  <a:lnTo>
                    <a:pt x="10293" y="11433"/>
                  </a:lnTo>
                  <a:cubicBezTo>
                    <a:pt x="10264" y="11504"/>
                    <a:pt x="10235" y="11572"/>
                    <a:pt x="10205" y="11633"/>
                  </a:cubicBezTo>
                  <a:lnTo>
                    <a:pt x="10205" y="11633"/>
                  </a:lnTo>
                  <a:cubicBezTo>
                    <a:pt x="10169" y="11683"/>
                    <a:pt x="10126" y="11726"/>
                    <a:pt x="10082" y="11769"/>
                  </a:cubicBezTo>
                  <a:cubicBezTo>
                    <a:pt x="10010" y="11987"/>
                    <a:pt x="9650" y="12397"/>
                    <a:pt x="9666" y="12397"/>
                  </a:cubicBezTo>
                  <a:cubicBezTo>
                    <a:pt x="9675" y="12397"/>
                    <a:pt x="9783" y="12288"/>
                    <a:pt x="10082" y="11989"/>
                  </a:cubicBezTo>
                  <a:lnTo>
                    <a:pt x="10082" y="11989"/>
                  </a:lnTo>
                  <a:cubicBezTo>
                    <a:pt x="9972" y="12209"/>
                    <a:pt x="9752" y="12429"/>
                    <a:pt x="9532" y="12649"/>
                  </a:cubicBezTo>
                  <a:lnTo>
                    <a:pt x="9422" y="12759"/>
                  </a:lnTo>
                  <a:lnTo>
                    <a:pt x="9422" y="12759"/>
                  </a:lnTo>
                  <a:cubicBezTo>
                    <a:pt x="9093" y="12979"/>
                    <a:pt x="8873" y="13089"/>
                    <a:pt x="8543" y="13199"/>
                  </a:cubicBezTo>
                  <a:cubicBezTo>
                    <a:pt x="8370" y="13314"/>
                    <a:pt x="8340" y="13354"/>
                    <a:pt x="8381" y="13354"/>
                  </a:cubicBezTo>
                  <a:cubicBezTo>
                    <a:pt x="8393" y="13354"/>
                    <a:pt x="8411" y="13351"/>
                    <a:pt x="8433" y="13345"/>
                  </a:cubicBezTo>
                  <a:lnTo>
                    <a:pt x="8433" y="13345"/>
                  </a:lnTo>
                  <a:cubicBezTo>
                    <a:pt x="8368" y="13386"/>
                    <a:pt x="8299" y="13419"/>
                    <a:pt x="8213" y="13419"/>
                  </a:cubicBezTo>
                  <a:cubicBezTo>
                    <a:pt x="8054" y="13419"/>
                    <a:pt x="7952" y="13477"/>
                    <a:pt x="7825" y="13509"/>
                  </a:cubicBezTo>
                  <a:lnTo>
                    <a:pt x="7825" y="13509"/>
                  </a:lnTo>
                  <a:cubicBezTo>
                    <a:pt x="7882" y="13502"/>
                    <a:pt x="7925" y="13498"/>
                    <a:pt x="7937" y="13498"/>
                  </a:cubicBezTo>
                  <a:cubicBezTo>
                    <a:pt x="7953" y="13498"/>
                    <a:pt x="7912" y="13506"/>
                    <a:pt x="7773" y="13529"/>
                  </a:cubicBezTo>
                  <a:lnTo>
                    <a:pt x="7663" y="13529"/>
                  </a:lnTo>
                  <a:cubicBezTo>
                    <a:pt x="7724" y="13529"/>
                    <a:pt x="7776" y="13521"/>
                    <a:pt x="7825" y="13509"/>
                  </a:cubicBezTo>
                  <a:lnTo>
                    <a:pt x="7825" y="13509"/>
                  </a:lnTo>
                  <a:cubicBezTo>
                    <a:pt x="7774" y="13514"/>
                    <a:pt x="7712" y="13522"/>
                    <a:pt x="7649" y="13529"/>
                  </a:cubicBezTo>
                  <a:lnTo>
                    <a:pt x="6673" y="13529"/>
                  </a:lnTo>
                  <a:cubicBezTo>
                    <a:pt x="6673" y="13419"/>
                    <a:pt x="6013" y="13419"/>
                    <a:pt x="5903" y="13419"/>
                  </a:cubicBezTo>
                  <a:cubicBezTo>
                    <a:pt x="5536" y="13318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4984" y="20256"/>
                    <a:pt x="5955" y="20371"/>
                    <a:pt x="6920" y="20371"/>
                  </a:cubicBezTo>
                  <a:cubicBezTo>
                    <a:pt x="8188" y="20371"/>
                    <a:pt x="9446" y="20173"/>
                    <a:pt x="10632" y="19799"/>
                  </a:cubicBezTo>
                  <a:cubicBezTo>
                    <a:pt x="12722" y="19029"/>
                    <a:pt x="14482" y="17709"/>
                    <a:pt x="15692" y="15839"/>
                  </a:cubicBezTo>
                  <a:cubicBezTo>
                    <a:pt x="17892" y="12539"/>
                    <a:pt x="18112" y="8360"/>
                    <a:pt x="16352" y="4950"/>
                  </a:cubicBezTo>
                  <a:cubicBezTo>
                    <a:pt x="15362" y="2860"/>
                    <a:pt x="13602" y="1321"/>
                    <a:pt x="11512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4" name="Google Shape;1644;p39"/>
            <p:cNvSpPr/>
            <p:nvPr/>
          </p:nvSpPr>
          <p:spPr>
            <a:xfrm>
              <a:off x="306850" y="3530150"/>
              <a:ext cx="409725" cy="509950"/>
            </a:xfrm>
            <a:custGeom>
              <a:avLst/>
              <a:gdLst/>
              <a:ahLst/>
              <a:cxnLst/>
              <a:rect l="l" t="t" r="r" b="b"/>
              <a:pathLst>
                <a:path w="16389" h="20398" extrusionOk="0">
                  <a:moveTo>
                    <a:pt x="7817" y="7236"/>
                  </a:moveTo>
                  <a:cubicBezTo>
                    <a:pt x="7765" y="7274"/>
                    <a:pt x="7722" y="7300"/>
                    <a:pt x="7700" y="7300"/>
                  </a:cubicBezTo>
                  <a:cubicBezTo>
                    <a:pt x="7743" y="7278"/>
                    <a:pt x="7781" y="7257"/>
                    <a:pt x="7817" y="7236"/>
                  </a:cubicBezTo>
                  <a:close/>
                  <a:moveTo>
                    <a:pt x="7186" y="8080"/>
                  </a:moveTo>
                  <a:cubicBezTo>
                    <a:pt x="7174" y="8080"/>
                    <a:pt x="7040" y="8330"/>
                    <a:pt x="7040" y="8400"/>
                  </a:cubicBezTo>
                  <a:cubicBezTo>
                    <a:pt x="7159" y="8161"/>
                    <a:pt x="7192" y="8080"/>
                    <a:pt x="7186" y="8080"/>
                  </a:cubicBezTo>
                  <a:close/>
                  <a:moveTo>
                    <a:pt x="6846" y="9552"/>
                  </a:moveTo>
                  <a:cubicBezTo>
                    <a:pt x="6836" y="9608"/>
                    <a:pt x="6828" y="9645"/>
                    <a:pt x="6824" y="9645"/>
                  </a:cubicBezTo>
                  <a:cubicBezTo>
                    <a:pt x="6821" y="9645"/>
                    <a:pt x="6820" y="9634"/>
                    <a:pt x="6820" y="9610"/>
                  </a:cubicBezTo>
                  <a:cubicBezTo>
                    <a:pt x="6831" y="9589"/>
                    <a:pt x="6839" y="9570"/>
                    <a:pt x="6846" y="9552"/>
                  </a:cubicBezTo>
                  <a:close/>
                  <a:moveTo>
                    <a:pt x="7428" y="11947"/>
                  </a:moveTo>
                  <a:cubicBezTo>
                    <a:pt x="7431" y="11947"/>
                    <a:pt x="7472" y="12001"/>
                    <a:pt x="7525" y="12075"/>
                  </a:cubicBezTo>
                  <a:lnTo>
                    <a:pt x="7525" y="12075"/>
                  </a:lnTo>
                  <a:lnTo>
                    <a:pt x="7480" y="12029"/>
                  </a:lnTo>
                  <a:cubicBezTo>
                    <a:pt x="7441" y="11971"/>
                    <a:pt x="7426" y="11947"/>
                    <a:pt x="7428" y="11947"/>
                  </a:cubicBezTo>
                  <a:close/>
                  <a:moveTo>
                    <a:pt x="9610" y="13471"/>
                  </a:moveTo>
                  <a:cubicBezTo>
                    <a:pt x="9680" y="13471"/>
                    <a:pt x="9863" y="13496"/>
                    <a:pt x="10230" y="13569"/>
                  </a:cubicBezTo>
                  <a:lnTo>
                    <a:pt x="10010" y="13569"/>
                  </a:lnTo>
                  <a:cubicBezTo>
                    <a:pt x="9790" y="13569"/>
                    <a:pt x="9472" y="13471"/>
                    <a:pt x="9610" y="13471"/>
                  </a:cubicBezTo>
                  <a:close/>
                  <a:moveTo>
                    <a:pt x="8067" y="1"/>
                  </a:moveTo>
                  <a:cubicBezTo>
                    <a:pt x="7394" y="1"/>
                    <a:pt x="6722" y="145"/>
                    <a:pt x="6050" y="481"/>
                  </a:cubicBezTo>
                  <a:cubicBezTo>
                    <a:pt x="2310" y="2130"/>
                    <a:pt x="1" y="5870"/>
                    <a:pt x="1" y="9940"/>
                  </a:cubicBezTo>
                  <a:cubicBezTo>
                    <a:pt x="1" y="13899"/>
                    <a:pt x="2200" y="17419"/>
                    <a:pt x="5720" y="19289"/>
                  </a:cubicBezTo>
                  <a:cubicBezTo>
                    <a:pt x="7301" y="20007"/>
                    <a:pt x="9023" y="20397"/>
                    <a:pt x="10762" y="20397"/>
                  </a:cubicBezTo>
                  <a:cubicBezTo>
                    <a:pt x="11686" y="20397"/>
                    <a:pt x="12614" y="20287"/>
                    <a:pt x="13529" y="20059"/>
                  </a:cubicBezTo>
                  <a:cubicBezTo>
                    <a:pt x="15399" y="19509"/>
                    <a:pt x="16389" y="17639"/>
                    <a:pt x="15949" y="15769"/>
                  </a:cubicBezTo>
                  <a:cubicBezTo>
                    <a:pt x="15481" y="14272"/>
                    <a:pt x="14058" y="13252"/>
                    <a:pt x="12492" y="13252"/>
                  </a:cubicBezTo>
                  <a:cubicBezTo>
                    <a:pt x="12218" y="13252"/>
                    <a:pt x="11938" y="13284"/>
                    <a:pt x="11659" y="13349"/>
                  </a:cubicBezTo>
                  <a:lnTo>
                    <a:pt x="11110" y="13569"/>
                  </a:lnTo>
                  <a:lnTo>
                    <a:pt x="10230" y="13569"/>
                  </a:lnTo>
                  <a:lnTo>
                    <a:pt x="9790" y="13459"/>
                  </a:lnTo>
                  <a:cubicBezTo>
                    <a:pt x="9570" y="13386"/>
                    <a:pt x="9350" y="13313"/>
                    <a:pt x="9130" y="13239"/>
                  </a:cubicBezTo>
                  <a:lnTo>
                    <a:pt x="9130" y="13239"/>
                  </a:lnTo>
                  <a:lnTo>
                    <a:pt x="8690" y="13019"/>
                  </a:lnTo>
                  <a:lnTo>
                    <a:pt x="8470" y="12909"/>
                  </a:lnTo>
                  <a:lnTo>
                    <a:pt x="8470" y="12909"/>
                  </a:lnTo>
                  <a:cubicBezTo>
                    <a:pt x="8470" y="12909"/>
                    <a:pt x="8470" y="12909"/>
                    <a:pt x="8470" y="12909"/>
                  </a:cubicBezTo>
                  <a:cubicBezTo>
                    <a:pt x="8030" y="12579"/>
                    <a:pt x="8030" y="12579"/>
                    <a:pt x="7810" y="12359"/>
                  </a:cubicBezTo>
                  <a:lnTo>
                    <a:pt x="7700" y="12249"/>
                  </a:lnTo>
                  <a:lnTo>
                    <a:pt x="7700" y="12249"/>
                  </a:lnTo>
                  <a:cubicBezTo>
                    <a:pt x="7700" y="12249"/>
                    <a:pt x="7700" y="12249"/>
                    <a:pt x="7700" y="12249"/>
                  </a:cubicBezTo>
                  <a:cubicBezTo>
                    <a:pt x="7590" y="12139"/>
                    <a:pt x="7370" y="11699"/>
                    <a:pt x="7260" y="11479"/>
                  </a:cubicBezTo>
                  <a:cubicBezTo>
                    <a:pt x="7258" y="11478"/>
                    <a:pt x="7257" y="11476"/>
                    <a:pt x="7255" y="11475"/>
                  </a:cubicBezTo>
                  <a:lnTo>
                    <a:pt x="7255" y="11475"/>
                  </a:lnTo>
                  <a:cubicBezTo>
                    <a:pt x="7247" y="11403"/>
                    <a:pt x="7222" y="11331"/>
                    <a:pt x="7150" y="11259"/>
                  </a:cubicBezTo>
                  <a:lnTo>
                    <a:pt x="7150" y="11259"/>
                  </a:lnTo>
                  <a:cubicBezTo>
                    <a:pt x="7127" y="11192"/>
                    <a:pt x="7105" y="11124"/>
                    <a:pt x="7067" y="11071"/>
                  </a:cubicBezTo>
                  <a:lnTo>
                    <a:pt x="7067" y="11071"/>
                  </a:lnTo>
                  <a:cubicBezTo>
                    <a:pt x="6991" y="10877"/>
                    <a:pt x="6930" y="10653"/>
                    <a:pt x="6930" y="10490"/>
                  </a:cubicBezTo>
                  <a:cubicBezTo>
                    <a:pt x="6930" y="10426"/>
                    <a:pt x="6930" y="10380"/>
                    <a:pt x="6930" y="10380"/>
                  </a:cubicBezTo>
                  <a:cubicBezTo>
                    <a:pt x="6930" y="10050"/>
                    <a:pt x="6930" y="9720"/>
                    <a:pt x="6930" y="9390"/>
                  </a:cubicBezTo>
                  <a:lnTo>
                    <a:pt x="6930" y="8950"/>
                  </a:lnTo>
                  <a:cubicBezTo>
                    <a:pt x="6930" y="8950"/>
                    <a:pt x="6896" y="9219"/>
                    <a:pt x="6866" y="9422"/>
                  </a:cubicBezTo>
                  <a:lnTo>
                    <a:pt x="6866" y="9422"/>
                  </a:lnTo>
                  <a:cubicBezTo>
                    <a:pt x="6856" y="9370"/>
                    <a:pt x="6820" y="9343"/>
                    <a:pt x="6820" y="9280"/>
                  </a:cubicBezTo>
                  <a:cubicBezTo>
                    <a:pt x="6930" y="9060"/>
                    <a:pt x="6930" y="8730"/>
                    <a:pt x="7040" y="8400"/>
                  </a:cubicBezTo>
                  <a:lnTo>
                    <a:pt x="7040" y="8400"/>
                  </a:lnTo>
                  <a:cubicBezTo>
                    <a:pt x="6969" y="8614"/>
                    <a:pt x="6944" y="8689"/>
                    <a:pt x="6942" y="8689"/>
                  </a:cubicBezTo>
                  <a:cubicBezTo>
                    <a:pt x="6940" y="8689"/>
                    <a:pt x="7040" y="8364"/>
                    <a:pt x="7040" y="8290"/>
                  </a:cubicBezTo>
                  <a:cubicBezTo>
                    <a:pt x="7040" y="8236"/>
                    <a:pt x="7196" y="8053"/>
                    <a:pt x="7343" y="7866"/>
                  </a:cubicBezTo>
                  <a:lnTo>
                    <a:pt x="7343" y="7866"/>
                  </a:lnTo>
                  <a:cubicBezTo>
                    <a:pt x="7351" y="7862"/>
                    <a:pt x="7360" y="7856"/>
                    <a:pt x="7370" y="7850"/>
                  </a:cubicBezTo>
                  <a:cubicBezTo>
                    <a:pt x="7370" y="7843"/>
                    <a:pt x="7370" y="7837"/>
                    <a:pt x="7371" y="7831"/>
                  </a:cubicBezTo>
                  <a:lnTo>
                    <a:pt x="7371" y="7831"/>
                  </a:lnTo>
                  <a:cubicBezTo>
                    <a:pt x="7455" y="7723"/>
                    <a:pt x="7533" y="7617"/>
                    <a:pt x="7573" y="7537"/>
                  </a:cubicBezTo>
                  <a:lnTo>
                    <a:pt x="7573" y="7537"/>
                  </a:lnTo>
                  <a:cubicBezTo>
                    <a:pt x="7688" y="7422"/>
                    <a:pt x="7836" y="7274"/>
                    <a:pt x="7920" y="7190"/>
                  </a:cubicBezTo>
                  <a:lnTo>
                    <a:pt x="7975" y="7135"/>
                  </a:lnTo>
                  <a:lnTo>
                    <a:pt x="7975" y="7135"/>
                  </a:lnTo>
                  <a:cubicBezTo>
                    <a:pt x="8057" y="7080"/>
                    <a:pt x="8140" y="7025"/>
                    <a:pt x="8250" y="6970"/>
                  </a:cubicBezTo>
                  <a:cubicBezTo>
                    <a:pt x="8580" y="6750"/>
                    <a:pt x="9020" y="6530"/>
                    <a:pt x="9350" y="6310"/>
                  </a:cubicBezTo>
                  <a:cubicBezTo>
                    <a:pt x="10230" y="5980"/>
                    <a:pt x="10890" y="5210"/>
                    <a:pt x="11110" y="4330"/>
                  </a:cubicBezTo>
                  <a:cubicBezTo>
                    <a:pt x="11659" y="2460"/>
                    <a:pt x="10560" y="591"/>
                    <a:pt x="8690" y="41"/>
                  </a:cubicBezTo>
                  <a:cubicBezTo>
                    <a:pt x="8482" y="15"/>
                    <a:pt x="8274" y="1"/>
                    <a:pt x="80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5" name="Google Shape;1645;p39"/>
            <p:cNvSpPr/>
            <p:nvPr/>
          </p:nvSpPr>
          <p:spPr>
            <a:xfrm>
              <a:off x="922800" y="3530600"/>
              <a:ext cx="485200" cy="509275"/>
            </a:xfrm>
            <a:custGeom>
              <a:avLst/>
              <a:gdLst/>
              <a:ahLst/>
              <a:cxnLst/>
              <a:rect l="l" t="t" r="r" b="b"/>
              <a:pathLst>
                <a:path w="19408" h="20371" extrusionOk="0">
                  <a:moveTo>
                    <a:pt x="10118" y="7460"/>
                  </a:moveTo>
                  <a:cubicBezTo>
                    <a:pt x="10000" y="7542"/>
                    <a:pt x="9875" y="7628"/>
                    <a:pt x="9864" y="7628"/>
                  </a:cubicBezTo>
                  <a:cubicBezTo>
                    <a:pt x="9856" y="7628"/>
                    <a:pt x="9895" y="7593"/>
                    <a:pt x="10009" y="7502"/>
                  </a:cubicBezTo>
                  <a:cubicBezTo>
                    <a:pt x="10047" y="7489"/>
                    <a:pt x="10083" y="7475"/>
                    <a:pt x="10118" y="7460"/>
                  </a:cubicBezTo>
                  <a:close/>
                  <a:moveTo>
                    <a:pt x="8925" y="9135"/>
                  </a:moveTo>
                  <a:cubicBezTo>
                    <a:pt x="8904" y="9190"/>
                    <a:pt x="8889" y="9226"/>
                    <a:pt x="8887" y="9226"/>
                  </a:cubicBezTo>
                  <a:cubicBezTo>
                    <a:pt x="8885" y="9226"/>
                    <a:pt x="8892" y="9204"/>
                    <a:pt x="8909" y="9152"/>
                  </a:cubicBezTo>
                  <a:cubicBezTo>
                    <a:pt x="8915" y="9146"/>
                    <a:pt x="8920" y="9141"/>
                    <a:pt x="8925" y="9135"/>
                  </a:cubicBezTo>
                  <a:close/>
                  <a:moveTo>
                    <a:pt x="8799" y="10692"/>
                  </a:moveTo>
                  <a:lnTo>
                    <a:pt x="8799" y="10692"/>
                  </a:lnTo>
                  <a:cubicBezTo>
                    <a:pt x="8846" y="10846"/>
                    <a:pt x="8881" y="10971"/>
                    <a:pt x="8908" y="11069"/>
                  </a:cubicBezTo>
                  <a:lnTo>
                    <a:pt x="8908" y="11069"/>
                  </a:lnTo>
                  <a:cubicBezTo>
                    <a:pt x="8881" y="10934"/>
                    <a:pt x="8853" y="10800"/>
                    <a:pt x="8799" y="10692"/>
                  </a:cubicBezTo>
                  <a:close/>
                  <a:moveTo>
                    <a:pt x="8908" y="11069"/>
                  </a:moveTo>
                  <a:lnTo>
                    <a:pt x="8908" y="11069"/>
                  </a:lnTo>
                  <a:cubicBezTo>
                    <a:pt x="8926" y="11160"/>
                    <a:pt x="8944" y="11251"/>
                    <a:pt x="8970" y="11335"/>
                  </a:cubicBezTo>
                  <a:lnTo>
                    <a:pt x="8970" y="11335"/>
                  </a:lnTo>
                  <a:cubicBezTo>
                    <a:pt x="8962" y="11285"/>
                    <a:pt x="8943" y="11200"/>
                    <a:pt x="8908" y="11069"/>
                  </a:cubicBezTo>
                  <a:close/>
                  <a:moveTo>
                    <a:pt x="9001" y="11623"/>
                  </a:moveTo>
                  <a:lnTo>
                    <a:pt x="9001" y="11623"/>
                  </a:lnTo>
                  <a:cubicBezTo>
                    <a:pt x="9003" y="11623"/>
                    <a:pt x="9020" y="11669"/>
                    <a:pt x="9044" y="11733"/>
                  </a:cubicBezTo>
                  <a:lnTo>
                    <a:pt x="9044" y="11733"/>
                  </a:lnTo>
                  <a:cubicBezTo>
                    <a:pt x="9036" y="11715"/>
                    <a:pt x="9028" y="11698"/>
                    <a:pt x="9019" y="11681"/>
                  </a:cubicBezTo>
                  <a:cubicBezTo>
                    <a:pt x="9006" y="11641"/>
                    <a:pt x="9000" y="11623"/>
                    <a:pt x="9001" y="11623"/>
                  </a:cubicBezTo>
                  <a:close/>
                  <a:moveTo>
                    <a:pt x="9127" y="11962"/>
                  </a:moveTo>
                  <a:lnTo>
                    <a:pt x="9127" y="11962"/>
                  </a:lnTo>
                  <a:cubicBezTo>
                    <a:pt x="9165" y="12068"/>
                    <a:pt x="9195" y="12157"/>
                    <a:pt x="9191" y="12157"/>
                  </a:cubicBezTo>
                  <a:cubicBezTo>
                    <a:pt x="9189" y="12157"/>
                    <a:pt x="9171" y="12116"/>
                    <a:pt x="9129" y="12011"/>
                  </a:cubicBezTo>
                  <a:cubicBezTo>
                    <a:pt x="9129" y="11994"/>
                    <a:pt x="9129" y="11978"/>
                    <a:pt x="9127" y="11962"/>
                  </a:cubicBezTo>
                  <a:close/>
                  <a:moveTo>
                    <a:pt x="12511" y="1"/>
                  </a:moveTo>
                  <a:cubicBezTo>
                    <a:pt x="11243" y="1"/>
                    <a:pt x="9986" y="198"/>
                    <a:pt x="8799" y="573"/>
                  </a:cubicBezTo>
                  <a:cubicBezTo>
                    <a:pt x="2750" y="2772"/>
                    <a:pt x="0" y="9812"/>
                    <a:pt x="2970" y="15421"/>
                  </a:cubicBezTo>
                  <a:cubicBezTo>
                    <a:pt x="4070" y="17511"/>
                    <a:pt x="5830" y="19051"/>
                    <a:pt x="7919" y="19931"/>
                  </a:cubicBezTo>
                  <a:cubicBezTo>
                    <a:pt x="8433" y="20224"/>
                    <a:pt x="8995" y="20370"/>
                    <a:pt x="9606" y="20370"/>
                  </a:cubicBezTo>
                  <a:cubicBezTo>
                    <a:pt x="9911" y="20370"/>
                    <a:pt x="10229" y="20334"/>
                    <a:pt x="10559" y="20261"/>
                  </a:cubicBezTo>
                  <a:cubicBezTo>
                    <a:pt x="11329" y="20041"/>
                    <a:pt x="12099" y="19491"/>
                    <a:pt x="12539" y="18721"/>
                  </a:cubicBezTo>
                  <a:cubicBezTo>
                    <a:pt x="13309" y="17291"/>
                    <a:pt x="13089" y="14761"/>
                    <a:pt x="11329" y="13991"/>
                  </a:cubicBezTo>
                  <a:lnTo>
                    <a:pt x="11549" y="13991"/>
                  </a:lnTo>
                  <a:cubicBezTo>
                    <a:pt x="11109" y="13771"/>
                    <a:pt x="10779" y="13661"/>
                    <a:pt x="10449" y="13441"/>
                  </a:cubicBezTo>
                  <a:lnTo>
                    <a:pt x="10119" y="13221"/>
                  </a:lnTo>
                  <a:lnTo>
                    <a:pt x="10119" y="13221"/>
                  </a:lnTo>
                  <a:cubicBezTo>
                    <a:pt x="9871" y="12973"/>
                    <a:pt x="9763" y="12865"/>
                    <a:pt x="9569" y="12671"/>
                  </a:cubicBezTo>
                  <a:lnTo>
                    <a:pt x="9477" y="12488"/>
                  </a:lnTo>
                  <a:lnTo>
                    <a:pt x="9459" y="12451"/>
                  </a:lnTo>
                  <a:cubicBezTo>
                    <a:pt x="9304" y="12296"/>
                    <a:pt x="9204" y="12086"/>
                    <a:pt x="9119" y="11899"/>
                  </a:cubicBezTo>
                  <a:lnTo>
                    <a:pt x="9119" y="11899"/>
                  </a:lnTo>
                  <a:cubicBezTo>
                    <a:pt x="9092" y="11747"/>
                    <a:pt x="9019" y="11641"/>
                    <a:pt x="9019" y="11461"/>
                  </a:cubicBezTo>
                  <a:cubicBezTo>
                    <a:pt x="9000" y="11422"/>
                    <a:pt x="8983" y="11380"/>
                    <a:pt x="8970" y="11335"/>
                  </a:cubicBezTo>
                  <a:lnTo>
                    <a:pt x="8970" y="11335"/>
                  </a:lnTo>
                  <a:cubicBezTo>
                    <a:pt x="8976" y="11376"/>
                    <a:pt x="8974" y="11393"/>
                    <a:pt x="8967" y="11393"/>
                  </a:cubicBezTo>
                  <a:cubicBezTo>
                    <a:pt x="8943" y="11393"/>
                    <a:pt x="8856" y="11193"/>
                    <a:pt x="8799" y="11021"/>
                  </a:cubicBezTo>
                  <a:cubicBezTo>
                    <a:pt x="8689" y="10692"/>
                    <a:pt x="8799" y="10692"/>
                    <a:pt x="8799" y="10472"/>
                  </a:cubicBezTo>
                  <a:lnTo>
                    <a:pt x="8799" y="10025"/>
                  </a:lnTo>
                  <a:lnTo>
                    <a:pt x="8799" y="10025"/>
                  </a:lnTo>
                  <a:cubicBezTo>
                    <a:pt x="8829" y="9841"/>
                    <a:pt x="8869" y="9602"/>
                    <a:pt x="8909" y="9482"/>
                  </a:cubicBezTo>
                  <a:cubicBezTo>
                    <a:pt x="9005" y="9193"/>
                    <a:pt x="9101" y="8989"/>
                    <a:pt x="9124" y="8722"/>
                  </a:cubicBezTo>
                  <a:lnTo>
                    <a:pt x="9124" y="8722"/>
                  </a:lnTo>
                  <a:lnTo>
                    <a:pt x="9239" y="8492"/>
                  </a:lnTo>
                  <a:cubicBezTo>
                    <a:pt x="9379" y="8282"/>
                    <a:pt x="9741" y="7894"/>
                    <a:pt x="9732" y="7894"/>
                  </a:cubicBezTo>
                  <a:cubicBezTo>
                    <a:pt x="9727" y="7894"/>
                    <a:pt x="9600" y="8021"/>
                    <a:pt x="9239" y="8382"/>
                  </a:cubicBezTo>
                  <a:cubicBezTo>
                    <a:pt x="9459" y="8162"/>
                    <a:pt x="9679" y="7942"/>
                    <a:pt x="9899" y="7722"/>
                  </a:cubicBezTo>
                  <a:lnTo>
                    <a:pt x="10197" y="7424"/>
                  </a:lnTo>
                  <a:lnTo>
                    <a:pt x="10197" y="7424"/>
                  </a:lnTo>
                  <a:cubicBezTo>
                    <a:pt x="10347" y="7350"/>
                    <a:pt x="10479" y="7259"/>
                    <a:pt x="10624" y="7180"/>
                  </a:cubicBezTo>
                  <a:lnTo>
                    <a:pt x="10624" y="7180"/>
                  </a:lnTo>
                  <a:cubicBezTo>
                    <a:pt x="10637" y="7178"/>
                    <a:pt x="10652" y="7175"/>
                    <a:pt x="10669" y="7172"/>
                  </a:cubicBezTo>
                  <a:lnTo>
                    <a:pt x="11219" y="6952"/>
                  </a:lnTo>
                  <a:lnTo>
                    <a:pt x="11575" y="6863"/>
                  </a:lnTo>
                  <a:lnTo>
                    <a:pt x="11575" y="6863"/>
                  </a:lnTo>
                  <a:cubicBezTo>
                    <a:pt x="11512" y="6869"/>
                    <a:pt x="11463" y="6874"/>
                    <a:pt x="11441" y="6874"/>
                  </a:cubicBezTo>
                  <a:cubicBezTo>
                    <a:pt x="11410" y="6874"/>
                    <a:pt x="11433" y="6865"/>
                    <a:pt x="11549" y="6842"/>
                  </a:cubicBezTo>
                  <a:lnTo>
                    <a:pt x="11659" y="6842"/>
                  </a:lnTo>
                  <a:lnTo>
                    <a:pt x="11575" y="6863"/>
                  </a:lnTo>
                  <a:lnTo>
                    <a:pt x="11575" y="6863"/>
                  </a:lnTo>
                  <a:cubicBezTo>
                    <a:pt x="11632" y="6857"/>
                    <a:pt x="11700" y="6850"/>
                    <a:pt x="11769" y="6842"/>
                  </a:cubicBezTo>
                  <a:lnTo>
                    <a:pt x="12759" y="6842"/>
                  </a:lnTo>
                  <a:cubicBezTo>
                    <a:pt x="12979" y="6842"/>
                    <a:pt x="13309" y="6952"/>
                    <a:pt x="13529" y="6952"/>
                  </a:cubicBezTo>
                  <a:cubicBezTo>
                    <a:pt x="13920" y="7069"/>
                    <a:pt x="14290" y="7123"/>
                    <a:pt x="14639" y="7123"/>
                  </a:cubicBezTo>
                  <a:cubicBezTo>
                    <a:pt x="18211" y="7123"/>
                    <a:pt x="19407" y="1455"/>
                    <a:pt x="15399" y="353"/>
                  </a:cubicBezTo>
                  <a:cubicBezTo>
                    <a:pt x="14448" y="115"/>
                    <a:pt x="13476" y="1"/>
                    <a:pt x="12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6" name="Google Shape;1646;p39"/>
            <p:cNvSpPr/>
            <p:nvPr/>
          </p:nvSpPr>
          <p:spPr>
            <a:xfrm>
              <a:off x="1634975" y="3530125"/>
              <a:ext cx="412475" cy="509975"/>
            </a:xfrm>
            <a:custGeom>
              <a:avLst/>
              <a:gdLst/>
              <a:ahLst/>
              <a:cxnLst/>
              <a:rect l="l" t="t" r="r" b="b"/>
              <a:pathLst>
                <a:path w="16499" h="20399" extrusionOk="0">
                  <a:moveTo>
                    <a:pt x="7932" y="7234"/>
                  </a:moveTo>
                  <a:lnTo>
                    <a:pt x="7932" y="7234"/>
                  </a:lnTo>
                  <a:cubicBezTo>
                    <a:pt x="7877" y="7274"/>
                    <a:pt x="7832" y="7301"/>
                    <a:pt x="7809" y="7301"/>
                  </a:cubicBezTo>
                  <a:cubicBezTo>
                    <a:pt x="7854" y="7279"/>
                    <a:pt x="7894" y="7256"/>
                    <a:pt x="7932" y="7234"/>
                  </a:cubicBezTo>
                  <a:close/>
                  <a:moveTo>
                    <a:pt x="6962" y="10385"/>
                  </a:moveTo>
                  <a:cubicBezTo>
                    <a:pt x="6967" y="10441"/>
                    <a:pt x="6971" y="10498"/>
                    <a:pt x="6974" y="10547"/>
                  </a:cubicBezTo>
                  <a:lnTo>
                    <a:pt x="6974" y="10547"/>
                  </a:lnTo>
                  <a:cubicBezTo>
                    <a:pt x="7028" y="10470"/>
                    <a:pt x="7024" y="10401"/>
                    <a:pt x="6962" y="10385"/>
                  </a:cubicBezTo>
                  <a:close/>
                  <a:moveTo>
                    <a:pt x="7259" y="11353"/>
                  </a:moveTo>
                  <a:cubicBezTo>
                    <a:pt x="7259" y="11395"/>
                    <a:pt x="7259" y="11438"/>
                    <a:pt x="7259" y="11480"/>
                  </a:cubicBezTo>
                  <a:cubicBezTo>
                    <a:pt x="7278" y="11500"/>
                    <a:pt x="7298" y="11520"/>
                    <a:pt x="7316" y="11542"/>
                  </a:cubicBezTo>
                  <a:lnTo>
                    <a:pt x="7316" y="11542"/>
                  </a:lnTo>
                  <a:cubicBezTo>
                    <a:pt x="7302" y="11488"/>
                    <a:pt x="7281" y="11420"/>
                    <a:pt x="7259" y="11353"/>
                  </a:cubicBezTo>
                  <a:close/>
                  <a:moveTo>
                    <a:pt x="7691" y="12200"/>
                  </a:moveTo>
                  <a:cubicBezTo>
                    <a:pt x="7708" y="12220"/>
                    <a:pt x="7725" y="12240"/>
                    <a:pt x="7741" y="12260"/>
                  </a:cubicBezTo>
                  <a:lnTo>
                    <a:pt x="7741" y="12260"/>
                  </a:lnTo>
                  <a:cubicBezTo>
                    <a:pt x="7728" y="12254"/>
                    <a:pt x="7713" y="12250"/>
                    <a:pt x="7699" y="12250"/>
                  </a:cubicBezTo>
                  <a:cubicBezTo>
                    <a:pt x="7699" y="12238"/>
                    <a:pt x="7696" y="12220"/>
                    <a:pt x="7691" y="12200"/>
                  </a:cubicBezTo>
                  <a:close/>
                  <a:moveTo>
                    <a:pt x="9671" y="13472"/>
                  </a:moveTo>
                  <a:cubicBezTo>
                    <a:pt x="9740" y="13472"/>
                    <a:pt x="9936" y="13497"/>
                    <a:pt x="10339" y="13570"/>
                  </a:cubicBezTo>
                  <a:lnTo>
                    <a:pt x="10119" y="13570"/>
                  </a:lnTo>
                  <a:cubicBezTo>
                    <a:pt x="9899" y="13570"/>
                    <a:pt x="9532" y="13472"/>
                    <a:pt x="9671" y="13472"/>
                  </a:cubicBezTo>
                  <a:close/>
                  <a:moveTo>
                    <a:pt x="11549" y="13538"/>
                  </a:moveTo>
                  <a:cubicBezTo>
                    <a:pt x="11551" y="13538"/>
                    <a:pt x="11492" y="13547"/>
                    <a:pt x="11329" y="13570"/>
                  </a:cubicBezTo>
                  <a:lnTo>
                    <a:pt x="11301" y="13570"/>
                  </a:lnTo>
                  <a:cubicBezTo>
                    <a:pt x="11428" y="13554"/>
                    <a:pt x="11546" y="13538"/>
                    <a:pt x="11549" y="13538"/>
                  </a:cubicBezTo>
                  <a:close/>
                  <a:moveTo>
                    <a:pt x="8029" y="0"/>
                  </a:moveTo>
                  <a:cubicBezTo>
                    <a:pt x="7369" y="0"/>
                    <a:pt x="6709" y="124"/>
                    <a:pt x="6050" y="372"/>
                  </a:cubicBezTo>
                  <a:lnTo>
                    <a:pt x="6159" y="482"/>
                  </a:lnTo>
                  <a:cubicBezTo>
                    <a:pt x="2420" y="2131"/>
                    <a:pt x="0" y="5871"/>
                    <a:pt x="110" y="9941"/>
                  </a:cubicBezTo>
                  <a:cubicBezTo>
                    <a:pt x="110" y="13900"/>
                    <a:pt x="2310" y="17420"/>
                    <a:pt x="5720" y="19290"/>
                  </a:cubicBezTo>
                  <a:cubicBezTo>
                    <a:pt x="7372" y="20008"/>
                    <a:pt x="9119" y="20398"/>
                    <a:pt x="10867" y="20398"/>
                  </a:cubicBezTo>
                  <a:cubicBezTo>
                    <a:pt x="11795" y="20398"/>
                    <a:pt x="12724" y="20288"/>
                    <a:pt x="13639" y="20060"/>
                  </a:cubicBezTo>
                  <a:cubicBezTo>
                    <a:pt x="15399" y="19510"/>
                    <a:pt x="16498" y="17640"/>
                    <a:pt x="16058" y="15770"/>
                  </a:cubicBezTo>
                  <a:cubicBezTo>
                    <a:pt x="15591" y="14273"/>
                    <a:pt x="14167" y="13253"/>
                    <a:pt x="12602" y="13253"/>
                  </a:cubicBezTo>
                  <a:cubicBezTo>
                    <a:pt x="12327" y="13253"/>
                    <a:pt x="12048" y="13285"/>
                    <a:pt x="11769" y="13350"/>
                  </a:cubicBezTo>
                  <a:lnTo>
                    <a:pt x="11109" y="13570"/>
                  </a:lnTo>
                  <a:lnTo>
                    <a:pt x="10339" y="13570"/>
                  </a:lnTo>
                  <a:lnTo>
                    <a:pt x="9899" y="13460"/>
                  </a:lnTo>
                  <a:cubicBezTo>
                    <a:pt x="9629" y="13370"/>
                    <a:pt x="9359" y="13280"/>
                    <a:pt x="9029" y="13190"/>
                  </a:cubicBezTo>
                  <a:lnTo>
                    <a:pt x="9029" y="13190"/>
                  </a:lnTo>
                  <a:lnTo>
                    <a:pt x="8689" y="13020"/>
                  </a:lnTo>
                  <a:lnTo>
                    <a:pt x="8359" y="12800"/>
                  </a:lnTo>
                  <a:lnTo>
                    <a:pt x="8359" y="12800"/>
                  </a:lnTo>
                  <a:cubicBezTo>
                    <a:pt x="8136" y="12577"/>
                    <a:pt x="8112" y="12553"/>
                    <a:pt x="7919" y="12360"/>
                  </a:cubicBezTo>
                  <a:lnTo>
                    <a:pt x="7653" y="12094"/>
                  </a:lnTo>
                  <a:lnTo>
                    <a:pt x="7653" y="12094"/>
                  </a:lnTo>
                  <a:cubicBezTo>
                    <a:pt x="7586" y="11935"/>
                    <a:pt x="7455" y="11704"/>
                    <a:pt x="7316" y="11542"/>
                  </a:cubicBezTo>
                  <a:lnTo>
                    <a:pt x="7316" y="11542"/>
                  </a:lnTo>
                  <a:cubicBezTo>
                    <a:pt x="7335" y="11614"/>
                    <a:pt x="7342" y="11664"/>
                    <a:pt x="7326" y="11664"/>
                  </a:cubicBezTo>
                  <a:cubicBezTo>
                    <a:pt x="7315" y="11664"/>
                    <a:pt x="7294" y="11643"/>
                    <a:pt x="7259" y="11590"/>
                  </a:cubicBezTo>
                  <a:cubicBezTo>
                    <a:pt x="7259" y="11554"/>
                    <a:pt x="7259" y="11517"/>
                    <a:pt x="7259" y="11480"/>
                  </a:cubicBezTo>
                  <a:cubicBezTo>
                    <a:pt x="7259" y="11370"/>
                    <a:pt x="7149" y="11150"/>
                    <a:pt x="7149" y="11040"/>
                  </a:cubicBezTo>
                  <a:lnTo>
                    <a:pt x="7149" y="11040"/>
                  </a:lnTo>
                  <a:cubicBezTo>
                    <a:pt x="7149" y="11041"/>
                    <a:pt x="7208" y="11197"/>
                    <a:pt x="7259" y="11353"/>
                  </a:cubicBezTo>
                  <a:lnTo>
                    <a:pt x="7259" y="11353"/>
                  </a:lnTo>
                  <a:cubicBezTo>
                    <a:pt x="7259" y="11322"/>
                    <a:pt x="7259" y="11291"/>
                    <a:pt x="7259" y="11260"/>
                  </a:cubicBezTo>
                  <a:cubicBezTo>
                    <a:pt x="7165" y="11072"/>
                    <a:pt x="7071" y="10803"/>
                    <a:pt x="6977" y="10591"/>
                  </a:cubicBezTo>
                  <a:lnTo>
                    <a:pt x="6977" y="10591"/>
                  </a:lnTo>
                  <a:cubicBezTo>
                    <a:pt x="6980" y="10663"/>
                    <a:pt x="6979" y="10713"/>
                    <a:pt x="6970" y="10713"/>
                  </a:cubicBezTo>
                  <a:cubicBezTo>
                    <a:pt x="6962" y="10713"/>
                    <a:pt x="6949" y="10681"/>
                    <a:pt x="6929" y="10601"/>
                  </a:cubicBezTo>
                  <a:cubicBezTo>
                    <a:pt x="6942" y="10588"/>
                    <a:pt x="6954" y="10575"/>
                    <a:pt x="6964" y="10562"/>
                  </a:cubicBezTo>
                  <a:lnTo>
                    <a:pt x="6964" y="10562"/>
                  </a:lnTo>
                  <a:cubicBezTo>
                    <a:pt x="6968" y="10572"/>
                    <a:pt x="6972" y="10581"/>
                    <a:pt x="6977" y="10591"/>
                  </a:cubicBezTo>
                  <a:lnTo>
                    <a:pt x="6977" y="10591"/>
                  </a:lnTo>
                  <a:cubicBezTo>
                    <a:pt x="6976" y="10577"/>
                    <a:pt x="6975" y="10563"/>
                    <a:pt x="6974" y="10547"/>
                  </a:cubicBezTo>
                  <a:lnTo>
                    <a:pt x="6974" y="10547"/>
                  </a:lnTo>
                  <a:cubicBezTo>
                    <a:pt x="6971" y="10552"/>
                    <a:pt x="6967" y="10557"/>
                    <a:pt x="6964" y="10562"/>
                  </a:cubicBezTo>
                  <a:lnTo>
                    <a:pt x="6964" y="10562"/>
                  </a:lnTo>
                  <a:cubicBezTo>
                    <a:pt x="6952" y="10537"/>
                    <a:pt x="6941" y="10513"/>
                    <a:pt x="6929" y="10491"/>
                  </a:cubicBezTo>
                  <a:lnTo>
                    <a:pt x="6929" y="10381"/>
                  </a:lnTo>
                  <a:cubicBezTo>
                    <a:pt x="6942" y="10381"/>
                    <a:pt x="6953" y="10382"/>
                    <a:pt x="6962" y="10385"/>
                  </a:cubicBezTo>
                  <a:lnTo>
                    <a:pt x="6962" y="10385"/>
                  </a:lnTo>
                  <a:cubicBezTo>
                    <a:pt x="6948" y="10218"/>
                    <a:pt x="6929" y="10051"/>
                    <a:pt x="6929" y="10051"/>
                  </a:cubicBezTo>
                  <a:lnTo>
                    <a:pt x="6929" y="9611"/>
                  </a:lnTo>
                  <a:cubicBezTo>
                    <a:pt x="6929" y="9391"/>
                    <a:pt x="6929" y="9391"/>
                    <a:pt x="6929" y="9281"/>
                  </a:cubicBezTo>
                  <a:cubicBezTo>
                    <a:pt x="6929" y="9061"/>
                    <a:pt x="7039" y="8731"/>
                    <a:pt x="7149" y="8401"/>
                  </a:cubicBezTo>
                  <a:lnTo>
                    <a:pt x="7149" y="8401"/>
                  </a:lnTo>
                  <a:cubicBezTo>
                    <a:pt x="7042" y="8615"/>
                    <a:pt x="7005" y="8690"/>
                    <a:pt x="7003" y="8690"/>
                  </a:cubicBezTo>
                  <a:cubicBezTo>
                    <a:pt x="6999" y="8690"/>
                    <a:pt x="7149" y="8365"/>
                    <a:pt x="7149" y="8291"/>
                  </a:cubicBezTo>
                  <a:cubicBezTo>
                    <a:pt x="7158" y="8282"/>
                    <a:pt x="7169" y="8271"/>
                    <a:pt x="7182" y="8256"/>
                  </a:cubicBezTo>
                  <a:lnTo>
                    <a:pt x="7182" y="8256"/>
                  </a:lnTo>
                  <a:cubicBezTo>
                    <a:pt x="7164" y="8315"/>
                    <a:pt x="7149" y="8372"/>
                    <a:pt x="7149" y="8401"/>
                  </a:cubicBezTo>
                  <a:cubicBezTo>
                    <a:pt x="7173" y="8331"/>
                    <a:pt x="7191" y="8275"/>
                    <a:pt x="7205" y="8231"/>
                  </a:cubicBezTo>
                  <a:lnTo>
                    <a:pt x="7205" y="8231"/>
                  </a:lnTo>
                  <a:cubicBezTo>
                    <a:pt x="7197" y="8240"/>
                    <a:pt x="7189" y="8249"/>
                    <a:pt x="7182" y="8256"/>
                  </a:cubicBezTo>
                  <a:lnTo>
                    <a:pt x="7182" y="8256"/>
                  </a:lnTo>
                  <a:cubicBezTo>
                    <a:pt x="7208" y="8170"/>
                    <a:pt x="7242" y="8081"/>
                    <a:pt x="7247" y="8081"/>
                  </a:cubicBezTo>
                  <a:cubicBezTo>
                    <a:pt x="7250" y="8081"/>
                    <a:pt x="7240" y="8122"/>
                    <a:pt x="7205" y="8231"/>
                  </a:cubicBezTo>
                  <a:lnTo>
                    <a:pt x="7205" y="8231"/>
                  </a:lnTo>
                  <a:cubicBezTo>
                    <a:pt x="7381" y="8033"/>
                    <a:pt x="7809" y="7508"/>
                    <a:pt x="7809" y="7411"/>
                  </a:cubicBezTo>
                  <a:lnTo>
                    <a:pt x="7809" y="7411"/>
                  </a:lnTo>
                  <a:lnTo>
                    <a:pt x="8029" y="7191"/>
                  </a:lnTo>
                  <a:lnTo>
                    <a:pt x="8249" y="7081"/>
                  </a:lnTo>
                  <a:cubicBezTo>
                    <a:pt x="8275" y="7046"/>
                    <a:pt x="8295" y="7019"/>
                    <a:pt x="8309" y="6997"/>
                  </a:cubicBezTo>
                  <a:lnTo>
                    <a:pt x="8309" y="6997"/>
                  </a:lnTo>
                  <a:cubicBezTo>
                    <a:pt x="8325" y="6988"/>
                    <a:pt x="8342" y="6980"/>
                    <a:pt x="8359" y="6971"/>
                  </a:cubicBezTo>
                  <a:cubicBezTo>
                    <a:pt x="8689" y="6751"/>
                    <a:pt x="9129" y="6531"/>
                    <a:pt x="9569" y="6311"/>
                  </a:cubicBezTo>
                  <a:cubicBezTo>
                    <a:pt x="10339" y="5871"/>
                    <a:pt x="10889" y="5211"/>
                    <a:pt x="11109" y="4331"/>
                  </a:cubicBezTo>
                  <a:cubicBezTo>
                    <a:pt x="11659" y="2461"/>
                    <a:pt x="10559" y="592"/>
                    <a:pt x="8689" y="42"/>
                  </a:cubicBezTo>
                  <a:cubicBezTo>
                    <a:pt x="8469" y="14"/>
                    <a:pt x="8249" y="0"/>
                    <a:pt x="80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7" name="Google Shape;1647;p39"/>
            <p:cNvSpPr/>
            <p:nvPr/>
          </p:nvSpPr>
          <p:spPr>
            <a:xfrm>
              <a:off x="2253650" y="3530600"/>
              <a:ext cx="485200" cy="509275"/>
            </a:xfrm>
            <a:custGeom>
              <a:avLst/>
              <a:gdLst/>
              <a:ahLst/>
              <a:cxnLst/>
              <a:rect l="l" t="t" r="r" b="b"/>
              <a:pathLst>
                <a:path w="19408" h="20371" extrusionOk="0">
                  <a:moveTo>
                    <a:pt x="10118" y="7460"/>
                  </a:moveTo>
                  <a:cubicBezTo>
                    <a:pt x="10001" y="7542"/>
                    <a:pt x="9876" y="7628"/>
                    <a:pt x="9864" y="7628"/>
                  </a:cubicBezTo>
                  <a:cubicBezTo>
                    <a:pt x="9857" y="7628"/>
                    <a:pt x="9895" y="7593"/>
                    <a:pt x="10009" y="7502"/>
                  </a:cubicBezTo>
                  <a:cubicBezTo>
                    <a:pt x="10047" y="7489"/>
                    <a:pt x="10083" y="7475"/>
                    <a:pt x="10118" y="7460"/>
                  </a:cubicBezTo>
                  <a:close/>
                  <a:moveTo>
                    <a:pt x="8926" y="9135"/>
                  </a:moveTo>
                  <a:cubicBezTo>
                    <a:pt x="8904" y="9190"/>
                    <a:pt x="8889" y="9226"/>
                    <a:pt x="8887" y="9226"/>
                  </a:cubicBezTo>
                  <a:cubicBezTo>
                    <a:pt x="8886" y="9226"/>
                    <a:pt x="8892" y="9204"/>
                    <a:pt x="8910" y="9152"/>
                  </a:cubicBezTo>
                  <a:cubicBezTo>
                    <a:pt x="8915" y="9146"/>
                    <a:pt x="8921" y="9141"/>
                    <a:pt x="8926" y="9135"/>
                  </a:cubicBezTo>
                  <a:close/>
                  <a:moveTo>
                    <a:pt x="8800" y="10692"/>
                  </a:moveTo>
                  <a:cubicBezTo>
                    <a:pt x="8846" y="10846"/>
                    <a:pt x="8882" y="10971"/>
                    <a:pt x="8908" y="11069"/>
                  </a:cubicBezTo>
                  <a:lnTo>
                    <a:pt x="8908" y="11069"/>
                  </a:lnTo>
                  <a:cubicBezTo>
                    <a:pt x="8881" y="10934"/>
                    <a:pt x="8854" y="10800"/>
                    <a:pt x="8800" y="10692"/>
                  </a:cubicBezTo>
                  <a:close/>
                  <a:moveTo>
                    <a:pt x="8908" y="11069"/>
                  </a:moveTo>
                  <a:lnTo>
                    <a:pt x="8908" y="11069"/>
                  </a:lnTo>
                  <a:cubicBezTo>
                    <a:pt x="8926" y="11160"/>
                    <a:pt x="8944" y="11251"/>
                    <a:pt x="8970" y="11335"/>
                  </a:cubicBezTo>
                  <a:lnTo>
                    <a:pt x="8970" y="11335"/>
                  </a:lnTo>
                  <a:cubicBezTo>
                    <a:pt x="8962" y="11285"/>
                    <a:pt x="8943" y="11200"/>
                    <a:pt x="8908" y="11069"/>
                  </a:cubicBezTo>
                  <a:close/>
                  <a:moveTo>
                    <a:pt x="9002" y="11623"/>
                  </a:moveTo>
                  <a:cubicBezTo>
                    <a:pt x="9003" y="11623"/>
                    <a:pt x="9021" y="11669"/>
                    <a:pt x="9045" y="11733"/>
                  </a:cubicBezTo>
                  <a:lnTo>
                    <a:pt x="9045" y="11733"/>
                  </a:lnTo>
                  <a:cubicBezTo>
                    <a:pt x="9036" y="11715"/>
                    <a:pt x="9028" y="11698"/>
                    <a:pt x="9020" y="11681"/>
                  </a:cubicBezTo>
                  <a:cubicBezTo>
                    <a:pt x="9006" y="11641"/>
                    <a:pt x="9001" y="11623"/>
                    <a:pt x="9002" y="11623"/>
                  </a:cubicBezTo>
                  <a:close/>
                  <a:moveTo>
                    <a:pt x="9128" y="11962"/>
                  </a:moveTo>
                  <a:cubicBezTo>
                    <a:pt x="9165" y="12068"/>
                    <a:pt x="9195" y="12157"/>
                    <a:pt x="9192" y="12157"/>
                  </a:cubicBezTo>
                  <a:cubicBezTo>
                    <a:pt x="9189" y="12157"/>
                    <a:pt x="9171" y="12116"/>
                    <a:pt x="9130" y="12011"/>
                  </a:cubicBezTo>
                  <a:cubicBezTo>
                    <a:pt x="9130" y="11994"/>
                    <a:pt x="9129" y="11978"/>
                    <a:pt x="9128" y="11962"/>
                  </a:cubicBezTo>
                  <a:close/>
                  <a:moveTo>
                    <a:pt x="12511" y="1"/>
                  </a:moveTo>
                  <a:cubicBezTo>
                    <a:pt x="11244" y="1"/>
                    <a:pt x="9986" y="198"/>
                    <a:pt x="8800" y="573"/>
                  </a:cubicBezTo>
                  <a:cubicBezTo>
                    <a:pt x="2750" y="2772"/>
                    <a:pt x="1" y="9812"/>
                    <a:pt x="2970" y="15421"/>
                  </a:cubicBezTo>
                  <a:cubicBezTo>
                    <a:pt x="4070" y="17511"/>
                    <a:pt x="5830" y="19051"/>
                    <a:pt x="7920" y="19931"/>
                  </a:cubicBezTo>
                  <a:cubicBezTo>
                    <a:pt x="8433" y="20224"/>
                    <a:pt x="8995" y="20370"/>
                    <a:pt x="9606" y="20370"/>
                  </a:cubicBezTo>
                  <a:cubicBezTo>
                    <a:pt x="9912" y="20370"/>
                    <a:pt x="10229" y="20334"/>
                    <a:pt x="10559" y="20261"/>
                  </a:cubicBezTo>
                  <a:cubicBezTo>
                    <a:pt x="11329" y="20041"/>
                    <a:pt x="12099" y="19491"/>
                    <a:pt x="12539" y="18721"/>
                  </a:cubicBezTo>
                  <a:cubicBezTo>
                    <a:pt x="13309" y="17291"/>
                    <a:pt x="13089" y="14761"/>
                    <a:pt x="11329" y="13991"/>
                  </a:cubicBezTo>
                  <a:lnTo>
                    <a:pt x="11549" y="13991"/>
                  </a:lnTo>
                  <a:cubicBezTo>
                    <a:pt x="11109" y="13771"/>
                    <a:pt x="10779" y="13661"/>
                    <a:pt x="10449" y="13441"/>
                  </a:cubicBezTo>
                  <a:lnTo>
                    <a:pt x="10119" y="13221"/>
                  </a:lnTo>
                  <a:lnTo>
                    <a:pt x="10119" y="13221"/>
                  </a:lnTo>
                  <a:cubicBezTo>
                    <a:pt x="9871" y="12973"/>
                    <a:pt x="9763" y="12865"/>
                    <a:pt x="9570" y="12671"/>
                  </a:cubicBezTo>
                  <a:lnTo>
                    <a:pt x="9478" y="12488"/>
                  </a:lnTo>
                  <a:lnTo>
                    <a:pt x="9478" y="12488"/>
                  </a:lnTo>
                  <a:lnTo>
                    <a:pt x="9460" y="12451"/>
                  </a:lnTo>
                  <a:cubicBezTo>
                    <a:pt x="9304" y="12296"/>
                    <a:pt x="9204" y="12086"/>
                    <a:pt x="9120" y="11899"/>
                  </a:cubicBezTo>
                  <a:lnTo>
                    <a:pt x="9120" y="11899"/>
                  </a:lnTo>
                  <a:cubicBezTo>
                    <a:pt x="9093" y="11747"/>
                    <a:pt x="9020" y="11641"/>
                    <a:pt x="9020" y="11461"/>
                  </a:cubicBezTo>
                  <a:cubicBezTo>
                    <a:pt x="9000" y="11422"/>
                    <a:pt x="8984" y="11380"/>
                    <a:pt x="8970" y="11335"/>
                  </a:cubicBezTo>
                  <a:lnTo>
                    <a:pt x="8970" y="11335"/>
                  </a:lnTo>
                  <a:cubicBezTo>
                    <a:pt x="8976" y="11376"/>
                    <a:pt x="8975" y="11393"/>
                    <a:pt x="8967" y="11393"/>
                  </a:cubicBezTo>
                  <a:cubicBezTo>
                    <a:pt x="8943" y="11393"/>
                    <a:pt x="8857" y="11193"/>
                    <a:pt x="8800" y="11021"/>
                  </a:cubicBezTo>
                  <a:cubicBezTo>
                    <a:pt x="8690" y="10692"/>
                    <a:pt x="8800" y="10692"/>
                    <a:pt x="8800" y="10472"/>
                  </a:cubicBezTo>
                  <a:lnTo>
                    <a:pt x="8800" y="10025"/>
                  </a:lnTo>
                  <a:lnTo>
                    <a:pt x="8800" y="10025"/>
                  </a:lnTo>
                  <a:cubicBezTo>
                    <a:pt x="8829" y="9841"/>
                    <a:pt x="8869" y="9602"/>
                    <a:pt x="8910" y="9482"/>
                  </a:cubicBezTo>
                  <a:cubicBezTo>
                    <a:pt x="9006" y="9193"/>
                    <a:pt x="9102" y="8989"/>
                    <a:pt x="9125" y="8722"/>
                  </a:cubicBezTo>
                  <a:lnTo>
                    <a:pt x="9125" y="8722"/>
                  </a:lnTo>
                  <a:lnTo>
                    <a:pt x="9240" y="8492"/>
                  </a:lnTo>
                  <a:cubicBezTo>
                    <a:pt x="9379" y="8282"/>
                    <a:pt x="9742" y="7894"/>
                    <a:pt x="9732" y="7894"/>
                  </a:cubicBezTo>
                  <a:lnTo>
                    <a:pt x="9732" y="7894"/>
                  </a:lnTo>
                  <a:cubicBezTo>
                    <a:pt x="9727" y="7894"/>
                    <a:pt x="9600" y="8021"/>
                    <a:pt x="9240" y="8382"/>
                  </a:cubicBezTo>
                  <a:cubicBezTo>
                    <a:pt x="9460" y="8162"/>
                    <a:pt x="9680" y="7942"/>
                    <a:pt x="9900" y="7722"/>
                  </a:cubicBezTo>
                  <a:lnTo>
                    <a:pt x="10198" y="7424"/>
                  </a:lnTo>
                  <a:lnTo>
                    <a:pt x="10198" y="7424"/>
                  </a:lnTo>
                  <a:cubicBezTo>
                    <a:pt x="10347" y="7350"/>
                    <a:pt x="10480" y="7259"/>
                    <a:pt x="10624" y="7180"/>
                  </a:cubicBezTo>
                  <a:lnTo>
                    <a:pt x="10624" y="7180"/>
                  </a:lnTo>
                  <a:cubicBezTo>
                    <a:pt x="10638" y="7178"/>
                    <a:pt x="10653" y="7175"/>
                    <a:pt x="10669" y="7172"/>
                  </a:cubicBezTo>
                  <a:lnTo>
                    <a:pt x="11219" y="6952"/>
                  </a:lnTo>
                  <a:lnTo>
                    <a:pt x="11575" y="6863"/>
                  </a:lnTo>
                  <a:lnTo>
                    <a:pt x="11575" y="6863"/>
                  </a:lnTo>
                  <a:cubicBezTo>
                    <a:pt x="11513" y="6869"/>
                    <a:pt x="11463" y="6874"/>
                    <a:pt x="11441" y="6874"/>
                  </a:cubicBezTo>
                  <a:cubicBezTo>
                    <a:pt x="11410" y="6874"/>
                    <a:pt x="11433" y="6865"/>
                    <a:pt x="11549" y="6842"/>
                  </a:cubicBezTo>
                  <a:lnTo>
                    <a:pt x="11659" y="6842"/>
                  </a:lnTo>
                  <a:lnTo>
                    <a:pt x="11575" y="6863"/>
                  </a:lnTo>
                  <a:lnTo>
                    <a:pt x="11575" y="6863"/>
                  </a:lnTo>
                  <a:cubicBezTo>
                    <a:pt x="11632" y="6857"/>
                    <a:pt x="11701" y="6850"/>
                    <a:pt x="11769" y="6842"/>
                  </a:cubicBezTo>
                  <a:lnTo>
                    <a:pt x="12759" y="6842"/>
                  </a:lnTo>
                  <a:cubicBezTo>
                    <a:pt x="12979" y="6842"/>
                    <a:pt x="13309" y="6952"/>
                    <a:pt x="13529" y="6952"/>
                  </a:cubicBezTo>
                  <a:cubicBezTo>
                    <a:pt x="13920" y="7069"/>
                    <a:pt x="14291" y="7123"/>
                    <a:pt x="14639" y="7123"/>
                  </a:cubicBezTo>
                  <a:cubicBezTo>
                    <a:pt x="18211" y="7123"/>
                    <a:pt x="19408" y="1455"/>
                    <a:pt x="15399" y="353"/>
                  </a:cubicBezTo>
                  <a:cubicBezTo>
                    <a:pt x="14448" y="115"/>
                    <a:pt x="13477" y="1"/>
                    <a:pt x="12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8" name="Google Shape;1648;p39"/>
            <p:cNvSpPr/>
            <p:nvPr/>
          </p:nvSpPr>
          <p:spPr>
            <a:xfrm>
              <a:off x="2968575" y="3530125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7889" y="7234"/>
                  </a:moveTo>
                  <a:cubicBezTo>
                    <a:pt x="7842" y="7274"/>
                    <a:pt x="7810" y="7301"/>
                    <a:pt x="7810" y="7301"/>
                  </a:cubicBezTo>
                  <a:cubicBezTo>
                    <a:pt x="7832" y="7279"/>
                    <a:pt x="7859" y="7256"/>
                    <a:pt x="7889" y="7234"/>
                  </a:cubicBezTo>
                  <a:close/>
                  <a:moveTo>
                    <a:pt x="7186" y="8081"/>
                  </a:moveTo>
                  <a:cubicBezTo>
                    <a:pt x="7192" y="8081"/>
                    <a:pt x="7159" y="8162"/>
                    <a:pt x="7040" y="8401"/>
                  </a:cubicBezTo>
                  <a:cubicBezTo>
                    <a:pt x="7040" y="8331"/>
                    <a:pt x="7174" y="8081"/>
                    <a:pt x="7186" y="8081"/>
                  </a:cubicBezTo>
                  <a:close/>
                  <a:moveTo>
                    <a:pt x="6846" y="9553"/>
                  </a:moveTo>
                  <a:cubicBezTo>
                    <a:pt x="6836" y="9609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1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10" y="13472"/>
                  </a:moveTo>
                  <a:cubicBezTo>
                    <a:pt x="9680" y="13472"/>
                    <a:pt x="9863" y="13497"/>
                    <a:pt x="10229" y="13570"/>
                  </a:cubicBezTo>
                  <a:lnTo>
                    <a:pt x="10009" y="13570"/>
                  </a:lnTo>
                  <a:cubicBezTo>
                    <a:pt x="9790" y="13570"/>
                    <a:pt x="9472" y="13472"/>
                    <a:pt x="9610" y="13472"/>
                  </a:cubicBezTo>
                  <a:close/>
                  <a:moveTo>
                    <a:pt x="7920" y="0"/>
                  </a:moveTo>
                  <a:cubicBezTo>
                    <a:pt x="7260" y="0"/>
                    <a:pt x="6600" y="124"/>
                    <a:pt x="5940" y="372"/>
                  </a:cubicBezTo>
                  <a:lnTo>
                    <a:pt x="6050" y="482"/>
                  </a:lnTo>
                  <a:cubicBezTo>
                    <a:pt x="2310" y="2131"/>
                    <a:pt x="1" y="5871"/>
                    <a:pt x="1" y="9941"/>
                  </a:cubicBezTo>
                  <a:cubicBezTo>
                    <a:pt x="1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6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lnTo>
                    <a:pt x="11109" y="13570"/>
                  </a:lnTo>
                  <a:lnTo>
                    <a:pt x="10229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lnTo>
                    <a:pt x="8360" y="12800"/>
                  </a:ln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1"/>
                    <a:pt x="7985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0"/>
                    <a:pt x="7260" y="11480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2" y="11332"/>
                    <a:pt x="7150" y="11260"/>
                  </a:cubicBezTo>
                  <a:lnTo>
                    <a:pt x="7150" y="11260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7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3"/>
                  </a:cubicBezTo>
                  <a:lnTo>
                    <a:pt x="6866" y="9423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07" y="9106"/>
                    <a:pt x="6925" y="8863"/>
                    <a:pt x="6983" y="8606"/>
                  </a:cubicBezTo>
                  <a:lnTo>
                    <a:pt x="6983" y="8606"/>
                  </a:lnTo>
                  <a:cubicBezTo>
                    <a:pt x="7027" y="8504"/>
                    <a:pt x="7100" y="8341"/>
                    <a:pt x="7150" y="8291"/>
                  </a:cubicBezTo>
                  <a:cubicBezTo>
                    <a:pt x="7150" y="8217"/>
                    <a:pt x="7394" y="7900"/>
                    <a:pt x="7557" y="7663"/>
                  </a:cubicBezTo>
                  <a:lnTo>
                    <a:pt x="7557" y="7663"/>
                  </a:lnTo>
                  <a:cubicBezTo>
                    <a:pt x="7567" y="7654"/>
                    <a:pt x="7578" y="7643"/>
                    <a:pt x="7590" y="7631"/>
                  </a:cubicBezTo>
                  <a:lnTo>
                    <a:pt x="8030" y="7191"/>
                  </a:lnTo>
                  <a:lnTo>
                    <a:pt x="8140" y="7081"/>
                  </a:lnTo>
                  <a:cubicBezTo>
                    <a:pt x="8174" y="7046"/>
                    <a:pt x="8201" y="7019"/>
                    <a:pt x="8222" y="6997"/>
                  </a:cubicBezTo>
                  <a:lnTo>
                    <a:pt x="8222" y="6997"/>
                  </a:lnTo>
                  <a:cubicBezTo>
                    <a:pt x="8232" y="6988"/>
                    <a:pt x="8241" y="6980"/>
                    <a:pt x="8250" y="6971"/>
                  </a:cubicBezTo>
                  <a:cubicBezTo>
                    <a:pt x="8690" y="6751"/>
                    <a:pt x="9020" y="6531"/>
                    <a:pt x="9460" y="6311"/>
                  </a:cubicBezTo>
                  <a:cubicBezTo>
                    <a:pt x="10229" y="5871"/>
                    <a:pt x="10779" y="5211"/>
                    <a:pt x="10999" y="4331"/>
                  </a:cubicBezTo>
                  <a:cubicBezTo>
                    <a:pt x="11549" y="2461"/>
                    <a:pt x="10449" y="592"/>
                    <a:pt x="8580" y="42"/>
                  </a:cubicBezTo>
                  <a:cubicBezTo>
                    <a:pt x="8360" y="14"/>
                    <a:pt x="8140" y="0"/>
                    <a:pt x="79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9" name="Google Shape;1649;p39"/>
            <p:cNvSpPr/>
            <p:nvPr/>
          </p:nvSpPr>
          <p:spPr>
            <a:xfrm>
              <a:off x="3587250" y="3530600"/>
              <a:ext cx="482475" cy="509275"/>
            </a:xfrm>
            <a:custGeom>
              <a:avLst/>
              <a:gdLst/>
              <a:ahLst/>
              <a:cxnLst/>
              <a:rect l="l" t="t" r="r" b="b"/>
              <a:pathLst>
                <a:path w="19299" h="20371" extrusionOk="0">
                  <a:moveTo>
                    <a:pt x="8892" y="11623"/>
                  </a:moveTo>
                  <a:cubicBezTo>
                    <a:pt x="8894" y="11623"/>
                    <a:pt x="8911" y="11669"/>
                    <a:pt x="8935" y="11733"/>
                  </a:cubicBezTo>
                  <a:lnTo>
                    <a:pt x="8935" y="11733"/>
                  </a:lnTo>
                  <a:cubicBezTo>
                    <a:pt x="8927" y="11715"/>
                    <a:pt x="8918" y="11698"/>
                    <a:pt x="8910" y="11681"/>
                  </a:cubicBezTo>
                  <a:cubicBezTo>
                    <a:pt x="8896" y="11641"/>
                    <a:pt x="8891" y="11623"/>
                    <a:pt x="8892" y="11623"/>
                  </a:cubicBezTo>
                  <a:close/>
                  <a:moveTo>
                    <a:pt x="9018" y="11962"/>
                  </a:moveTo>
                  <a:lnTo>
                    <a:pt x="9018" y="11962"/>
                  </a:lnTo>
                  <a:cubicBezTo>
                    <a:pt x="9056" y="12068"/>
                    <a:pt x="9086" y="12157"/>
                    <a:pt x="9082" y="12157"/>
                  </a:cubicBezTo>
                  <a:cubicBezTo>
                    <a:pt x="9080" y="12157"/>
                    <a:pt x="9062" y="12116"/>
                    <a:pt x="9020" y="12011"/>
                  </a:cubicBezTo>
                  <a:cubicBezTo>
                    <a:pt x="9020" y="11994"/>
                    <a:pt x="9019" y="11978"/>
                    <a:pt x="9018" y="11962"/>
                  </a:cubicBezTo>
                  <a:close/>
                  <a:moveTo>
                    <a:pt x="12437" y="1"/>
                  </a:moveTo>
                  <a:cubicBezTo>
                    <a:pt x="11188" y="1"/>
                    <a:pt x="9939" y="198"/>
                    <a:pt x="8690" y="573"/>
                  </a:cubicBezTo>
                  <a:cubicBezTo>
                    <a:pt x="2641" y="2772"/>
                    <a:pt x="1" y="9812"/>
                    <a:pt x="2971" y="15421"/>
                  </a:cubicBezTo>
                  <a:cubicBezTo>
                    <a:pt x="4071" y="17511"/>
                    <a:pt x="5720" y="19051"/>
                    <a:pt x="7810" y="19931"/>
                  </a:cubicBezTo>
                  <a:cubicBezTo>
                    <a:pt x="8323" y="20224"/>
                    <a:pt x="8934" y="20370"/>
                    <a:pt x="9545" y="20370"/>
                  </a:cubicBezTo>
                  <a:cubicBezTo>
                    <a:pt x="9851" y="20370"/>
                    <a:pt x="10157" y="20334"/>
                    <a:pt x="10450" y="20261"/>
                  </a:cubicBezTo>
                  <a:cubicBezTo>
                    <a:pt x="11330" y="20041"/>
                    <a:pt x="12100" y="19491"/>
                    <a:pt x="12540" y="18721"/>
                  </a:cubicBezTo>
                  <a:cubicBezTo>
                    <a:pt x="13310" y="17291"/>
                    <a:pt x="13090" y="14761"/>
                    <a:pt x="11330" y="13991"/>
                  </a:cubicBezTo>
                  <a:lnTo>
                    <a:pt x="11440" y="13991"/>
                  </a:lnTo>
                  <a:cubicBezTo>
                    <a:pt x="11000" y="13771"/>
                    <a:pt x="10670" y="13661"/>
                    <a:pt x="10340" y="13441"/>
                  </a:cubicBezTo>
                  <a:lnTo>
                    <a:pt x="10010" y="13221"/>
                  </a:lnTo>
                  <a:lnTo>
                    <a:pt x="10010" y="13221"/>
                  </a:lnTo>
                  <a:cubicBezTo>
                    <a:pt x="9762" y="12973"/>
                    <a:pt x="9653" y="12865"/>
                    <a:pt x="9460" y="12671"/>
                  </a:cubicBezTo>
                  <a:lnTo>
                    <a:pt x="9350" y="12451"/>
                  </a:lnTo>
                  <a:cubicBezTo>
                    <a:pt x="9195" y="12296"/>
                    <a:pt x="9094" y="12086"/>
                    <a:pt x="9010" y="11899"/>
                  </a:cubicBezTo>
                  <a:lnTo>
                    <a:pt x="9010" y="11899"/>
                  </a:lnTo>
                  <a:cubicBezTo>
                    <a:pt x="8983" y="11747"/>
                    <a:pt x="8910" y="11641"/>
                    <a:pt x="8910" y="11461"/>
                  </a:cubicBezTo>
                  <a:cubicBezTo>
                    <a:pt x="8894" y="11430"/>
                    <a:pt x="8881" y="11397"/>
                    <a:pt x="8869" y="11362"/>
                  </a:cubicBezTo>
                  <a:lnTo>
                    <a:pt x="8869" y="11362"/>
                  </a:lnTo>
                  <a:cubicBezTo>
                    <a:pt x="8873" y="11384"/>
                    <a:pt x="8873" y="11393"/>
                    <a:pt x="8870" y="11393"/>
                  </a:cubicBezTo>
                  <a:cubicBezTo>
                    <a:pt x="8861" y="11393"/>
                    <a:pt x="8815" y="11243"/>
                    <a:pt x="8803" y="11091"/>
                  </a:cubicBezTo>
                  <a:lnTo>
                    <a:pt x="8803" y="11091"/>
                  </a:lnTo>
                  <a:cubicBezTo>
                    <a:pt x="8822" y="11185"/>
                    <a:pt x="8841" y="11278"/>
                    <a:pt x="8869" y="11362"/>
                  </a:cubicBezTo>
                  <a:lnTo>
                    <a:pt x="8869" y="11362"/>
                  </a:lnTo>
                  <a:cubicBezTo>
                    <a:pt x="8862" y="11319"/>
                    <a:pt x="8843" y="11232"/>
                    <a:pt x="8802" y="11082"/>
                  </a:cubicBezTo>
                  <a:lnTo>
                    <a:pt x="8802" y="11082"/>
                  </a:lnTo>
                  <a:cubicBezTo>
                    <a:pt x="8802" y="11085"/>
                    <a:pt x="8803" y="11088"/>
                    <a:pt x="8803" y="11091"/>
                  </a:cubicBezTo>
                  <a:lnTo>
                    <a:pt x="8803" y="11091"/>
                  </a:lnTo>
                  <a:cubicBezTo>
                    <a:pt x="8801" y="11082"/>
                    <a:pt x="8799" y="11074"/>
                    <a:pt x="8798" y="11065"/>
                  </a:cubicBezTo>
                  <a:lnTo>
                    <a:pt x="8798" y="11065"/>
                  </a:lnTo>
                  <a:cubicBezTo>
                    <a:pt x="8799" y="11071"/>
                    <a:pt x="8801" y="11076"/>
                    <a:pt x="8802" y="11082"/>
                  </a:cubicBezTo>
                  <a:lnTo>
                    <a:pt x="8802" y="11082"/>
                  </a:lnTo>
                  <a:cubicBezTo>
                    <a:pt x="8801" y="11061"/>
                    <a:pt x="8800" y="11041"/>
                    <a:pt x="8800" y="11021"/>
                  </a:cubicBezTo>
                  <a:cubicBezTo>
                    <a:pt x="8690" y="10692"/>
                    <a:pt x="8800" y="10692"/>
                    <a:pt x="8800" y="10472"/>
                  </a:cubicBezTo>
                  <a:lnTo>
                    <a:pt x="8800" y="9592"/>
                  </a:lnTo>
                  <a:cubicBezTo>
                    <a:pt x="8798" y="9618"/>
                    <a:pt x="8796" y="9643"/>
                    <a:pt x="8794" y="9667"/>
                  </a:cubicBezTo>
                  <a:lnTo>
                    <a:pt x="8794" y="9667"/>
                  </a:lnTo>
                  <a:cubicBezTo>
                    <a:pt x="8798" y="9594"/>
                    <a:pt x="8800" y="9529"/>
                    <a:pt x="8800" y="9482"/>
                  </a:cubicBezTo>
                  <a:cubicBezTo>
                    <a:pt x="8855" y="9317"/>
                    <a:pt x="8910" y="9179"/>
                    <a:pt x="8965" y="9042"/>
                  </a:cubicBezTo>
                  <a:lnTo>
                    <a:pt x="8965" y="9042"/>
                  </a:lnTo>
                  <a:cubicBezTo>
                    <a:pt x="8992" y="9014"/>
                    <a:pt x="9020" y="8987"/>
                    <a:pt x="9020" y="8932"/>
                  </a:cubicBezTo>
                  <a:lnTo>
                    <a:pt x="9240" y="8492"/>
                  </a:lnTo>
                  <a:cubicBezTo>
                    <a:pt x="9320" y="8371"/>
                    <a:pt x="9460" y="8191"/>
                    <a:pt x="9561" y="8060"/>
                  </a:cubicBezTo>
                  <a:lnTo>
                    <a:pt x="9561" y="8060"/>
                  </a:lnTo>
                  <a:cubicBezTo>
                    <a:pt x="9674" y="7948"/>
                    <a:pt x="9787" y="7835"/>
                    <a:pt x="9900" y="7722"/>
                  </a:cubicBezTo>
                  <a:lnTo>
                    <a:pt x="10230" y="7392"/>
                  </a:lnTo>
                  <a:cubicBezTo>
                    <a:pt x="10240" y="7382"/>
                    <a:pt x="10249" y="7373"/>
                    <a:pt x="10256" y="7365"/>
                  </a:cubicBezTo>
                  <a:lnTo>
                    <a:pt x="10256" y="7365"/>
                  </a:lnTo>
                  <a:cubicBezTo>
                    <a:pt x="10355" y="7307"/>
                    <a:pt x="10458" y="7243"/>
                    <a:pt x="10556" y="7186"/>
                  </a:cubicBezTo>
                  <a:lnTo>
                    <a:pt x="10556" y="7186"/>
                  </a:lnTo>
                  <a:cubicBezTo>
                    <a:pt x="10583" y="7185"/>
                    <a:pt x="10621" y="7180"/>
                    <a:pt x="10670" y="7172"/>
                  </a:cubicBezTo>
                  <a:lnTo>
                    <a:pt x="11110" y="6952"/>
                  </a:lnTo>
                  <a:lnTo>
                    <a:pt x="11538" y="6866"/>
                  </a:lnTo>
                  <a:lnTo>
                    <a:pt x="11538" y="6866"/>
                  </a:lnTo>
                  <a:cubicBezTo>
                    <a:pt x="11493" y="6871"/>
                    <a:pt x="11458" y="6874"/>
                    <a:pt x="11441" y="6874"/>
                  </a:cubicBezTo>
                  <a:cubicBezTo>
                    <a:pt x="11411" y="6874"/>
                    <a:pt x="11434" y="6865"/>
                    <a:pt x="11550" y="6842"/>
                  </a:cubicBezTo>
                  <a:lnTo>
                    <a:pt x="11660" y="6842"/>
                  </a:lnTo>
                  <a:lnTo>
                    <a:pt x="11538" y="6866"/>
                  </a:lnTo>
                  <a:lnTo>
                    <a:pt x="11538" y="6866"/>
                  </a:lnTo>
                  <a:cubicBezTo>
                    <a:pt x="11599" y="6860"/>
                    <a:pt x="11678" y="6851"/>
                    <a:pt x="11756" y="6842"/>
                  </a:cubicBezTo>
                  <a:lnTo>
                    <a:pt x="12650" y="6842"/>
                  </a:lnTo>
                  <a:cubicBezTo>
                    <a:pt x="12980" y="6842"/>
                    <a:pt x="13200" y="6952"/>
                    <a:pt x="13530" y="6952"/>
                  </a:cubicBezTo>
                  <a:cubicBezTo>
                    <a:pt x="13920" y="7069"/>
                    <a:pt x="14290" y="7123"/>
                    <a:pt x="14637" y="7123"/>
                  </a:cubicBezTo>
                  <a:cubicBezTo>
                    <a:pt x="18193" y="7123"/>
                    <a:pt x="19298" y="1455"/>
                    <a:pt x="15289" y="353"/>
                  </a:cubicBezTo>
                  <a:cubicBezTo>
                    <a:pt x="14339" y="115"/>
                    <a:pt x="13388" y="1"/>
                    <a:pt x="12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0" name="Google Shape;1650;p39"/>
            <p:cNvSpPr/>
            <p:nvPr/>
          </p:nvSpPr>
          <p:spPr>
            <a:xfrm>
              <a:off x="4299425" y="3530125"/>
              <a:ext cx="409750" cy="509975"/>
            </a:xfrm>
            <a:custGeom>
              <a:avLst/>
              <a:gdLst/>
              <a:ahLst/>
              <a:cxnLst/>
              <a:rect l="l" t="t" r="r" b="b"/>
              <a:pathLst>
                <a:path w="16390" h="20399" extrusionOk="0">
                  <a:moveTo>
                    <a:pt x="7818" y="7237"/>
                  </a:moveTo>
                  <a:cubicBezTo>
                    <a:pt x="7765" y="7275"/>
                    <a:pt x="7722" y="7301"/>
                    <a:pt x="7700" y="7301"/>
                  </a:cubicBezTo>
                  <a:cubicBezTo>
                    <a:pt x="7743" y="7279"/>
                    <a:pt x="7782" y="7258"/>
                    <a:pt x="7818" y="7237"/>
                  </a:cubicBezTo>
                  <a:close/>
                  <a:moveTo>
                    <a:pt x="7186" y="8081"/>
                  </a:moveTo>
                  <a:cubicBezTo>
                    <a:pt x="7174" y="8081"/>
                    <a:pt x="7040" y="8331"/>
                    <a:pt x="7040" y="8401"/>
                  </a:cubicBezTo>
                  <a:cubicBezTo>
                    <a:pt x="7160" y="8162"/>
                    <a:pt x="7193" y="8081"/>
                    <a:pt x="7186" y="8081"/>
                  </a:cubicBezTo>
                  <a:close/>
                  <a:moveTo>
                    <a:pt x="6846" y="9553"/>
                  </a:moveTo>
                  <a:cubicBezTo>
                    <a:pt x="6836" y="9609"/>
                    <a:pt x="6828" y="9646"/>
                    <a:pt x="6824" y="9646"/>
                  </a:cubicBezTo>
                  <a:cubicBezTo>
                    <a:pt x="6822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2"/>
                    <a:pt x="7526" y="12076"/>
                  </a:cubicBezTo>
                  <a:lnTo>
                    <a:pt x="7526" y="12076"/>
                  </a:lnTo>
                  <a:lnTo>
                    <a:pt x="7480" y="12030"/>
                  </a:lnTo>
                  <a:cubicBezTo>
                    <a:pt x="7441" y="11972"/>
                    <a:pt x="7427" y="11948"/>
                    <a:pt x="7428" y="11948"/>
                  </a:cubicBezTo>
                  <a:close/>
                  <a:moveTo>
                    <a:pt x="9611" y="13472"/>
                  </a:moveTo>
                  <a:cubicBezTo>
                    <a:pt x="9680" y="13472"/>
                    <a:pt x="9863" y="13497"/>
                    <a:pt x="10230" y="13570"/>
                  </a:cubicBezTo>
                  <a:lnTo>
                    <a:pt x="10010" y="13570"/>
                  </a:lnTo>
                  <a:cubicBezTo>
                    <a:pt x="9790" y="13570"/>
                    <a:pt x="9472" y="13472"/>
                    <a:pt x="9611" y="13472"/>
                  </a:cubicBezTo>
                  <a:close/>
                  <a:moveTo>
                    <a:pt x="7905" y="0"/>
                  </a:moveTo>
                  <a:cubicBezTo>
                    <a:pt x="7219" y="0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1" y="2131"/>
                    <a:pt x="1" y="5871"/>
                    <a:pt x="1" y="9941"/>
                  </a:cubicBezTo>
                  <a:cubicBezTo>
                    <a:pt x="1" y="13900"/>
                    <a:pt x="2201" y="17420"/>
                    <a:pt x="5720" y="19290"/>
                  </a:cubicBezTo>
                  <a:cubicBezTo>
                    <a:pt x="7301" y="20008"/>
                    <a:pt x="9023" y="20398"/>
                    <a:pt x="10763" y="20398"/>
                  </a:cubicBezTo>
                  <a:cubicBezTo>
                    <a:pt x="11686" y="20398"/>
                    <a:pt x="12614" y="20288"/>
                    <a:pt x="13530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9" y="13285"/>
                    <a:pt x="11660" y="13350"/>
                  </a:cubicBezTo>
                  <a:lnTo>
                    <a:pt x="11110" y="13570"/>
                  </a:lnTo>
                  <a:lnTo>
                    <a:pt x="10230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lnTo>
                    <a:pt x="8360" y="12800"/>
                  </a:lnTo>
                  <a:lnTo>
                    <a:pt x="8252" y="12746"/>
                  </a:lnTo>
                  <a:lnTo>
                    <a:pt x="8252" y="12746"/>
                  </a:lnTo>
                  <a:cubicBezTo>
                    <a:pt x="8021" y="12571"/>
                    <a:pt x="7986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0"/>
                    <a:pt x="7260" y="11480"/>
                  </a:cubicBezTo>
                  <a:cubicBezTo>
                    <a:pt x="7160" y="11380"/>
                    <a:pt x="7151" y="11189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7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7" y="9220"/>
                    <a:pt x="6866" y="9423"/>
                  </a:cubicBezTo>
                  <a:lnTo>
                    <a:pt x="6866" y="9423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237"/>
                    <a:pt x="7196" y="8054"/>
                    <a:pt x="7343" y="7867"/>
                  </a:cubicBezTo>
                  <a:lnTo>
                    <a:pt x="7343" y="7867"/>
                  </a:lnTo>
                  <a:cubicBezTo>
                    <a:pt x="7352" y="7863"/>
                    <a:pt x="7360" y="7857"/>
                    <a:pt x="7370" y="7851"/>
                  </a:cubicBezTo>
                  <a:cubicBezTo>
                    <a:pt x="7370" y="7844"/>
                    <a:pt x="7371" y="7838"/>
                    <a:pt x="7371" y="7832"/>
                  </a:cubicBezTo>
                  <a:lnTo>
                    <a:pt x="7371" y="7832"/>
                  </a:lnTo>
                  <a:cubicBezTo>
                    <a:pt x="7455" y="7724"/>
                    <a:pt x="7533" y="7618"/>
                    <a:pt x="7573" y="7538"/>
                  </a:cubicBezTo>
                  <a:lnTo>
                    <a:pt x="7573" y="7538"/>
                  </a:lnTo>
                  <a:lnTo>
                    <a:pt x="7920" y="7191"/>
                  </a:lnTo>
                  <a:lnTo>
                    <a:pt x="7975" y="7136"/>
                  </a:lnTo>
                  <a:lnTo>
                    <a:pt x="7975" y="7136"/>
                  </a:lnTo>
                  <a:cubicBezTo>
                    <a:pt x="8058" y="7081"/>
                    <a:pt x="8140" y="7026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1"/>
                    <a:pt x="10450" y="592"/>
                    <a:pt x="8580" y="42"/>
                  </a:cubicBezTo>
                  <a:cubicBezTo>
                    <a:pt x="8360" y="14"/>
                    <a:pt x="8133" y="0"/>
                    <a:pt x="79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1" name="Google Shape;1651;p39"/>
            <p:cNvSpPr/>
            <p:nvPr/>
          </p:nvSpPr>
          <p:spPr>
            <a:xfrm>
              <a:off x="4918125" y="3530600"/>
              <a:ext cx="482450" cy="509275"/>
            </a:xfrm>
            <a:custGeom>
              <a:avLst/>
              <a:gdLst/>
              <a:ahLst/>
              <a:cxnLst/>
              <a:rect l="l" t="t" r="r" b="b"/>
              <a:pathLst>
                <a:path w="19298" h="20371" extrusionOk="0">
                  <a:moveTo>
                    <a:pt x="8892" y="11623"/>
                  </a:moveTo>
                  <a:lnTo>
                    <a:pt x="8892" y="11623"/>
                  </a:lnTo>
                  <a:cubicBezTo>
                    <a:pt x="8893" y="11623"/>
                    <a:pt x="8911" y="11669"/>
                    <a:pt x="8935" y="11733"/>
                  </a:cubicBezTo>
                  <a:lnTo>
                    <a:pt x="8935" y="11733"/>
                  </a:lnTo>
                  <a:cubicBezTo>
                    <a:pt x="8926" y="11715"/>
                    <a:pt x="8918" y="11698"/>
                    <a:pt x="8909" y="11681"/>
                  </a:cubicBezTo>
                  <a:cubicBezTo>
                    <a:pt x="8896" y="11641"/>
                    <a:pt x="8891" y="11623"/>
                    <a:pt x="8892" y="11623"/>
                  </a:cubicBezTo>
                  <a:close/>
                  <a:moveTo>
                    <a:pt x="9018" y="11962"/>
                  </a:moveTo>
                  <a:lnTo>
                    <a:pt x="9018" y="11962"/>
                  </a:lnTo>
                  <a:cubicBezTo>
                    <a:pt x="9055" y="12068"/>
                    <a:pt x="9085" y="12157"/>
                    <a:pt x="9082" y="12157"/>
                  </a:cubicBezTo>
                  <a:cubicBezTo>
                    <a:pt x="9079" y="12157"/>
                    <a:pt x="9061" y="12116"/>
                    <a:pt x="9019" y="12011"/>
                  </a:cubicBezTo>
                  <a:cubicBezTo>
                    <a:pt x="9019" y="11994"/>
                    <a:pt x="9019" y="11978"/>
                    <a:pt x="9018" y="11962"/>
                  </a:cubicBezTo>
                  <a:close/>
                  <a:moveTo>
                    <a:pt x="12436" y="1"/>
                  </a:moveTo>
                  <a:cubicBezTo>
                    <a:pt x="11187" y="1"/>
                    <a:pt x="9938" y="198"/>
                    <a:pt x="8689" y="573"/>
                  </a:cubicBezTo>
                  <a:cubicBezTo>
                    <a:pt x="2640" y="2772"/>
                    <a:pt x="0" y="9812"/>
                    <a:pt x="2970" y="15421"/>
                  </a:cubicBezTo>
                  <a:cubicBezTo>
                    <a:pt x="4070" y="17511"/>
                    <a:pt x="5720" y="19051"/>
                    <a:pt x="7810" y="19931"/>
                  </a:cubicBezTo>
                  <a:cubicBezTo>
                    <a:pt x="8323" y="20224"/>
                    <a:pt x="8934" y="20370"/>
                    <a:pt x="9545" y="20370"/>
                  </a:cubicBezTo>
                  <a:cubicBezTo>
                    <a:pt x="9850" y="20370"/>
                    <a:pt x="10156" y="20334"/>
                    <a:pt x="10449" y="20261"/>
                  </a:cubicBezTo>
                  <a:cubicBezTo>
                    <a:pt x="11329" y="20041"/>
                    <a:pt x="12099" y="19491"/>
                    <a:pt x="12539" y="18721"/>
                  </a:cubicBezTo>
                  <a:cubicBezTo>
                    <a:pt x="13309" y="17291"/>
                    <a:pt x="13089" y="14761"/>
                    <a:pt x="11329" y="13991"/>
                  </a:cubicBezTo>
                  <a:lnTo>
                    <a:pt x="11439" y="13991"/>
                  </a:lnTo>
                  <a:cubicBezTo>
                    <a:pt x="10999" y="13771"/>
                    <a:pt x="10669" y="13661"/>
                    <a:pt x="10339" y="13441"/>
                  </a:cubicBezTo>
                  <a:lnTo>
                    <a:pt x="10009" y="13221"/>
                  </a:lnTo>
                  <a:lnTo>
                    <a:pt x="10009" y="13221"/>
                  </a:lnTo>
                  <a:cubicBezTo>
                    <a:pt x="9761" y="12973"/>
                    <a:pt x="9653" y="12865"/>
                    <a:pt x="9459" y="12671"/>
                  </a:cubicBezTo>
                  <a:lnTo>
                    <a:pt x="9459" y="12671"/>
                  </a:lnTo>
                  <a:lnTo>
                    <a:pt x="9349" y="12451"/>
                  </a:lnTo>
                  <a:cubicBezTo>
                    <a:pt x="9194" y="12296"/>
                    <a:pt x="9094" y="12086"/>
                    <a:pt x="9009" y="11899"/>
                  </a:cubicBezTo>
                  <a:lnTo>
                    <a:pt x="9009" y="11899"/>
                  </a:lnTo>
                  <a:cubicBezTo>
                    <a:pt x="8982" y="11747"/>
                    <a:pt x="8909" y="11641"/>
                    <a:pt x="8909" y="11461"/>
                  </a:cubicBezTo>
                  <a:cubicBezTo>
                    <a:pt x="8894" y="11430"/>
                    <a:pt x="8880" y="11397"/>
                    <a:pt x="8869" y="11362"/>
                  </a:cubicBezTo>
                  <a:lnTo>
                    <a:pt x="8869" y="11362"/>
                  </a:lnTo>
                  <a:cubicBezTo>
                    <a:pt x="8872" y="11384"/>
                    <a:pt x="8872" y="11393"/>
                    <a:pt x="8870" y="11393"/>
                  </a:cubicBezTo>
                  <a:cubicBezTo>
                    <a:pt x="8860" y="11393"/>
                    <a:pt x="8814" y="11243"/>
                    <a:pt x="8802" y="11091"/>
                  </a:cubicBezTo>
                  <a:lnTo>
                    <a:pt x="8802" y="11091"/>
                  </a:lnTo>
                  <a:cubicBezTo>
                    <a:pt x="8821" y="11185"/>
                    <a:pt x="8840" y="11278"/>
                    <a:pt x="8869" y="11362"/>
                  </a:cubicBezTo>
                  <a:lnTo>
                    <a:pt x="8869" y="11362"/>
                  </a:lnTo>
                  <a:cubicBezTo>
                    <a:pt x="8862" y="11319"/>
                    <a:pt x="8842" y="11232"/>
                    <a:pt x="8802" y="11082"/>
                  </a:cubicBezTo>
                  <a:lnTo>
                    <a:pt x="8802" y="11082"/>
                  </a:lnTo>
                  <a:cubicBezTo>
                    <a:pt x="8802" y="11085"/>
                    <a:pt x="8802" y="11088"/>
                    <a:pt x="8802" y="11091"/>
                  </a:cubicBezTo>
                  <a:lnTo>
                    <a:pt x="8802" y="11091"/>
                  </a:lnTo>
                  <a:cubicBezTo>
                    <a:pt x="8801" y="11082"/>
                    <a:pt x="8799" y="11074"/>
                    <a:pt x="8797" y="11065"/>
                  </a:cubicBezTo>
                  <a:lnTo>
                    <a:pt x="8797" y="11065"/>
                  </a:lnTo>
                  <a:cubicBezTo>
                    <a:pt x="8799" y="11071"/>
                    <a:pt x="8800" y="11076"/>
                    <a:pt x="8802" y="11082"/>
                  </a:cubicBezTo>
                  <a:lnTo>
                    <a:pt x="8802" y="11082"/>
                  </a:lnTo>
                  <a:cubicBezTo>
                    <a:pt x="8800" y="11061"/>
                    <a:pt x="8799" y="11041"/>
                    <a:pt x="8799" y="11021"/>
                  </a:cubicBezTo>
                  <a:cubicBezTo>
                    <a:pt x="8689" y="10692"/>
                    <a:pt x="8799" y="10692"/>
                    <a:pt x="8799" y="10472"/>
                  </a:cubicBezTo>
                  <a:lnTo>
                    <a:pt x="8799" y="9592"/>
                  </a:lnTo>
                  <a:cubicBezTo>
                    <a:pt x="8797" y="9618"/>
                    <a:pt x="8795" y="9643"/>
                    <a:pt x="8794" y="9667"/>
                  </a:cubicBezTo>
                  <a:lnTo>
                    <a:pt x="8794" y="9667"/>
                  </a:lnTo>
                  <a:cubicBezTo>
                    <a:pt x="8797" y="9594"/>
                    <a:pt x="8799" y="9529"/>
                    <a:pt x="8799" y="9482"/>
                  </a:cubicBezTo>
                  <a:cubicBezTo>
                    <a:pt x="8854" y="9317"/>
                    <a:pt x="8909" y="9179"/>
                    <a:pt x="8964" y="9042"/>
                  </a:cubicBezTo>
                  <a:lnTo>
                    <a:pt x="8964" y="9042"/>
                  </a:lnTo>
                  <a:cubicBezTo>
                    <a:pt x="8992" y="9014"/>
                    <a:pt x="9019" y="8987"/>
                    <a:pt x="9019" y="8932"/>
                  </a:cubicBezTo>
                  <a:lnTo>
                    <a:pt x="9239" y="8492"/>
                  </a:lnTo>
                  <a:cubicBezTo>
                    <a:pt x="9320" y="8371"/>
                    <a:pt x="9459" y="8191"/>
                    <a:pt x="9561" y="8060"/>
                  </a:cubicBezTo>
                  <a:lnTo>
                    <a:pt x="9561" y="8060"/>
                  </a:lnTo>
                  <a:cubicBezTo>
                    <a:pt x="9674" y="7948"/>
                    <a:pt x="9786" y="7835"/>
                    <a:pt x="9899" y="7722"/>
                  </a:cubicBezTo>
                  <a:lnTo>
                    <a:pt x="10229" y="7392"/>
                  </a:lnTo>
                  <a:cubicBezTo>
                    <a:pt x="10239" y="7382"/>
                    <a:pt x="10248" y="7373"/>
                    <a:pt x="10256" y="7365"/>
                  </a:cubicBezTo>
                  <a:lnTo>
                    <a:pt x="10256" y="7365"/>
                  </a:lnTo>
                  <a:cubicBezTo>
                    <a:pt x="10354" y="7307"/>
                    <a:pt x="10457" y="7243"/>
                    <a:pt x="10555" y="7186"/>
                  </a:cubicBezTo>
                  <a:lnTo>
                    <a:pt x="10555" y="7186"/>
                  </a:lnTo>
                  <a:cubicBezTo>
                    <a:pt x="10583" y="7185"/>
                    <a:pt x="10620" y="7180"/>
                    <a:pt x="10669" y="7172"/>
                  </a:cubicBezTo>
                  <a:lnTo>
                    <a:pt x="11109" y="6952"/>
                  </a:lnTo>
                  <a:lnTo>
                    <a:pt x="11537" y="6866"/>
                  </a:lnTo>
                  <a:lnTo>
                    <a:pt x="11537" y="6866"/>
                  </a:lnTo>
                  <a:cubicBezTo>
                    <a:pt x="11492" y="6871"/>
                    <a:pt x="11457" y="6874"/>
                    <a:pt x="11440" y="6874"/>
                  </a:cubicBezTo>
                  <a:cubicBezTo>
                    <a:pt x="11410" y="6874"/>
                    <a:pt x="11433" y="6865"/>
                    <a:pt x="11549" y="6842"/>
                  </a:cubicBezTo>
                  <a:lnTo>
                    <a:pt x="11659" y="6842"/>
                  </a:lnTo>
                  <a:lnTo>
                    <a:pt x="11537" y="6866"/>
                  </a:lnTo>
                  <a:lnTo>
                    <a:pt x="11537" y="6866"/>
                  </a:lnTo>
                  <a:cubicBezTo>
                    <a:pt x="11598" y="6860"/>
                    <a:pt x="11677" y="6851"/>
                    <a:pt x="11755" y="6842"/>
                  </a:cubicBezTo>
                  <a:lnTo>
                    <a:pt x="12649" y="6842"/>
                  </a:lnTo>
                  <a:cubicBezTo>
                    <a:pt x="12979" y="6842"/>
                    <a:pt x="13199" y="6952"/>
                    <a:pt x="13529" y="6952"/>
                  </a:cubicBezTo>
                  <a:cubicBezTo>
                    <a:pt x="13920" y="7069"/>
                    <a:pt x="14290" y="7123"/>
                    <a:pt x="14637" y="7123"/>
                  </a:cubicBezTo>
                  <a:cubicBezTo>
                    <a:pt x="18193" y="7123"/>
                    <a:pt x="19297" y="1455"/>
                    <a:pt x="15289" y="353"/>
                  </a:cubicBezTo>
                  <a:cubicBezTo>
                    <a:pt x="14338" y="115"/>
                    <a:pt x="13387" y="1"/>
                    <a:pt x="124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2" name="Google Shape;1652;p39"/>
            <p:cNvSpPr/>
            <p:nvPr/>
          </p:nvSpPr>
          <p:spPr>
            <a:xfrm>
              <a:off x="5630300" y="3530125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7822" y="7234"/>
                  </a:moveTo>
                  <a:cubicBezTo>
                    <a:pt x="7767" y="7274"/>
                    <a:pt x="7722" y="7301"/>
                    <a:pt x="7700" y="7301"/>
                  </a:cubicBezTo>
                  <a:cubicBezTo>
                    <a:pt x="7744" y="7279"/>
                    <a:pt x="7785" y="7256"/>
                    <a:pt x="7822" y="7234"/>
                  </a:cubicBezTo>
                  <a:close/>
                  <a:moveTo>
                    <a:pt x="7185" y="8081"/>
                  </a:moveTo>
                  <a:cubicBezTo>
                    <a:pt x="7174" y="8081"/>
                    <a:pt x="7040" y="8331"/>
                    <a:pt x="7040" y="8401"/>
                  </a:cubicBezTo>
                  <a:cubicBezTo>
                    <a:pt x="7159" y="8162"/>
                    <a:pt x="7192" y="8081"/>
                    <a:pt x="7185" y="8081"/>
                  </a:cubicBezTo>
                  <a:close/>
                  <a:moveTo>
                    <a:pt x="6845" y="9553"/>
                  </a:moveTo>
                  <a:lnTo>
                    <a:pt x="6845" y="9553"/>
                  </a:lnTo>
                  <a:cubicBezTo>
                    <a:pt x="6836" y="9609"/>
                    <a:pt x="6828" y="9646"/>
                    <a:pt x="6823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5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1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43" y="13472"/>
                  </a:moveTo>
                  <a:cubicBezTo>
                    <a:pt x="9728" y="13472"/>
                    <a:pt x="9936" y="13497"/>
                    <a:pt x="10339" y="13570"/>
                  </a:cubicBezTo>
                  <a:lnTo>
                    <a:pt x="10009" y="13570"/>
                  </a:lnTo>
                  <a:cubicBezTo>
                    <a:pt x="9789" y="13570"/>
                    <a:pt x="9472" y="13472"/>
                    <a:pt x="9643" y="13472"/>
                  </a:cubicBezTo>
                  <a:close/>
                  <a:moveTo>
                    <a:pt x="7904" y="0"/>
                  </a:moveTo>
                  <a:cubicBezTo>
                    <a:pt x="7218" y="0"/>
                    <a:pt x="6517" y="124"/>
                    <a:pt x="5940" y="372"/>
                  </a:cubicBezTo>
                  <a:lnTo>
                    <a:pt x="6050" y="482"/>
                  </a:lnTo>
                  <a:cubicBezTo>
                    <a:pt x="2310" y="2131"/>
                    <a:pt x="0" y="5871"/>
                    <a:pt x="0" y="9941"/>
                  </a:cubicBezTo>
                  <a:cubicBezTo>
                    <a:pt x="0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5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lnTo>
                    <a:pt x="11109" y="13570"/>
                  </a:lnTo>
                  <a:lnTo>
                    <a:pt x="10339" y="13570"/>
                  </a:lnTo>
                  <a:lnTo>
                    <a:pt x="9789" y="13460"/>
                  </a:lnTo>
                  <a:cubicBezTo>
                    <a:pt x="9569" y="13387"/>
                    <a:pt x="9349" y="13314"/>
                    <a:pt x="9129" y="13240"/>
                  </a:cubicBezTo>
                  <a:lnTo>
                    <a:pt x="9129" y="13240"/>
                  </a:lnTo>
                  <a:lnTo>
                    <a:pt x="8689" y="13020"/>
                  </a:lnTo>
                  <a:lnTo>
                    <a:pt x="8359" y="12800"/>
                  </a:ln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1"/>
                    <a:pt x="7985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0"/>
                    <a:pt x="7260" y="11480"/>
                  </a:cubicBezTo>
                  <a:cubicBezTo>
                    <a:pt x="7258" y="11479"/>
                    <a:pt x="7256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1" y="11332"/>
                    <a:pt x="7150" y="11260"/>
                  </a:cubicBezTo>
                  <a:lnTo>
                    <a:pt x="7150" y="11260"/>
                  </a:lnTo>
                  <a:cubicBezTo>
                    <a:pt x="7127" y="11193"/>
                    <a:pt x="7104" y="11125"/>
                    <a:pt x="7066" y="11072"/>
                  </a:cubicBezTo>
                  <a:lnTo>
                    <a:pt x="7066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7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3"/>
                  </a:cubicBezTo>
                  <a:lnTo>
                    <a:pt x="6866" y="9423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8" y="8615"/>
                    <a:pt x="6943" y="8690"/>
                    <a:pt x="6942" y="8690"/>
                  </a:cubicBezTo>
                  <a:cubicBezTo>
                    <a:pt x="6939" y="8690"/>
                    <a:pt x="7040" y="8365"/>
                    <a:pt x="7040" y="8291"/>
                  </a:cubicBezTo>
                  <a:cubicBezTo>
                    <a:pt x="7040" y="8237"/>
                    <a:pt x="7195" y="8054"/>
                    <a:pt x="7343" y="7867"/>
                  </a:cubicBezTo>
                  <a:lnTo>
                    <a:pt x="7343" y="7867"/>
                  </a:lnTo>
                  <a:cubicBezTo>
                    <a:pt x="7351" y="7863"/>
                    <a:pt x="7360" y="7857"/>
                    <a:pt x="7370" y="7851"/>
                  </a:cubicBezTo>
                  <a:cubicBezTo>
                    <a:pt x="7370" y="7844"/>
                    <a:pt x="7370" y="7838"/>
                    <a:pt x="7371" y="7832"/>
                  </a:cubicBezTo>
                  <a:lnTo>
                    <a:pt x="7371" y="7832"/>
                  </a:lnTo>
                  <a:cubicBezTo>
                    <a:pt x="7455" y="7724"/>
                    <a:pt x="7532" y="7618"/>
                    <a:pt x="7573" y="7538"/>
                  </a:cubicBezTo>
                  <a:lnTo>
                    <a:pt x="7573" y="7538"/>
                  </a:lnTo>
                  <a:cubicBezTo>
                    <a:pt x="7687" y="7423"/>
                    <a:pt x="7835" y="7275"/>
                    <a:pt x="7920" y="7191"/>
                  </a:cubicBezTo>
                  <a:lnTo>
                    <a:pt x="8140" y="7081"/>
                  </a:lnTo>
                  <a:cubicBezTo>
                    <a:pt x="8165" y="7046"/>
                    <a:pt x="8185" y="7019"/>
                    <a:pt x="8200" y="6997"/>
                  </a:cubicBezTo>
                  <a:lnTo>
                    <a:pt x="8200" y="6997"/>
                  </a:lnTo>
                  <a:cubicBezTo>
                    <a:pt x="8216" y="6988"/>
                    <a:pt x="8232" y="6980"/>
                    <a:pt x="8249" y="6971"/>
                  </a:cubicBezTo>
                  <a:cubicBezTo>
                    <a:pt x="8579" y="6751"/>
                    <a:pt x="9019" y="6531"/>
                    <a:pt x="9349" y="6311"/>
                  </a:cubicBezTo>
                  <a:cubicBezTo>
                    <a:pt x="10119" y="5871"/>
                    <a:pt x="10779" y="5211"/>
                    <a:pt x="10999" y="4331"/>
                  </a:cubicBezTo>
                  <a:cubicBezTo>
                    <a:pt x="11439" y="2461"/>
                    <a:pt x="10449" y="592"/>
                    <a:pt x="8579" y="42"/>
                  </a:cubicBezTo>
                  <a:cubicBezTo>
                    <a:pt x="8359" y="14"/>
                    <a:pt x="8133" y="0"/>
                    <a:pt x="79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3" name="Google Shape;1653;p39"/>
            <p:cNvSpPr/>
            <p:nvPr/>
          </p:nvSpPr>
          <p:spPr>
            <a:xfrm>
              <a:off x="6248975" y="3530600"/>
              <a:ext cx="482450" cy="509275"/>
            </a:xfrm>
            <a:custGeom>
              <a:avLst/>
              <a:gdLst/>
              <a:ahLst/>
              <a:cxnLst/>
              <a:rect l="l" t="t" r="r" b="b"/>
              <a:pathLst>
                <a:path w="19298" h="20371" extrusionOk="0">
                  <a:moveTo>
                    <a:pt x="9018" y="11962"/>
                  </a:moveTo>
                  <a:lnTo>
                    <a:pt x="9018" y="11962"/>
                  </a:lnTo>
                  <a:cubicBezTo>
                    <a:pt x="9055" y="12068"/>
                    <a:pt x="9086" y="12157"/>
                    <a:pt x="9082" y="12157"/>
                  </a:cubicBezTo>
                  <a:cubicBezTo>
                    <a:pt x="9080" y="12157"/>
                    <a:pt x="9062" y="12116"/>
                    <a:pt x="9020" y="12011"/>
                  </a:cubicBezTo>
                  <a:cubicBezTo>
                    <a:pt x="9020" y="11994"/>
                    <a:pt x="9019" y="11978"/>
                    <a:pt x="9018" y="11962"/>
                  </a:cubicBezTo>
                  <a:close/>
                  <a:moveTo>
                    <a:pt x="12437" y="1"/>
                  </a:moveTo>
                  <a:cubicBezTo>
                    <a:pt x="11188" y="1"/>
                    <a:pt x="9939" y="198"/>
                    <a:pt x="8690" y="573"/>
                  </a:cubicBezTo>
                  <a:cubicBezTo>
                    <a:pt x="2640" y="2772"/>
                    <a:pt x="1" y="9812"/>
                    <a:pt x="2970" y="15421"/>
                  </a:cubicBezTo>
                  <a:cubicBezTo>
                    <a:pt x="4070" y="17511"/>
                    <a:pt x="5720" y="19051"/>
                    <a:pt x="7810" y="19931"/>
                  </a:cubicBezTo>
                  <a:cubicBezTo>
                    <a:pt x="8323" y="20224"/>
                    <a:pt x="8934" y="20370"/>
                    <a:pt x="9545" y="20370"/>
                  </a:cubicBezTo>
                  <a:cubicBezTo>
                    <a:pt x="9851" y="20370"/>
                    <a:pt x="10156" y="20334"/>
                    <a:pt x="10450" y="20261"/>
                  </a:cubicBezTo>
                  <a:cubicBezTo>
                    <a:pt x="11330" y="20041"/>
                    <a:pt x="12099" y="19491"/>
                    <a:pt x="12539" y="18721"/>
                  </a:cubicBezTo>
                  <a:cubicBezTo>
                    <a:pt x="13309" y="17291"/>
                    <a:pt x="13089" y="14761"/>
                    <a:pt x="11330" y="13991"/>
                  </a:cubicBezTo>
                  <a:cubicBezTo>
                    <a:pt x="11000" y="13771"/>
                    <a:pt x="10670" y="13661"/>
                    <a:pt x="10340" y="13441"/>
                  </a:cubicBezTo>
                  <a:lnTo>
                    <a:pt x="10010" y="13221"/>
                  </a:lnTo>
                  <a:lnTo>
                    <a:pt x="10010" y="13221"/>
                  </a:lnTo>
                  <a:cubicBezTo>
                    <a:pt x="9762" y="12973"/>
                    <a:pt x="9653" y="12865"/>
                    <a:pt x="9460" y="12671"/>
                  </a:cubicBezTo>
                  <a:lnTo>
                    <a:pt x="9460" y="12671"/>
                  </a:lnTo>
                  <a:lnTo>
                    <a:pt x="9350" y="12451"/>
                  </a:lnTo>
                  <a:cubicBezTo>
                    <a:pt x="9194" y="12295"/>
                    <a:pt x="9093" y="12084"/>
                    <a:pt x="9009" y="11896"/>
                  </a:cubicBezTo>
                  <a:lnTo>
                    <a:pt x="9009" y="11896"/>
                  </a:lnTo>
                  <a:cubicBezTo>
                    <a:pt x="8990" y="11805"/>
                    <a:pt x="8950" y="11730"/>
                    <a:pt x="8902" y="11646"/>
                  </a:cubicBezTo>
                  <a:lnTo>
                    <a:pt x="8902" y="11646"/>
                  </a:lnTo>
                  <a:cubicBezTo>
                    <a:pt x="8910" y="11666"/>
                    <a:pt x="8921" y="11696"/>
                    <a:pt x="8935" y="11733"/>
                  </a:cubicBezTo>
                  <a:lnTo>
                    <a:pt x="8935" y="11733"/>
                  </a:lnTo>
                  <a:cubicBezTo>
                    <a:pt x="8927" y="11715"/>
                    <a:pt x="8918" y="11698"/>
                    <a:pt x="8910" y="11681"/>
                  </a:cubicBezTo>
                  <a:cubicBezTo>
                    <a:pt x="8902" y="11657"/>
                    <a:pt x="8897" y="11642"/>
                    <a:pt x="8894" y="11633"/>
                  </a:cubicBezTo>
                  <a:lnTo>
                    <a:pt x="8894" y="11633"/>
                  </a:lnTo>
                  <a:cubicBezTo>
                    <a:pt x="8897" y="11637"/>
                    <a:pt x="8899" y="11642"/>
                    <a:pt x="8902" y="11646"/>
                  </a:cubicBezTo>
                  <a:lnTo>
                    <a:pt x="8902" y="11646"/>
                  </a:lnTo>
                  <a:cubicBezTo>
                    <a:pt x="8896" y="11632"/>
                    <a:pt x="8893" y="11623"/>
                    <a:pt x="8892" y="11623"/>
                  </a:cubicBezTo>
                  <a:lnTo>
                    <a:pt x="8892" y="11623"/>
                  </a:lnTo>
                  <a:cubicBezTo>
                    <a:pt x="8892" y="11623"/>
                    <a:pt x="8892" y="11626"/>
                    <a:pt x="8894" y="11633"/>
                  </a:cubicBezTo>
                  <a:lnTo>
                    <a:pt x="8894" y="11633"/>
                  </a:lnTo>
                  <a:cubicBezTo>
                    <a:pt x="8865" y="11581"/>
                    <a:pt x="8832" y="11526"/>
                    <a:pt x="8800" y="11461"/>
                  </a:cubicBezTo>
                  <a:cubicBezTo>
                    <a:pt x="8800" y="11395"/>
                    <a:pt x="8800" y="11318"/>
                    <a:pt x="8797" y="11237"/>
                  </a:cubicBezTo>
                  <a:lnTo>
                    <a:pt x="8797" y="11237"/>
                  </a:lnTo>
                  <a:cubicBezTo>
                    <a:pt x="8818" y="11349"/>
                    <a:pt x="8826" y="11393"/>
                    <a:pt x="8827" y="11393"/>
                  </a:cubicBezTo>
                  <a:cubicBezTo>
                    <a:pt x="8829" y="11393"/>
                    <a:pt x="8800" y="11193"/>
                    <a:pt x="8800" y="11021"/>
                  </a:cubicBezTo>
                  <a:cubicBezTo>
                    <a:pt x="8690" y="10692"/>
                    <a:pt x="8800" y="10692"/>
                    <a:pt x="8800" y="10472"/>
                  </a:cubicBezTo>
                  <a:lnTo>
                    <a:pt x="8800" y="9592"/>
                  </a:lnTo>
                  <a:cubicBezTo>
                    <a:pt x="8798" y="9618"/>
                    <a:pt x="8796" y="9643"/>
                    <a:pt x="8794" y="9667"/>
                  </a:cubicBezTo>
                  <a:lnTo>
                    <a:pt x="8794" y="9667"/>
                  </a:lnTo>
                  <a:cubicBezTo>
                    <a:pt x="8798" y="9594"/>
                    <a:pt x="8800" y="9529"/>
                    <a:pt x="8800" y="9482"/>
                  </a:cubicBezTo>
                  <a:cubicBezTo>
                    <a:pt x="8855" y="9317"/>
                    <a:pt x="8910" y="9179"/>
                    <a:pt x="8965" y="9042"/>
                  </a:cubicBezTo>
                  <a:lnTo>
                    <a:pt x="8965" y="9042"/>
                  </a:lnTo>
                  <a:cubicBezTo>
                    <a:pt x="8992" y="9014"/>
                    <a:pt x="9020" y="8987"/>
                    <a:pt x="9020" y="8932"/>
                  </a:cubicBezTo>
                  <a:lnTo>
                    <a:pt x="9240" y="8492"/>
                  </a:lnTo>
                  <a:cubicBezTo>
                    <a:pt x="9380" y="8282"/>
                    <a:pt x="9697" y="7894"/>
                    <a:pt x="9684" y="7894"/>
                  </a:cubicBezTo>
                  <a:lnTo>
                    <a:pt x="9684" y="7894"/>
                  </a:lnTo>
                  <a:cubicBezTo>
                    <a:pt x="9678" y="7894"/>
                    <a:pt x="9599" y="7979"/>
                    <a:pt x="9396" y="8207"/>
                  </a:cubicBezTo>
                  <a:lnTo>
                    <a:pt x="9396" y="8207"/>
                  </a:lnTo>
                  <a:cubicBezTo>
                    <a:pt x="9526" y="8045"/>
                    <a:pt x="9628" y="7883"/>
                    <a:pt x="9790" y="7722"/>
                  </a:cubicBezTo>
                  <a:lnTo>
                    <a:pt x="10230" y="7392"/>
                  </a:lnTo>
                  <a:cubicBezTo>
                    <a:pt x="10240" y="7382"/>
                    <a:pt x="10249" y="7373"/>
                    <a:pt x="10256" y="7365"/>
                  </a:cubicBezTo>
                  <a:lnTo>
                    <a:pt x="10256" y="7365"/>
                  </a:lnTo>
                  <a:cubicBezTo>
                    <a:pt x="10378" y="7293"/>
                    <a:pt x="10508" y="7213"/>
                    <a:pt x="10625" y="7146"/>
                  </a:cubicBezTo>
                  <a:lnTo>
                    <a:pt x="10625" y="7146"/>
                  </a:lnTo>
                  <a:lnTo>
                    <a:pt x="11110" y="6952"/>
                  </a:lnTo>
                  <a:lnTo>
                    <a:pt x="11571" y="6860"/>
                  </a:lnTo>
                  <a:lnTo>
                    <a:pt x="11571" y="6860"/>
                  </a:lnTo>
                  <a:cubicBezTo>
                    <a:pt x="11503" y="6868"/>
                    <a:pt x="11448" y="6874"/>
                    <a:pt x="11429" y="6874"/>
                  </a:cubicBezTo>
                  <a:cubicBezTo>
                    <a:pt x="11406" y="6874"/>
                    <a:pt x="11433" y="6865"/>
                    <a:pt x="11550" y="6842"/>
                  </a:cubicBezTo>
                  <a:lnTo>
                    <a:pt x="11660" y="6842"/>
                  </a:lnTo>
                  <a:lnTo>
                    <a:pt x="11571" y="6860"/>
                  </a:lnTo>
                  <a:lnTo>
                    <a:pt x="11571" y="6860"/>
                  </a:lnTo>
                  <a:cubicBezTo>
                    <a:pt x="11615" y="6854"/>
                    <a:pt x="11665" y="6848"/>
                    <a:pt x="11715" y="6842"/>
                  </a:cubicBezTo>
                  <a:lnTo>
                    <a:pt x="12649" y="6842"/>
                  </a:lnTo>
                  <a:cubicBezTo>
                    <a:pt x="12979" y="6842"/>
                    <a:pt x="13199" y="6952"/>
                    <a:pt x="13419" y="6952"/>
                  </a:cubicBezTo>
                  <a:cubicBezTo>
                    <a:pt x="13820" y="7069"/>
                    <a:pt x="14199" y="7123"/>
                    <a:pt x="14554" y="7123"/>
                  </a:cubicBezTo>
                  <a:cubicBezTo>
                    <a:pt x="18193" y="7123"/>
                    <a:pt x="19298" y="1455"/>
                    <a:pt x="15289" y="353"/>
                  </a:cubicBezTo>
                  <a:cubicBezTo>
                    <a:pt x="14338" y="115"/>
                    <a:pt x="13388" y="1"/>
                    <a:pt x="12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4" name="Google Shape;1654;p39"/>
            <p:cNvSpPr/>
            <p:nvPr/>
          </p:nvSpPr>
          <p:spPr>
            <a:xfrm>
              <a:off x="6961150" y="3530125"/>
              <a:ext cx="409750" cy="509975"/>
            </a:xfrm>
            <a:custGeom>
              <a:avLst/>
              <a:gdLst/>
              <a:ahLst/>
              <a:cxnLst/>
              <a:rect l="l" t="t" r="r" b="b"/>
              <a:pathLst>
                <a:path w="16390" h="20399" extrusionOk="0">
                  <a:moveTo>
                    <a:pt x="7822" y="7234"/>
                  </a:moveTo>
                  <a:cubicBezTo>
                    <a:pt x="7767" y="7274"/>
                    <a:pt x="7722" y="7301"/>
                    <a:pt x="7700" y="7301"/>
                  </a:cubicBezTo>
                  <a:cubicBezTo>
                    <a:pt x="7745" y="7279"/>
                    <a:pt x="7785" y="7256"/>
                    <a:pt x="7822" y="7234"/>
                  </a:cubicBezTo>
                  <a:close/>
                  <a:moveTo>
                    <a:pt x="7186" y="8081"/>
                  </a:moveTo>
                  <a:cubicBezTo>
                    <a:pt x="7174" y="8081"/>
                    <a:pt x="7040" y="8331"/>
                    <a:pt x="7040" y="8401"/>
                  </a:cubicBezTo>
                  <a:cubicBezTo>
                    <a:pt x="7160" y="8162"/>
                    <a:pt x="7192" y="8081"/>
                    <a:pt x="7186" y="8081"/>
                  </a:cubicBezTo>
                  <a:close/>
                  <a:moveTo>
                    <a:pt x="6846" y="9553"/>
                  </a:moveTo>
                  <a:cubicBezTo>
                    <a:pt x="6836" y="9609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43" y="13472"/>
                  </a:moveTo>
                  <a:cubicBezTo>
                    <a:pt x="9729" y="13472"/>
                    <a:pt x="9936" y="13497"/>
                    <a:pt x="10340" y="13570"/>
                  </a:cubicBezTo>
                  <a:lnTo>
                    <a:pt x="10010" y="13570"/>
                  </a:lnTo>
                  <a:cubicBezTo>
                    <a:pt x="9790" y="13570"/>
                    <a:pt x="9472" y="13472"/>
                    <a:pt x="9643" y="13472"/>
                  </a:cubicBezTo>
                  <a:close/>
                  <a:moveTo>
                    <a:pt x="7904" y="0"/>
                  </a:moveTo>
                  <a:cubicBezTo>
                    <a:pt x="7219" y="0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1" y="2131"/>
                    <a:pt x="1" y="5871"/>
                    <a:pt x="1" y="9941"/>
                  </a:cubicBezTo>
                  <a:cubicBezTo>
                    <a:pt x="1" y="13900"/>
                    <a:pt x="2201" y="17420"/>
                    <a:pt x="5720" y="19290"/>
                  </a:cubicBezTo>
                  <a:cubicBezTo>
                    <a:pt x="7301" y="20008"/>
                    <a:pt x="9023" y="20398"/>
                    <a:pt x="10763" y="20398"/>
                  </a:cubicBezTo>
                  <a:cubicBezTo>
                    <a:pt x="11686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9" y="13285"/>
                    <a:pt x="11660" y="13350"/>
                  </a:cubicBezTo>
                  <a:lnTo>
                    <a:pt x="11110" y="13570"/>
                  </a:lnTo>
                  <a:lnTo>
                    <a:pt x="10340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lnTo>
                    <a:pt x="8360" y="12800"/>
                  </a:lnTo>
                  <a:lnTo>
                    <a:pt x="8252" y="12746"/>
                  </a:lnTo>
                  <a:lnTo>
                    <a:pt x="8252" y="12746"/>
                  </a:lnTo>
                  <a:cubicBezTo>
                    <a:pt x="8021" y="12571"/>
                    <a:pt x="7986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0"/>
                    <a:pt x="7260" y="11480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7" y="11404"/>
                    <a:pt x="7222" y="11332"/>
                    <a:pt x="7150" y="11260"/>
                  </a:cubicBezTo>
                  <a:lnTo>
                    <a:pt x="7150" y="11260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7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3"/>
                  </a:cubicBezTo>
                  <a:lnTo>
                    <a:pt x="6866" y="9423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181"/>
                    <a:pt x="7700" y="7521"/>
                    <a:pt x="7700" y="7411"/>
                  </a:cubicBezTo>
                  <a:lnTo>
                    <a:pt x="7700" y="7411"/>
                  </a:lnTo>
                  <a:lnTo>
                    <a:pt x="7920" y="7191"/>
                  </a:lnTo>
                  <a:lnTo>
                    <a:pt x="8140" y="7081"/>
                  </a:lnTo>
                  <a:cubicBezTo>
                    <a:pt x="8166" y="7046"/>
                    <a:pt x="8186" y="7019"/>
                    <a:pt x="8200" y="6997"/>
                  </a:cubicBezTo>
                  <a:lnTo>
                    <a:pt x="8200" y="6997"/>
                  </a:lnTo>
                  <a:cubicBezTo>
                    <a:pt x="8216" y="6988"/>
                    <a:pt x="8233" y="6980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1"/>
                    <a:pt x="10450" y="592"/>
                    <a:pt x="8580" y="42"/>
                  </a:cubicBezTo>
                  <a:cubicBezTo>
                    <a:pt x="8360" y="14"/>
                    <a:pt x="8133" y="0"/>
                    <a:pt x="79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5" name="Google Shape;1655;p39"/>
            <p:cNvSpPr/>
            <p:nvPr/>
          </p:nvSpPr>
          <p:spPr>
            <a:xfrm>
              <a:off x="238125" y="15596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8094" y="7019"/>
                  </a:moveTo>
                  <a:lnTo>
                    <a:pt x="8094" y="7019"/>
                  </a:lnTo>
                  <a:cubicBezTo>
                    <a:pt x="8030" y="7061"/>
                    <a:pt x="7973" y="7107"/>
                    <a:pt x="7913" y="7161"/>
                  </a:cubicBezTo>
                  <a:lnTo>
                    <a:pt x="7913" y="7161"/>
                  </a:lnTo>
                  <a:cubicBezTo>
                    <a:pt x="7907" y="7172"/>
                    <a:pt x="7901" y="7183"/>
                    <a:pt x="7895" y="7194"/>
                  </a:cubicBezTo>
                  <a:lnTo>
                    <a:pt x="7895" y="7194"/>
                  </a:lnTo>
                  <a:cubicBezTo>
                    <a:pt x="7965" y="7132"/>
                    <a:pt x="8039" y="7068"/>
                    <a:pt x="8094" y="7019"/>
                  </a:cubicBezTo>
                  <a:close/>
                  <a:moveTo>
                    <a:pt x="7039" y="8469"/>
                  </a:moveTo>
                  <a:lnTo>
                    <a:pt x="7039" y="8469"/>
                  </a:lnTo>
                  <a:cubicBezTo>
                    <a:pt x="7006" y="8536"/>
                    <a:pt x="6983" y="8612"/>
                    <a:pt x="6964" y="8695"/>
                  </a:cubicBezTo>
                  <a:lnTo>
                    <a:pt x="6964" y="8695"/>
                  </a:lnTo>
                  <a:cubicBezTo>
                    <a:pt x="6979" y="8650"/>
                    <a:pt x="7003" y="8577"/>
                    <a:pt x="7039" y="8469"/>
                  </a:cubicBezTo>
                  <a:close/>
                  <a:moveTo>
                    <a:pt x="8202" y="12821"/>
                  </a:moveTo>
                  <a:cubicBezTo>
                    <a:pt x="8221" y="12837"/>
                    <a:pt x="8242" y="12853"/>
                    <a:pt x="8263" y="12869"/>
                  </a:cubicBezTo>
                  <a:lnTo>
                    <a:pt x="8263" y="12869"/>
                  </a:lnTo>
                  <a:cubicBezTo>
                    <a:pt x="8258" y="12869"/>
                    <a:pt x="8254" y="12869"/>
                    <a:pt x="8249" y="12869"/>
                  </a:cubicBezTo>
                  <a:lnTo>
                    <a:pt x="8202" y="12821"/>
                  </a:lnTo>
                  <a:close/>
                  <a:moveTo>
                    <a:pt x="8671" y="13146"/>
                  </a:moveTo>
                  <a:cubicBezTo>
                    <a:pt x="8676" y="13146"/>
                    <a:pt x="8813" y="13197"/>
                    <a:pt x="8954" y="13250"/>
                  </a:cubicBezTo>
                  <a:lnTo>
                    <a:pt x="8954" y="13250"/>
                  </a:lnTo>
                  <a:cubicBezTo>
                    <a:pt x="8902" y="13233"/>
                    <a:pt x="8851" y="13216"/>
                    <a:pt x="8799" y="13199"/>
                  </a:cubicBezTo>
                  <a:cubicBezTo>
                    <a:pt x="8704" y="13161"/>
                    <a:pt x="8668" y="13146"/>
                    <a:pt x="8671" y="13146"/>
                  </a:cubicBezTo>
                  <a:close/>
                  <a:moveTo>
                    <a:pt x="7675" y="0"/>
                  </a:moveTo>
                  <a:cubicBezTo>
                    <a:pt x="7064" y="0"/>
                    <a:pt x="6453" y="147"/>
                    <a:pt x="5939" y="440"/>
                  </a:cubicBezTo>
                  <a:lnTo>
                    <a:pt x="6049" y="440"/>
                  </a:lnTo>
                  <a:cubicBezTo>
                    <a:pt x="2310" y="2090"/>
                    <a:pt x="0" y="5829"/>
                    <a:pt x="0" y="9899"/>
                  </a:cubicBezTo>
                  <a:cubicBezTo>
                    <a:pt x="0" y="13859"/>
                    <a:pt x="2200" y="17488"/>
                    <a:pt x="5719" y="19248"/>
                  </a:cubicBezTo>
                  <a:cubicBezTo>
                    <a:pt x="7252" y="20014"/>
                    <a:pt x="8917" y="20383"/>
                    <a:pt x="10603" y="20383"/>
                  </a:cubicBezTo>
                  <a:cubicBezTo>
                    <a:pt x="11578" y="20383"/>
                    <a:pt x="12561" y="20260"/>
                    <a:pt x="13529" y="20018"/>
                  </a:cubicBezTo>
                  <a:cubicBezTo>
                    <a:pt x="15398" y="19578"/>
                    <a:pt x="16388" y="17598"/>
                    <a:pt x="15948" y="15838"/>
                  </a:cubicBezTo>
                  <a:cubicBezTo>
                    <a:pt x="15486" y="14265"/>
                    <a:pt x="14089" y="13315"/>
                    <a:pt x="12544" y="13315"/>
                  </a:cubicBezTo>
                  <a:cubicBezTo>
                    <a:pt x="12252" y="13315"/>
                    <a:pt x="11955" y="13349"/>
                    <a:pt x="11659" y="13419"/>
                  </a:cubicBezTo>
                  <a:cubicBezTo>
                    <a:pt x="11549" y="13419"/>
                    <a:pt x="11329" y="13529"/>
                    <a:pt x="11109" y="13529"/>
                  </a:cubicBezTo>
                  <a:lnTo>
                    <a:pt x="10229" y="13529"/>
                  </a:lnTo>
                  <a:cubicBezTo>
                    <a:pt x="10152" y="13521"/>
                    <a:pt x="10084" y="13514"/>
                    <a:pt x="10022" y="13509"/>
                  </a:cubicBezTo>
                  <a:lnTo>
                    <a:pt x="10022" y="13509"/>
                  </a:lnTo>
                  <a:cubicBezTo>
                    <a:pt x="10105" y="13529"/>
                    <a:pt x="10167" y="13529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0"/>
                    <a:pt x="9610" y="13480"/>
                  </a:cubicBezTo>
                  <a:cubicBezTo>
                    <a:pt x="9665" y="13480"/>
                    <a:pt x="9791" y="13487"/>
                    <a:pt x="10022" y="13509"/>
                  </a:cubicBezTo>
                  <a:lnTo>
                    <a:pt x="10022" y="13509"/>
                  </a:lnTo>
                  <a:cubicBezTo>
                    <a:pt x="9959" y="13493"/>
                    <a:pt x="9885" y="13466"/>
                    <a:pt x="9789" y="13419"/>
                  </a:cubicBezTo>
                  <a:cubicBezTo>
                    <a:pt x="9562" y="13419"/>
                    <a:pt x="9336" y="13367"/>
                    <a:pt x="9109" y="13298"/>
                  </a:cubicBezTo>
                  <a:lnTo>
                    <a:pt x="9109" y="13298"/>
                  </a:lnTo>
                  <a:lnTo>
                    <a:pt x="8689" y="13089"/>
                  </a:lnTo>
                  <a:cubicBezTo>
                    <a:pt x="8602" y="13001"/>
                    <a:pt x="8514" y="12914"/>
                    <a:pt x="8372" y="12882"/>
                  </a:cubicBezTo>
                  <a:lnTo>
                    <a:pt x="8372" y="12882"/>
                  </a:lnTo>
                  <a:cubicBezTo>
                    <a:pt x="8028" y="12538"/>
                    <a:pt x="8012" y="12530"/>
                    <a:pt x="7809" y="12429"/>
                  </a:cubicBezTo>
                  <a:lnTo>
                    <a:pt x="7738" y="12334"/>
                  </a:lnTo>
                  <a:lnTo>
                    <a:pt x="7738" y="12334"/>
                  </a:lnTo>
                  <a:cubicBezTo>
                    <a:pt x="7717" y="12297"/>
                    <a:pt x="7699" y="12253"/>
                    <a:pt x="7699" y="12209"/>
                  </a:cubicBezTo>
                  <a:cubicBezTo>
                    <a:pt x="7589" y="12209"/>
                    <a:pt x="7369" y="11769"/>
                    <a:pt x="7259" y="11549"/>
                  </a:cubicBezTo>
                  <a:cubicBezTo>
                    <a:pt x="7259" y="11549"/>
                    <a:pt x="7259" y="11458"/>
                    <a:pt x="7177" y="11359"/>
                  </a:cubicBezTo>
                  <a:lnTo>
                    <a:pt x="7177" y="11359"/>
                  </a:lnTo>
                  <a:cubicBezTo>
                    <a:pt x="7150" y="11290"/>
                    <a:pt x="7130" y="11234"/>
                    <a:pt x="7099" y="11184"/>
                  </a:cubicBezTo>
                  <a:lnTo>
                    <a:pt x="7099" y="11184"/>
                  </a:lnTo>
                  <a:cubicBezTo>
                    <a:pt x="7008" y="10929"/>
                    <a:pt x="6929" y="10728"/>
                    <a:pt x="6929" y="10449"/>
                  </a:cubicBezTo>
                  <a:cubicBezTo>
                    <a:pt x="6929" y="10415"/>
                    <a:pt x="6929" y="10377"/>
                    <a:pt x="6929" y="10339"/>
                  </a:cubicBezTo>
                  <a:cubicBezTo>
                    <a:pt x="6929" y="10009"/>
                    <a:pt x="6929" y="9789"/>
                    <a:pt x="6929" y="9459"/>
                  </a:cubicBezTo>
                  <a:lnTo>
                    <a:pt x="6929" y="9019"/>
                  </a:lnTo>
                  <a:cubicBezTo>
                    <a:pt x="6929" y="9019"/>
                    <a:pt x="6851" y="9643"/>
                    <a:pt x="6827" y="9643"/>
                  </a:cubicBezTo>
                  <a:cubicBezTo>
                    <a:pt x="6822" y="9643"/>
                    <a:pt x="6819" y="9621"/>
                    <a:pt x="6819" y="9569"/>
                  </a:cubicBezTo>
                  <a:cubicBezTo>
                    <a:pt x="6929" y="9349"/>
                    <a:pt x="6819" y="9459"/>
                    <a:pt x="6819" y="9349"/>
                  </a:cubicBezTo>
                  <a:cubicBezTo>
                    <a:pt x="6896" y="9119"/>
                    <a:pt x="6919" y="8888"/>
                    <a:pt x="6964" y="8695"/>
                  </a:cubicBezTo>
                  <a:lnTo>
                    <a:pt x="6964" y="8695"/>
                  </a:lnTo>
                  <a:cubicBezTo>
                    <a:pt x="6949" y="8740"/>
                    <a:pt x="6942" y="8758"/>
                    <a:pt x="6942" y="8758"/>
                  </a:cubicBezTo>
                  <a:cubicBezTo>
                    <a:pt x="6939" y="8758"/>
                    <a:pt x="7039" y="8433"/>
                    <a:pt x="7039" y="8359"/>
                  </a:cubicBezTo>
                  <a:cubicBezTo>
                    <a:pt x="7039" y="8306"/>
                    <a:pt x="7078" y="8233"/>
                    <a:pt x="7135" y="8150"/>
                  </a:cubicBezTo>
                  <a:lnTo>
                    <a:pt x="7135" y="8150"/>
                  </a:lnTo>
                  <a:cubicBezTo>
                    <a:pt x="7093" y="8238"/>
                    <a:pt x="7039" y="8380"/>
                    <a:pt x="7039" y="8469"/>
                  </a:cubicBezTo>
                  <a:cubicBezTo>
                    <a:pt x="7146" y="8220"/>
                    <a:pt x="7184" y="8109"/>
                    <a:pt x="7186" y="8081"/>
                  </a:cubicBezTo>
                  <a:lnTo>
                    <a:pt x="7186" y="8081"/>
                  </a:lnTo>
                  <a:cubicBezTo>
                    <a:pt x="7168" y="8104"/>
                    <a:pt x="7151" y="8128"/>
                    <a:pt x="7135" y="8150"/>
                  </a:cubicBezTo>
                  <a:lnTo>
                    <a:pt x="7135" y="8150"/>
                  </a:lnTo>
                  <a:cubicBezTo>
                    <a:pt x="7158" y="8104"/>
                    <a:pt x="7177" y="8073"/>
                    <a:pt x="7184" y="8073"/>
                  </a:cubicBezTo>
                  <a:cubicBezTo>
                    <a:pt x="7185" y="8073"/>
                    <a:pt x="7186" y="8075"/>
                    <a:pt x="7186" y="8081"/>
                  </a:cubicBezTo>
                  <a:lnTo>
                    <a:pt x="7186" y="8081"/>
                  </a:lnTo>
                  <a:cubicBezTo>
                    <a:pt x="7330" y="7889"/>
                    <a:pt x="7536" y="7661"/>
                    <a:pt x="7589" y="7497"/>
                  </a:cubicBezTo>
                  <a:lnTo>
                    <a:pt x="7589" y="7497"/>
                  </a:lnTo>
                  <a:cubicBezTo>
                    <a:pt x="7690" y="7420"/>
                    <a:pt x="7813" y="7329"/>
                    <a:pt x="7895" y="7194"/>
                  </a:cubicBezTo>
                  <a:lnTo>
                    <a:pt x="7895" y="7194"/>
                  </a:lnTo>
                  <a:cubicBezTo>
                    <a:pt x="7810" y="7268"/>
                    <a:pt x="7731" y="7337"/>
                    <a:pt x="7699" y="7369"/>
                  </a:cubicBezTo>
                  <a:cubicBezTo>
                    <a:pt x="7782" y="7286"/>
                    <a:pt x="7849" y="7219"/>
                    <a:pt x="7913" y="7161"/>
                  </a:cubicBezTo>
                  <a:lnTo>
                    <a:pt x="7913" y="7161"/>
                  </a:lnTo>
                  <a:cubicBezTo>
                    <a:pt x="7915" y="7157"/>
                    <a:pt x="7917" y="7153"/>
                    <a:pt x="7919" y="7149"/>
                  </a:cubicBezTo>
                  <a:lnTo>
                    <a:pt x="8029" y="7039"/>
                  </a:lnTo>
                  <a:cubicBezTo>
                    <a:pt x="8128" y="6965"/>
                    <a:pt x="8172" y="6935"/>
                    <a:pt x="8178" y="6935"/>
                  </a:cubicBezTo>
                  <a:cubicBezTo>
                    <a:pt x="8185" y="6935"/>
                    <a:pt x="8149" y="6969"/>
                    <a:pt x="8094" y="7019"/>
                  </a:cubicBezTo>
                  <a:lnTo>
                    <a:pt x="8094" y="7019"/>
                  </a:lnTo>
                  <a:cubicBezTo>
                    <a:pt x="8140" y="6987"/>
                    <a:pt x="8191" y="6958"/>
                    <a:pt x="8249" y="6929"/>
                  </a:cubicBezTo>
                  <a:cubicBezTo>
                    <a:pt x="8579" y="6709"/>
                    <a:pt x="9019" y="6489"/>
                    <a:pt x="9349" y="6379"/>
                  </a:cubicBezTo>
                  <a:cubicBezTo>
                    <a:pt x="10119" y="5939"/>
                    <a:pt x="10779" y="5169"/>
                    <a:pt x="10999" y="4290"/>
                  </a:cubicBezTo>
                  <a:cubicBezTo>
                    <a:pt x="11439" y="2530"/>
                    <a:pt x="10449" y="550"/>
                    <a:pt x="8579" y="110"/>
                  </a:cubicBezTo>
                  <a:cubicBezTo>
                    <a:pt x="8286" y="37"/>
                    <a:pt x="7980" y="0"/>
                    <a:pt x="76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6" name="Google Shape;1656;p39"/>
            <p:cNvSpPr/>
            <p:nvPr/>
          </p:nvSpPr>
          <p:spPr>
            <a:xfrm>
              <a:off x="884300" y="1559050"/>
              <a:ext cx="455550" cy="509275"/>
            </a:xfrm>
            <a:custGeom>
              <a:avLst/>
              <a:gdLst/>
              <a:ahLst/>
              <a:cxnLst/>
              <a:rect l="l" t="t" r="r" b="b"/>
              <a:pathLst>
                <a:path w="18222" h="20371" extrusionOk="0">
                  <a:moveTo>
                    <a:pt x="11549" y="6842"/>
                  </a:moveTo>
                  <a:cubicBezTo>
                    <a:pt x="11634" y="6842"/>
                    <a:pt x="11736" y="6859"/>
                    <a:pt x="11842" y="6879"/>
                  </a:cubicBezTo>
                  <a:lnTo>
                    <a:pt x="11842" y="6879"/>
                  </a:lnTo>
                  <a:cubicBezTo>
                    <a:pt x="11698" y="6859"/>
                    <a:pt x="11549" y="6842"/>
                    <a:pt x="11549" y="6842"/>
                  </a:cubicBezTo>
                  <a:close/>
                  <a:moveTo>
                    <a:pt x="7749" y="9143"/>
                  </a:moveTo>
                  <a:cubicBezTo>
                    <a:pt x="7716" y="9219"/>
                    <a:pt x="7689" y="9275"/>
                    <a:pt x="7680" y="9275"/>
                  </a:cubicBezTo>
                  <a:cubicBezTo>
                    <a:pt x="7673" y="9275"/>
                    <a:pt x="7677" y="9240"/>
                    <a:pt x="7699" y="9152"/>
                  </a:cubicBezTo>
                  <a:cubicBezTo>
                    <a:pt x="7719" y="9152"/>
                    <a:pt x="7736" y="9148"/>
                    <a:pt x="7749" y="9143"/>
                  </a:cubicBezTo>
                  <a:close/>
                  <a:moveTo>
                    <a:pt x="7589" y="10692"/>
                  </a:moveTo>
                  <a:cubicBezTo>
                    <a:pt x="7615" y="10785"/>
                    <a:pt x="7637" y="10869"/>
                    <a:pt x="7657" y="10944"/>
                  </a:cubicBezTo>
                  <a:lnTo>
                    <a:pt x="7657" y="10944"/>
                  </a:lnTo>
                  <a:cubicBezTo>
                    <a:pt x="7639" y="10862"/>
                    <a:pt x="7618" y="10777"/>
                    <a:pt x="7589" y="10692"/>
                  </a:cubicBezTo>
                  <a:close/>
                  <a:moveTo>
                    <a:pt x="7657" y="10944"/>
                  </a:moveTo>
                  <a:cubicBezTo>
                    <a:pt x="7693" y="11113"/>
                    <a:pt x="7714" y="11266"/>
                    <a:pt x="7754" y="11369"/>
                  </a:cubicBezTo>
                  <a:lnTo>
                    <a:pt x="7754" y="11369"/>
                  </a:lnTo>
                  <a:cubicBezTo>
                    <a:pt x="7740" y="11285"/>
                    <a:pt x="7709" y="11149"/>
                    <a:pt x="7657" y="10944"/>
                  </a:cubicBezTo>
                  <a:close/>
                  <a:moveTo>
                    <a:pt x="8429" y="12900"/>
                  </a:moveTo>
                  <a:lnTo>
                    <a:pt x="8429" y="12900"/>
                  </a:lnTo>
                  <a:cubicBezTo>
                    <a:pt x="8481" y="12977"/>
                    <a:pt x="8518" y="13034"/>
                    <a:pt x="8508" y="13034"/>
                  </a:cubicBezTo>
                  <a:cubicBezTo>
                    <a:pt x="8504" y="13034"/>
                    <a:pt x="8492" y="13024"/>
                    <a:pt x="8469" y="13002"/>
                  </a:cubicBezTo>
                  <a:lnTo>
                    <a:pt x="8429" y="12900"/>
                  </a:lnTo>
                  <a:close/>
                  <a:moveTo>
                    <a:pt x="11301" y="1"/>
                  </a:moveTo>
                  <a:cubicBezTo>
                    <a:pt x="10033" y="1"/>
                    <a:pt x="8776" y="198"/>
                    <a:pt x="7589" y="573"/>
                  </a:cubicBezTo>
                  <a:cubicBezTo>
                    <a:pt x="5500" y="1343"/>
                    <a:pt x="3740" y="2773"/>
                    <a:pt x="2420" y="4533"/>
                  </a:cubicBezTo>
                  <a:cubicBezTo>
                    <a:pt x="220" y="7832"/>
                    <a:pt x="0" y="12012"/>
                    <a:pt x="1760" y="15421"/>
                  </a:cubicBezTo>
                  <a:cubicBezTo>
                    <a:pt x="2860" y="17511"/>
                    <a:pt x="4620" y="19051"/>
                    <a:pt x="6710" y="19931"/>
                  </a:cubicBezTo>
                  <a:cubicBezTo>
                    <a:pt x="7223" y="20224"/>
                    <a:pt x="7785" y="20371"/>
                    <a:pt x="8396" y="20371"/>
                  </a:cubicBezTo>
                  <a:cubicBezTo>
                    <a:pt x="8702" y="20371"/>
                    <a:pt x="9019" y="20334"/>
                    <a:pt x="9349" y="20261"/>
                  </a:cubicBezTo>
                  <a:cubicBezTo>
                    <a:pt x="10119" y="20041"/>
                    <a:pt x="10889" y="19491"/>
                    <a:pt x="11329" y="18721"/>
                  </a:cubicBezTo>
                  <a:cubicBezTo>
                    <a:pt x="12099" y="17291"/>
                    <a:pt x="11879" y="14761"/>
                    <a:pt x="10119" y="13992"/>
                  </a:cubicBezTo>
                  <a:lnTo>
                    <a:pt x="10339" y="13992"/>
                  </a:lnTo>
                  <a:cubicBezTo>
                    <a:pt x="9899" y="13882"/>
                    <a:pt x="9569" y="13772"/>
                    <a:pt x="9239" y="13552"/>
                  </a:cubicBezTo>
                  <a:lnTo>
                    <a:pt x="8909" y="13222"/>
                  </a:lnTo>
                  <a:cubicBezTo>
                    <a:pt x="8792" y="13143"/>
                    <a:pt x="8730" y="13107"/>
                    <a:pt x="8706" y="13098"/>
                  </a:cubicBezTo>
                  <a:lnTo>
                    <a:pt x="8706" y="13098"/>
                  </a:lnTo>
                  <a:cubicBezTo>
                    <a:pt x="8583" y="12987"/>
                    <a:pt x="8491" y="12869"/>
                    <a:pt x="8359" y="12672"/>
                  </a:cubicBezTo>
                  <a:lnTo>
                    <a:pt x="8323" y="12635"/>
                  </a:lnTo>
                  <a:lnTo>
                    <a:pt x="8323" y="12635"/>
                  </a:lnTo>
                  <a:lnTo>
                    <a:pt x="8249" y="12452"/>
                  </a:lnTo>
                  <a:cubicBezTo>
                    <a:pt x="8096" y="12299"/>
                    <a:pt x="7996" y="12145"/>
                    <a:pt x="7913" y="11955"/>
                  </a:cubicBezTo>
                  <a:lnTo>
                    <a:pt x="7913" y="11955"/>
                  </a:lnTo>
                  <a:cubicBezTo>
                    <a:pt x="7889" y="11836"/>
                    <a:pt x="7809" y="11649"/>
                    <a:pt x="7809" y="11462"/>
                  </a:cubicBezTo>
                  <a:cubicBezTo>
                    <a:pt x="7787" y="11439"/>
                    <a:pt x="7769" y="11408"/>
                    <a:pt x="7754" y="11369"/>
                  </a:cubicBezTo>
                  <a:lnTo>
                    <a:pt x="7754" y="11369"/>
                  </a:lnTo>
                  <a:cubicBezTo>
                    <a:pt x="7767" y="11444"/>
                    <a:pt x="7766" y="11476"/>
                    <a:pt x="7757" y="11476"/>
                  </a:cubicBezTo>
                  <a:cubicBezTo>
                    <a:pt x="7732" y="11476"/>
                    <a:pt x="7646" y="11249"/>
                    <a:pt x="7589" y="11022"/>
                  </a:cubicBezTo>
                  <a:cubicBezTo>
                    <a:pt x="7480" y="10692"/>
                    <a:pt x="7589" y="10692"/>
                    <a:pt x="7589" y="10582"/>
                  </a:cubicBezTo>
                  <a:lnTo>
                    <a:pt x="7589" y="10079"/>
                  </a:lnTo>
                  <a:lnTo>
                    <a:pt x="7589" y="10079"/>
                  </a:lnTo>
                  <a:cubicBezTo>
                    <a:pt x="7619" y="9892"/>
                    <a:pt x="7659" y="9643"/>
                    <a:pt x="7699" y="9482"/>
                  </a:cubicBezTo>
                  <a:cubicBezTo>
                    <a:pt x="7789" y="9302"/>
                    <a:pt x="7879" y="9049"/>
                    <a:pt x="7909" y="8843"/>
                  </a:cubicBezTo>
                  <a:lnTo>
                    <a:pt x="7909" y="8843"/>
                  </a:lnTo>
                  <a:lnTo>
                    <a:pt x="8029" y="8602"/>
                  </a:lnTo>
                  <a:cubicBezTo>
                    <a:pt x="8175" y="8384"/>
                    <a:pt x="8560" y="7975"/>
                    <a:pt x="8520" y="7975"/>
                  </a:cubicBezTo>
                  <a:cubicBezTo>
                    <a:pt x="8499" y="7975"/>
                    <a:pt x="8366" y="8083"/>
                    <a:pt x="8029" y="8382"/>
                  </a:cubicBezTo>
                  <a:cubicBezTo>
                    <a:pt x="8249" y="8162"/>
                    <a:pt x="8469" y="7942"/>
                    <a:pt x="8689" y="7722"/>
                  </a:cubicBezTo>
                  <a:lnTo>
                    <a:pt x="8799" y="7612"/>
                  </a:lnTo>
                  <a:lnTo>
                    <a:pt x="8799" y="7612"/>
                  </a:lnTo>
                  <a:cubicBezTo>
                    <a:pt x="9129" y="7392"/>
                    <a:pt x="9349" y="7282"/>
                    <a:pt x="9679" y="7172"/>
                  </a:cubicBezTo>
                  <a:cubicBezTo>
                    <a:pt x="9715" y="7149"/>
                    <a:pt x="9744" y="7128"/>
                    <a:pt x="9768" y="7110"/>
                  </a:cubicBezTo>
                  <a:lnTo>
                    <a:pt x="9768" y="7110"/>
                  </a:lnTo>
                  <a:lnTo>
                    <a:pt x="10009" y="7062"/>
                  </a:lnTo>
                  <a:lnTo>
                    <a:pt x="10449" y="6952"/>
                  </a:lnTo>
                  <a:lnTo>
                    <a:pt x="10779" y="6952"/>
                  </a:lnTo>
                  <a:cubicBezTo>
                    <a:pt x="10880" y="6912"/>
                    <a:pt x="10911" y="6886"/>
                    <a:pt x="10897" y="6871"/>
                  </a:cubicBezTo>
                  <a:lnTo>
                    <a:pt x="10897" y="6871"/>
                  </a:lnTo>
                  <a:cubicBezTo>
                    <a:pt x="10926" y="6870"/>
                    <a:pt x="10956" y="6870"/>
                    <a:pt x="10985" y="6870"/>
                  </a:cubicBezTo>
                  <a:cubicBezTo>
                    <a:pt x="11192" y="6870"/>
                    <a:pt x="11384" y="6897"/>
                    <a:pt x="11549" y="6952"/>
                  </a:cubicBezTo>
                  <a:lnTo>
                    <a:pt x="11879" y="6952"/>
                  </a:lnTo>
                  <a:cubicBezTo>
                    <a:pt x="12075" y="6952"/>
                    <a:pt x="12126" y="6943"/>
                    <a:pt x="12100" y="6929"/>
                  </a:cubicBezTo>
                  <a:lnTo>
                    <a:pt x="12100" y="6929"/>
                  </a:lnTo>
                  <a:cubicBezTo>
                    <a:pt x="12179" y="6943"/>
                    <a:pt x="12254" y="6952"/>
                    <a:pt x="12319" y="6952"/>
                  </a:cubicBezTo>
                  <a:cubicBezTo>
                    <a:pt x="12686" y="7053"/>
                    <a:pt x="13035" y="7100"/>
                    <a:pt x="13364" y="7100"/>
                  </a:cubicBezTo>
                  <a:cubicBezTo>
                    <a:pt x="16987" y="7100"/>
                    <a:pt x="18222" y="1462"/>
                    <a:pt x="14189" y="353"/>
                  </a:cubicBezTo>
                  <a:cubicBezTo>
                    <a:pt x="13238" y="115"/>
                    <a:pt x="12267" y="1"/>
                    <a:pt x="113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7" name="Google Shape;1657;p39"/>
            <p:cNvSpPr/>
            <p:nvPr/>
          </p:nvSpPr>
          <p:spPr>
            <a:xfrm>
              <a:off x="1566225" y="1559625"/>
              <a:ext cx="412475" cy="509600"/>
            </a:xfrm>
            <a:custGeom>
              <a:avLst/>
              <a:gdLst/>
              <a:ahLst/>
              <a:cxnLst/>
              <a:rect l="l" t="t" r="r" b="b"/>
              <a:pathLst>
                <a:path w="16499" h="20384" extrusionOk="0">
                  <a:moveTo>
                    <a:pt x="6966" y="10380"/>
                  </a:moveTo>
                  <a:cubicBezTo>
                    <a:pt x="6971" y="10441"/>
                    <a:pt x="6975" y="10500"/>
                    <a:pt x="6977" y="10550"/>
                  </a:cubicBezTo>
                  <a:lnTo>
                    <a:pt x="6977" y="10550"/>
                  </a:lnTo>
                  <a:cubicBezTo>
                    <a:pt x="7027" y="10525"/>
                    <a:pt x="7024" y="10456"/>
                    <a:pt x="6966" y="10380"/>
                  </a:cubicBezTo>
                  <a:close/>
                  <a:moveTo>
                    <a:pt x="8042" y="12683"/>
                  </a:moveTo>
                  <a:lnTo>
                    <a:pt x="8042" y="12683"/>
                  </a:lnTo>
                  <a:cubicBezTo>
                    <a:pt x="8044" y="12683"/>
                    <a:pt x="8100" y="12723"/>
                    <a:pt x="8176" y="12777"/>
                  </a:cubicBezTo>
                  <a:lnTo>
                    <a:pt x="8176" y="12777"/>
                  </a:lnTo>
                  <a:lnTo>
                    <a:pt x="8140" y="12759"/>
                  </a:lnTo>
                  <a:cubicBezTo>
                    <a:pt x="8068" y="12705"/>
                    <a:pt x="8040" y="12683"/>
                    <a:pt x="8042" y="12683"/>
                  </a:cubicBezTo>
                  <a:close/>
                  <a:moveTo>
                    <a:pt x="8710" y="13146"/>
                  </a:moveTo>
                  <a:cubicBezTo>
                    <a:pt x="8729" y="13146"/>
                    <a:pt x="8861" y="13196"/>
                    <a:pt x="8992" y="13248"/>
                  </a:cubicBezTo>
                  <a:lnTo>
                    <a:pt x="8992" y="13248"/>
                  </a:lnTo>
                  <a:cubicBezTo>
                    <a:pt x="8930" y="13232"/>
                    <a:pt x="8866" y="13215"/>
                    <a:pt x="8800" y="13199"/>
                  </a:cubicBezTo>
                  <a:cubicBezTo>
                    <a:pt x="8724" y="13161"/>
                    <a:pt x="8700" y="13146"/>
                    <a:pt x="8710" y="13146"/>
                  </a:cubicBezTo>
                  <a:close/>
                  <a:moveTo>
                    <a:pt x="9077" y="13282"/>
                  </a:moveTo>
                  <a:cubicBezTo>
                    <a:pt x="9182" y="13325"/>
                    <a:pt x="9269" y="13362"/>
                    <a:pt x="9266" y="13362"/>
                  </a:cubicBezTo>
                  <a:cubicBezTo>
                    <a:pt x="9264" y="13362"/>
                    <a:pt x="9224" y="13347"/>
                    <a:pt x="9129" y="13309"/>
                  </a:cubicBezTo>
                  <a:lnTo>
                    <a:pt x="9077" y="13282"/>
                  </a:lnTo>
                  <a:close/>
                  <a:moveTo>
                    <a:pt x="11549" y="13497"/>
                  </a:moveTo>
                  <a:cubicBezTo>
                    <a:pt x="11551" y="13497"/>
                    <a:pt x="11492" y="13505"/>
                    <a:pt x="11329" y="13529"/>
                  </a:cubicBezTo>
                  <a:lnTo>
                    <a:pt x="11302" y="13529"/>
                  </a:lnTo>
                  <a:cubicBezTo>
                    <a:pt x="11429" y="13513"/>
                    <a:pt x="11547" y="13497"/>
                    <a:pt x="11549" y="13497"/>
                  </a:cubicBezTo>
                  <a:close/>
                  <a:moveTo>
                    <a:pt x="8005" y="0"/>
                  </a:moveTo>
                  <a:cubicBezTo>
                    <a:pt x="7394" y="0"/>
                    <a:pt x="6783" y="147"/>
                    <a:pt x="6270" y="440"/>
                  </a:cubicBezTo>
                  <a:lnTo>
                    <a:pt x="6160" y="440"/>
                  </a:lnTo>
                  <a:cubicBezTo>
                    <a:pt x="2420" y="2090"/>
                    <a:pt x="0" y="5829"/>
                    <a:pt x="110" y="9899"/>
                  </a:cubicBezTo>
                  <a:cubicBezTo>
                    <a:pt x="110" y="13859"/>
                    <a:pt x="2310" y="17488"/>
                    <a:pt x="5720" y="19248"/>
                  </a:cubicBezTo>
                  <a:cubicBezTo>
                    <a:pt x="7322" y="20014"/>
                    <a:pt x="9013" y="20383"/>
                    <a:pt x="10708" y="20383"/>
                  </a:cubicBezTo>
                  <a:cubicBezTo>
                    <a:pt x="11689" y="20383"/>
                    <a:pt x="12671" y="20260"/>
                    <a:pt x="13639" y="20018"/>
                  </a:cubicBezTo>
                  <a:cubicBezTo>
                    <a:pt x="15399" y="19578"/>
                    <a:pt x="16499" y="17598"/>
                    <a:pt x="16059" y="15838"/>
                  </a:cubicBezTo>
                  <a:cubicBezTo>
                    <a:pt x="15596" y="14265"/>
                    <a:pt x="14199" y="13315"/>
                    <a:pt x="12654" y="13315"/>
                  </a:cubicBezTo>
                  <a:cubicBezTo>
                    <a:pt x="12363" y="13315"/>
                    <a:pt x="12066" y="13349"/>
                    <a:pt x="11769" y="13419"/>
                  </a:cubicBezTo>
                  <a:cubicBezTo>
                    <a:pt x="11549" y="13419"/>
                    <a:pt x="11329" y="13529"/>
                    <a:pt x="11109" y="13529"/>
                  </a:cubicBezTo>
                  <a:lnTo>
                    <a:pt x="10339" y="13529"/>
                  </a:lnTo>
                  <a:cubicBezTo>
                    <a:pt x="10237" y="13519"/>
                    <a:pt x="10149" y="13512"/>
                    <a:pt x="10072" y="13505"/>
                  </a:cubicBezTo>
                  <a:lnTo>
                    <a:pt x="10072" y="13505"/>
                  </a:lnTo>
                  <a:cubicBezTo>
                    <a:pt x="10169" y="13529"/>
                    <a:pt x="10274" y="13529"/>
                    <a:pt x="10339" y="13529"/>
                  </a:cubicBezTo>
                  <a:lnTo>
                    <a:pt x="10119" y="13529"/>
                  </a:lnTo>
                  <a:cubicBezTo>
                    <a:pt x="9899" y="13529"/>
                    <a:pt x="9533" y="13480"/>
                    <a:pt x="9671" y="13480"/>
                  </a:cubicBezTo>
                  <a:cubicBezTo>
                    <a:pt x="9723" y="13480"/>
                    <a:pt x="9845" y="13487"/>
                    <a:pt x="10072" y="13505"/>
                  </a:cubicBezTo>
                  <a:lnTo>
                    <a:pt x="10072" y="13505"/>
                  </a:lnTo>
                  <a:cubicBezTo>
                    <a:pt x="10006" y="13489"/>
                    <a:pt x="9944" y="13463"/>
                    <a:pt x="9899" y="13419"/>
                  </a:cubicBezTo>
                  <a:cubicBezTo>
                    <a:pt x="9629" y="13419"/>
                    <a:pt x="9358" y="13345"/>
                    <a:pt x="9027" y="13257"/>
                  </a:cubicBezTo>
                  <a:lnTo>
                    <a:pt x="9027" y="13257"/>
                  </a:lnTo>
                  <a:lnTo>
                    <a:pt x="8690" y="13089"/>
                  </a:lnTo>
                  <a:cubicBezTo>
                    <a:pt x="8589" y="12988"/>
                    <a:pt x="8489" y="12888"/>
                    <a:pt x="8389" y="12871"/>
                  </a:cubicBezTo>
                  <a:lnTo>
                    <a:pt x="8389" y="12871"/>
                  </a:lnTo>
                  <a:cubicBezTo>
                    <a:pt x="8138" y="12538"/>
                    <a:pt x="8120" y="12529"/>
                    <a:pt x="7920" y="12429"/>
                  </a:cubicBezTo>
                  <a:lnTo>
                    <a:pt x="7590" y="11989"/>
                  </a:lnTo>
                  <a:cubicBezTo>
                    <a:pt x="7583" y="11984"/>
                    <a:pt x="7577" y="11981"/>
                    <a:pt x="7572" y="11977"/>
                  </a:cubicBezTo>
                  <a:lnTo>
                    <a:pt x="7572" y="11977"/>
                  </a:lnTo>
                  <a:cubicBezTo>
                    <a:pt x="7505" y="11864"/>
                    <a:pt x="7418" y="11730"/>
                    <a:pt x="7327" y="11622"/>
                  </a:cubicBezTo>
                  <a:lnTo>
                    <a:pt x="7327" y="11622"/>
                  </a:lnTo>
                  <a:cubicBezTo>
                    <a:pt x="7335" y="11653"/>
                    <a:pt x="7338" y="11672"/>
                    <a:pt x="7333" y="11672"/>
                  </a:cubicBezTo>
                  <a:cubicBezTo>
                    <a:pt x="7326" y="11672"/>
                    <a:pt x="7304" y="11637"/>
                    <a:pt x="7260" y="11549"/>
                  </a:cubicBezTo>
                  <a:lnTo>
                    <a:pt x="7260" y="11549"/>
                  </a:lnTo>
                  <a:cubicBezTo>
                    <a:pt x="7282" y="11571"/>
                    <a:pt x="7305" y="11596"/>
                    <a:pt x="7327" y="11622"/>
                  </a:cubicBezTo>
                  <a:lnTo>
                    <a:pt x="7327" y="11622"/>
                  </a:lnTo>
                  <a:cubicBezTo>
                    <a:pt x="7314" y="11574"/>
                    <a:pt x="7288" y="11495"/>
                    <a:pt x="7260" y="11413"/>
                  </a:cubicBezTo>
                  <a:lnTo>
                    <a:pt x="7260" y="11413"/>
                  </a:lnTo>
                  <a:cubicBezTo>
                    <a:pt x="7260" y="11489"/>
                    <a:pt x="7260" y="11549"/>
                    <a:pt x="7260" y="11549"/>
                  </a:cubicBezTo>
                  <a:cubicBezTo>
                    <a:pt x="7260" y="11329"/>
                    <a:pt x="7150" y="11219"/>
                    <a:pt x="7150" y="11109"/>
                  </a:cubicBezTo>
                  <a:lnTo>
                    <a:pt x="7150" y="11109"/>
                  </a:lnTo>
                  <a:cubicBezTo>
                    <a:pt x="7150" y="11109"/>
                    <a:pt x="7208" y="11265"/>
                    <a:pt x="7260" y="11413"/>
                  </a:cubicBezTo>
                  <a:lnTo>
                    <a:pt x="7260" y="11413"/>
                  </a:lnTo>
                  <a:cubicBezTo>
                    <a:pt x="7260" y="11386"/>
                    <a:pt x="7260" y="11358"/>
                    <a:pt x="7260" y="11329"/>
                  </a:cubicBezTo>
                  <a:cubicBezTo>
                    <a:pt x="7166" y="11047"/>
                    <a:pt x="7072" y="10846"/>
                    <a:pt x="6978" y="10588"/>
                  </a:cubicBezTo>
                  <a:lnTo>
                    <a:pt x="6978" y="10588"/>
                  </a:lnTo>
                  <a:cubicBezTo>
                    <a:pt x="6979" y="10639"/>
                    <a:pt x="6977" y="10672"/>
                    <a:pt x="6970" y="10672"/>
                  </a:cubicBezTo>
                  <a:cubicBezTo>
                    <a:pt x="6962" y="10672"/>
                    <a:pt x="6950" y="10639"/>
                    <a:pt x="6930" y="10559"/>
                  </a:cubicBezTo>
                  <a:cubicBezTo>
                    <a:pt x="6944" y="10559"/>
                    <a:pt x="6956" y="10557"/>
                    <a:pt x="6966" y="10554"/>
                  </a:cubicBezTo>
                  <a:lnTo>
                    <a:pt x="6966" y="10554"/>
                  </a:lnTo>
                  <a:cubicBezTo>
                    <a:pt x="6970" y="10565"/>
                    <a:pt x="6974" y="10577"/>
                    <a:pt x="6978" y="10588"/>
                  </a:cubicBezTo>
                  <a:lnTo>
                    <a:pt x="6978" y="10588"/>
                  </a:lnTo>
                  <a:cubicBezTo>
                    <a:pt x="6978" y="10576"/>
                    <a:pt x="6978" y="10563"/>
                    <a:pt x="6977" y="10550"/>
                  </a:cubicBezTo>
                  <a:lnTo>
                    <a:pt x="6977" y="10550"/>
                  </a:lnTo>
                  <a:cubicBezTo>
                    <a:pt x="6974" y="10551"/>
                    <a:pt x="6970" y="10553"/>
                    <a:pt x="6966" y="10554"/>
                  </a:cubicBezTo>
                  <a:lnTo>
                    <a:pt x="6966" y="10554"/>
                  </a:lnTo>
                  <a:cubicBezTo>
                    <a:pt x="6954" y="10520"/>
                    <a:pt x="6942" y="10485"/>
                    <a:pt x="6930" y="10449"/>
                  </a:cubicBezTo>
                  <a:lnTo>
                    <a:pt x="6930" y="10339"/>
                  </a:lnTo>
                  <a:cubicBezTo>
                    <a:pt x="6943" y="10353"/>
                    <a:pt x="6955" y="10366"/>
                    <a:pt x="6966" y="10380"/>
                  </a:cubicBezTo>
                  <a:lnTo>
                    <a:pt x="6966" y="10380"/>
                  </a:lnTo>
                  <a:cubicBezTo>
                    <a:pt x="6951" y="10202"/>
                    <a:pt x="6930" y="10009"/>
                    <a:pt x="6930" y="10009"/>
                  </a:cubicBezTo>
                  <a:lnTo>
                    <a:pt x="6930" y="9569"/>
                  </a:lnTo>
                  <a:cubicBezTo>
                    <a:pt x="6930" y="9349"/>
                    <a:pt x="6930" y="9459"/>
                    <a:pt x="6930" y="9349"/>
                  </a:cubicBezTo>
                  <a:cubicBezTo>
                    <a:pt x="6930" y="9019"/>
                    <a:pt x="7040" y="8689"/>
                    <a:pt x="7150" y="8469"/>
                  </a:cubicBezTo>
                  <a:lnTo>
                    <a:pt x="7150" y="8469"/>
                  </a:lnTo>
                  <a:cubicBezTo>
                    <a:pt x="7043" y="8683"/>
                    <a:pt x="7005" y="8758"/>
                    <a:pt x="7003" y="8758"/>
                  </a:cubicBezTo>
                  <a:cubicBezTo>
                    <a:pt x="6999" y="8758"/>
                    <a:pt x="7150" y="8433"/>
                    <a:pt x="7150" y="8359"/>
                  </a:cubicBezTo>
                  <a:cubicBezTo>
                    <a:pt x="7155" y="8349"/>
                    <a:pt x="7161" y="8338"/>
                    <a:pt x="7167" y="8327"/>
                  </a:cubicBezTo>
                  <a:lnTo>
                    <a:pt x="7167" y="8327"/>
                  </a:lnTo>
                  <a:cubicBezTo>
                    <a:pt x="7157" y="8379"/>
                    <a:pt x="7150" y="8429"/>
                    <a:pt x="7150" y="8469"/>
                  </a:cubicBezTo>
                  <a:cubicBezTo>
                    <a:pt x="7173" y="8389"/>
                    <a:pt x="7191" y="8323"/>
                    <a:pt x="7205" y="8269"/>
                  </a:cubicBezTo>
                  <a:lnTo>
                    <a:pt x="7205" y="8269"/>
                  </a:lnTo>
                  <a:cubicBezTo>
                    <a:pt x="7191" y="8290"/>
                    <a:pt x="7178" y="8309"/>
                    <a:pt x="7167" y="8327"/>
                  </a:cubicBezTo>
                  <a:lnTo>
                    <a:pt x="7167" y="8327"/>
                  </a:lnTo>
                  <a:cubicBezTo>
                    <a:pt x="7193" y="8203"/>
                    <a:pt x="7237" y="8073"/>
                    <a:pt x="7246" y="8073"/>
                  </a:cubicBezTo>
                  <a:cubicBezTo>
                    <a:pt x="7252" y="8073"/>
                    <a:pt x="7243" y="8126"/>
                    <a:pt x="7205" y="8269"/>
                  </a:cubicBezTo>
                  <a:lnTo>
                    <a:pt x="7205" y="8269"/>
                  </a:lnTo>
                  <a:cubicBezTo>
                    <a:pt x="7355" y="8052"/>
                    <a:pt x="7690" y="7691"/>
                    <a:pt x="7784" y="7470"/>
                  </a:cubicBezTo>
                  <a:lnTo>
                    <a:pt x="7784" y="7470"/>
                  </a:lnTo>
                  <a:cubicBezTo>
                    <a:pt x="7875" y="7398"/>
                    <a:pt x="7942" y="7314"/>
                    <a:pt x="8006" y="7196"/>
                  </a:cubicBezTo>
                  <a:lnTo>
                    <a:pt x="8006" y="7196"/>
                  </a:lnTo>
                  <a:cubicBezTo>
                    <a:pt x="7919" y="7269"/>
                    <a:pt x="7841" y="7337"/>
                    <a:pt x="7810" y="7369"/>
                  </a:cubicBezTo>
                  <a:cubicBezTo>
                    <a:pt x="7893" y="7286"/>
                    <a:pt x="7960" y="7219"/>
                    <a:pt x="8024" y="7161"/>
                  </a:cubicBezTo>
                  <a:lnTo>
                    <a:pt x="8024" y="7161"/>
                  </a:lnTo>
                  <a:cubicBezTo>
                    <a:pt x="8026" y="7157"/>
                    <a:pt x="8028" y="7153"/>
                    <a:pt x="8030" y="7149"/>
                  </a:cubicBezTo>
                  <a:lnTo>
                    <a:pt x="8046" y="7141"/>
                  </a:lnTo>
                  <a:lnTo>
                    <a:pt x="8046" y="7141"/>
                  </a:lnTo>
                  <a:cubicBezTo>
                    <a:pt x="8039" y="7148"/>
                    <a:pt x="8031" y="7154"/>
                    <a:pt x="8024" y="7161"/>
                  </a:cubicBezTo>
                  <a:lnTo>
                    <a:pt x="8024" y="7161"/>
                  </a:lnTo>
                  <a:cubicBezTo>
                    <a:pt x="8018" y="7173"/>
                    <a:pt x="8012" y="7184"/>
                    <a:pt x="8006" y="7196"/>
                  </a:cubicBezTo>
                  <a:lnTo>
                    <a:pt x="8006" y="7196"/>
                  </a:lnTo>
                  <a:cubicBezTo>
                    <a:pt x="8039" y="7167"/>
                    <a:pt x="8073" y="7138"/>
                    <a:pt x="8107" y="7111"/>
                  </a:cubicBezTo>
                  <a:lnTo>
                    <a:pt x="8107" y="7111"/>
                  </a:lnTo>
                  <a:lnTo>
                    <a:pt x="8046" y="7141"/>
                  </a:lnTo>
                  <a:lnTo>
                    <a:pt x="8046" y="7141"/>
                  </a:lnTo>
                  <a:cubicBezTo>
                    <a:pt x="8123" y="7073"/>
                    <a:pt x="8196" y="7019"/>
                    <a:pt x="8287" y="6968"/>
                  </a:cubicBezTo>
                  <a:lnTo>
                    <a:pt x="8287" y="6968"/>
                  </a:lnTo>
                  <a:cubicBezTo>
                    <a:pt x="8243" y="7000"/>
                    <a:pt x="8177" y="7053"/>
                    <a:pt x="8107" y="7111"/>
                  </a:cubicBezTo>
                  <a:lnTo>
                    <a:pt x="8107" y="7111"/>
                  </a:lnTo>
                  <a:lnTo>
                    <a:pt x="8250" y="7039"/>
                  </a:lnTo>
                  <a:cubicBezTo>
                    <a:pt x="8309" y="6980"/>
                    <a:pt x="8336" y="6949"/>
                    <a:pt x="8340" y="6939"/>
                  </a:cubicBezTo>
                  <a:lnTo>
                    <a:pt x="8340" y="6939"/>
                  </a:lnTo>
                  <a:cubicBezTo>
                    <a:pt x="8347" y="6936"/>
                    <a:pt x="8353" y="6932"/>
                    <a:pt x="8360" y="6929"/>
                  </a:cubicBezTo>
                  <a:cubicBezTo>
                    <a:pt x="8690" y="6709"/>
                    <a:pt x="9129" y="6489"/>
                    <a:pt x="9569" y="6379"/>
                  </a:cubicBezTo>
                  <a:cubicBezTo>
                    <a:pt x="10339" y="5939"/>
                    <a:pt x="10889" y="5169"/>
                    <a:pt x="11109" y="4290"/>
                  </a:cubicBezTo>
                  <a:cubicBezTo>
                    <a:pt x="11659" y="2530"/>
                    <a:pt x="10669" y="660"/>
                    <a:pt x="8909" y="110"/>
                  </a:cubicBezTo>
                  <a:cubicBezTo>
                    <a:pt x="8616" y="37"/>
                    <a:pt x="8311" y="0"/>
                    <a:pt x="80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8" name="Google Shape;1658;p39"/>
            <p:cNvSpPr/>
            <p:nvPr/>
          </p:nvSpPr>
          <p:spPr>
            <a:xfrm>
              <a:off x="2215150" y="1559050"/>
              <a:ext cx="455575" cy="509275"/>
            </a:xfrm>
            <a:custGeom>
              <a:avLst/>
              <a:gdLst/>
              <a:ahLst/>
              <a:cxnLst/>
              <a:rect l="l" t="t" r="r" b="b"/>
              <a:pathLst>
                <a:path w="18223" h="20371" extrusionOk="0">
                  <a:moveTo>
                    <a:pt x="11549" y="6842"/>
                  </a:moveTo>
                  <a:cubicBezTo>
                    <a:pt x="11635" y="6842"/>
                    <a:pt x="11737" y="6859"/>
                    <a:pt x="11842" y="6879"/>
                  </a:cubicBezTo>
                  <a:lnTo>
                    <a:pt x="11842" y="6879"/>
                  </a:lnTo>
                  <a:cubicBezTo>
                    <a:pt x="11699" y="6859"/>
                    <a:pt x="11549" y="6842"/>
                    <a:pt x="11549" y="6842"/>
                  </a:cubicBezTo>
                  <a:close/>
                  <a:moveTo>
                    <a:pt x="7749" y="9143"/>
                  </a:moveTo>
                  <a:lnTo>
                    <a:pt x="7749" y="9143"/>
                  </a:lnTo>
                  <a:cubicBezTo>
                    <a:pt x="7716" y="9219"/>
                    <a:pt x="7689" y="9275"/>
                    <a:pt x="7681" y="9275"/>
                  </a:cubicBezTo>
                  <a:cubicBezTo>
                    <a:pt x="7673" y="9275"/>
                    <a:pt x="7678" y="9240"/>
                    <a:pt x="7700" y="9152"/>
                  </a:cubicBezTo>
                  <a:cubicBezTo>
                    <a:pt x="7720" y="9152"/>
                    <a:pt x="7736" y="9148"/>
                    <a:pt x="7749" y="9143"/>
                  </a:cubicBezTo>
                  <a:close/>
                  <a:moveTo>
                    <a:pt x="7590" y="10692"/>
                  </a:moveTo>
                  <a:lnTo>
                    <a:pt x="7590" y="10692"/>
                  </a:lnTo>
                  <a:cubicBezTo>
                    <a:pt x="7615" y="10785"/>
                    <a:pt x="7638" y="10869"/>
                    <a:pt x="7657" y="10944"/>
                  </a:cubicBezTo>
                  <a:lnTo>
                    <a:pt x="7657" y="10944"/>
                  </a:lnTo>
                  <a:cubicBezTo>
                    <a:pt x="7639" y="10862"/>
                    <a:pt x="7618" y="10777"/>
                    <a:pt x="7590" y="10692"/>
                  </a:cubicBezTo>
                  <a:close/>
                  <a:moveTo>
                    <a:pt x="7657" y="10944"/>
                  </a:moveTo>
                  <a:lnTo>
                    <a:pt x="7657" y="10944"/>
                  </a:lnTo>
                  <a:cubicBezTo>
                    <a:pt x="7693" y="11113"/>
                    <a:pt x="7714" y="11266"/>
                    <a:pt x="7754" y="11369"/>
                  </a:cubicBezTo>
                  <a:lnTo>
                    <a:pt x="7754" y="11369"/>
                  </a:lnTo>
                  <a:cubicBezTo>
                    <a:pt x="7740" y="11285"/>
                    <a:pt x="7710" y="11149"/>
                    <a:pt x="7657" y="10944"/>
                  </a:cubicBezTo>
                  <a:close/>
                  <a:moveTo>
                    <a:pt x="8429" y="12900"/>
                  </a:moveTo>
                  <a:cubicBezTo>
                    <a:pt x="8482" y="12977"/>
                    <a:pt x="8518" y="13034"/>
                    <a:pt x="8508" y="13034"/>
                  </a:cubicBezTo>
                  <a:cubicBezTo>
                    <a:pt x="8504" y="13034"/>
                    <a:pt x="8492" y="13024"/>
                    <a:pt x="8470" y="13002"/>
                  </a:cubicBezTo>
                  <a:lnTo>
                    <a:pt x="8429" y="12900"/>
                  </a:lnTo>
                  <a:close/>
                  <a:moveTo>
                    <a:pt x="11302" y="1"/>
                  </a:moveTo>
                  <a:cubicBezTo>
                    <a:pt x="10034" y="1"/>
                    <a:pt x="8776" y="198"/>
                    <a:pt x="7590" y="573"/>
                  </a:cubicBezTo>
                  <a:cubicBezTo>
                    <a:pt x="5500" y="1343"/>
                    <a:pt x="3740" y="2773"/>
                    <a:pt x="2420" y="4533"/>
                  </a:cubicBezTo>
                  <a:cubicBezTo>
                    <a:pt x="221" y="7832"/>
                    <a:pt x="1" y="12012"/>
                    <a:pt x="1761" y="15421"/>
                  </a:cubicBezTo>
                  <a:cubicBezTo>
                    <a:pt x="2860" y="17511"/>
                    <a:pt x="4620" y="19051"/>
                    <a:pt x="6710" y="19931"/>
                  </a:cubicBezTo>
                  <a:cubicBezTo>
                    <a:pt x="7223" y="20224"/>
                    <a:pt x="7785" y="20371"/>
                    <a:pt x="8396" y="20371"/>
                  </a:cubicBezTo>
                  <a:cubicBezTo>
                    <a:pt x="8702" y="20371"/>
                    <a:pt x="9020" y="20334"/>
                    <a:pt x="9350" y="20261"/>
                  </a:cubicBezTo>
                  <a:cubicBezTo>
                    <a:pt x="10120" y="20041"/>
                    <a:pt x="10890" y="19491"/>
                    <a:pt x="11330" y="18721"/>
                  </a:cubicBezTo>
                  <a:cubicBezTo>
                    <a:pt x="12099" y="17291"/>
                    <a:pt x="11879" y="14761"/>
                    <a:pt x="10120" y="13992"/>
                  </a:cubicBezTo>
                  <a:lnTo>
                    <a:pt x="10340" y="13992"/>
                  </a:lnTo>
                  <a:cubicBezTo>
                    <a:pt x="9900" y="13882"/>
                    <a:pt x="9570" y="13772"/>
                    <a:pt x="9240" y="13552"/>
                  </a:cubicBezTo>
                  <a:lnTo>
                    <a:pt x="8910" y="13222"/>
                  </a:lnTo>
                  <a:cubicBezTo>
                    <a:pt x="8792" y="13143"/>
                    <a:pt x="8731" y="13107"/>
                    <a:pt x="8707" y="13098"/>
                  </a:cubicBezTo>
                  <a:lnTo>
                    <a:pt x="8707" y="13098"/>
                  </a:lnTo>
                  <a:cubicBezTo>
                    <a:pt x="8583" y="12987"/>
                    <a:pt x="8491" y="12869"/>
                    <a:pt x="8360" y="12672"/>
                  </a:cubicBezTo>
                  <a:lnTo>
                    <a:pt x="8323" y="12635"/>
                  </a:lnTo>
                  <a:lnTo>
                    <a:pt x="8323" y="12635"/>
                  </a:lnTo>
                  <a:lnTo>
                    <a:pt x="8250" y="12452"/>
                  </a:lnTo>
                  <a:cubicBezTo>
                    <a:pt x="8097" y="12299"/>
                    <a:pt x="7997" y="12145"/>
                    <a:pt x="7913" y="11955"/>
                  </a:cubicBezTo>
                  <a:lnTo>
                    <a:pt x="7913" y="11955"/>
                  </a:lnTo>
                  <a:cubicBezTo>
                    <a:pt x="7889" y="11836"/>
                    <a:pt x="7810" y="11649"/>
                    <a:pt x="7810" y="11462"/>
                  </a:cubicBezTo>
                  <a:cubicBezTo>
                    <a:pt x="7787" y="11439"/>
                    <a:pt x="7770" y="11408"/>
                    <a:pt x="7754" y="11369"/>
                  </a:cubicBezTo>
                  <a:lnTo>
                    <a:pt x="7754" y="11369"/>
                  </a:lnTo>
                  <a:cubicBezTo>
                    <a:pt x="7767" y="11444"/>
                    <a:pt x="7767" y="11476"/>
                    <a:pt x="7757" y="11476"/>
                  </a:cubicBezTo>
                  <a:cubicBezTo>
                    <a:pt x="7733" y="11476"/>
                    <a:pt x="7647" y="11249"/>
                    <a:pt x="7590" y="11022"/>
                  </a:cubicBezTo>
                  <a:cubicBezTo>
                    <a:pt x="7480" y="10692"/>
                    <a:pt x="7590" y="10692"/>
                    <a:pt x="7590" y="10582"/>
                  </a:cubicBezTo>
                  <a:lnTo>
                    <a:pt x="7590" y="10079"/>
                  </a:lnTo>
                  <a:lnTo>
                    <a:pt x="7590" y="10079"/>
                  </a:lnTo>
                  <a:cubicBezTo>
                    <a:pt x="7619" y="9892"/>
                    <a:pt x="7660" y="9643"/>
                    <a:pt x="7700" y="9482"/>
                  </a:cubicBezTo>
                  <a:cubicBezTo>
                    <a:pt x="7790" y="9302"/>
                    <a:pt x="7880" y="9049"/>
                    <a:pt x="7909" y="8843"/>
                  </a:cubicBezTo>
                  <a:lnTo>
                    <a:pt x="7909" y="8843"/>
                  </a:lnTo>
                  <a:lnTo>
                    <a:pt x="8030" y="8602"/>
                  </a:lnTo>
                  <a:cubicBezTo>
                    <a:pt x="8175" y="8384"/>
                    <a:pt x="8560" y="7975"/>
                    <a:pt x="8520" y="7975"/>
                  </a:cubicBezTo>
                  <a:cubicBezTo>
                    <a:pt x="8499" y="7975"/>
                    <a:pt x="8366" y="8083"/>
                    <a:pt x="8030" y="8382"/>
                  </a:cubicBezTo>
                  <a:cubicBezTo>
                    <a:pt x="8250" y="8162"/>
                    <a:pt x="8470" y="7942"/>
                    <a:pt x="8690" y="7722"/>
                  </a:cubicBezTo>
                  <a:lnTo>
                    <a:pt x="8800" y="7612"/>
                  </a:lnTo>
                  <a:cubicBezTo>
                    <a:pt x="9130" y="7392"/>
                    <a:pt x="9350" y="7282"/>
                    <a:pt x="9680" y="7172"/>
                  </a:cubicBezTo>
                  <a:cubicBezTo>
                    <a:pt x="9715" y="7149"/>
                    <a:pt x="9745" y="7128"/>
                    <a:pt x="9769" y="7110"/>
                  </a:cubicBezTo>
                  <a:lnTo>
                    <a:pt x="9769" y="7110"/>
                  </a:lnTo>
                  <a:lnTo>
                    <a:pt x="10010" y="7062"/>
                  </a:lnTo>
                  <a:lnTo>
                    <a:pt x="10450" y="6952"/>
                  </a:lnTo>
                  <a:lnTo>
                    <a:pt x="10780" y="6952"/>
                  </a:lnTo>
                  <a:cubicBezTo>
                    <a:pt x="10881" y="6912"/>
                    <a:pt x="10911" y="6886"/>
                    <a:pt x="10897" y="6871"/>
                  </a:cubicBezTo>
                  <a:lnTo>
                    <a:pt x="10897" y="6871"/>
                  </a:lnTo>
                  <a:cubicBezTo>
                    <a:pt x="10927" y="6870"/>
                    <a:pt x="10956" y="6870"/>
                    <a:pt x="10986" y="6870"/>
                  </a:cubicBezTo>
                  <a:cubicBezTo>
                    <a:pt x="11192" y="6870"/>
                    <a:pt x="11385" y="6897"/>
                    <a:pt x="11549" y="6952"/>
                  </a:cubicBezTo>
                  <a:lnTo>
                    <a:pt x="11879" y="6952"/>
                  </a:lnTo>
                  <a:cubicBezTo>
                    <a:pt x="12076" y="6952"/>
                    <a:pt x="12126" y="6943"/>
                    <a:pt x="12100" y="6929"/>
                  </a:cubicBezTo>
                  <a:lnTo>
                    <a:pt x="12100" y="6929"/>
                  </a:lnTo>
                  <a:cubicBezTo>
                    <a:pt x="12179" y="6943"/>
                    <a:pt x="12254" y="6952"/>
                    <a:pt x="12319" y="6952"/>
                  </a:cubicBezTo>
                  <a:cubicBezTo>
                    <a:pt x="12686" y="7053"/>
                    <a:pt x="13035" y="7100"/>
                    <a:pt x="13364" y="7100"/>
                  </a:cubicBezTo>
                  <a:cubicBezTo>
                    <a:pt x="16987" y="7100"/>
                    <a:pt x="18222" y="1462"/>
                    <a:pt x="14189" y="353"/>
                  </a:cubicBezTo>
                  <a:cubicBezTo>
                    <a:pt x="13238" y="115"/>
                    <a:pt x="12267" y="1"/>
                    <a:pt x="113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9" name="Google Shape;1659;p39"/>
            <p:cNvSpPr/>
            <p:nvPr/>
          </p:nvSpPr>
          <p:spPr>
            <a:xfrm>
              <a:off x="2899825" y="1559625"/>
              <a:ext cx="409750" cy="509600"/>
            </a:xfrm>
            <a:custGeom>
              <a:avLst/>
              <a:gdLst/>
              <a:ahLst/>
              <a:cxnLst/>
              <a:rect l="l" t="t" r="r" b="b"/>
              <a:pathLst>
                <a:path w="16390" h="20384" extrusionOk="0">
                  <a:moveTo>
                    <a:pt x="8276" y="6935"/>
                  </a:moveTo>
                  <a:cubicBezTo>
                    <a:pt x="8274" y="6935"/>
                    <a:pt x="8215" y="6979"/>
                    <a:pt x="8140" y="7039"/>
                  </a:cubicBezTo>
                  <a:lnTo>
                    <a:pt x="8140" y="7039"/>
                  </a:lnTo>
                  <a:cubicBezTo>
                    <a:pt x="8239" y="6965"/>
                    <a:pt x="8277" y="6935"/>
                    <a:pt x="8276" y="6935"/>
                  </a:cubicBezTo>
                  <a:close/>
                  <a:moveTo>
                    <a:pt x="7184" y="8073"/>
                  </a:moveTo>
                  <a:cubicBezTo>
                    <a:pt x="7196" y="8073"/>
                    <a:pt x="7167" y="8174"/>
                    <a:pt x="7040" y="8469"/>
                  </a:cubicBezTo>
                  <a:cubicBezTo>
                    <a:pt x="7040" y="8334"/>
                    <a:pt x="7165" y="8073"/>
                    <a:pt x="7184" y="8073"/>
                  </a:cubicBezTo>
                  <a:close/>
                  <a:moveTo>
                    <a:pt x="7040" y="8469"/>
                  </a:moveTo>
                  <a:cubicBezTo>
                    <a:pt x="7003" y="8581"/>
                    <a:pt x="6978" y="8655"/>
                    <a:pt x="6963" y="8700"/>
                  </a:cubicBezTo>
                  <a:lnTo>
                    <a:pt x="6963" y="8700"/>
                  </a:lnTo>
                  <a:cubicBezTo>
                    <a:pt x="6983" y="8615"/>
                    <a:pt x="7006" y="8537"/>
                    <a:pt x="7040" y="8469"/>
                  </a:cubicBezTo>
                  <a:close/>
                  <a:moveTo>
                    <a:pt x="8672" y="13146"/>
                  </a:moveTo>
                  <a:cubicBezTo>
                    <a:pt x="8677" y="13146"/>
                    <a:pt x="8814" y="13197"/>
                    <a:pt x="8955" y="13250"/>
                  </a:cubicBezTo>
                  <a:lnTo>
                    <a:pt x="8955" y="13250"/>
                  </a:lnTo>
                  <a:cubicBezTo>
                    <a:pt x="8903" y="13233"/>
                    <a:pt x="8852" y="13216"/>
                    <a:pt x="8800" y="13199"/>
                  </a:cubicBezTo>
                  <a:cubicBezTo>
                    <a:pt x="8705" y="13161"/>
                    <a:pt x="8669" y="13146"/>
                    <a:pt x="8672" y="13146"/>
                  </a:cubicBezTo>
                  <a:close/>
                  <a:moveTo>
                    <a:pt x="7700" y="0"/>
                  </a:moveTo>
                  <a:cubicBezTo>
                    <a:pt x="7113" y="0"/>
                    <a:pt x="6527" y="147"/>
                    <a:pt x="5940" y="440"/>
                  </a:cubicBezTo>
                  <a:lnTo>
                    <a:pt x="6050" y="440"/>
                  </a:lnTo>
                  <a:cubicBezTo>
                    <a:pt x="2311" y="2090"/>
                    <a:pt x="1" y="5829"/>
                    <a:pt x="1" y="9899"/>
                  </a:cubicBezTo>
                  <a:cubicBezTo>
                    <a:pt x="1" y="13859"/>
                    <a:pt x="2201" y="17488"/>
                    <a:pt x="5720" y="19248"/>
                  </a:cubicBezTo>
                  <a:cubicBezTo>
                    <a:pt x="7253" y="20014"/>
                    <a:pt x="8918" y="20383"/>
                    <a:pt x="10604" y="20383"/>
                  </a:cubicBezTo>
                  <a:cubicBezTo>
                    <a:pt x="11579" y="20383"/>
                    <a:pt x="12562" y="20260"/>
                    <a:pt x="13529" y="20018"/>
                  </a:cubicBezTo>
                  <a:cubicBezTo>
                    <a:pt x="15399" y="19578"/>
                    <a:pt x="16389" y="17598"/>
                    <a:pt x="15949" y="15838"/>
                  </a:cubicBezTo>
                  <a:cubicBezTo>
                    <a:pt x="15486" y="14265"/>
                    <a:pt x="14090" y="13315"/>
                    <a:pt x="12544" y="13315"/>
                  </a:cubicBezTo>
                  <a:cubicBezTo>
                    <a:pt x="12253" y="13315"/>
                    <a:pt x="11956" y="13349"/>
                    <a:pt x="11660" y="13419"/>
                  </a:cubicBezTo>
                  <a:cubicBezTo>
                    <a:pt x="11550" y="13419"/>
                    <a:pt x="11330" y="13529"/>
                    <a:pt x="11110" y="13529"/>
                  </a:cubicBezTo>
                  <a:lnTo>
                    <a:pt x="10230" y="13529"/>
                  </a:lnTo>
                  <a:cubicBezTo>
                    <a:pt x="10153" y="13521"/>
                    <a:pt x="10084" y="13514"/>
                    <a:pt x="10023" y="13509"/>
                  </a:cubicBezTo>
                  <a:lnTo>
                    <a:pt x="10023" y="13509"/>
                  </a:lnTo>
                  <a:cubicBezTo>
                    <a:pt x="10105" y="13529"/>
                    <a:pt x="10168" y="13529"/>
                    <a:pt x="10230" y="13529"/>
                  </a:cubicBezTo>
                  <a:lnTo>
                    <a:pt x="10010" y="13529"/>
                  </a:lnTo>
                  <a:cubicBezTo>
                    <a:pt x="9790" y="13529"/>
                    <a:pt x="9472" y="13480"/>
                    <a:pt x="9611" y="13480"/>
                  </a:cubicBezTo>
                  <a:cubicBezTo>
                    <a:pt x="9665" y="13480"/>
                    <a:pt x="9791" y="13487"/>
                    <a:pt x="10023" y="13509"/>
                  </a:cubicBezTo>
                  <a:lnTo>
                    <a:pt x="10023" y="13509"/>
                  </a:lnTo>
                  <a:cubicBezTo>
                    <a:pt x="9960" y="13493"/>
                    <a:pt x="9885" y="13466"/>
                    <a:pt x="9790" y="13419"/>
                  </a:cubicBezTo>
                  <a:cubicBezTo>
                    <a:pt x="9563" y="13419"/>
                    <a:pt x="9336" y="13367"/>
                    <a:pt x="9110" y="13298"/>
                  </a:cubicBezTo>
                  <a:lnTo>
                    <a:pt x="9110" y="13298"/>
                  </a:lnTo>
                  <a:lnTo>
                    <a:pt x="8690" y="13089"/>
                  </a:lnTo>
                  <a:cubicBezTo>
                    <a:pt x="8580" y="12979"/>
                    <a:pt x="8470" y="12869"/>
                    <a:pt x="8360" y="12869"/>
                  </a:cubicBezTo>
                  <a:lnTo>
                    <a:pt x="8360" y="12869"/>
                  </a:lnTo>
                  <a:lnTo>
                    <a:pt x="8360" y="12869"/>
                  </a:lnTo>
                  <a:cubicBezTo>
                    <a:pt x="8028" y="12538"/>
                    <a:pt x="8010" y="12529"/>
                    <a:pt x="7810" y="12429"/>
                  </a:cubicBezTo>
                  <a:lnTo>
                    <a:pt x="7739" y="12334"/>
                  </a:lnTo>
                  <a:lnTo>
                    <a:pt x="7739" y="12334"/>
                  </a:lnTo>
                  <a:cubicBezTo>
                    <a:pt x="7718" y="12297"/>
                    <a:pt x="7700" y="12253"/>
                    <a:pt x="7700" y="12209"/>
                  </a:cubicBezTo>
                  <a:cubicBezTo>
                    <a:pt x="7590" y="12209"/>
                    <a:pt x="7370" y="11769"/>
                    <a:pt x="7260" y="11549"/>
                  </a:cubicBezTo>
                  <a:cubicBezTo>
                    <a:pt x="7260" y="11549"/>
                    <a:pt x="7260" y="11458"/>
                    <a:pt x="7178" y="11359"/>
                  </a:cubicBezTo>
                  <a:lnTo>
                    <a:pt x="7178" y="11359"/>
                  </a:lnTo>
                  <a:cubicBezTo>
                    <a:pt x="7151" y="11290"/>
                    <a:pt x="7131" y="11234"/>
                    <a:pt x="7100" y="11184"/>
                  </a:cubicBezTo>
                  <a:lnTo>
                    <a:pt x="7100" y="11184"/>
                  </a:lnTo>
                  <a:cubicBezTo>
                    <a:pt x="7009" y="10929"/>
                    <a:pt x="6930" y="10728"/>
                    <a:pt x="6930" y="10449"/>
                  </a:cubicBezTo>
                  <a:cubicBezTo>
                    <a:pt x="6930" y="10415"/>
                    <a:pt x="6930" y="10377"/>
                    <a:pt x="6930" y="10339"/>
                  </a:cubicBezTo>
                  <a:lnTo>
                    <a:pt x="6930" y="9459"/>
                  </a:lnTo>
                  <a:lnTo>
                    <a:pt x="6930" y="9019"/>
                  </a:lnTo>
                  <a:cubicBezTo>
                    <a:pt x="6930" y="9019"/>
                    <a:pt x="6852" y="9643"/>
                    <a:pt x="6827" y="9643"/>
                  </a:cubicBezTo>
                  <a:cubicBezTo>
                    <a:pt x="6823" y="9643"/>
                    <a:pt x="6820" y="9621"/>
                    <a:pt x="6820" y="9569"/>
                  </a:cubicBezTo>
                  <a:cubicBezTo>
                    <a:pt x="6930" y="9349"/>
                    <a:pt x="6820" y="9459"/>
                    <a:pt x="6820" y="9349"/>
                  </a:cubicBezTo>
                  <a:cubicBezTo>
                    <a:pt x="6891" y="9137"/>
                    <a:pt x="6916" y="8925"/>
                    <a:pt x="6954" y="8743"/>
                  </a:cubicBezTo>
                  <a:lnTo>
                    <a:pt x="6954" y="8743"/>
                  </a:lnTo>
                  <a:cubicBezTo>
                    <a:pt x="6984" y="8676"/>
                    <a:pt x="7086" y="8424"/>
                    <a:pt x="7150" y="8359"/>
                  </a:cubicBezTo>
                  <a:cubicBezTo>
                    <a:pt x="7150" y="8184"/>
                    <a:pt x="7500" y="7798"/>
                    <a:pt x="7642" y="7537"/>
                  </a:cubicBezTo>
                  <a:lnTo>
                    <a:pt x="7642" y="7537"/>
                  </a:lnTo>
                  <a:cubicBezTo>
                    <a:pt x="7737" y="7442"/>
                    <a:pt x="7844" y="7335"/>
                    <a:pt x="8030" y="7149"/>
                  </a:cubicBezTo>
                  <a:lnTo>
                    <a:pt x="8140" y="7039"/>
                  </a:lnTo>
                  <a:lnTo>
                    <a:pt x="8140" y="7039"/>
                  </a:lnTo>
                  <a:cubicBezTo>
                    <a:pt x="8041" y="7119"/>
                    <a:pt x="7913" y="7226"/>
                    <a:pt x="7850" y="7301"/>
                  </a:cubicBezTo>
                  <a:lnTo>
                    <a:pt x="7850" y="7301"/>
                  </a:lnTo>
                  <a:cubicBezTo>
                    <a:pt x="7967" y="7125"/>
                    <a:pt x="8152" y="7027"/>
                    <a:pt x="8250" y="6929"/>
                  </a:cubicBezTo>
                  <a:cubicBezTo>
                    <a:pt x="8690" y="6709"/>
                    <a:pt x="9020" y="6489"/>
                    <a:pt x="9460" y="6379"/>
                  </a:cubicBezTo>
                  <a:cubicBezTo>
                    <a:pt x="10230" y="5939"/>
                    <a:pt x="10780" y="5169"/>
                    <a:pt x="11000" y="4290"/>
                  </a:cubicBezTo>
                  <a:cubicBezTo>
                    <a:pt x="11550" y="2530"/>
                    <a:pt x="10450" y="550"/>
                    <a:pt x="8580" y="110"/>
                  </a:cubicBezTo>
                  <a:cubicBezTo>
                    <a:pt x="8287" y="37"/>
                    <a:pt x="7993" y="0"/>
                    <a:pt x="7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0" name="Google Shape;1660;p39"/>
            <p:cNvSpPr/>
            <p:nvPr/>
          </p:nvSpPr>
          <p:spPr>
            <a:xfrm>
              <a:off x="3548775" y="1559050"/>
              <a:ext cx="452800" cy="511950"/>
            </a:xfrm>
            <a:custGeom>
              <a:avLst/>
              <a:gdLst/>
              <a:ahLst/>
              <a:cxnLst/>
              <a:rect l="l" t="t" r="r" b="b"/>
              <a:pathLst>
                <a:path w="18112" h="20478" extrusionOk="0">
                  <a:moveTo>
                    <a:pt x="11439" y="6842"/>
                  </a:moveTo>
                  <a:cubicBezTo>
                    <a:pt x="11542" y="6842"/>
                    <a:pt x="11635" y="6853"/>
                    <a:pt x="11723" y="6868"/>
                  </a:cubicBezTo>
                  <a:lnTo>
                    <a:pt x="11723" y="6868"/>
                  </a:lnTo>
                  <a:cubicBezTo>
                    <a:pt x="11594" y="6853"/>
                    <a:pt x="11473" y="6842"/>
                    <a:pt x="11439" y="6842"/>
                  </a:cubicBezTo>
                  <a:close/>
                  <a:moveTo>
                    <a:pt x="8319" y="12900"/>
                  </a:moveTo>
                  <a:lnTo>
                    <a:pt x="8319" y="12900"/>
                  </a:lnTo>
                  <a:cubicBezTo>
                    <a:pt x="8371" y="12977"/>
                    <a:pt x="8408" y="13034"/>
                    <a:pt x="8398" y="13034"/>
                  </a:cubicBezTo>
                  <a:cubicBezTo>
                    <a:pt x="8394" y="13034"/>
                    <a:pt x="8382" y="13024"/>
                    <a:pt x="8359" y="13002"/>
                  </a:cubicBezTo>
                  <a:lnTo>
                    <a:pt x="8319" y="12900"/>
                  </a:lnTo>
                  <a:close/>
                  <a:moveTo>
                    <a:pt x="11226" y="1"/>
                  </a:moveTo>
                  <a:cubicBezTo>
                    <a:pt x="9977" y="1"/>
                    <a:pt x="8728" y="198"/>
                    <a:pt x="7479" y="573"/>
                  </a:cubicBezTo>
                  <a:cubicBezTo>
                    <a:pt x="5500" y="1343"/>
                    <a:pt x="3630" y="2773"/>
                    <a:pt x="2420" y="4533"/>
                  </a:cubicBezTo>
                  <a:cubicBezTo>
                    <a:pt x="220" y="7832"/>
                    <a:pt x="0" y="12012"/>
                    <a:pt x="1760" y="15421"/>
                  </a:cubicBezTo>
                  <a:cubicBezTo>
                    <a:pt x="2860" y="17511"/>
                    <a:pt x="4510" y="19051"/>
                    <a:pt x="6599" y="19931"/>
                  </a:cubicBezTo>
                  <a:cubicBezTo>
                    <a:pt x="7201" y="20307"/>
                    <a:pt x="7802" y="20477"/>
                    <a:pt x="8438" y="20477"/>
                  </a:cubicBezTo>
                  <a:cubicBezTo>
                    <a:pt x="8733" y="20477"/>
                    <a:pt x="9036" y="20440"/>
                    <a:pt x="9349" y="20371"/>
                  </a:cubicBezTo>
                  <a:cubicBezTo>
                    <a:pt x="10119" y="20151"/>
                    <a:pt x="10889" y="19491"/>
                    <a:pt x="11329" y="18721"/>
                  </a:cubicBezTo>
                  <a:cubicBezTo>
                    <a:pt x="12209" y="17291"/>
                    <a:pt x="11879" y="14871"/>
                    <a:pt x="10119" y="14102"/>
                  </a:cubicBezTo>
                  <a:lnTo>
                    <a:pt x="10229" y="13992"/>
                  </a:lnTo>
                  <a:cubicBezTo>
                    <a:pt x="9789" y="13882"/>
                    <a:pt x="9459" y="13772"/>
                    <a:pt x="9129" y="13552"/>
                  </a:cubicBezTo>
                  <a:lnTo>
                    <a:pt x="8799" y="13222"/>
                  </a:lnTo>
                  <a:cubicBezTo>
                    <a:pt x="8682" y="13143"/>
                    <a:pt x="8620" y="13107"/>
                    <a:pt x="8596" y="13098"/>
                  </a:cubicBezTo>
                  <a:lnTo>
                    <a:pt x="8596" y="13098"/>
                  </a:lnTo>
                  <a:cubicBezTo>
                    <a:pt x="8473" y="12987"/>
                    <a:pt x="8381" y="12869"/>
                    <a:pt x="8249" y="12672"/>
                  </a:cubicBezTo>
                  <a:lnTo>
                    <a:pt x="8213" y="12635"/>
                  </a:lnTo>
                  <a:lnTo>
                    <a:pt x="8139" y="12452"/>
                  </a:lnTo>
                  <a:cubicBezTo>
                    <a:pt x="7986" y="12299"/>
                    <a:pt x="7886" y="12145"/>
                    <a:pt x="7803" y="11955"/>
                  </a:cubicBezTo>
                  <a:lnTo>
                    <a:pt x="7803" y="11955"/>
                  </a:lnTo>
                  <a:cubicBezTo>
                    <a:pt x="7779" y="11836"/>
                    <a:pt x="7699" y="11649"/>
                    <a:pt x="7699" y="11462"/>
                  </a:cubicBezTo>
                  <a:cubicBezTo>
                    <a:pt x="7679" y="11442"/>
                    <a:pt x="7663" y="11414"/>
                    <a:pt x="7649" y="11381"/>
                  </a:cubicBezTo>
                  <a:lnTo>
                    <a:pt x="7649" y="11381"/>
                  </a:lnTo>
                  <a:cubicBezTo>
                    <a:pt x="7661" y="11448"/>
                    <a:pt x="7663" y="11476"/>
                    <a:pt x="7659" y="11476"/>
                  </a:cubicBezTo>
                  <a:cubicBezTo>
                    <a:pt x="7651" y="11476"/>
                    <a:pt x="7621" y="11367"/>
                    <a:pt x="7603" y="11223"/>
                  </a:cubicBezTo>
                  <a:lnTo>
                    <a:pt x="7603" y="11223"/>
                  </a:lnTo>
                  <a:cubicBezTo>
                    <a:pt x="7616" y="11284"/>
                    <a:pt x="7630" y="11338"/>
                    <a:pt x="7649" y="11381"/>
                  </a:cubicBezTo>
                  <a:lnTo>
                    <a:pt x="7649" y="11381"/>
                  </a:lnTo>
                  <a:cubicBezTo>
                    <a:pt x="7639" y="11326"/>
                    <a:pt x="7621" y="11245"/>
                    <a:pt x="7593" y="11131"/>
                  </a:cubicBezTo>
                  <a:lnTo>
                    <a:pt x="7593" y="11131"/>
                  </a:lnTo>
                  <a:cubicBezTo>
                    <a:pt x="7596" y="11163"/>
                    <a:pt x="7599" y="11194"/>
                    <a:pt x="7603" y="11223"/>
                  </a:cubicBezTo>
                  <a:lnTo>
                    <a:pt x="7603" y="11223"/>
                  </a:lnTo>
                  <a:cubicBezTo>
                    <a:pt x="7584" y="11141"/>
                    <a:pt x="7568" y="11045"/>
                    <a:pt x="7546" y="10943"/>
                  </a:cubicBezTo>
                  <a:lnTo>
                    <a:pt x="7546" y="10943"/>
                  </a:lnTo>
                  <a:cubicBezTo>
                    <a:pt x="7564" y="11014"/>
                    <a:pt x="7580" y="11076"/>
                    <a:pt x="7593" y="11131"/>
                  </a:cubicBezTo>
                  <a:lnTo>
                    <a:pt x="7593" y="11131"/>
                  </a:lnTo>
                  <a:cubicBezTo>
                    <a:pt x="7591" y="11095"/>
                    <a:pt x="7589" y="11059"/>
                    <a:pt x="7589" y="11022"/>
                  </a:cubicBezTo>
                  <a:cubicBezTo>
                    <a:pt x="7479" y="10692"/>
                    <a:pt x="7589" y="10692"/>
                    <a:pt x="7589" y="10582"/>
                  </a:cubicBezTo>
                  <a:lnTo>
                    <a:pt x="7589" y="9702"/>
                  </a:lnTo>
                  <a:cubicBezTo>
                    <a:pt x="7583" y="9773"/>
                    <a:pt x="7578" y="9836"/>
                    <a:pt x="7573" y="9894"/>
                  </a:cubicBezTo>
                  <a:lnTo>
                    <a:pt x="7573" y="9894"/>
                  </a:lnTo>
                  <a:cubicBezTo>
                    <a:pt x="7582" y="9748"/>
                    <a:pt x="7589" y="9594"/>
                    <a:pt x="7589" y="9482"/>
                  </a:cubicBezTo>
                  <a:cubicBezTo>
                    <a:pt x="7644" y="9372"/>
                    <a:pt x="7699" y="9235"/>
                    <a:pt x="7754" y="9097"/>
                  </a:cubicBezTo>
                  <a:lnTo>
                    <a:pt x="7754" y="9097"/>
                  </a:lnTo>
                  <a:cubicBezTo>
                    <a:pt x="7782" y="9070"/>
                    <a:pt x="7809" y="9042"/>
                    <a:pt x="7809" y="9042"/>
                  </a:cubicBezTo>
                  <a:lnTo>
                    <a:pt x="8029" y="8602"/>
                  </a:lnTo>
                  <a:cubicBezTo>
                    <a:pt x="8174" y="8384"/>
                    <a:pt x="8511" y="7975"/>
                    <a:pt x="8471" y="7975"/>
                  </a:cubicBezTo>
                  <a:cubicBezTo>
                    <a:pt x="8449" y="7975"/>
                    <a:pt x="8328" y="8083"/>
                    <a:pt x="8029" y="8382"/>
                  </a:cubicBezTo>
                  <a:cubicBezTo>
                    <a:pt x="8249" y="8162"/>
                    <a:pt x="8469" y="7942"/>
                    <a:pt x="8689" y="7722"/>
                  </a:cubicBezTo>
                  <a:lnTo>
                    <a:pt x="8799" y="7612"/>
                  </a:lnTo>
                  <a:cubicBezTo>
                    <a:pt x="9019" y="7392"/>
                    <a:pt x="9349" y="7282"/>
                    <a:pt x="9569" y="7172"/>
                  </a:cubicBezTo>
                  <a:cubicBezTo>
                    <a:pt x="9593" y="7156"/>
                    <a:pt x="9614" y="7142"/>
                    <a:pt x="9632" y="7129"/>
                  </a:cubicBezTo>
                  <a:lnTo>
                    <a:pt x="9632" y="7129"/>
                  </a:lnTo>
                  <a:lnTo>
                    <a:pt x="9899" y="7062"/>
                  </a:lnTo>
                  <a:lnTo>
                    <a:pt x="10449" y="6952"/>
                  </a:lnTo>
                  <a:lnTo>
                    <a:pt x="10669" y="6952"/>
                  </a:lnTo>
                  <a:cubicBezTo>
                    <a:pt x="10787" y="6913"/>
                    <a:pt x="10835" y="6888"/>
                    <a:pt x="10837" y="6873"/>
                  </a:cubicBezTo>
                  <a:lnTo>
                    <a:pt x="10837" y="6873"/>
                  </a:lnTo>
                  <a:cubicBezTo>
                    <a:pt x="10872" y="6871"/>
                    <a:pt x="10908" y="6870"/>
                    <a:pt x="10944" y="6870"/>
                  </a:cubicBezTo>
                  <a:cubicBezTo>
                    <a:pt x="11136" y="6870"/>
                    <a:pt x="11329" y="6897"/>
                    <a:pt x="11549" y="6952"/>
                  </a:cubicBezTo>
                  <a:lnTo>
                    <a:pt x="11879" y="6952"/>
                  </a:lnTo>
                  <a:cubicBezTo>
                    <a:pt x="12033" y="6952"/>
                    <a:pt x="12097" y="6946"/>
                    <a:pt x="12103" y="6937"/>
                  </a:cubicBezTo>
                  <a:lnTo>
                    <a:pt x="12103" y="6937"/>
                  </a:lnTo>
                  <a:cubicBezTo>
                    <a:pt x="12171" y="6946"/>
                    <a:pt x="12242" y="6952"/>
                    <a:pt x="12319" y="6952"/>
                  </a:cubicBezTo>
                  <a:cubicBezTo>
                    <a:pt x="12685" y="7053"/>
                    <a:pt x="13034" y="7100"/>
                    <a:pt x="13362" y="7100"/>
                  </a:cubicBezTo>
                  <a:cubicBezTo>
                    <a:pt x="16969" y="7100"/>
                    <a:pt x="18112" y="1462"/>
                    <a:pt x="14079" y="353"/>
                  </a:cubicBezTo>
                  <a:cubicBezTo>
                    <a:pt x="13128" y="115"/>
                    <a:pt x="12177" y="1"/>
                    <a:pt x="11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1" name="Google Shape;1661;p39"/>
            <p:cNvSpPr/>
            <p:nvPr/>
          </p:nvSpPr>
          <p:spPr>
            <a:xfrm>
              <a:off x="4230700" y="15596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8094" y="7019"/>
                  </a:moveTo>
                  <a:lnTo>
                    <a:pt x="8094" y="7019"/>
                  </a:lnTo>
                  <a:cubicBezTo>
                    <a:pt x="7963" y="7105"/>
                    <a:pt x="7861" y="7207"/>
                    <a:pt x="7699" y="7369"/>
                  </a:cubicBezTo>
                  <a:cubicBezTo>
                    <a:pt x="7758" y="7311"/>
                    <a:pt x="7972" y="7127"/>
                    <a:pt x="8094" y="7019"/>
                  </a:cubicBezTo>
                  <a:close/>
                  <a:moveTo>
                    <a:pt x="7040" y="8469"/>
                  </a:moveTo>
                  <a:lnTo>
                    <a:pt x="7040" y="8469"/>
                  </a:lnTo>
                  <a:cubicBezTo>
                    <a:pt x="7006" y="8536"/>
                    <a:pt x="6983" y="8612"/>
                    <a:pt x="6964" y="8695"/>
                  </a:cubicBezTo>
                  <a:lnTo>
                    <a:pt x="6964" y="8695"/>
                  </a:lnTo>
                  <a:cubicBezTo>
                    <a:pt x="6979" y="8650"/>
                    <a:pt x="7003" y="8577"/>
                    <a:pt x="7040" y="8469"/>
                  </a:cubicBezTo>
                  <a:close/>
                  <a:moveTo>
                    <a:pt x="8671" y="13146"/>
                  </a:moveTo>
                  <a:cubicBezTo>
                    <a:pt x="8676" y="13146"/>
                    <a:pt x="8814" y="13197"/>
                    <a:pt x="8954" y="13250"/>
                  </a:cubicBezTo>
                  <a:lnTo>
                    <a:pt x="8954" y="13250"/>
                  </a:lnTo>
                  <a:cubicBezTo>
                    <a:pt x="8903" y="13233"/>
                    <a:pt x="8851" y="13216"/>
                    <a:pt x="8799" y="13199"/>
                  </a:cubicBezTo>
                  <a:cubicBezTo>
                    <a:pt x="8704" y="13161"/>
                    <a:pt x="8668" y="13146"/>
                    <a:pt x="8671" y="13146"/>
                  </a:cubicBezTo>
                  <a:close/>
                  <a:moveTo>
                    <a:pt x="7675" y="0"/>
                  </a:moveTo>
                  <a:cubicBezTo>
                    <a:pt x="7064" y="0"/>
                    <a:pt x="6453" y="147"/>
                    <a:pt x="5940" y="440"/>
                  </a:cubicBezTo>
                  <a:lnTo>
                    <a:pt x="6050" y="440"/>
                  </a:lnTo>
                  <a:cubicBezTo>
                    <a:pt x="2310" y="2090"/>
                    <a:pt x="0" y="5829"/>
                    <a:pt x="0" y="9899"/>
                  </a:cubicBezTo>
                  <a:cubicBezTo>
                    <a:pt x="0" y="13859"/>
                    <a:pt x="2200" y="17488"/>
                    <a:pt x="5720" y="19248"/>
                  </a:cubicBezTo>
                  <a:cubicBezTo>
                    <a:pt x="7252" y="20014"/>
                    <a:pt x="8917" y="20383"/>
                    <a:pt x="10603" y="20383"/>
                  </a:cubicBezTo>
                  <a:cubicBezTo>
                    <a:pt x="11579" y="20383"/>
                    <a:pt x="12561" y="20260"/>
                    <a:pt x="13529" y="20018"/>
                  </a:cubicBezTo>
                  <a:cubicBezTo>
                    <a:pt x="15399" y="19578"/>
                    <a:pt x="16389" y="17598"/>
                    <a:pt x="15949" y="15838"/>
                  </a:cubicBezTo>
                  <a:cubicBezTo>
                    <a:pt x="15486" y="14265"/>
                    <a:pt x="14089" y="13315"/>
                    <a:pt x="12544" y="13315"/>
                  </a:cubicBezTo>
                  <a:cubicBezTo>
                    <a:pt x="12252" y="13315"/>
                    <a:pt x="11956" y="13349"/>
                    <a:pt x="11659" y="13419"/>
                  </a:cubicBezTo>
                  <a:cubicBezTo>
                    <a:pt x="11549" y="13419"/>
                    <a:pt x="11329" y="13529"/>
                    <a:pt x="11109" y="13529"/>
                  </a:cubicBezTo>
                  <a:lnTo>
                    <a:pt x="10229" y="13529"/>
                  </a:lnTo>
                  <a:cubicBezTo>
                    <a:pt x="10153" y="13521"/>
                    <a:pt x="10084" y="13514"/>
                    <a:pt x="10023" y="13509"/>
                  </a:cubicBezTo>
                  <a:lnTo>
                    <a:pt x="10023" y="13509"/>
                  </a:lnTo>
                  <a:cubicBezTo>
                    <a:pt x="10105" y="13529"/>
                    <a:pt x="10167" y="13529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0"/>
                    <a:pt x="9610" y="13480"/>
                  </a:cubicBezTo>
                  <a:cubicBezTo>
                    <a:pt x="9665" y="13480"/>
                    <a:pt x="9791" y="13487"/>
                    <a:pt x="10023" y="13509"/>
                  </a:cubicBezTo>
                  <a:lnTo>
                    <a:pt x="10023" y="13509"/>
                  </a:lnTo>
                  <a:cubicBezTo>
                    <a:pt x="9960" y="13493"/>
                    <a:pt x="9885" y="13466"/>
                    <a:pt x="9789" y="13419"/>
                  </a:cubicBezTo>
                  <a:cubicBezTo>
                    <a:pt x="9562" y="13419"/>
                    <a:pt x="9336" y="13367"/>
                    <a:pt x="9109" y="13298"/>
                  </a:cubicBezTo>
                  <a:lnTo>
                    <a:pt x="9109" y="13298"/>
                  </a:lnTo>
                  <a:lnTo>
                    <a:pt x="8689" y="13089"/>
                  </a:lnTo>
                  <a:cubicBezTo>
                    <a:pt x="8579" y="12979"/>
                    <a:pt x="8469" y="12869"/>
                    <a:pt x="8359" y="12869"/>
                  </a:cubicBezTo>
                  <a:lnTo>
                    <a:pt x="8359" y="12869"/>
                  </a:lnTo>
                  <a:lnTo>
                    <a:pt x="8359" y="12869"/>
                  </a:lnTo>
                  <a:cubicBezTo>
                    <a:pt x="8028" y="12538"/>
                    <a:pt x="8009" y="12529"/>
                    <a:pt x="7809" y="12429"/>
                  </a:cubicBezTo>
                  <a:lnTo>
                    <a:pt x="7738" y="12334"/>
                  </a:lnTo>
                  <a:lnTo>
                    <a:pt x="7738" y="12334"/>
                  </a:lnTo>
                  <a:cubicBezTo>
                    <a:pt x="7717" y="12297"/>
                    <a:pt x="7699" y="12253"/>
                    <a:pt x="7699" y="12209"/>
                  </a:cubicBezTo>
                  <a:cubicBezTo>
                    <a:pt x="7589" y="12209"/>
                    <a:pt x="7369" y="11769"/>
                    <a:pt x="7259" y="11549"/>
                  </a:cubicBezTo>
                  <a:cubicBezTo>
                    <a:pt x="7174" y="11378"/>
                    <a:pt x="7155" y="11273"/>
                    <a:pt x="7099" y="11184"/>
                  </a:cubicBezTo>
                  <a:lnTo>
                    <a:pt x="7099" y="11184"/>
                  </a:lnTo>
                  <a:cubicBezTo>
                    <a:pt x="7008" y="10929"/>
                    <a:pt x="6930" y="10728"/>
                    <a:pt x="6930" y="10449"/>
                  </a:cubicBezTo>
                  <a:cubicBezTo>
                    <a:pt x="6930" y="10415"/>
                    <a:pt x="6930" y="10377"/>
                    <a:pt x="6930" y="10339"/>
                  </a:cubicBezTo>
                  <a:lnTo>
                    <a:pt x="6930" y="9459"/>
                  </a:lnTo>
                  <a:lnTo>
                    <a:pt x="6930" y="9019"/>
                  </a:lnTo>
                  <a:cubicBezTo>
                    <a:pt x="6930" y="9019"/>
                    <a:pt x="6852" y="9643"/>
                    <a:pt x="6827" y="9643"/>
                  </a:cubicBezTo>
                  <a:cubicBezTo>
                    <a:pt x="6822" y="9643"/>
                    <a:pt x="6820" y="9621"/>
                    <a:pt x="6820" y="9569"/>
                  </a:cubicBezTo>
                  <a:cubicBezTo>
                    <a:pt x="6930" y="9349"/>
                    <a:pt x="6820" y="9459"/>
                    <a:pt x="6820" y="9349"/>
                  </a:cubicBezTo>
                  <a:cubicBezTo>
                    <a:pt x="6896" y="9119"/>
                    <a:pt x="6919" y="8888"/>
                    <a:pt x="6964" y="8695"/>
                  </a:cubicBezTo>
                  <a:lnTo>
                    <a:pt x="6964" y="8695"/>
                  </a:lnTo>
                  <a:cubicBezTo>
                    <a:pt x="6949" y="8740"/>
                    <a:pt x="6942" y="8758"/>
                    <a:pt x="6942" y="8758"/>
                  </a:cubicBezTo>
                  <a:cubicBezTo>
                    <a:pt x="6939" y="8758"/>
                    <a:pt x="7040" y="8433"/>
                    <a:pt x="7040" y="8359"/>
                  </a:cubicBezTo>
                  <a:cubicBezTo>
                    <a:pt x="7040" y="8306"/>
                    <a:pt x="7078" y="8233"/>
                    <a:pt x="7135" y="8150"/>
                  </a:cubicBezTo>
                  <a:lnTo>
                    <a:pt x="7135" y="8150"/>
                  </a:lnTo>
                  <a:cubicBezTo>
                    <a:pt x="7093" y="8238"/>
                    <a:pt x="7040" y="8380"/>
                    <a:pt x="7040" y="8469"/>
                  </a:cubicBezTo>
                  <a:cubicBezTo>
                    <a:pt x="7146" y="8220"/>
                    <a:pt x="7184" y="8109"/>
                    <a:pt x="7186" y="8081"/>
                  </a:cubicBezTo>
                  <a:lnTo>
                    <a:pt x="7186" y="8081"/>
                  </a:lnTo>
                  <a:cubicBezTo>
                    <a:pt x="7168" y="8104"/>
                    <a:pt x="7151" y="8128"/>
                    <a:pt x="7135" y="8150"/>
                  </a:cubicBezTo>
                  <a:lnTo>
                    <a:pt x="7135" y="8150"/>
                  </a:lnTo>
                  <a:cubicBezTo>
                    <a:pt x="7158" y="8104"/>
                    <a:pt x="7177" y="8073"/>
                    <a:pt x="7184" y="8073"/>
                  </a:cubicBezTo>
                  <a:lnTo>
                    <a:pt x="7184" y="8073"/>
                  </a:lnTo>
                  <a:cubicBezTo>
                    <a:pt x="7186" y="8073"/>
                    <a:pt x="7186" y="8075"/>
                    <a:pt x="7186" y="8081"/>
                  </a:cubicBezTo>
                  <a:lnTo>
                    <a:pt x="7186" y="8081"/>
                  </a:lnTo>
                  <a:cubicBezTo>
                    <a:pt x="7338" y="7879"/>
                    <a:pt x="7557" y="7638"/>
                    <a:pt x="7596" y="7473"/>
                  </a:cubicBezTo>
                  <a:lnTo>
                    <a:pt x="7596" y="7473"/>
                  </a:lnTo>
                  <a:lnTo>
                    <a:pt x="7919" y="7149"/>
                  </a:lnTo>
                  <a:lnTo>
                    <a:pt x="8029" y="7039"/>
                  </a:lnTo>
                  <a:cubicBezTo>
                    <a:pt x="8129" y="6965"/>
                    <a:pt x="8172" y="6935"/>
                    <a:pt x="8178" y="6935"/>
                  </a:cubicBezTo>
                  <a:lnTo>
                    <a:pt x="8178" y="6935"/>
                  </a:lnTo>
                  <a:cubicBezTo>
                    <a:pt x="8185" y="6935"/>
                    <a:pt x="8149" y="6969"/>
                    <a:pt x="8094" y="7019"/>
                  </a:cubicBezTo>
                  <a:lnTo>
                    <a:pt x="8094" y="7019"/>
                  </a:lnTo>
                  <a:cubicBezTo>
                    <a:pt x="8141" y="6987"/>
                    <a:pt x="8191" y="6958"/>
                    <a:pt x="8249" y="6929"/>
                  </a:cubicBezTo>
                  <a:cubicBezTo>
                    <a:pt x="8579" y="6709"/>
                    <a:pt x="9019" y="6489"/>
                    <a:pt x="9349" y="6379"/>
                  </a:cubicBezTo>
                  <a:cubicBezTo>
                    <a:pt x="10119" y="5939"/>
                    <a:pt x="10779" y="5169"/>
                    <a:pt x="10999" y="4290"/>
                  </a:cubicBezTo>
                  <a:cubicBezTo>
                    <a:pt x="11439" y="2530"/>
                    <a:pt x="10449" y="550"/>
                    <a:pt x="8579" y="110"/>
                  </a:cubicBezTo>
                  <a:cubicBezTo>
                    <a:pt x="8286" y="37"/>
                    <a:pt x="7981" y="0"/>
                    <a:pt x="76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2" name="Google Shape;1662;p39"/>
            <p:cNvSpPr/>
            <p:nvPr/>
          </p:nvSpPr>
          <p:spPr>
            <a:xfrm>
              <a:off x="4879625" y="1559050"/>
              <a:ext cx="452800" cy="509275"/>
            </a:xfrm>
            <a:custGeom>
              <a:avLst/>
              <a:gdLst/>
              <a:ahLst/>
              <a:cxnLst/>
              <a:rect l="l" t="t" r="r" b="b"/>
              <a:pathLst>
                <a:path w="18112" h="20371" extrusionOk="0">
                  <a:moveTo>
                    <a:pt x="11439" y="6842"/>
                  </a:moveTo>
                  <a:cubicBezTo>
                    <a:pt x="11543" y="6842"/>
                    <a:pt x="11635" y="6853"/>
                    <a:pt x="11723" y="6868"/>
                  </a:cubicBezTo>
                  <a:lnTo>
                    <a:pt x="11723" y="6868"/>
                  </a:lnTo>
                  <a:cubicBezTo>
                    <a:pt x="11594" y="6853"/>
                    <a:pt x="11474" y="6842"/>
                    <a:pt x="11439" y="6842"/>
                  </a:cubicBezTo>
                  <a:close/>
                  <a:moveTo>
                    <a:pt x="8319" y="12900"/>
                  </a:moveTo>
                  <a:cubicBezTo>
                    <a:pt x="8372" y="12977"/>
                    <a:pt x="8408" y="13034"/>
                    <a:pt x="8398" y="13034"/>
                  </a:cubicBezTo>
                  <a:cubicBezTo>
                    <a:pt x="8394" y="13034"/>
                    <a:pt x="8382" y="13024"/>
                    <a:pt x="8360" y="13002"/>
                  </a:cubicBezTo>
                  <a:lnTo>
                    <a:pt x="8319" y="12900"/>
                  </a:lnTo>
                  <a:close/>
                  <a:moveTo>
                    <a:pt x="11227" y="1"/>
                  </a:moveTo>
                  <a:cubicBezTo>
                    <a:pt x="9978" y="1"/>
                    <a:pt x="8729" y="198"/>
                    <a:pt x="7480" y="573"/>
                  </a:cubicBezTo>
                  <a:cubicBezTo>
                    <a:pt x="5500" y="1343"/>
                    <a:pt x="3630" y="2773"/>
                    <a:pt x="2420" y="4533"/>
                  </a:cubicBezTo>
                  <a:cubicBezTo>
                    <a:pt x="220" y="7832"/>
                    <a:pt x="1" y="12012"/>
                    <a:pt x="1760" y="15421"/>
                  </a:cubicBezTo>
                  <a:cubicBezTo>
                    <a:pt x="2860" y="17511"/>
                    <a:pt x="4510" y="19051"/>
                    <a:pt x="6600" y="19931"/>
                  </a:cubicBezTo>
                  <a:cubicBezTo>
                    <a:pt x="7113" y="20224"/>
                    <a:pt x="7724" y="20371"/>
                    <a:pt x="8335" y="20371"/>
                  </a:cubicBezTo>
                  <a:cubicBezTo>
                    <a:pt x="8641" y="20371"/>
                    <a:pt x="8946" y="20334"/>
                    <a:pt x="9240" y="20261"/>
                  </a:cubicBezTo>
                  <a:cubicBezTo>
                    <a:pt x="10119" y="20041"/>
                    <a:pt x="10889" y="19491"/>
                    <a:pt x="11329" y="18721"/>
                  </a:cubicBezTo>
                  <a:cubicBezTo>
                    <a:pt x="12099" y="17291"/>
                    <a:pt x="11879" y="14761"/>
                    <a:pt x="10119" y="13992"/>
                  </a:cubicBezTo>
                  <a:lnTo>
                    <a:pt x="10229" y="13992"/>
                  </a:lnTo>
                  <a:cubicBezTo>
                    <a:pt x="9789" y="13882"/>
                    <a:pt x="9460" y="13772"/>
                    <a:pt x="9130" y="13552"/>
                  </a:cubicBezTo>
                  <a:lnTo>
                    <a:pt x="8800" y="13222"/>
                  </a:lnTo>
                  <a:cubicBezTo>
                    <a:pt x="8682" y="13143"/>
                    <a:pt x="8620" y="13107"/>
                    <a:pt x="8596" y="13098"/>
                  </a:cubicBezTo>
                  <a:lnTo>
                    <a:pt x="8596" y="13098"/>
                  </a:lnTo>
                  <a:cubicBezTo>
                    <a:pt x="8473" y="12987"/>
                    <a:pt x="8381" y="12869"/>
                    <a:pt x="8250" y="12672"/>
                  </a:cubicBezTo>
                  <a:lnTo>
                    <a:pt x="8213" y="12635"/>
                  </a:lnTo>
                  <a:lnTo>
                    <a:pt x="8140" y="12452"/>
                  </a:lnTo>
                  <a:cubicBezTo>
                    <a:pt x="7986" y="12299"/>
                    <a:pt x="7887" y="12145"/>
                    <a:pt x="7803" y="11955"/>
                  </a:cubicBezTo>
                  <a:lnTo>
                    <a:pt x="7803" y="11955"/>
                  </a:lnTo>
                  <a:cubicBezTo>
                    <a:pt x="7779" y="11836"/>
                    <a:pt x="7700" y="11649"/>
                    <a:pt x="7700" y="11462"/>
                  </a:cubicBezTo>
                  <a:cubicBezTo>
                    <a:pt x="7680" y="11442"/>
                    <a:pt x="7663" y="11414"/>
                    <a:pt x="7649" y="11381"/>
                  </a:cubicBezTo>
                  <a:lnTo>
                    <a:pt x="7649" y="11381"/>
                  </a:lnTo>
                  <a:cubicBezTo>
                    <a:pt x="7662" y="11448"/>
                    <a:pt x="7664" y="11476"/>
                    <a:pt x="7660" y="11476"/>
                  </a:cubicBezTo>
                  <a:cubicBezTo>
                    <a:pt x="7652" y="11476"/>
                    <a:pt x="7621" y="11367"/>
                    <a:pt x="7603" y="11223"/>
                  </a:cubicBezTo>
                  <a:lnTo>
                    <a:pt x="7603" y="11223"/>
                  </a:lnTo>
                  <a:cubicBezTo>
                    <a:pt x="7617" y="11284"/>
                    <a:pt x="7631" y="11338"/>
                    <a:pt x="7649" y="11381"/>
                  </a:cubicBezTo>
                  <a:lnTo>
                    <a:pt x="7649" y="11381"/>
                  </a:lnTo>
                  <a:cubicBezTo>
                    <a:pt x="7639" y="11326"/>
                    <a:pt x="7621" y="11245"/>
                    <a:pt x="7594" y="11131"/>
                  </a:cubicBezTo>
                  <a:lnTo>
                    <a:pt x="7594" y="11131"/>
                  </a:lnTo>
                  <a:cubicBezTo>
                    <a:pt x="7596" y="11163"/>
                    <a:pt x="7599" y="11194"/>
                    <a:pt x="7603" y="11223"/>
                  </a:cubicBezTo>
                  <a:lnTo>
                    <a:pt x="7603" y="11223"/>
                  </a:lnTo>
                  <a:cubicBezTo>
                    <a:pt x="7585" y="11141"/>
                    <a:pt x="7568" y="11045"/>
                    <a:pt x="7547" y="10943"/>
                  </a:cubicBezTo>
                  <a:lnTo>
                    <a:pt x="7547" y="10943"/>
                  </a:lnTo>
                  <a:cubicBezTo>
                    <a:pt x="7565" y="11014"/>
                    <a:pt x="7581" y="11076"/>
                    <a:pt x="7594" y="11131"/>
                  </a:cubicBezTo>
                  <a:lnTo>
                    <a:pt x="7594" y="11131"/>
                  </a:lnTo>
                  <a:cubicBezTo>
                    <a:pt x="7591" y="11095"/>
                    <a:pt x="7590" y="11059"/>
                    <a:pt x="7590" y="11022"/>
                  </a:cubicBezTo>
                  <a:cubicBezTo>
                    <a:pt x="7480" y="10692"/>
                    <a:pt x="7590" y="10692"/>
                    <a:pt x="7590" y="10582"/>
                  </a:cubicBezTo>
                  <a:lnTo>
                    <a:pt x="7590" y="9702"/>
                  </a:lnTo>
                  <a:cubicBezTo>
                    <a:pt x="7584" y="9773"/>
                    <a:pt x="7579" y="9836"/>
                    <a:pt x="7574" y="9894"/>
                  </a:cubicBezTo>
                  <a:lnTo>
                    <a:pt x="7574" y="9894"/>
                  </a:lnTo>
                  <a:cubicBezTo>
                    <a:pt x="7583" y="9748"/>
                    <a:pt x="7590" y="9594"/>
                    <a:pt x="7590" y="9482"/>
                  </a:cubicBezTo>
                  <a:cubicBezTo>
                    <a:pt x="7645" y="9372"/>
                    <a:pt x="7700" y="9235"/>
                    <a:pt x="7755" y="9097"/>
                  </a:cubicBezTo>
                  <a:lnTo>
                    <a:pt x="7755" y="9097"/>
                  </a:lnTo>
                  <a:cubicBezTo>
                    <a:pt x="7782" y="9070"/>
                    <a:pt x="7810" y="9042"/>
                    <a:pt x="7810" y="9042"/>
                  </a:cubicBezTo>
                  <a:lnTo>
                    <a:pt x="8030" y="8602"/>
                  </a:lnTo>
                  <a:cubicBezTo>
                    <a:pt x="8175" y="8384"/>
                    <a:pt x="8512" y="7975"/>
                    <a:pt x="8471" y="7975"/>
                  </a:cubicBezTo>
                  <a:cubicBezTo>
                    <a:pt x="8450" y="7975"/>
                    <a:pt x="8329" y="8083"/>
                    <a:pt x="8030" y="8382"/>
                  </a:cubicBezTo>
                  <a:cubicBezTo>
                    <a:pt x="8250" y="8162"/>
                    <a:pt x="8470" y="7942"/>
                    <a:pt x="8690" y="7722"/>
                  </a:cubicBezTo>
                  <a:lnTo>
                    <a:pt x="8800" y="7612"/>
                  </a:lnTo>
                  <a:cubicBezTo>
                    <a:pt x="9020" y="7392"/>
                    <a:pt x="9350" y="7282"/>
                    <a:pt x="9570" y="7172"/>
                  </a:cubicBezTo>
                  <a:cubicBezTo>
                    <a:pt x="9593" y="7156"/>
                    <a:pt x="9614" y="7142"/>
                    <a:pt x="9633" y="7129"/>
                  </a:cubicBezTo>
                  <a:lnTo>
                    <a:pt x="9633" y="7129"/>
                  </a:lnTo>
                  <a:lnTo>
                    <a:pt x="9899" y="7062"/>
                  </a:lnTo>
                  <a:lnTo>
                    <a:pt x="10449" y="6952"/>
                  </a:lnTo>
                  <a:lnTo>
                    <a:pt x="10669" y="6952"/>
                  </a:lnTo>
                  <a:cubicBezTo>
                    <a:pt x="10788" y="6913"/>
                    <a:pt x="10835" y="6888"/>
                    <a:pt x="10837" y="6873"/>
                  </a:cubicBezTo>
                  <a:lnTo>
                    <a:pt x="10837" y="6873"/>
                  </a:lnTo>
                  <a:cubicBezTo>
                    <a:pt x="10873" y="6871"/>
                    <a:pt x="10909" y="6870"/>
                    <a:pt x="10944" y="6870"/>
                  </a:cubicBezTo>
                  <a:cubicBezTo>
                    <a:pt x="11137" y="6870"/>
                    <a:pt x="11329" y="6897"/>
                    <a:pt x="11549" y="6952"/>
                  </a:cubicBezTo>
                  <a:lnTo>
                    <a:pt x="11879" y="6952"/>
                  </a:lnTo>
                  <a:cubicBezTo>
                    <a:pt x="12033" y="6952"/>
                    <a:pt x="12097" y="6946"/>
                    <a:pt x="12104" y="6937"/>
                  </a:cubicBezTo>
                  <a:lnTo>
                    <a:pt x="12104" y="6937"/>
                  </a:lnTo>
                  <a:cubicBezTo>
                    <a:pt x="12172" y="6946"/>
                    <a:pt x="12242" y="6952"/>
                    <a:pt x="12319" y="6952"/>
                  </a:cubicBezTo>
                  <a:cubicBezTo>
                    <a:pt x="12686" y="7053"/>
                    <a:pt x="13034" y="7100"/>
                    <a:pt x="13362" y="7100"/>
                  </a:cubicBezTo>
                  <a:cubicBezTo>
                    <a:pt x="16969" y="7100"/>
                    <a:pt x="18112" y="1462"/>
                    <a:pt x="14079" y="353"/>
                  </a:cubicBezTo>
                  <a:cubicBezTo>
                    <a:pt x="13128" y="115"/>
                    <a:pt x="12177" y="1"/>
                    <a:pt x="11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3" name="Google Shape;1663;p39"/>
            <p:cNvSpPr/>
            <p:nvPr/>
          </p:nvSpPr>
          <p:spPr>
            <a:xfrm>
              <a:off x="5561550" y="15596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7040" y="8469"/>
                  </a:moveTo>
                  <a:cubicBezTo>
                    <a:pt x="7007" y="8536"/>
                    <a:pt x="6984" y="8612"/>
                    <a:pt x="6964" y="8695"/>
                  </a:cubicBezTo>
                  <a:lnTo>
                    <a:pt x="6964" y="8695"/>
                  </a:lnTo>
                  <a:cubicBezTo>
                    <a:pt x="6980" y="8650"/>
                    <a:pt x="7004" y="8577"/>
                    <a:pt x="7040" y="8469"/>
                  </a:cubicBezTo>
                  <a:close/>
                  <a:moveTo>
                    <a:pt x="8672" y="13146"/>
                  </a:moveTo>
                  <a:cubicBezTo>
                    <a:pt x="8677" y="13146"/>
                    <a:pt x="8814" y="13197"/>
                    <a:pt x="8955" y="13250"/>
                  </a:cubicBezTo>
                  <a:lnTo>
                    <a:pt x="8955" y="13250"/>
                  </a:lnTo>
                  <a:cubicBezTo>
                    <a:pt x="8903" y="13233"/>
                    <a:pt x="8851" y="13216"/>
                    <a:pt x="8800" y="13199"/>
                  </a:cubicBezTo>
                  <a:cubicBezTo>
                    <a:pt x="8705" y="13161"/>
                    <a:pt x="8669" y="13146"/>
                    <a:pt x="8672" y="13146"/>
                  </a:cubicBezTo>
                  <a:close/>
                  <a:moveTo>
                    <a:pt x="7675" y="0"/>
                  </a:moveTo>
                  <a:cubicBezTo>
                    <a:pt x="7064" y="0"/>
                    <a:pt x="6453" y="147"/>
                    <a:pt x="5940" y="440"/>
                  </a:cubicBezTo>
                  <a:lnTo>
                    <a:pt x="6050" y="440"/>
                  </a:lnTo>
                  <a:cubicBezTo>
                    <a:pt x="2310" y="2090"/>
                    <a:pt x="1" y="5829"/>
                    <a:pt x="1" y="9899"/>
                  </a:cubicBezTo>
                  <a:cubicBezTo>
                    <a:pt x="1" y="13859"/>
                    <a:pt x="2200" y="17488"/>
                    <a:pt x="5720" y="19248"/>
                  </a:cubicBezTo>
                  <a:cubicBezTo>
                    <a:pt x="7253" y="20014"/>
                    <a:pt x="8918" y="20383"/>
                    <a:pt x="10603" y="20383"/>
                  </a:cubicBezTo>
                  <a:cubicBezTo>
                    <a:pt x="11579" y="20383"/>
                    <a:pt x="12562" y="20260"/>
                    <a:pt x="13529" y="20018"/>
                  </a:cubicBezTo>
                  <a:cubicBezTo>
                    <a:pt x="15399" y="19578"/>
                    <a:pt x="16389" y="17598"/>
                    <a:pt x="15949" y="15838"/>
                  </a:cubicBezTo>
                  <a:cubicBezTo>
                    <a:pt x="15486" y="14265"/>
                    <a:pt x="14089" y="13315"/>
                    <a:pt x="12544" y="13315"/>
                  </a:cubicBezTo>
                  <a:cubicBezTo>
                    <a:pt x="12253" y="13315"/>
                    <a:pt x="11956" y="13349"/>
                    <a:pt x="11659" y="13419"/>
                  </a:cubicBezTo>
                  <a:cubicBezTo>
                    <a:pt x="11549" y="13419"/>
                    <a:pt x="11329" y="13529"/>
                    <a:pt x="11109" y="13529"/>
                  </a:cubicBezTo>
                  <a:lnTo>
                    <a:pt x="10340" y="13529"/>
                  </a:lnTo>
                  <a:cubicBezTo>
                    <a:pt x="10202" y="13516"/>
                    <a:pt x="10087" y="13506"/>
                    <a:pt x="9992" y="13499"/>
                  </a:cubicBezTo>
                  <a:lnTo>
                    <a:pt x="9992" y="13499"/>
                  </a:lnTo>
                  <a:cubicBezTo>
                    <a:pt x="10102" y="13529"/>
                    <a:pt x="10198" y="13529"/>
                    <a:pt x="10340" y="13529"/>
                  </a:cubicBezTo>
                  <a:lnTo>
                    <a:pt x="10010" y="13529"/>
                  </a:lnTo>
                  <a:cubicBezTo>
                    <a:pt x="9790" y="13529"/>
                    <a:pt x="9472" y="13480"/>
                    <a:pt x="9643" y="13480"/>
                  </a:cubicBezTo>
                  <a:cubicBezTo>
                    <a:pt x="9699" y="13480"/>
                    <a:pt x="9809" y="13485"/>
                    <a:pt x="9992" y="13499"/>
                  </a:cubicBezTo>
                  <a:lnTo>
                    <a:pt x="9992" y="13499"/>
                  </a:lnTo>
                  <a:cubicBezTo>
                    <a:pt x="9932" y="13483"/>
                    <a:pt x="9868" y="13458"/>
                    <a:pt x="9790" y="13419"/>
                  </a:cubicBezTo>
                  <a:cubicBezTo>
                    <a:pt x="9563" y="13419"/>
                    <a:pt x="9336" y="13367"/>
                    <a:pt x="9109" y="13298"/>
                  </a:cubicBezTo>
                  <a:lnTo>
                    <a:pt x="9109" y="13298"/>
                  </a:lnTo>
                  <a:lnTo>
                    <a:pt x="8690" y="13089"/>
                  </a:lnTo>
                  <a:cubicBezTo>
                    <a:pt x="8580" y="12979"/>
                    <a:pt x="8470" y="12869"/>
                    <a:pt x="8360" y="12869"/>
                  </a:cubicBezTo>
                  <a:lnTo>
                    <a:pt x="8360" y="12869"/>
                  </a:lnTo>
                  <a:lnTo>
                    <a:pt x="8360" y="12869"/>
                  </a:lnTo>
                  <a:cubicBezTo>
                    <a:pt x="8028" y="12538"/>
                    <a:pt x="8010" y="12529"/>
                    <a:pt x="7810" y="12429"/>
                  </a:cubicBezTo>
                  <a:lnTo>
                    <a:pt x="7739" y="12334"/>
                  </a:lnTo>
                  <a:lnTo>
                    <a:pt x="7739" y="12334"/>
                  </a:lnTo>
                  <a:cubicBezTo>
                    <a:pt x="7717" y="12297"/>
                    <a:pt x="7700" y="12253"/>
                    <a:pt x="7700" y="12209"/>
                  </a:cubicBezTo>
                  <a:cubicBezTo>
                    <a:pt x="7590" y="12209"/>
                    <a:pt x="7370" y="11769"/>
                    <a:pt x="7260" y="11549"/>
                  </a:cubicBezTo>
                  <a:cubicBezTo>
                    <a:pt x="7260" y="11549"/>
                    <a:pt x="7260" y="11458"/>
                    <a:pt x="7178" y="11359"/>
                  </a:cubicBezTo>
                  <a:lnTo>
                    <a:pt x="7178" y="11359"/>
                  </a:lnTo>
                  <a:cubicBezTo>
                    <a:pt x="7151" y="11290"/>
                    <a:pt x="7131" y="11234"/>
                    <a:pt x="7100" y="11184"/>
                  </a:cubicBezTo>
                  <a:lnTo>
                    <a:pt x="7100" y="11184"/>
                  </a:lnTo>
                  <a:cubicBezTo>
                    <a:pt x="7009" y="10929"/>
                    <a:pt x="6930" y="10728"/>
                    <a:pt x="6930" y="10449"/>
                  </a:cubicBezTo>
                  <a:cubicBezTo>
                    <a:pt x="6930" y="10415"/>
                    <a:pt x="6930" y="10377"/>
                    <a:pt x="6930" y="10339"/>
                  </a:cubicBezTo>
                  <a:lnTo>
                    <a:pt x="6930" y="9459"/>
                  </a:lnTo>
                  <a:lnTo>
                    <a:pt x="6930" y="9019"/>
                  </a:lnTo>
                  <a:cubicBezTo>
                    <a:pt x="6930" y="9019"/>
                    <a:pt x="6852" y="9643"/>
                    <a:pt x="6827" y="9643"/>
                  </a:cubicBezTo>
                  <a:cubicBezTo>
                    <a:pt x="6823" y="9643"/>
                    <a:pt x="6820" y="9621"/>
                    <a:pt x="6820" y="9569"/>
                  </a:cubicBezTo>
                  <a:cubicBezTo>
                    <a:pt x="6930" y="9349"/>
                    <a:pt x="6820" y="9459"/>
                    <a:pt x="6820" y="9349"/>
                  </a:cubicBezTo>
                  <a:cubicBezTo>
                    <a:pt x="6897" y="9119"/>
                    <a:pt x="6920" y="8888"/>
                    <a:pt x="6964" y="8695"/>
                  </a:cubicBezTo>
                  <a:lnTo>
                    <a:pt x="6964" y="8695"/>
                  </a:lnTo>
                  <a:cubicBezTo>
                    <a:pt x="6949" y="8740"/>
                    <a:pt x="6943" y="8758"/>
                    <a:pt x="6942" y="8758"/>
                  </a:cubicBezTo>
                  <a:cubicBezTo>
                    <a:pt x="6940" y="8758"/>
                    <a:pt x="7040" y="8433"/>
                    <a:pt x="7040" y="8359"/>
                  </a:cubicBezTo>
                  <a:cubicBezTo>
                    <a:pt x="7040" y="8306"/>
                    <a:pt x="7079" y="8233"/>
                    <a:pt x="7136" y="8150"/>
                  </a:cubicBezTo>
                  <a:lnTo>
                    <a:pt x="7136" y="8150"/>
                  </a:lnTo>
                  <a:cubicBezTo>
                    <a:pt x="7094" y="8238"/>
                    <a:pt x="7040" y="8380"/>
                    <a:pt x="7040" y="8469"/>
                  </a:cubicBezTo>
                  <a:cubicBezTo>
                    <a:pt x="7146" y="8220"/>
                    <a:pt x="7184" y="8109"/>
                    <a:pt x="7186" y="8081"/>
                  </a:cubicBezTo>
                  <a:lnTo>
                    <a:pt x="7186" y="8081"/>
                  </a:lnTo>
                  <a:cubicBezTo>
                    <a:pt x="7169" y="8104"/>
                    <a:pt x="7152" y="8128"/>
                    <a:pt x="7136" y="8150"/>
                  </a:cubicBezTo>
                  <a:lnTo>
                    <a:pt x="7136" y="8150"/>
                  </a:lnTo>
                  <a:cubicBezTo>
                    <a:pt x="7158" y="8104"/>
                    <a:pt x="7178" y="8073"/>
                    <a:pt x="7184" y="8073"/>
                  </a:cubicBezTo>
                  <a:lnTo>
                    <a:pt x="7184" y="8073"/>
                  </a:lnTo>
                  <a:cubicBezTo>
                    <a:pt x="7186" y="8073"/>
                    <a:pt x="7187" y="8075"/>
                    <a:pt x="7186" y="8081"/>
                  </a:cubicBezTo>
                  <a:lnTo>
                    <a:pt x="7186" y="8081"/>
                  </a:lnTo>
                  <a:cubicBezTo>
                    <a:pt x="7331" y="7889"/>
                    <a:pt x="7536" y="7661"/>
                    <a:pt x="7589" y="7497"/>
                  </a:cubicBezTo>
                  <a:lnTo>
                    <a:pt x="7589" y="7497"/>
                  </a:lnTo>
                  <a:cubicBezTo>
                    <a:pt x="7689" y="7421"/>
                    <a:pt x="7811" y="7331"/>
                    <a:pt x="7892" y="7198"/>
                  </a:cubicBezTo>
                  <a:lnTo>
                    <a:pt x="7892" y="7198"/>
                  </a:lnTo>
                  <a:cubicBezTo>
                    <a:pt x="7807" y="7271"/>
                    <a:pt x="7731" y="7338"/>
                    <a:pt x="7700" y="7369"/>
                  </a:cubicBezTo>
                  <a:cubicBezTo>
                    <a:pt x="7783" y="7286"/>
                    <a:pt x="7850" y="7219"/>
                    <a:pt x="7914" y="7161"/>
                  </a:cubicBezTo>
                  <a:lnTo>
                    <a:pt x="7914" y="7161"/>
                  </a:lnTo>
                  <a:cubicBezTo>
                    <a:pt x="7916" y="7157"/>
                    <a:pt x="7918" y="7153"/>
                    <a:pt x="7920" y="7149"/>
                  </a:cubicBezTo>
                  <a:lnTo>
                    <a:pt x="7936" y="7141"/>
                  </a:lnTo>
                  <a:lnTo>
                    <a:pt x="7936" y="7141"/>
                  </a:lnTo>
                  <a:cubicBezTo>
                    <a:pt x="7929" y="7148"/>
                    <a:pt x="7921" y="7154"/>
                    <a:pt x="7914" y="7161"/>
                  </a:cubicBezTo>
                  <a:lnTo>
                    <a:pt x="7914" y="7161"/>
                  </a:lnTo>
                  <a:cubicBezTo>
                    <a:pt x="7907" y="7174"/>
                    <a:pt x="7900" y="7186"/>
                    <a:pt x="7892" y="7198"/>
                  </a:cubicBezTo>
                  <a:lnTo>
                    <a:pt x="7892" y="7198"/>
                  </a:lnTo>
                  <a:cubicBezTo>
                    <a:pt x="7927" y="7169"/>
                    <a:pt x="7962" y="7139"/>
                    <a:pt x="7997" y="7111"/>
                  </a:cubicBezTo>
                  <a:lnTo>
                    <a:pt x="7997" y="7111"/>
                  </a:lnTo>
                  <a:lnTo>
                    <a:pt x="7936" y="7141"/>
                  </a:lnTo>
                  <a:lnTo>
                    <a:pt x="7936" y="7141"/>
                  </a:lnTo>
                  <a:cubicBezTo>
                    <a:pt x="8013" y="7073"/>
                    <a:pt x="8086" y="7019"/>
                    <a:pt x="8177" y="6968"/>
                  </a:cubicBezTo>
                  <a:lnTo>
                    <a:pt x="8177" y="6968"/>
                  </a:lnTo>
                  <a:cubicBezTo>
                    <a:pt x="8133" y="7000"/>
                    <a:pt x="8067" y="7053"/>
                    <a:pt x="7997" y="7111"/>
                  </a:cubicBezTo>
                  <a:lnTo>
                    <a:pt x="7997" y="7111"/>
                  </a:lnTo>
                  <a:lnTo>
                    <a:pt x="8140" y="7039"/>
                  </a:lnTo>
                  <a:cubicBezTo>
                    <a:pt x="8199" y="6980"/>
                    <a:pt x="8226" y="6949"/>
                    <a:pt x="8231" y="6939"/>
                  </a:cubicBezTo>
                  <a:lnTo>
                    <a:pt x="8231" y="6939"/>
                  </a:lnTo>
                  <a:cubicBezTo>
                    <a:pt x="8237" y="6936"/>
                    <a:pt x="8243" y="6932"/>
                    <a:pt x="8250" y="6929"/>
                  </a:cubicBezTo>
                  <a:cubicBezTo>
                    <a:pt x="8580" y="6709"/>
                    <a:pt x="9020" y="6489"/>
                    <a:pt x="9350" y="6379"/>
                  </a:cubicBezTo>
                  <a:cubicBezTo>
                    <a:pt x="10120" y="5939"/>
                    <a:pt x="10780" y="5169"/>
                    <a:pt x="10999" y="4290"/>
                  </a:cubicBezTo>
                  <a:cubicBezTo>
                    <a:pt x="11439" y="2530"/>
                    <a:pt x="10450" y="550"/>
                    <a:pt x="8580" y="110"/>
                  </a:cubicBezTo>
                  <a:cubicBezTo>
                    <a:pt x="8286" y="37"/>
                    <a:pt x="7981" y="0"/>
                    <a:pt x="76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4" name="Google Shape;1664;p39"/>
            <p:cNvSpPr/>
            <p:nvPr/>
          </p:nvSpPr>
          <p:spPr>
            <a:xfrm>
              <a:off x="6210475" y="1559050"/>
              <a:ext cx="452825" cy="509275"/>
            </a:xfrm>
            <a:custGeom>
              <a:avLst/>
              <a:gdLst/>
              <a:ahLst/>
              <a:cxnLst/>
              <a:rect l="l" t="t" r="r" b="b"/>
              <a:pathLst>
                <a:path w="18113" h="20371" extrusionOk="0">
                  <a:moveTo>
                    <a:pt x="11440" y="6842"/>
                  </a:moveTo>
                  <a:cubicBezTo>
                    <a:pt x="11562" y="6842"/>
                    <a:pt x="11668" y="6857"/>
                    <a:pt x="11766" y="6876"/>
                  </a:cubicBezTo>
                  <a:lnTo>
                    <a:pt x="11766" y="6876"/>
                  </a:lnTo>
                  <a:cubicBezTo>
                    <a:pt x="11626" y="6857"/>
                    <a:pt x="11480" y="6842"/>
                    <a:pt x="11440" y="6842"/>
                  </a:cubicBezTo>
                  <a:close/>
                  <a:moveTo>
                    <a:pt x="8320" y="12900"/>
                  </a:moveTo>
                  <a:cubicBezTo>
                    <a:pt x="8372" y="12977"/>
                    <a:pt x="8408" y="13034"/>
                    <a:pt x="8399" y="13034"/>
                  </a:cubicBezTo>
                  <a:cubicBezTo>
                    <a:pt x="8395" y="13034"/>
                    <a:pt x="8382" y="13024"/>
                    <a:pt x="8360" y="13002"/>
                  </a:cubicBezTo>
                  <a:lnTo>
                    <a:pt x="8320" y="12900"/>
                  </a:lnTo>
                  <a:close/>
                  <a:moveTo>
                    <a:pt x="11227" y="1"/>
                  </a:moveTo>
                  <a:cubicBezTo>
                    <a:pt x="9978" y="1"/>
                    <a:pt x="8729" y="198"/>
                    <a:pt x="7480" y="573"/>
                  </a:cubicBezTo>
                  <a:cubicBezTo>
                    <a:pt x="5500" y="1343"/>
                    <a:pt x="3631" y="2773"/>
                    <a:pt x="2421" y="4533"/>
                  </a:cubicBezTo>
                  <a:cubicBezTo>
                    <a:pt x="221" y="7832"/>
                    <a:pt x="1" y="12012"/>
                    <a:pt x="1761" y="15421"/>
                  </a:cubicBezTo>
                  <a:cubicBezTo>
                    <a:pt x="2861" y="17511"/>
                    <a:pt x="4510" y="19051"/>
                    <a:pt x="6600" y="19931"/>
                  </a:cubicBezTo>
                  <a:cubicBezTo>
                    <a:pt x="7114" y="20224"/>
                    <a:pt x="7725" y="20371"/>
                    <a:pt x="8336" y="20371"/>
                  </a:cubicBezTo>
                  <a:cubicBezTo>
                    <a:pt x="8641" y="20371"/>
                    <a:pt x="8947" y="20334"/>
                    <a:pt x="9240" y="20261"/>
                  </a:cubicBezTo>
                  <a:cubicBezTo>
                    <a:pt x="10120" y="20041"/>
                    <a:pt x="10890" y="19491"/>
                    <a:pt x="11330" y="18721"/>
                  </a:cubicBezTo>
                  <a:cubicBezTo>
                    <a:pt x="12100" y="17291"/>
                    <a:pt x="11880" y="14761"/>
                    <a:pt x="10120" y="13992"/>
                  </a:cubicBezTo>
                  <a:cubicBezTo>
                    <a:pt x="9790" y="13882"/>
                    <a:pt x="9460" y="13772"/>
                    <a:pt x="9130" y="13552"/>
                  </a:cubicBezTo>
                  <a:lnTo>
                    <a:pt x="8800" y="13222"/>
                  </a:lnTo>
                  <a:cubicBezTo>
                    <a:pt x="8683" y="13143"/>
                    <a:pt x="8621" y="13107"/>
                    <a:pt x="8597" y="13098"/>
                  </a:cubicBezTo>
                  <a:lnTo>
                    <a:pt x="8597" y="13098"/>
                  </a:lnTo>
                  <a:cubicBezTo>
                    <a:pt x="8474" y="12987"/>
                    <a:pt x="8381" y="12869"/>
                    <a:pt x="8250" y="12672"/>
                  </a:cubicBezTo>
                  <a:lnTo>
                    <a:pt x="8213" y="12635"/>
                  </a:lnTo>
                  <a:lnTo>
                    <a:pt x="8140" y="12452"/>
                  </a:lnTo>
                  <a:cubicBezTo>
                    <a:pt x="7986" y="12298"/>
                    <a:pt x="7886" y="12144"/>
                    <a:pt x="7803" y="11953"/>
                  </a:cubicBezTo>
                  <a:lnTo>
                    <a:pt x="7803" y="11953"/>
                  </a:lnTo>
                  <a:cubicBezTo>
                    <a:pt x="7788" y="11886"/>
                    <a:pt x="7751" y="11797"/>
                    <a:pt x="7706" y="11698"/>
                  </a:cubicBezTo>
                  <a:lnTo>
                    <a:pt x="7706" y="11698"/>
                  </a:lnTo>
                  <a:cubicBezTo>
                    <a:pt x="7704" y="11693"/>
                    <a:pt x="7702" y="11687"/>
                    <a:pt x="7700" y="11682"/>
                  </a:cubicBezTo>
                  <a:cubicBezTo>
                    <a:pt x="7694" y="11669"/>
                    <a:pt x="7689" y="11661"/>
                    <a:pt x="7687" y="11658"/>
                  </a:cubicBezTo>
                  <a:lnTo>
                    <a:pt x="7687" y="11658"/>
                  </a:lnTo>
                  <a:cubicBezTo>
                    <a:pt x="7656" y="11594"/>
                    <a:pt x="7623" y="11528"/>
                    <a:pt x="7590" y="11462"/>
                  </a:cubicBezTo>
                  <a:cubicBezTo>
                    <a:pt x="7590" y="11426"/>
                    <a:pt x="7590" y="11368"/>
                    <a:pt x="7586" y="11294"/>
                  </a:cubicBezTo>
                  <a:lnTo>
                    <a:pt x="7586" y="11294"/>
                  </a:lnTo>
                  <a:cubicBezTo>
                    <a:pt x="7608" y="11424"/>
                    <a:pt x="7617" y="11476"/>
                    <a:pt x="7618" y="11476"/>
                  </a:cubicBezTo>
                  <a:cubicBezTo>
                    <a:pt x="7619" y="11476"/>
                    <a:pt x="7590" y="11249"/>
                    <a:pt x="7590" y="11022"/>
                  </a:cubicBezTo>
                  <a:cubicBezTo>
                    <a:pt x="7480" y="10692"/>
                    <a:pt x="7590" y="10692"/>
                    <a:pt x="7590" y="10582"/>
                  </a:cubicBezTo>
                  <a:lnTo>
                    <a:pt x="7590" y="9702"/>
                  </a:lnTo>
                  <a:cubicBezTo>
                    <a:pt x="7584" y="9773"/>
                    <a:pt x="7579" y="9836"/>
                    <a:pt x="7574" y="9894"/>
                  </a:cubicBezTo>
                  <a:lnTo>
                    <a:pt x="7574" y="9894"/>
                  </a:lnTo>
                  <a:cubicBezTo>
                    <a:pt x="7583" y="9748"/>
                    <a:pt x="7590" y="9594"/>
                    <a:pt x="7590" y="9482"/>
                  </a:cubicBezTo>
                  <a:cubicBezTo>
                    <a:pt x="7645" y="9372"/>
                    <a:pt x="7700" y="9235"/>
                    <a:pt x="7755" y="9097"/>
                  </a:cubicBezTo>
                  <a:lnTo>
                    <a:pt x="7755" y="9097"/>
                  </a:lnTo>
                  <a:cubicBezTo>
                    <a:pt x="7783" y="9070"/>
                    <a:pt x="7810" y="9042"/>
                    <a:pt x="7810" y="9042"/>
                  </a:cubicBezTo>
                  <a:lnTo>
                    <a:pt x="8030" y="8602"/>
                  </a:lnTo>
                  <a:cubicBezTo>
                    <a:pt x="8175" y="8384"/>
                    <a:pt x="8512" y="7975"/>
                    <a:pt x="8471" y="7975"/>
                  </a:cubicBezTo>
                  <a:cubicBezTo>
                    <a:pt x="8450" y="7975"/>
                    <a:pt x="8329" y="8083"/>
                    <a:pt x="8030" y="8382"/>
                  </a:cubicBezTo>
                  <a:cubicBezTo>
                    <a:pt x="8250" y="8162"/>
                    <a:pt x="8360" y="7942"/>
                    <a:pt x="8580" y="7722"/>
                  </a:cubicBezTo>
                  <a:lnTo>
                    <a:pt x="8630" y="7685"/>
                  </a:lnTo>
                  <a:lnTo>
                    <a:pt x="8630" y="7685"/>
                  </a:lnTo>
                  <a:cubicBezTo>
                    <a:pt x="8660" y="7678"/>
                    <a:pt x="8714" y="7655"/>
                    <a:pt x="8800" y="7612"/>
                  </a:cubicBezTo>
                  <a:cubicBezTo>
                    <a:pt x="9020" y="7392"/>
                    <a:pt x="9350" y="7282"/>
                    <a:pt x="9570" y="7172"/>
                  </a:cubicBezTo>
                  <a:cubicBezTo>
                    <a:pt x="9605" y="7149"/>
                    <a:pt x="9635" y="7128"/>
                    <a:pt x="9659" y="7110"/>
                  </a:cubicBezTo>
                  <a:lnTo>
                    <a:pt x="9659" y="7110"/>
                  </a:lnTo>
                  <a:lnTo>
                    <a:pt x="9900" y="7062"/>
                  </a:lnTo>
                  <a:lnTo>
                    <a:pt x="10450" y="6952"/>
                  </a:lnTo>
                  <a:lnTo>
                    <a:pt x="10670" y="6952"/>
                  </a:lnTo>
                  <a:cubicBezTo>
                    <a:pt x="10763" y="6915"/>
                    <a:pt x="10799" y="6890"/>
                    <a:pt x="10798" y="6875"/>
                  </a:cubicBezTo>
                  <a:lnTo>
                    <a:pt x="10798" y="6875"/>
                  </a:lnTo>
                  <a:cubicBezTo>
                    <a:pt x="10847" y="6872"/>
                    <a:pt x="10896" y="6870"/>
                    <a:pt x="10945" y="6870"/>
                  </a:cubicBezTo>
                  <a:cubicBezTo>
                    <a:pt x="11137" y="6870"/>
                    <a:pt x="11330" y="6897"/>
                    <a:pt x="11550" y="6952"/>
                  </a:cubicBezTo>
                  <a:lnTo>
                    <a:pt x="11880" y="6952"/>
                  </a:lnTo>
                  <a:cubicBezTo>
                    <a:pt x="12004" y="6952"/>
                    <a:pt x="12055" y="6947"/>
                    <a:pt x="12059" y="6938"/>
                  </a:cubicBezTo>
                  <a:lnTo>
                    <a:pt x="12059" y="6938"/>
                  </a:lnTo>
                  <a:cubicBezTo>
                    <a:pt x="12110" y="6947"/>
                    <a:pt x="12160" y="6952"/>
                    <a:pt x="12210" y="6952"/>
                  </a:cubicBezTo>
                  <a:cubicBezTo>
                    <a:pt x="12585" y="7053"/>
                    <a:pt x="12942" y="7100"/>
                    <a:pt x="13278" y="7100"/>
                  </a:cubicBezTo>
                  <a:cubicBezTo>
                    <a:pt x="16970" y="7100"/>
                    <a:pt x="18112" y="1462"/>
                    <a:pt x="14079" y="353"/>
                  </a:cubicBezTo>
                  <a:cubicBezTo>
                    <a:pt x="13129" y="115"/>
                    <a:pt x="12178" y="1"/>
                    <a:pt x="112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5" name="Google Shape;1665;p39"/>
            <p:cNvSpPr/>
            <p:nvPr/>
          </p:nvSpPr>
          <p:spPr>
            <a:xfrm>
              <a:off x="6892425" y="15596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6924" y="9061"/>
                  </a:moveTo>
                  <a:cubicBezTo>
                    <a:pt x="6914" y="9142"/>
                    <a:pt x="6890" y="9323"/>
                    <a:pt x="6868" y="9474"/>
                  </a:cubicBezTo>
                  <a:lnTo>
                    <a:pt x="6868" y="9474"/>
                  </a:lnTo>
                  <a:cubicBezTo>
                    <a:pt x="6869" y="9397"/>
                    <a:pt x="6819" y="9423"/>
                    <a:pt x="6819" y="9349"/>
                  </a:cubicBezTo>
                  <a:cubicBezTo>
                    <a:pt x="6854" y="9244"/>
                    <a:pt x="6889" y="9151"/>
                    <a:pt x="6924" y="9061"/>
                  </a:cubicBezTo>
                  <a:close/>
                  <a:moveTo>
                    <a:pt x="6856" y="9553"/>
                  </a:moveTo>
                  <a:cubicBezTo>
                    <a:pt x="6842" y="9646"/>
                    <a:pt x="6829" y="9714"/>
                    <a:pt x="6823" y="9714"/>
                  </a:cubicBezTo>
                  <a:cubicBezTo>
                    <a:pt x="6821" y="9714"/>
                    <a:pt x="6819" y="9703"/>
                    <a:pt x="6819" y="9679"/>
                  </a:cubicBezTo>
                  <a:cubicBezTo>
                    <a:pt x="6837" y="9627"/>
                    <a:pt x="6849" y="9585"/>
                    <a:pt x="6856" y="9553"/>
                  </a:cubicBezTo>
                  <a:close/>
                  <a:moveTo>
                    <a:pt x="7747" y="12336"/>
                  </a:moveTo>
                  <a:lnTo>
                    <a:pt x="7747" y="12336"/>
                  </a:lnTo>
                  <a:cubicBezTo>
                    <a:pt x="7838" y="12444"/>
                    <a:pt x="7919" y="12539"/>
                    <a:pt x="7919" y="12539"/>
                  </a:cubicBezTo>
                  <a:cubicBezTo>
                    <a:pt x="7888" y="12508"/>
                    <a:pt x="7853" y="12473"/>
                    <a:pt x="7809" y="12429"/>
                  </a:cubicBezTo>
                  <a:lnTo>
                    <a:pt x="7747" y="12336"/>
                  </a:lnTo>
                  <a:close/>
                  <a:moveTo>
                    <a:pt x="7699" y="0"/>
                  </a:moveTo>
                  <a:cubicBezTo>
                    <a:pt x="7113" y="0"/>
                    <a:pt x="6526" y="147"/>
                    <a:pt x="5939" y="440"/>
                  </a:cubicBezTo>
                  <a:lnTo>
                    <a:pt x="6049" y="440"/>
                  </a:lnTo>
                  <a:cubicBezTo>
                    <a:pt x="2310" y="2090"/>
                    <a:pt x="0" y="5829"/>
                    <a:pt x="0" y="9899"/>
                  </a:cubicBezTo>
                  <a:cubicBezTo>
                    <a:pt x="0" y="13859"/>
                    <a:pt x="2200" y="17488"/>
                    <a:pt x="5719" y="19248"/>
                  </a:cubicBezTo>
                  <a:cubicBezTo>
                    <a:pt x="7252" y="20014"/>
                    <a:pt x="8917" y="20383"/>
                    <a:pt x="10603" y="20383"/>
                  </a:cubicBezTo>
                  <a:cubicBezTo>
                    <a:pt x="11578" y="20383"/>
                    <a:pt x="12561" y="20260"/>
                    <a:pt x="13529" y="20018"/>
                  </a:cubicBezTo>
                  <a:cubicBezTo>
                    <a:pt x="15398" y="19578"/>
                    <a:pt x="16388" y="17598"/>
                    <a:pt x="15948" y="15838"/>
                  </a:cubicBezTo>
                  <a:cubicBezTo>
                    <a:pt x="15486" y="14265"/>
                    <a:pt x="14089" y="13315"/>
                    <a:pt x="12544" y="13315"/>
                  </a:cubicBezTo>
                  <a:cubicBezTo>
                    <a:pt x="12252" y="13315"/>
                    <a:pt x="11956" y="13349"/>
                    <a:pt x="11659" y="13419"/>
                  </a:cubicBezTo>
                  <a:cubicBezTo>
                    <a:pt x="11439" y="13419"/>
                    <a:pt x="11219" y="13529"/>
                    <a:pt x="10999" y="13529"/>
                  </a:cubicBezTo>
                  <a:cubicBezTo>
                    <a:pt x="10883" y="13552"/>
                    <a:pt x="10860" y="13560"/>
                    <a:pt x="10889" y="13560"/>
                  </a:cubicBezTo>
                  <a:cubicBezTo>
                    <a:pt x="10968" y="13560"/>
                    <a:pt x="11433" y="13497"/>
                    <a:pt x="11439" y="13497"/>
                  </a:cubicBezTo>
                  <a:lnTo>
                    <a:pt x="11439" y="13497"/>
                  </a:lnTo>
                  <a:cubicBezTo>
                    <a:pt x="11441" y="13497"/>
                    <a:pt x="11382" y="13505"/>
                    <a:pt x="11219" y="13529"/>
                  </a:cubicBezTo>
                  <a:cubicBezTo>
                    <a:pt x="10999" y="13584"/>
                    <a:pt x="10806" y="13611"/>
                    <a:pt x="10614" y="13611"/>
                  </a:cubicBezTo>
                  <a:cubicBezTo>
                    <a:pt x="10421" y="13611"/>
                    <a:pt x="10229" y="13584"/>
                    <a:pt x="10009" y="13529"/>
                  </a:cubicBezTo>
                  <a:lnTo>
                    <a:pt x="9789" y="13529"/>
                  </a:lnTo>
                  <a:cubicBezTo>
                    <a:pt x="9775" y="13524"/>
                    <a:pt x="9760" y="13519"/>
                    <a:pt x="9746" y="13514"/>
                  </a:cubicBezTo>
                  <a:lnTo>
                    <a:pt x="9746" y="13514"/>
                  </a:lnTo>
                  <a:cubicBezTo>
                    <a:pt x="9833" y="13522"/>
                    <a:pt x="9930" y="13529"/>
                    <a:pt x="10009" y="13529"/>
                  </a:cubicBezTo>
                  <a:lnTo>
                    <a:pt x="10229" y="13529"/>
                  </a:lnTo>
                  <a:cubicBezTo>
                    <a:pt x="9940" y="13502"/>
                    <a:pt x="9758" y="13489"/>
                    <a:pt x="9652" y="13483"/>
                  </a:cubicBezTo>
                  <a:lnTo>
                    <a:pt x="9652" y="13483"/>
                  </a:lnTo>
                  <a:cubicBezTo>
                    <a:pt x="9683" y="13493"/>
                    <a:pt x="9715" y="13504"/>
                    <a:pt x="9746" y="13514"/>
                  </a:cubicBezTo>
                  <a:lnTo>
                    <a:pt x="9746" y="13514"/>
                  </a:lnTo>
                  <a:cubicBezTo>
                    <a:pt x="9591" y="13500"/>
                    <a:pt x="9472" y="13480"/>
                    <a:pt x="9561" y="13480"/>
                  </a:cubicBezTo>
                  <a:cubicBezTo>
                    <a:pt x="9581" y="13480"/>
                    <a:pt x="9610" y="13481"/>
                    <a:pt x="9652" y="13483"/>
                  </a:cubicBezTo>
                  <a:lnTo>
                    <a:pt x="9652" y="13483"/>
                  </a:lnTo>
                  <a:cubicBezTo>
                    <a:pt x="9404" y="13400"/>
                    <a:pt x="9157" y="13318"/>
                    <a:pt x="8909" y="13235"/>
                  </a:cubicBezTo>
                  <a:lnTo>
                    <a:pt x="8909" y="13235"/>
                  </a:lnTo>
                  <a:lnTo>
                    <a:pt x="8689" y="13089"/>
                  </a:lnTo>
                  <a:cubicBezTo>
                    <a:pt x="8508" y="12998"/>
                    <a:pt x="8402" y="12982"/>
                    <a:pt x="8309" y="12918"/>
                  </a:cubicBezTo>
                  <a:lnTo>
                    <a:pt x="8309" y="12918"/>
                  </a:lnTo>
                  <a:cubicBezTo>
                    <a:pt x="8397" y="12992"/>
                    <a:pt x="8470" y="13054"/>
                    <a:pt x="8465" y="13054"/>
                  </a:cubicBezTo>
                  <a:cubicBezTo>
                    <a:pt x="8462" y="13054"/>
                    <a:pt x="8431" y="13032"/>
                    <a:pt x="8359" y="12979"/>
                  </a:cubicBezTo>
                  <a:cubicBezTo>
                    <a:pt x="8318" y="12937"/>
                    <a:pt x="8281" y="12901"/>
                    <a:pt x="8249" y="12869"/>
                  </a:cubicBezTo>
                  <a:lnTo>
                    <a:pt x="8249" y="12869"/>
                  </a:lnTo>
                  <a:cubicBezTo>
                    <a:pt x="8269" y="12888"/>
                    <a:pt x="8289" y="12904"/>
                    <a:pt x="8309" y="12918"/>
                  </a:cubicBezTo>
                  <a:lnTo>
                    <a:pt x="8309" y="12918"/>
                  </a:lnTo>
                  <a:cubicBezTo>
                    <a:pt x="8289" y="12902"/>
                    <a:pt x="8269" y="12885"/>
                    <a:pt x="8249" y="12869"/>
                  </a:cubicBezTo>
                  <a:lnTo>
                    <a:pt x="8249" y="12869"/>
                  </a:lnTo>
                  <a:cubicBezTo>
                    <a:pt x="8077" y="12696"/>
                    <a:pt x="8023" y="12642"/>
                    <a:pt x="7919" y="12539"/>
                  </a:cubicBezTo>
                  <a:cubicBezTo>
                    <a:pt x="7919" y="12429"/>
                    <a:pt x="7699" y="12319"/>
                    <a:pt x="7699" y="12209"/>
                  </a:cubicBezTo>
                  <a:cubicBezTo>
                    <a:pt x="7699" y="12209"/>
                    <a:pt x="7369" y="11769"/>
                    <a:pt x="7259" y="11549"/>
                  </a:cubicBezTo>
                  <a:cubicBezTo>
                    <a:pt x="7259" y="11361"/>
                    <a:pt x="7179" y="11253"/>
                    <a:pt x="7087" y="11157"/>
                  </a:cubicBezTo>
                  <a:lnTo>
                    <a:pt x="7087" y="11157"/>
                  </a:lnTo>
                  <a:cubicBezTo>
                    <a:pt x="7033" y="10954"/>
                    <a:pt x="7014" y="10702"/>
                    <a:pt x="6929" y="10449"/>
                  </a:cubicBezTo>
                  <a:lnTo>
                    <a:pt x="6929" y="9459"/>
                  </a:lnTo>
                  <a:lnTo>
                    <a:pt x="6929" y="9048"/>
                  </a:lnTo>
                  <a:lnTo>
                    <a:pt x="6929" y="9048"/>
                  </a:lnTo>
                  <a:cubicBezTo>
                    <a:pt x="7003" y="8860"/>
                    <a:pt x="7076" y="8689"/>
                    <a:pt x="7149" y="8469"/>
                  </a:cubicBezTo>
                  <a:lnTo>
                    <a:pt x="7149" y="8469"/>
                  </a:lnTo>
                  <a:cubicBezTo>
                    <a:pt x="7042" y="8683"/>
                    <a:pt x="7005" y="8758"/>
                    <a:pt x="7003" y="8758"/>
                  </a:cubicBezTo>
                  <a:cubicBezTo>
                    <a:pt x="6999" y="8758"/>
                    <a:pt x="7149" y="8433"/>
                    <a:pt x="7149" y="8359"/>
                  </a:cubicBezTo>
                  <a:cubicBezTo>
                    <a:pt x="7149" y="8343"/>
                    <a:pt x="7161" y="8314"/>
                    <a:pt x="7182" y="8277"/>
                  </a:cubicBezTo>
                  <a:lnTo>
                    <a:pt x="7182" y="8277"/>
                  </a:lnTo>
                  <a:cubicBezTo>
                    <a:pt x="7164" y="8341"/>
                    <a:pt x="7149" y="8412"/>
                    <a:pt x="7149" y="8469"/>
                  </a:cubicBezTo>
                  <a:cubicBezTo>
                    <a:pt x="7195" y="8333"/>
                    <a:pt x="7222" y="8243"/>
                    <a:pt x="7235" y="8189"/>
                  </a:cubicBezTo>
                  <a:lnTo>
                    <a:pt x="7235" y="8189"/>
                  </a:lnTo>
                  <a:cubicBezTo>
                    <a:pt x="7214" y="8222"/>
                    <a:pt x="7196" y="8252"/>
                    <a:pt x="7182" y="8277"/>
                  </a:cubicBezTo>
                  <a:lnTo>
                    <a:pt x="7182" y="8277"/>
                  </a:lnTo>
                  <a:cubicBezTo>
                    <a:pt x="7206" y="8191"/>
                    <a:pt x="7237" y="8121"/>
                    <a:pt x="7245" y="8121"/>
                  </a:cubicBezTo>
                  <a:lnTo>
                    <a:pt x="7245" y="8121"/>
                  </a:lnTo>
                  <a:cubicBezTo>
                    <a:pt x="7249" y="8121"/>
                    <a:pt x="7247" y="8141"/>
                    <a:pt x="7235" y="8189"/>
                  </a:cubicBezTo>
                  <a:lnTo>
                    <a:pt x="7235" y="8189"/>
                  </a:lnTo>
                  <a:cubicBezTo>
                    <a:pt x="7352" y="8006"/>
                    <a:pt x="7558" y="7725"/>
                    <a:pt x="7651" y="7527"/>
                  </a:cubicBezTo>
                  <a:lnTo>
                    <a:pt x="7651" y="7527"/>
                  </a:lnTo>
                  <a:lnTo>
                    <a:pt x="7919" y="7259"/>
                  </a:lnTo>
                  <a:lnTo>
                    <a:pt x="8139" y="7149"/>
                  </a:lnTo>
                  <a:cubicBezTo>
                    <a:pt x="8174" y="7103"/>
                    <a:pt x="8198" y="7067"/>
                    <a:pt x="8212" y="7041"/>
                  </a:cubicBezTo>
                  <a:lnTo>
                    <a:pt x="8212" y="7041"/>
                  </a:lnTo>
                  <a:cubicBezTo>
                    <a:pt x="8224" y="7040"/>
                    <a:pt x="8237" y="7039"/>
                    <a:pt x="8249" y="7039"/>
                  </a:cubicBezTo>
                  <a:cubicBezTo>
                    <a:pt x="8579" y="6819"/>
                    <a:pt x="9019" y="6599"/>
                    <a:pt x="9459" y="6379"/>
                  </a:cubicBezTo>
                  <a:cubicBezTo>
                    <a:pt x="10229" y="5939"/>
                    <a:pt x="10779" y="5169"/>
                    <a:pt x="10999" y="4400"/>
                  </a:cubicBezTo>
                  <a:cubicBezTo>
                    <a:pt x="11549" y="2530"/>
                    <a:pt x="10449" y="660"/>
                    <a:pt x="8579" y="110"/>
                  </a:cubicBezTo>
                  <a:cubicBezTo>
                    <a:pt x="8286" y="37"/>
                    <a:pt x="7993" y="0"/>
                    <a:pt x="7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6" name="Google Shape;1666;p39"/>
            <p:cNvSpPr/>
            <p:nvPr/>
          </p:nvSpPr>
          <p:spPr>
            <a:xfrm>
              <a:off x="6551450" y="2043350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8864" y="8323"/>
                  </a:moveTo>
                  <a:lnTo>
                    <a:pt x="8910" y="8368"/>
                  </a:lnTo>
                  <a:cubicBezTo>
                    <a:pt x="8948" y="8426"/>
                    <a:pt x="8963" y="8450"/>
                    <a:pt x="8961" y="8450"/>
                  </a:cubicBezTo>
                  <a:cubicBezTo>
                    <a:pt x="8959" y="8450"/>
                    <a:pt x="8918" y="8396"/>
                    <a:pt x="8864" y="8323"/>
                  </a:cubicBezTo>
                  <a:close/>
                  <a:moveTo>
                    <a:pt x="9565" y="10309"/>
                  </a:moveTo>
                  <a:cubicBezTo>
                    <a:pt x="9568" y="10333"/>
                    <a:pt x="9569" y="10348"/>
                    <a:pt x="9569" y="10348"/>
                  </a:cubicBezTo>
                  <a:cubicBezTo>
                    <a:pt x="9569" y="10335"/>
                    <a:pt x="9568" y="10322"/>
                    <a:pt x="9565" y="10309"/>
                  </a:cubicBezTo>
                  <a:close/>
                  <a:moveTo>
                    <a:pt x="9676" y="10753"/>
                  </a:moveTo>
                  <a:cubicBezTo>
                    <a:pt x="9678" y="10753"/>
                    <a:pt x="9679" y="10763"/>
                    <a:pt x="9679" y="10788"/>
                  </a:cubicBezTo>
                  <a:cubicBezTo>
                    <a:pt x="9679" y="10898"/>
                    <a:pt x="9679" y="11008"/>
                    <a:pt x="9679" y="11118"/>
                  </a:cubicBezTo>
                  <a:cubicBezTo>
                    <a:pt x="9645" y="11222"/>
                    <a:pt x="9610" y="11316"/>
                    <a:pt x="9575" y="11406"/>
                  </a:cubicBezTo>
                  <a:lnTo>
                    <a:pt x="9575" y="11406"/>
                  </a:lnTo>
                  <a:cubicBezTo>
                    <a:pt x="9594" y="11255"/>
                    <a:pt x="9659" y="10753"/>
                    <a:pt x="9676" y="10753"/>
                  </a:cubicBezTo>
                  <a:close/>
                  <a:moveTo>
                    <a:pt x="8690" y="13098"/>
                  </a:moveTo>
                  <a:cubicBezTo>
                    <a:pt x="8647" y="13119"/>
                    <a:pt x="8608" y="13140"/>
                    <a:pt x="8572" y="13162"/>
                  </a:cubicBezTo>
                  <a:lnTo>
                    <a:pt x="8572" y="13162"/>
                  </a:lnTo>
                  <a:cubicBezTo>
                    <a:pt x="8624" y="13124"/>
                    <a:pt x="8668" y="13098"/>
                    <a:pt x="8690" y="13098"/>
                  </a:cubicBezTo>
                  <a:close/>
                  <a:moveTo>
                    <a:pt x="5627" y="0"/>
                  </a:moveTo>
                  <a:cubicBezTo>
                    <a:pt x="4704" y="0"/>
                    <a:pt x="3775" y="110"/>
                    <a:pt x="2860" y="339"/>
                  </a:cubicBezTo>
                  <a:cubicBezTo>
                    <a:pt x="990" y="889"/>
                    <a:pt x="0" y="2759"/>
                    <a:pt x="440" y="4628"/>
                  </a:cubicBezTo>
                  <a:cubicBezTo>
                    <a:pt x="908" y="6126"/>
                    <a:pt x="2332" y="7145"/>
                    <a:pt x="3830" y="7145"/>
                  </a:cubicBezTo>
                  <a:cubicBezTo>
                    <a:pt x="4092" y="7145"/>
                    <a:pt x="4357" y="7114"/>
                    <a:pt x="4620" y="7048"/>
                  </a:cubicBezTo>
                  <a:lnTo>
                    <a:pt x="5172" y="6864"/>
                  </a:lnTo>
                  <a:lnTo>
                    <a:pt x="5172" y="6864"/>
                  </a:lnTo>
                  <a:cubicBezTo>
                    <a:pt x="5079" y="6872"/>
                    <a:pt x="4981" y="6877"/>
                    <a:pt x="4930" y="6877"/>
                  </a:cubicBezTo>
                  <a:cubicBezTo>
                    <a:pt x="4852" y="6877"/>
                    <a:pt x="4877" y="6865"/>
                    <a:pt x="5170" y="6828"/>
                  </a:cubicBezTo>
                  <a:lnTo>
                    <a:pt x="5280" y="6828"/>
                  </a:lnTo>
                  <a:lnTo>
                    <a:pt x="5172" y="6864"/>
                  </a:lnTo>
                  <a:lnTo>
                    <a:pt x="5172" y="6864"/>
                  </a:lnTo>
                  <a:cubicBezTo>
                    <a:pt x="5356" y="6850"/>
                    <a:pt x="5524" y="6828"/>
                    <a:pt x="5280" y="6828"/>
                  </a:cubicBezTo>
                  <a:lnTo>
                    <a:pt x="6270" y="6828"/>
                  </a:lnTo>
                  <a:cubicBezTo>
                    <a:pt x="6563" y="6828"/>
                    <a:pt x="6905" y="6926"/>
                    <a:pt x="6742" y="6926"/>
                  </a:cubicBezTo>
                  <a:cubicBezTo>
                    <a:pt x="6661" y="6926"/>
                    <a:pt x="6453" y="6902"/>
                    <a:pt x="6050" y="6828"/>
                  </a:cubicBezTo>
                  <a:lnTo>
                    <a:pt x="6050" y="6828"/>
                  </a:lnTo>
                  <a:lnTo>
                    <a:pt x="6600" y="6938"/>
                  </a:lnTo>
                  <a:cubicBezTo>
                    <a:pt x="6820" y="7012"/>
                    <a:pt x="7040" y="7085"/>
                    <a:pt x="7260" y="7158"/>
                  </a:cubicBezTo>
                  <a:lnTo>
                    <a:pt x="7260" y="7158"/>
                  </a:lnTo>
                  <a:lnTo>
                    <a:pt x="7700" y="7378"/>
                  </a:lnTo>
                  <a:lnTo>
                    <a:pt x="8030" y="7598"/>
                  </a:lnTo>
                  <a:lnTo>
                    <a:pt x="8138" y="7652"/>
                  </a:lnTo>
                  <a:lnTo>
                    <a:pt x="8138" y="7652"/>
                  </a:lnTo>
                  <a:cubicBezTo>
                    <a:pt x="8369" y="7827"/>
                    <a:pt x="8404" y="7863"/>
                    <a:pt x="8580" y="8038"/>
                  </a:cubicBezTo>
                  <a:lnTo>
                    <a:pt x="8690" y="8148"/>
                  </a:lnTo>
                  <a:lnTo>
                    <a:pt x="8690" y="8148"/>
                  </a:lnTo>
                  <a:cubicBezTo>
                    <a:pt x="8690" y="8258"/>
                    <a:pt x="9020" y="8698"/>
                    <a:pt x="9130" y="8918"/>
                  </a:cubicBezTo>
                  <a:cubicBezTo>
                    <a:pt x="9216" y="9005"/>
                    <a:pt x="9235" y="9160"/>
                    <a:pt x="9292" y="9275"/>
                  </a:cubicBezTo>
                  <a:lnTo>
                    <a:pt x="9292" y="9275"/>
                  </a:lnTo>
                  <a:cubicBezTo>
                    <a:pt x="9354" y="9480"/>
                    <a:pt x="9371" y="9730"/>
                    <a:pt x="9460" y="9908"/>
                  </a:cubicBezTo>
                  <a:cubicBezTo>
                    <a:pt x="9460" y="10102"/>
                    <a:pt x="9545" y="10210"/>
                    <a:pt x="9565" y="10309"/>
                  </a:cubicBezTo>
                  <a:lnTo>
                    <a:pt x="9565" y="10309"/>
                  </a:lnTo>
                  <a:cubicBezTo>
                    <a:pt x="9550" y="10166"/>
                    <a:pt x="9501" y="9685"/>
                    <a:pt x="9529" y="9685"/>
                  </a:cubicBezTo>
                  <a:lnTo>
                    <a:pt x="9529" y="9685"/>
                  </a:lnTo>
                  <a:cubicBezTo>
                    <a:pt x="9537" y="9685"/>
                    <a:pt x="9550" y="9718"/>
                    <a:pt x="9569" y="9798"/>
                  </a:cubicBezTo>
                  <a:lnTo>
                    <a:pt x="9569" y="10018"/>
                  </a:lnTo>
                  <a:cubicBezTo>
                    <a:pt x="9569" y="10348"/>
                    <a:pt x="9569" y="10678"/>
                    <a:pt x="9569" y="11008"/>
                  </a:cubicBezTo>
                  <a:cubicBezTo>
                    <a:pt x="9569" y="11113"/>
                    <a:pt x="9569" y="11218"/>
                    <a:pt x="9569" y="11419"/>
                  </a:cubicBezTo>
                  <a:lnTo>
                    <a:pt x="9569" y="11419"/>
                  </a:lnTo>
                  <a:cubicBezTo>
                    <a:pt x="9496" y="11607"/>
                    <a:pt x="9423" y="11778"/>
                    <a:pt x="9350" y="11998"/>
                  </a:cubicBezTo>
                  <a:cubicBezTo>
                    <a:pt x="9457" y="11783"/>
                    <a:pt x="9494" y="11708"/>
                    <a:pt x="9496" y="11708"/>
                  </a:cubicBezTo>
                  <a:lnTo>
                    <a:pt x="9496" y="11708"/>
                  </a:lnTo>
                  <a:cubicBezTo>
                    <a:pt x="9500" y="11708"/>
                    <a:pt x="9350" y="12033"/>
                    <a:pt x="9350" y="12108"/>
                  </a:cubicBezTo>
                  <a:cubicBezTo>
                    <a:pt x="9341" y="12116"/>
                    <a:pt x="9331" y="12127"/>
                    <a:pt x="9318" y="12140"/>
                  </a:cubicBezTo>
                  <a:lnTo>
                    <a:pt x="9318" y="12140"/>
                  </a:lnTo>
                  <a:cubicBezTo>
                    <a:pt x="9335" y="12082"/>
                    <a:pt x="9350" y="12026"/>
                    <a:pt x="9350" y="11998"/>
                  </a:cubicBezTo>
                  <a:lnTo>
                    <a:pt x="9350" y="11998"/>
                  </a:lnTo>
                  <a:cubicBezTo>
                    <a:pt x="9327" y="12064"/>
                    <a:pt x="9310" y="12118"/>
                    <a:pt x="9296" y="12162"/>
                  </a:cubicBezTo>
                  <a:lnTo>
                    <a:pt x="9296" y="12162"/>
                  </a:lnTo>
                  <a:cubicBezTo>
                    <a:pt x="9304" y="12154"/>
                    <a:pt x="9311" y="12146"/>
                    <a:pt x="9318" y="12140"/>
                  </a:cubicBezTo>
                  <a:lnTo>
                    <a:pt x="9318" y="12140"/>
                  </a:lnTo>
                  <a:cubicBezTo>
                    <a:pt x="9291" y="12227"/>
                    <a:pt x="9257" y="12317"/>
                    <a:pt x="9252" y="12317"/>
                  </a:cubicBezTo>
                  <a:cubicBezTo>
                    <a:pt x="9249" y="12317"/>
                    <a:pt x="9260" y="12275"/>
                    <a:pt x="9296" y="12162"/>
                  </a:cubicBezTo>
                  <a:lnTo>
                    <a:pt x="9296" y="12162"/>
                  </a:lnTo>
                  <a:cubicBezTo>
                    <a:pt x="9147" y="12314"/>
                    <a:pt x="8817" y="12669"/>
                    <a:pt x="8787" y="12890"/>
                  </a:cubicBezTo>
                  <a:lnTo>
                    <a:pt x="8787" y="12890"/>
                  </a:lnTo>
                  <a:lnTo>
                    <a:pt x="8470" y="13208"/>
                  </a:lnTo>
                  <a:lnTo>
                    <a:pt x="8415" y="13263"/>
                  </a:lnTo>
                  <a:lnTo>
                    <a:pt x="8415" y="13263"/>
                  </a:lnTo>
                  <a:cubicBezTo>
                    <a:pt x="8332" y="13318"/>
                    <a:pt x="8250" y="13373"/>
                    <a:pt x="8140" y="13428"/>
                  </a:cubicBezTo>
                  <a:cubicBezTo>
                    <a:pt x="7810" y="13648"/>
                    <a:pt x="7370" y="13867"/>
                    <a:pt x="7040" y="14087"/>
                  </a:cubicBezTo>
                  <a:cubicBezTo>
                    <a:pt x="6270" y="14527"/>
                    <a:pt x="5610" y="15187"/>
                    <a:pt x="5390" y="16067"/>
                  </a:cubicBezTo>
                  <a:cubicBezTo>
                    <a:pt x="5170" y="16947"/>
                    <a:pt x="5280" y="17937"/>
                    <a:pt x="5720" y="18707"/>
                  </a:cubicBezTo>
                  <a:cubicBezTo>
                    <a:pt x="6270" y="19477"/>
                    <a:pt x="6930" y="20027"/>
                    <a:pt x="7810" y="20357"/>
                  </a:cubicBezTo>
                  <a:cubicBezTo>
                    <a:pt x="8030" y="20384"/>
                    <a:pt x="8257" y="20398"/>
                    <a:pt x="8485" y="20398"/>
                  </a:cubicBezTo>
                  <a:cubicBezTo>
                    <a:pt x="9171" y="20398"/>
                    <a:pt x="9872" y="20274"/>
                    <a:pt x="10449" y="20027"/>
                  </a:cubicBezTo>
                  <a:lnTo>
                    <a:pt x="10339" y="19917"/>
                  </a:lnTo>
                  <a:cubicBezTo>
                    <a:pt x="14079" y="18267"/>
                    <a:pt x="16389" y="14527"/>
                    <a:pt x="16389" y="10458"/>
                  </a:cubicBezTo>
                  <a:cubicBezTo>
                    <a:pt x="16389" y="6498"/>
                    <a:pt x="14189" y="2979"/>
                    <a:pt x="10669" y="1109"/>
                  </a:cubicBezTo>
                  <a:cubicBezTo>
                    <a:pt x="9089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7" name="Google Shape;1667;p39"/>
            <p:cNvSpPr/>
            <p:nvPr/>
          </p:nvSpPr>
          <p:spPr>
            <a:xfrm>
              <a:off x="5859450" y="2043550"/>
              <a:ext cx="455550" cy="510200"/>
            </a:xfrm>
            <a:custGeom>
              <a:avLst/>
              <a:gdLst/>
              <a:ahLst/>
              <a:cxnLst/>
              <a:rect l="l" t="t" r="r" b="b"/>
              <a:pathLst>
                <a:path w="18222" h="20408" extrusionOk="0">
                  <a:moveTo>
                    <a:pt x="10037" y="7897"/>
                  </a:moveTo>
                  <a:lnTo>
                    <a:pt x="10082" y="7920"/>
                  </a:lnTo>
                  <a:cubicBezTo>
                    <a:pt x="10115" y="7968"/>
                    <a:pt x="10126" y="7988"/>
                    <a:pt x="10122" y="7988"/>
                  </a:cubicBezTo>
                  <a:cubicBezTo>
                    <a:pt x="10116" y="7988"/>
                    <a:pt x="10082" y="7951"/>
                    <a:pt x="10037" y="7897"/>
                  </a:cubicBezTo>
                  <a:close/>
                  <a:moveTo>
                    <a:pt x="10465" y="9114"/>
                  </a:moveTo>
                  <a:cubicBezTo>
                    <a:pt x="10474" y="9169"/>
                    <a:pt x="10494" y="9259"/>
                    <a:pt x="10528" y="9394"/>
                  </a:cubicBezTo>
                  <a:lnTo>
                    <a:pt x="10528" y="9394"/>
                  </a:lnTo>
                  <a:cubicBezTo>
                    <a:pt x="10509" y="9289"/>
                    <a:pt x="10491" y="9188"/>
                    <a:pt x="10465" y="9114"/>
                  </a:cubicBezTo>
                  <a:close/>
                  <a:moveTo>
                    <a:pt x="10528" y="9394"/>
                  </a:moveTo>
                  <a:lnTo>
                    <a:pt x="10528" y="9394"/>
                  </a:lnTo>
                  <a:cubicBezTo>
                    <a:pt x="10554" y="9537"/>
                    <a:pt x="10581" y="9687"/>
                    <a:pt x="10632" y="9790"/>
                  </a:cubicBezTo>
                  <a:cubicBezTo>
                    <a:pt x="10588" y="9628"/>
                    <a:pt x="10554" y="9498"/>
                    <a:pt x="10528" y="9394"/>
                  </a:cubicBezTo>
                  <a:close/>
                  <a:moveTo>
                    <a:pt x="9745" y="12445"/>
                  </a:moveTo>
                  <a:cubicBezTo>
                    <a:pt x="9687" y="12507"/>
                    <a:pt x="9664" y="12533"/>
                    <a:pt x="9666" y="12533"/>
                  </a:cubicBezTo>
                  <a:cubicBezTo>
                    <a:pt x="9667" y="12533"/>
                    <a:pt x="9699" y="12500"/>
                    <a:pt x="9745" y="12445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8"/>
                    <a:pt x="8872" y="111"/>
                  </a:cubicBezTo>
                  <a:cubicBezTo>
                    <a:pt x="7993" y="331"/>
                    <a:pt x="7333" y="881"/>
                    <a:pt x="6893" y="1651"/>
                  </a:cubicBezTo>
                  <a:cubicBezTo>
                    <a:pt x="6013" y="3081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600"/>
                    <a:pt x="8652" y="6820"/>
                    <a:pt x="8982" y="6930"/>
                  </a:cubicBezTo>
                  <a:lnTo>
                    <a:pt x="9312" y="7260"/>
                  </a:lnTo>
                  <a:cubicBezTo>
                    <a:pt x="9318" y="7264"/>
                    <a:pt x="9324" y="7268"/>
                    <a:pt x="9329" y="7271"/>
                  </a:cubicBezTo>
                  <a:lnTo>
                    <a:pt x="9329" y="7271"/>
                  </a:lnTo>
                  <a:cubicBezTo>
                    <a:pt x="9565" y="7487"/>
                    <a:pt x="9673" y="7526"/>
                    <a:pt x="9862" y="7810"/>
                  </a:cubicBezTo>
                  <a:lnTo>
                    <a:pt x="9972" y="8030"/>
                  </a:lnTo>
                  <a:cubicBezTo>
                    <a:pt x="10126" y="8183"/>
                    <a:pt x="10225" y="8336"/>
                    <a:pt x="10309" y="8527"/>
                  </a:cubicBezTo>
                  <a:lnTo>
                    <a:pt x="10309" y="8527"/>
                  </a:lnTo>
                  <a:cubicBezTo>
                    <a:pt x="10333" y="8646"/>
                    <a:pt x="10412" y="8833"/>
                    <a:pt x="10412" y="9020"/>
                  </a:cubicBezTo>
                  <a:cubicBezTo>
                    <a:pt x="10433" y="9041"/>
                    <a:pt x="10450" y="9074"/>
                    <a:pt x="10465" y="9114"/>
                  </a:cubicBezTo>
                  <a:lnTo>
                    <a:pt x="10465" y="9114"/>
                  </a:lnTo>
                  <a:cubicBezTo>
                    <a:pt x="10456" y="9065"/>
                    <a:pt x="10456" y="9045"/>
                    <a:pt x="10462" y="9045"/>
                  </a:cubicBezTo>
                  <a:lnTo>
                    <a:pt x="10462" y="9045"/>
                  </a:lnTo>
                  <a:cubicBezTo>
                    <a:pt x="10483" y="9045"/>
                    <a:pt x="10574" y="9284"/>
                    <a:pt x="10632" y="9460"/>
                  </a:cubicBezTo>
                  <a:cubicBezTo>
                    <a:pt x="10742" y="9790"/>
                    <a:pt x="10632" y="9790"/>
                    <a:pt x="10632" y="10010"/>
                  </a:cubicBezTo>
                  <a:lnTo>
                    <a:pt x="10632" y="10402"/>
                  </a:lnTo>
                  <a:lnTo>
                    <a:pt x="10632" y="10402"/>
                  </a:lnTo>
                  <a:cubicBezTo>
                    <a:pt x="10603" y="10589"/>
                    <a:pt x="10563" y="10839"/>
                    <a:pt x="10522" y="11000"/>
                  </a:cubicBezTo>
                  <a:cubicBezTo>
                    <a:pt x="10412" y="11220"/>
                    <a:pt x="10302" y="11550"/>
                    <a:pt x="10192" y="11770"/>
                  </a:cubicBezTo>
                  <a:cubicBezTo>
                    <a:pt x="10192" y="11770"/>
                    <a:pt x="10329" y="11495"/>
                    <a:pt x="10412" y="11330"/>
                  </a:cubicBezTo>
                  <a:lnTo>
                    <a:pt x="10412" y="11330"/>
                  </a:lnTo>
                  <a:lnTo>
                    <a:pt x="10412" y="11550"/>
                  </a:lnTo>
                  <a:cubicBezTo>
                    <a:pt x="10302" y="11660"/>
                    <a:pt x="10192" y="11770"/>
                    <a:pt x="10082" y="11880"/>
                  </a:cubicBezTo>
                  <a:cubicBezTo>
                    <a:pt x="10033" y="12077"/>
                    <a:pt x="9851" y="12318"/>
                    <a:pt x="9745" y="12445"/>
                  </a:cubicBezTo>
                  <a:lnTo>
                    <a:pt x="9745" y="12445"/>
                  </a:lnTo>
                  <a:cubicBezTo>
                    <a:pt x="9809" y="12377"/>
                    <a:pt x="9916" y="12266"/>
                    <a:pt x="10082" y="12100"/>
                  </a:cubicBezTo>
                  <a:lnTo>
                    <a:pt x="10082" y="12100"/>
                  </a:lnTo>
                  <a:cubicBezTo>
                    <a:pt x="9972" y="12320"/>
                    <a:pt x="9752" y="12540"/>
                    <a:pt x="9532" y="12760"/>
                  </a:cubicBezTo>
                  <a:lnTo>
                    <a:pt x="9422" y="12870"/>
                  </a:lnTo>
                  <a:lnTo>
                    <a:pt x="9422" y="12870"/>
                  </a:lnTo>
                  <a:cubicBezTo>
                    <a:pt x="9151" y="13051"/>
                    <a:pt x="8954" y="13157"/>
                    <a:pt x="8709" y="13312"/>
                  </a:cubicBezTo>
                  <a:lnTo>
                    <a:pt x="8709" y="13312"/>
                  </a:lnTo>
                  <a:cubicBezTo>
                    <a:pt x="8523" y="13327"/>
                    <a:pt x="8414" y="13420"/>
                    <a:pt x="8213" y="13420"/>
                  </a:cubicBezTo>
                  <a:cubicBezTo>
                    <a:pt x="7994" y="13529"/>
                    <a:pt x="7884" y="13530"/>
                    <a:pt x="7667" y="13637"/>
                  </a:cubicBezTo>
                  <a:lnTo>
                    <a:pt x="7667" y="13637"/>
                  </a:lnTo>
                  <a:cubicBezTo>
                    <a:pt x="7795" y="13622"/>
                    <a:pt x="7915" y="13608"/>
                    <a:pt x="7937" y="13608"/>
                  </a:cubicBezTo>
                  <a:cubicBezTo>
                    <a:pt x="7953" y="13608"/>
                    <a:pt x="7912" y="13616"/>
                    <a:pt x="7773" y="13640"/>
                  </a:cubicBezTo>
                  <a:lnTo>
                    <a:pt x="7663" y="13640"/>
                  </a:lnTo>
                  <a:cubicBezTo>
                    <a:pt x="7664" y="13639"/>
                    <a:pt x="7665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40"/>
                  </a:cubicBezTo>
                  <a:lnTo>
                    <a:pt x="6673" y="13640"/>
                  </a:lnTo>
                  <a:cubicBezTo>
                    <a:pt x="6673" y="13640"/>
                    <a:pt x="6013" y="13420"/>
                    <a:pt x="5903" y="13420"/>
                  </a:cubicBezTo>
                  <a:cubicBezTo>
                    <a:pt x="5536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1" y="20407"/>
                    <a:pt x="7093" y="20407"/>
                  </a:cubicBezTo>
                  <a:cubicBezTo>
                    <a:pt x="8303" y="20407"/>
                    <a:pt x="9500" y="20216"/>
                    <a:pt x="10632" y="19799"/>
                  </a:cubicBezTo>
                  <a:cubicBezTo>
                    <a:pt x="12722" y="19139"/>
                    <a:pt x="14482" y="17709"/>
                    <a:pt x="15802" y="15949"/>
                  </a:cubicBezTo>
                  <a:cubicBezTo>
                    <a:pt x="18002" y="12650"/>
                    <a:pt x="18221" y="8470"/>
                    <a:pt x="16352" y="4950"/>
                  </a:cubicBezTo>
                  <a:cubicBezTo>
                    <a:pt x="15362" y="2861"/>
                    <a:pt x="13602" y="1321"/>
                    <a:pt x="11512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8" name="Google Shape;1668;p39"/>
            <p:cNvSpPr/>
            <p:nvPr/>
          </p:nvSpPr>
          <p:spPr>
            <a:xfrm>
              <a:off x="5220600" y="2043350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8864" y="8323"/>
                  </a:moveTo>
                  <a:lnTo>
                    <a:pt x="8909" y="8368"/>
                  </a:lnTo>
                  <a:cubicBezTo>
                    <a:pt x="8948" y="8426"/>
                    <a:pt x="8963" y="8450"/>
                    <a:pt x="8961" y="8450"/>
                  </a:cubicBezTo>
                  <a:cubicBezTo>
                    <a:pt x="8958" y="8450"/>
                    <a:pt x="8917" y="8396"/>
                    <a:pt x="8864" y="8323"/>
                  </a:cubicBezTo>
                  <a:close/>
                  <a:moveTo>
                    <a:pt x="9565" y="10309"/>
                  </a:moveTo>
                  <a:cubicBezTo>
                    <a:pt x="9567" y="10333"/>
                    <a:pt x="9569" y="10348"/>
                    <a:pt x="9569" y="10348"/>
                  </a:cubicBezTo>
                  <a:cubicBezTo>
                    <a:pt x="9569" y="10335"/>
                    <a:pt x="9568" y="10322"/>
                    <a:pt x="9565" y="10309"/>
                  </a:cubicBezTo>
                  <a:close/>
                  <a:moveTo>
                    <a:pt x="9675" y="10753"/>
                  </a:moveTo>
                  <a:cubicBezTo>
                    <a:pt x="9678" y="10753"/>
                    <a:pt x="9679" y="10763"/>
                    <a:pt x="9679" y="10788"/>
                  </a:cubicBezTo>
                  <a:cubicBezTo>
                    <a:pt x="9679" y="10898"/>
                    <a:pt x="9679" y="11008"/>
                    <a:pt x="9679" y="11118"/>
                  </a:cubicBezTo>
                  <a:cubicBezTo>
                    <a:pt x="9642" y="11229"/>
                    <a:pt x="9605" y="11327"/>
                    <a:pt x="9572" y="11421"/>
                  </a:cubicBezTo>
                  <a:lnTo>
                    <a:pt x="9572" y="11421"/>
                  </a:lnTo>
                  <a:cubicBezTo>
                    <a:pt x="9589" y="11294"/>
                    <a:pt x="9658" y="10753"/>
                    <a:pt x="9675" y="10753"/>
                  </a:cubicBezTo>
                  <a:close/>
                  <a:moveTo>
                    <a:pt x="9459" y="11998"/>
                  </a:moveTo>
                  <a:lnTo>
                    <a:pt x="9459" y="11998"/>
                  </a:lnTo>
                  <a:cubicBezTo>
                    <a:pt x="9459" y="12068"/>
                    <a:pt x="9325" y="12317"/>
                    <a:pt x="9313" y="12317"/>
                  </a:cubicBezTo>
                  <a:cubicBezTo>
                    <a:pt x="9307" y="12317"/>
                    <a:pt x="9340" y="12237"/>
                    <a:pt x="9459" y="11998"/>
                  </a:cubicBezTo>
                  <a:close/>
                  <a:moveTo>
                    <a:pt x="5627" y="0"/>
                  </a:moveTo>
                  <a:cubicBezTo>
                    <a:pt x="4703" y="0"/>
                    <a:pt x="3775" y="110"/>
                    <a:pt x="2860" y="339"/>
                  </a:cubicBezTo>
                  <a:cubicBezTo>
                    <a:pt x="990" y="889"/>
                    <a:pt x="0" y="2759"/>
                    <a:pt x="440" y="4628"/>
                  </a:cubicBezTo>
                  <a:cubicBezTo>
                    <a:pt x="908" y="6126"/>
                    <a:pt x="2331" y="7145"/>
                    <a:pt x="3897" y="7145"/>
                  </a:cubicBezTo>
                  <a:cubicBezTo>
                    <a:pt x="4172" y="7145"/>
                    <a:pt x="4451" y="7114"/>
                    <a:pt x="4730" y="7048"/>
                  </a:cubicBezTo>
                  <a:lnTo>
                    <a:pt x="5184" y="6866"/>
                  </a:lnTo>
                  <a:lnTo>
                    <a:pt x="5184" y="6866"/>
                  </a:lnTo>
                  <a:cubicBezTo>
                    <a:pt x="5106" y="6873"/>
                    <a:pt x="5025" y="6877"/>
                    <a:pt x="4978" y="6877"/>
                  </a:cubicBezTo>
                  <a:cubicBezTo>
                    <a:pt x="4901" y="6877"/>
                    <a:pt x="4913" y="6865"/>
                    <a:pt x="5170" y="6828"/>
                  </a:cubicBezTo>
                  <a:lnTo>
                    <a:pt x="5280" y="6828"/>
                  </a:lnTo>
                  <a:lnTo>
                    <a:pt x="5184" y="6866"/>
                  </a:lnTo>
                  <a:lnTo>
                    <a:pt x="5184" y="6866"/>
                  </a:lnTo>
                  <a:cubicBezTo>
                    <a:pt x="5364" y="6852"/>
                    <a:pt x="5534" y="6828"/>
                    <a:pt x="5280" y="6828"/>
                  </a:cubicBezTo>
                  <a:lnTo>
                    <a:pt x="6379" y="6828"/>
                  </a:lnTo>
                  <a:cubicBezTo>
                    <a:pt x="6599" y="6828"/>
                    <a:pt x="6917" y="6926"/>
                    <a:pt x="6779" y="6926"/>
                  </a:cubicBezTo>
                  <a:cubicBezTo>
                    <a:pt x="6709" y="6926"/>
                    <a:pt x="6526" y="6902"/>
                    <a:pt x="6159" y="6828"/>
                  </a:cubicBezTo>
                  <a:lnTo>
                    <a:pt x="6159" y="6828"/>
                  </a:lnTo>
                  <a:lnTo>
                    <a:pt x="6599" y="6938"/>
                  </a:lnTo>
                  <a:cubicBezTo>
                    <a:pt x="6819" y="7012"/>
                    <a:pt x="7039" y="7085"/>
                    <a:pt x="7259" y="7158"/>
                  </a:cubicBezTo>
                  <a:lnTo>
                    <a:pt x="7259" y="7158"/>
                  </a:lnTo>
                  <a:lnTo>
                    <a:pt x="7699" y="7378"/>
                  </a:lnTo>
                  <a:lnTo>
                    <a:pt x="7919" y="7488"/>
                  </a:lnTo>
                  <a:lnTo>
                    <a:pt x="7919" y="7488"/>
                  </a:lnTo>
                  <a:cubicBezTo>
                    <a:pt x="8359" y="7818"/>
                    <a:pt x="8359" y="7818"/>
                    <a:pt x="8579" y="8038"/>
                  </a:cubicBezTo>
                  <a:lnTo>
                    <a:pt x="8689" y="8148"/>
                  </a:lnTo>
                  <a:lnTo>
                    <a:pt x="8689" y="8148"/>
                  </a:lnTo>
                  <a:cubicBezTo>
                    <a:pt x="8799" y="8258"/>
                    <a:pt x="9019" y="8698"/>
                    <a:pt x="9129" y="8918"/>
                  </a:cubicBezTo>
                  <a:cubicBezTo>
                    <a:pt x="9229" y="9018"/>
                    <a:pt x="9238" y="9210"/>
                    <a:pt x="9322" y="9326"/>
                  </a:cubicBezTo>
                  <a:lnTo>
                    <a:pt x="9322" y="9326"/>
                  </a:lnTo>
                  <a:cubicBezTo>
                    <a:pt x="9399" y="9521"/>
                    <a:pt x="9459" y="9745"/>
                    <a:pt x="9459" y="9908"/>
                  </a:cubicBezTo>
                  <a:cubicBezTo>
                    <a:pt x="9459" y="10102"/>
                    <a:pt x="9545" y="10210"/>
                    <a:pt x="9565" y="10309"/>
                  </a:cubicBezTo>
                  <a:lnTo>
                    <a:pt x="9565" y="10309"/>
                  </a:lnTo>
                  <a:cubicBezTo>
                    <a:pt x="9550" y="10166"/>
                    <a:pt x="9500" y="9685"/>
                    <a:pt x="9529" y="9685"/>
                  </a:cubicBezTo>
                  <a:lnTo>
                    <a:pt x="9529" y="9685"/>
                  </a:lnTo>
                  <a:cubicBezTo>
                    <a:pt x="9536" y="9685"/>
                    <a:pt x="9549" y="9718"/>
                    <a:pt x="9569" y="9798"/>
                  </a:cubicBezTo>
                  <a:lnTo>
                    <a:pt x="9569" y="10018"/>
                  </a:lnTo>
                  <a:cubicBezTo>
                    <a:pt x="9569" y="10348"/>
                    <a:pt x="9569" y="10678"/>
                    <a:pt x="9569" y="11008"/>
                  </a:cubicBezTo>
                  <a:cubicBezTo>
                    <a:pt x="9569" y="11115"/>
                    <a:pt x="9569" y="11222"/>
                    <a:pt x="9569" y="11431"/>
                  </a:cubicBezTo>
                  <a:lnTo>
                    <a:pt x="9569" y="11431"/>
                  </a:lnTo>
                  <a:cubicBezTo>
                    <a:pt x="9514" y="11589"/>
                    <a:pt x="9472" y="11737"/>
                    <a:pt x="9462" y="11914"/>
                  </a:cubicBezTo>
                  <a:lnTo>
                    <a:pt x="9462" y="11914"/>
                  </a:lnTo>
                  <a:cubicBezTo>
                    <a:pt x="9424" y="11994"/>
                    <a:pt x="9382" y="12075"/>
                    <a:pt x="9349" y="12108"/>
                  </a:cubicBezTo>
                  <a:cubicBezTo>
                    <a:pt x="9259" y="12197"/>
                    <a:pt x="8950" y="12581"/>
                    <a:pt x="8839" y="12838"/>
                  </a:cubicBezTo>
                  <a:lnTo>
                    <a:pt x="8839" y="12838"/>
                  </a:lnTo>
                  <a:lnTo>
                    <a:pt x="8469" y="13208"/>
                  </a:lnTo>
                  <a:lnTo>
                    <a:pt x="8414" y="13263"/>
                  </a:lnTo>
                  <a:lnTo>
                    <a:pt x="8414" y="13263"/>
                  </a:lnTo>
                  <a:cubicBezTo>
                    <a:pt x="8332" y="13318"/>
                    <a:pt x="8249" y="13373"/>
                    <a:pt x="8139" y="13428"/>
                  </a:cubicBezTo>
                  <a:cubicBezTo>
                    <a:pt x="7809" y="13648"/>
                    <a:pt x="7369" y="13867"/>
                    <a:pt x="7039" y="14087"/>
                  </a:cubicBezTo>
                  <a:cubicBezTo>
                    <a:pt x="6269" y="14527"/>
                    <a:pt x="5609" y="15187"/>
                    <a:pt x="5390" y="16067"/>
                  </a:cubicBezTo>
                  <a:cubicBezTo>
                    <a:pt x="5170" y="16947"/>
                    <a:pt x="5280" y="17937"/>
                    <a:pt x="5829" y="18707"/>
                  </a:cubicBezTo>
                  <a:cubicBezTo>
                    <a:pt x="6269" y="19477"/>
                    <a:pt x="6929" y="20027"/>
                    <a:pt x="7809" y="20357"/>
                  </a:cubicBezTo>
                  <a:cubicBezTo>
                    <a:pt x="8029" y="20384"/>
                    <a:pt x="8256" y="20398"/>
                    <a:pt x="8485" y="20398"/>
                  </a:cubicBezTo>
                  <a:cubicBezTo>
                    <a:pt x="9170" y="20398"/>
                    <a:pt x="9872" y="20274"/>
                    <a:pt x="10449" y="20027"/>
                  </a:cubicBezTo>
                  <a:lnTo>
                    <a:pt x="10339" y="19917"/>
                  </a:lnTo>
                  <a:cubicBezTo>
                    <a:pt x="14079" y="18267"/>
                    <a:pt x="16388" y="14527"/>
                    <a:pt x="16388" y="10458"/>
                  </a:cubicBezTo>
                  <a:cubicBezTo>
                    <a:pt x="16388" y="6498"/>
                    <a:pt x="14189" y="2979"/>
                    <a:pt x="10669" y="1109"/>
                  </a:cubicBezTo>
                  <a:cubicBezTo>
                    <a:pt x="9088" y="390"/>
                    <a:pt x="7366" y="0"/>
                    <a:pt x="56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9" name="Google Shape;1669;p39"/>
            <p:cNvSpPr/>
            <p:nvPr/>
          </p:nvSpPr>
          <p:spPr>
            <a:xfrm>
              <a:off x="4528575" y="2043550"/>
              <a:ext cx="455575" cy="510200"/>
            </a:xfrm>
            <a:custGeom>
              <a:avLst/>
              <a:gdLst/>
              <a:ahLst/>
              <a:cxnLst/>
              <a:rect l="l" t="t" r="r" b="b"/>
              <a:pathLst>
                <a:path w="18223" h="20408" extrusionOk="0">
                  <a:moveTo>
                    <a:pt x="10037" y="7897"/>
                  </a:moveTo>
                  <a:lnTo>
                    <a:pt x="10083" y="7920"/>
                  </a:lnTo>
                  <a:cubicBezTo>
                    <a:pt x="10115" y="7968"/>
                    <a:pt x="10126" y="7988"/>
                    <a:pt x="10122" y="7988"/>
                  </a:cubicBezTo>
                  <a:cubicBezTo>
                    <a:pt x="10117" y="7988"/>
                    <a:pt x="10083" y="7951"/>
                    <a:pt x="10037" y="7897"/>
                  </a:cubicBezTo>
                  <a:close/>
                  <a:moveTo>
                    <a:pt x="10465" y="9114"/>
                  </a:moveTo>
                  <a:cubicBezTo>
                    <a:pt x="10474" y="9169"/>
                    <a:pt x="10494" y="9259"/>
                    <a:pt x="10528" y="9394"/>
                  </a:cubicBezTo>
                  <a:lnTo>
                    <a:pt x="10528" y="9394"/>
                  </a:lnTo>
                  <a:cubicBezTo>
                    <a:pt x="10509" y="9289"/>
                    <a:pt x="10491" y="9188"/>
                    <a:pt x="10465" y="9114"/>
                  </a:cubicBezTo>
                  <a:close/>
                  <a:moveTo>
                    <a:pt x="10528" y="9394"/>
                  </a:moveTo>
                  <a:lnTo>
                    <a:pt x="10528" y="9394"/>
                  </a:lnTo>
                  <a:cubicBezTo>
                    <a:pt x="10554" y="9537"/>
                    <a:pt x="10582" y="9687"/>
                    <a:pt x="10633" y="9790"/>
                  </a:cubicBezTo>
                  <a:cubicBezTo>
                    <a:pt x="10589" y="9628"/>
                    <a:pt x="10554" y="9498"/>
                    <a:pt x="10528" y="9394"/>
                  </a:cubicBezTo>
                  <a:close/>
                  <a:moveTo>
                    <a:pt x="10303" y="11550"/>
                  </a:moveTo>
                  <a:cubicBezTo>
                    <a:pt x="10303" y="11619"/>
                    <a:pt x="10259" y="11689"/>
                    <a:pt x="10198" y="11759"/>
                  </a:cubicBezTo>
                  <a:lnTo>
                    <a:pt x="10198" y="11759"/>
                  </a:lnTo>
                  <a:cubicBezTo>
                    <a:pt x="10213" y="11730"/>
                    <a:pt x="10255" y="11645"/>
                    <a:pt x="10303" y="11550"/>
                  </a:cubicBezTo>
                  <a:close/>
                  <a:moveTo>
                    <a:pt x="9745" y="12445"/>
                  </a:moveTo>
                  <a:cubicBezTo>
                    <a:pt x="9687" y="12507"/>
                    <a:pt x="9665" y="12533"/>
                    <a:pt x="9666" y="12533"/>
                  </a:cubicBezTo>
                  <a:cubicBezTo>
                    <a:pt x="9668" y="12533"/>
                    <a:pt x="9700" y="12500"/>
                    <a:pt x="9745" y="12445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8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081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600"/>
                    <a:pt x="8653" y="6820"/>
                    <a:pt x="8983" y="6930"/>
                  </a:cubicBezTo>
                  <a:lnTo>
                    <a:pt x="9313" y="7260"/>
                  </a:lnTo>
                  <a:cubicBezTo>
                    <a:pt x="9319" y="7264"/>
                    <a:pt x="9324" y="7268"/>
                    <a:pt x="9330" y="7271"/>
                  </a:cubicBezTo>
                  <a:lnTo>
                    <a:pt x="9330" y="7271"/>
                  </a:lnTo>
                  <a:cubicBezTo>
                    <a:pt x="9566" y="7487"/>
                    <a:pt x="9674" y="7526"/>
                    <a:pt x="9863" y="7810"/>
                  </a:cubicBezTo>
                  <a:lnTo>
                    <a:pt x="9863" y="7810"/>
                  </a:lnTo>
                  <a:lnTo>
                    <a:pt x="9973" y="8030"/>
                  </a:lnTo>
                  <a:cubicBezTo>
                    <a:pt x="10126" y="8183"/>
                    <a:pt x="10226" y="8336"/>
                    <a:pt x="10310" y="8527"/>
                  </a:cubicBezTo>
                  <a:lnTo>
                    <a:pt x="10310" y="8527"/>
                  </a:lnTo>
                  <a:cubicBezTo>
                    <a:pt x="10334" y="8646"/>
                    <a:pt x="10413" y="8833"/>
                    <a:pt x="10413" y="9020"/>
                  </a:cubicBezTo>
                  <a:cubicBezTo>
                    <a:pt x="10434" y="9041"/>
                    <a:pt x="10451" y="9074"/>
                    <a:pt x="10465" y="9114"/>
                  </a:cubicBezTo>
                  <a:lnTo>
                    <a:pt x="10465" y="9114"/>
                  </a:lnTo>
                  <a:cubicBezTo>
                    <a:pt x="10457" y="9065"/>
                    <a:pt x="10457" y="9045"/>
                    <a:pt x="10463" y="9045"/>
                  </a:cubicBezTo>
                  <a:lnTo>
                    <a:pt x="10463" y="9045"/>
                  </a:lnTo>
                  <a:cubicBezTo>
                    <a:pt x="10484" y="9045"/>
                    <a:pt x="10574" y="9284"/>
                    <a:pt x="10633" y="9460"/>
                  </a:cubicBezTo>
                  <a:cubicBezTo>
                    <a:pt x="10743" y="9790"/>
                    <a:pt x="10633" y="9790"/>
                    <a:pt x="10633" y="10010"/>
                  </a:cubicBezTo>
                  <a:lnTo>
                    <a:pt x="10633" y="10402"/>
                  </a:lnTo>
                  <a:lnTo>
                    <a:pt x="10633" y="10402"/>
                  </a:lnTo>
                  <a:cubicBezTo>
                    <a:pt x="10603" y="10589"/>
                    <a:pt x="10563" y="10839"/>
                    <a:pt x="10523" y="11000"/>
                  </a:cubicBezTo>
                  <a:cubicBezTo>
                    <a:pt x="10415" y="11216"/>
                    <a:pt x="10306" y="11539"/>
                    <a:pt x="10198" y="11759"/>
                  </a:cubicBezTo>
                  <a:lnTo>
                    <a:pt x="10198" y="11759"/>
                  </a:lnTo>
                  <a:cubicBezTo>
                    <a:pt x="10163" y="11799"/>
                    <a:pt x="10123" y="11839"/>
                    <a:pt x="10083" y="11880"/>
                  </a:cubicBezTo>
                  <a:cubicBezTo>
                    <a:pt x="10034" y="12077"/>
                    <a:pt x="9852" y="12318"/>
                    <a:pt x="9745" y="12445"/>
                  </a:cubicBezTo>
                  <a:lnTo>
                    <a:pt x="9745" y="12445"/>
                  </a:lnTo>
                  <a:cubicBezTo>
                    <a:pt x="9809" y="12377"/>
                    <a:pt x="9917" y="12266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540"/>
                    <a:pt x="9533" y="12760"/>
                  </a:cubicBezTo>
                  <a:lnTo>
                    <a:pt x="9423" y="12870"/>
                  </a:lnTo>
                  <a:lnTo>
                    <a:pt x="9423" y="12870"/>
                  </a:lnTo>
                  <a:cubicBezTo>
                    <a:pt x="9151" y="13051"/>
                    <a:pt x="8954" y="13157"/>
                    <a:pt x="8709" y="13312"/>
                  </a:cubicBezTo>
                  <a:lnTo>
                    <a:pt x="8709" y="13312"/>
                  </a:lnTo>
                  <a:cubicBezTo>
                    <a:pt x="8524" y="13327"/>
                    <a:pt x="8414" y="13420"/>
                    <a:pt x="8213" y="13420"/>
                  </a:cubicBezTo>
                  <a:cubicBezTo>
                    <a:pt x="7995" y="13529"/>
                    <a:pt x="7885" y="13530"/>
                    <a:pt x="7667" y="13637"/>
                  </a:cubicBezTo>
                  <a:lnTo>
                    <a:pt x="7667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3" y="13616"/>
                    <a:pt x="7773" y="13640"/>
                  </a:cubicBezTo>
                  <a:lnTo>
                    <a:pt x="7663" y="13640"/>
                  </a:lnTo>
                  <a:cubicBezTo>
                    <a:pt x="7665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40"/>
                  </a:cubicBezTo>
                  <a:lnTo>
                    <a:pt x="6673" y="13640"/>
                  </a:lnTo>
                  <a:cubicBezTo>
                    <a:pt x="6673" y="13640"/>
                    <a:pt x="6013" y="13420"/>
                    <a:pt x="5903" y="13420"/>
                  </a:cubicBezTo>
                  <a:cubicBezTo>
                    <a:pt x="5537" y="13319"/>
                    <a:pt x="5188" y="13272"/>
                    <a:pt x="4858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3" y="19139"/>
                    <a:pt x="14482" y="17709"/>
                    <a:pt x="15692" y="15949"/>
                  </a:cubicBezTo>
                  <a:cubicBezTo>
                    <a:pt x="18002" y="12650"/>
                    <a:pt x="18222" y="8470"/>
                    <a:pt x="16352" y="4950"/>
                  </a:cubicBezTo>
                  <a:cubicBezTo>
                    <a:pt x="15362" y="2861"/>
                    <a:pt x="13603" y="1321"/>
                    <a:pt x="11513" y="441"/>
                  </a:cubicBezTo>
                  <a:cubicBezTo>
                    <a:pt x="11000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0" name="Google Shape;1670;p39"/>
            <p:cNvSpPr/>
            <p:nvPr/>
          </p:nvSpPr>
          <p:spPr>
            <a:xfrm>
              <a:off x="3889725" y="2043350"/>
              <a:ext cx="409725" cy="509925"/>
            </a:xfrm>
            <a:custGeom>
              <a:avLst/>
              <a:gdLst/>
              <a:ahLst/>
              <a:cxnLst/>
              <a:rect l="l" t="t" r="r" b="b"/>
              <a:pathLst>
                <a:path w="16389" h="20397" extrusionOk="0">
                  <a:moveTo>
                    <a:pt x="8864" y="8323"/>
                  </a:moveTo>
                  <a:lnTo>
                    <a:pt x="8910" y="8368"/>
                  </a:lnTo>
                  <a:cubicBezTo>
                    <a:pt x="8949" y="8426"/>
                    <a:pt x="8963" y="8450"/>
                    <a:pt x="8962" y="8450"/>
                  </a:cubicBezTo>
                  <a:cubicBezTo>
                    <a:pt x="8959" y="8450"/>
                    <a:pt x="8918" y="8396"/>
                    <a:pt x="8864" y="8323"/>
                  </a:cubicBezTo>
                  <a:close/>
                  <a:moveTo>
                    <a:pt x="9565" y="10307"/>
                  </a:moveTo>
                  <a:cubicBezTo>
                    <a:pt x="9568" y="10321"/>
                    <a:pt x="9570" y="10334"/>
                    <a:pt x="9570" y="10348"/>
                  </a:cubicBezTo>
                  <a:cubicBezTo>
                    <a:pt x="9570" y="10348"/>
                    <a:pt x="9568" y="10333"/>
                    <a:pt x="9565" y="10307"/>
                  </a:cubicBezTo>
                  <a:close/>
                  <a:moveTo>
                    <a:pt x="9350" y="11998"/>
                  </a:moveTo>
                  <a:cubicBezTo>
                    <a:pt x="9350" y="12068"/>
                    <a:pt x="9215" y="12317"/>
                    <a:pt x="9204" y="12317"/>
                  </a:cubicBezTo>
                  <a:cubicBezTo>
                    <a:pt x="9197" y="12317"/>
                    <a:pt x="9230" y="12237"/>
                    <a:pt x="9350" y="11998"/>
                  </a:cubicBezTo>
                  <a:close/>
                  <a:moveTo>
                    <a:pt x="8580" y="13098"/>
                  </a:moveTo>
                  <a:cubicBezTo>
                    <a:pt x="8557" y="13120"/>
                    <a:pt x="8530" y="13142"/>
                    <a:pt x="8501" y="13165"/>
                  </a:cubicBezTo>
                  <a:lnTo>
                    <a:pt x="8501" y="13165"/>
                  </a:lnTo>
                  <a:cubicBezTo>
                    <a:pt x="8548" y="13125"/>
                    <a:pt x="8580" y="13098"/>
                    <a:pt x="8580" y="13098"/>
                  </a:cubicBezTo>
                  <a:close/>
                  <a:moveTo>
                    <a:pt x="5627" y="0"/>
                  </a:moveTo>
                  <a:cubicBezTo>
                    <a:pt x="4704" y="0"/>
                    <a:pt x="3776" y="110"/>
                    <a:pt x="2860" y="339"/>
                  </a:cubicBezTo>
                  <a:cubicBezTo>
                    <a:pt x="991" y="889"/>
                    <a:pt x="1" y="2759"/>
                    <a:pt x="441" y="4628"/>
                  </a:cubicBezTo>
                  <a:cubicBezTo>
                    <a:pt x="909" y="6126"/>
                    <a:pt x="2332" y="7145"/>
                    <a:pt x="3830" y="7145"/>
                  </a:cubicBezTo>
                  <a:cubicBezTo>
                    <a:pt x="4093" y="7145"/>
                    <a:pt x="4358" y="7114"/>
                    <a:pt x="4620" y="7048"/>
                  </a:cubicBezTo>
                  <a:lnTo>
                    <a:pt x="5172" y="6864"/>
                  </a:lnTo>
                  <a:lnTo>
                    <a:pt x="5172" y="6864"/>
                  </a:lnTo>
                  <a:cubicBezTo>
                    <a:pt x="5079" y="6872"/>
                    <a:pt x="4982" y="6877"/>
                    <a:pt x="4930" y="6877"/>
                  </a:cubicBezTo>
                  <a:cubicBezTo>
                    <a:pt x="4852" y="6877"/>
                    <a:pt x="4877" y="6865"/>
                    <a:pt x="5170" y="6828"/>
                  </a:cubicBezTo>
                  <a:lnTo>
                    <a:pt x="5280" y="6828"/>
                  </a:lnTo>
                  <a:lnTo>
                    <a:pt x="5172" y="6864"/>
                  </a:lnTo>
                  <a:lnTo>
                    <a:pt x="5172" y="6864"/>
                  </a:lnTo>
                  <a:cubicBezTo>
                    <a:pt x="5357" y="6850"/>
                    <a:pt x="5524" y="6828"/>
                    <a:pt x="5280" y="6828"/>
                  </a:cubicBezTo>
                  <a:lnTo>
                    <a:pt x="6380" y="6828"/>
                  </a:lnTo>
                  <a:cubicBezTo>
                    <a:pt x="6600" y="6828"/>
                    <a:pt x="6918" y="6926"/>
                    <a:pt x="6779" y="6926"/>
                  </a:cubicBezTo>
                  <a:cubicBezTo>
                    <a:pt x="6710" y="6926"/>
                    <a:pt x="6527" y="6902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20" y="7012"/>
                    <a:pt x="7040" y="7085"/>
                    <a:pt x="7260" y="7158"/>
                  </a:cubicBezTo>
                  <a:lnTo>
                    <a:pt x="7260" y="7158"/>
                  </a:lnTo>
                  <a:lnTo>
                    <a:pt x="7700" y="7378"/>
                  </a:lnTo>
                  <a:lnTo>
                    <a:pt x="7920" y="7488"/>
                  </a:lnTo>
                  <a:lnTo>
                    <a:pt x="7920" y="7488"/>
                  </a:lnTo>
                  <a:cubicBezTo>
                    <a:pt x="8360" y="7818"/>
                    <a:pt x="8360" y="7818"/>
                    <a:pt x="8580" y="8038"/>
                  </a:cubicBezTo>
                  <a:lnTo>
                    <a:pt x="8690" y="8148"/>
                  </a:lnTo>
                  <a:lnTo>
                    <a:pt x="8690" y="8148"/>
                  </a:lnTo>
                  <a:cubicBezTo>
                    <a:pt x="8800" y="8258"/>
                    <a:pt x="9020" y="8698"/>
                    <a:pt x="9130" y="8918"/>
                  </a:cubicBezTo>
                  <a:cubicBezTo>
                    <a:pt x="9230" y="9018"/>
                    <a:pt x="9239" y="9210"/>
                    <a:pt x="9323" y="9326"/>
                  </a:cubicBezTo>
                  <a:lnTo>
                    <a:pt x="9323" y="9326"/>
                  </a:lnTo>
                  <a:cubicBezTo>
                    <a:pt x="9399" y="9521"/>
                    <a:pt x="9460" y="9745"/>
                    <a:pt x="9460" y="9908"/>
                  </a:cubicBezTo>
                  <a:lnTo>
                    <a:pt x="9460" y="10018"/>
                  </a:lnTo>
                  <a:cubicBezTo>
                    <a:pt x="9460" y="10348"/>
                    <a:pt x="9460" y="10678"/>
                    <a:pt x="9460" y="11008"/>
                  </a:cubicBezTo>
                  <a:cubicBezTo>
                    <a:pt x="9460" y="11118"/>
                    <a:pt x="9460" y="11228"/>
                    <a:pt x="9460" y="11448"/>
                  </a:cubicBezTo>
                  <a:cubicBezTo>
                    <a:pt x="9460" y="11448"/>
                    <a:pt x="9547" y="10753"/>
                    <a:pt x="9566" y="10753"/>
                  </a:cubicBezTo>
                  <a:cubicBezTo>
                    <a:pt x="9568" y="10753"/>
                    <a:pt x="9570" y="10763"/>
                    <a:pt x="9570" y="10788"/>
                  </a:cubicBezTo>
                  <a:cubicBezTo>
                    <a:pt x="9570" y="10898"/>
                    <a:pt x="9570" y="11008"/>
                    <a:pt x="9570" y="11118"/>
                  </a:cubicBezTo>
                  <a:cubicBezTo>
                    <a:pt x="9486" y="11369"/>
                    <a:pt x="9466" y="11557"/>
                    <a:pt x="9413" y="11778"/>
                  </a:cubicBezTo>
                  <a:lnTo>
                    <a:pt x="9413" y="11778"/>
                  </a:lnTo>
                  <a:cubicBezTo>
                    <a:pt x="9370" y="11878"/>
                    <a:pt x="9292" y="12055"/>
                    <a:pt x="9240" y="12108"/>
                  </a:cubicBezTo>
                  <a:cubicBezTo>
                    <a:pt x="9150" y="12197"/>
                    <a:pt x="8840" y="12581"/>
                    <a:pt x="8729" y="12838"/>
                  </a:cubicBezTo>
                  <a:lnTo>
                    <a:pt x="8729" y="12838"/>
                  </a:lnTo>
                  <a:lnTo>
                    <a:pt x="8360" y="13208"/>
                  </a:lnTo>
                  <a:lnTo>
                    <a:pt x="8250" y="13318"/>
                  </a:lnTo>
                  <a:cubicBezTo>
                    <a:pt x="8215" y="13352"/>
                    <a:pt x="8188" y="13380"/>
                    <a:pt x="8168" y="13402"/>
                  </a:cubicBezTo>
                  <a:lnTo>
                    <a:pt x="8168" y="13402"/>
                  </a:lnTo>
                  <a:cubicBezTo>
                    <a:pt x="8158" y="13410"/>
                    <a:pt x="8148" y="13419"/>
                    <a:pt x="8140" y="13428"/>
                  </a:cubicBezTo>
                  <a:cubicBezTo>
                    <a:pt x="7700" y="13648"/>
                    <a:pt x="7370" y="13867"/>
                    <a:pt x="6930" y="14087"/>
                  </a:cubicBezTo>
                  <a:cubicBezTo>
                    <a:pt x="6160" y="14417"/>
                    <a:pt x="5500" y="15187"/>
                    <a:pt x="5280" y="16067"/>
                  </a:cubicBezTo>
                  <a:cubicBezTo>
                    <a:pt x="5060" y="16947"/>
                    <a:pt x="5170" y="17937"/>
                    <a:pt x="5610" y="18707"/>
                  </a:cubicBezTo>
                  <a:cubicBezTo>
                    <a:pt x="6050" y="19477"/>
                    <a:pt x="6820" y="20027"/>
                    <a:pt x="7700" y="20357"/>
                  </a:cubicBezTo>
                  <a:cubicBezTo>
                    <a:pt x="7908" y="20383"/>
                    <a:pt x="8121" y="20396"/>
                    <a:pt x="8337" y="20396"/>
                  </a:cubicBezTo>
                  <a:cubicBezTo>
                    <a:pt x="9035" y="20396"/>
                    <a:pt x="9751" y="20253"/>
                    <a:pt x="10340" y="19917"/>
                  </a:cubicBezTo>
                  <a:cubicBezTo>
                    <a:pt x="14079" y="18267"/>
                    <a:pt x="16389" y="14527"/>
                    <a:pt x="16389" y="10458"/>
                  </a:cubicBezTo>
                  <a:cubicBezTo>
                    <a:pt x="16389" y="6498"/>
                    <a:pt x="14189" y="2979"/>
                    <a:pt x="10670" y="1109"/>
                  </a:cubicBezTo>
                  <a:cubicBezTo>
                    <a:pt x="9089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1" name="Google Shape;1671;p39"/>
            <p:cNvSpPr/>
            <p:nvPr/>
          </p:nvSpPr>
          <p:spPr>
            <a:xfrm>
              <a:off x="3197725" y="2043550"/>
              <a:ext cx="455550" cy="510200"/>
            </a:xfrm>
            <a:custGeom>
              <a:avLst/>
              <a:gdLst/>
              <a:ahLst/>
              <a:cxnLst/>
              <a:rect l="l" t="t" r="r" b="b"/>
              <a:pathLst>
                <a:path w="18222" h="20408" extrusionOk="0">
                  <a:moveTo>
                    <a:pt x="10465" y="9114"/>
                  </a:moveTo>
                  <a:cubicBezTo>
                    <a:pt x="10474" y="9169"/>
                    <a:pt x="10494" y="9259"/>
                    <a:pt x="10528" y="9394"/>
                  </a:cubicBezTo>
                  <a:lnTo>
                    <a:pt x="10528" y="9394"/>
                  </a:lnTo>
                  <a:cubicBezTo>
                    <a:pt x="10509" y="9289"/>
                    <a:pt x="10491" y="9188"/>
                    <a:pt x="10465" y="9114"/>
                  </a:cubicBezTo>
                  <a:close/>
                  <a:moveTo>
                    <a:pt x="10528" y="9394"/>
                  </a:moveTo>
                  <a:cubicBezTo>
                    <a:pt x="10554" y="9537"/>
                    <a:pt x="10581" y="9687"/>
                    <a:pt x="10632" y="9790"/>
                  </a:cubicBezTo>
                  <a:cubicBezTo>
                    <a:pt x="10588" y="9628"/>
                    <a:pt x="10554" y="9498"/>
                    <a:pt x="10528" y="9394"/>
                  </a:cubicBezTo>
                  <a:close/>
                  <a:moveTo>
                    <a:pt x="10302" y="11550"/>
                  </a:moveTo>
                  <a:cubicBezTo>
                    <a:pt x="10302" y="11619"/>
                    <a:pt x="10258" y="11689"/>
                    <a:pt x="10198" y="11759"/>
                  </a:cubicBezTo>
                  <a:lnTo>
                    <a:pt x="10198" y="11759"/>
                  </a:lnTo>
                  <a:cubicBezTo>
                    <a:pt x="10213" y="11730"/>
                    <a:pt x="10255" y="11645"/>
                    <a:pt x="10302" y="11550"/>
                  </a:cubicBezTo>
                  <a:close/>
                  <a:moveTo>
                    <a:pt x="9745" y="12445"/>
                  </a:moveTo>
                  <a:lnTo>
                    <a:pt x="9745" y="12445"/>
                  </a:lnTo>
                  <a:cubicBezTo>
                    <a:pt x="9687" y="12507"/>
                    <a:pt x="9665" y="12533"/>
                    <a:pt x="9666" y="12533"/>
                  </a:cubicBezTo>
                  <a:cubicBezTo>
                    <a:pt x="9667" y="12533"/>
                    <a:pt x="9699" y="12500"/>
                    <a:pt x="9745" y="12445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8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081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600"/>
                    <a:pt x="8653" y="6820"/>
                    <a:pt x="8983" y="6930"/>
                  </a:cubicBezTo>
                  <a:lnTo>
                    <a:pt x="9313" y="7260"/>
                  </a:lnTo>
                  <a:cubicBezTo>
                    <a:pt x="9318" y="7264"/>
                    <a:pt x="9324" y="7268"/>
                    <a:pt x="9329" y="7271"/>
                  </a:cubicBezTo>
                  <a:lnTo>
                    <a:pt x="9329" y="7271"/>
                  </a:lnTo>
                  <a:cubicBezTo>
                    <a:pt x="9566" y="7487"/>
                    <a:pt x="9673" y="7526"/>
                    <a:pt x="9863" y="7810"/>
                  </a:cubicBezTo>
                  <a:lnTo>
                    <a:pt x="9973" y="8030"/>
                  </a:lnTo>
                  <a:cubicBezTo>
                    <a:pt x="10126" y="8183"/>
                    <a:pt x="10226" y="8336"/>
                    <a:pt x="10309" y="8527"/>
                  </a:cubicBezTo>
                  <a:lnTo>
                    <a:pt x="10309" y="8527"/>
                  </a:lnTo>
                  <a:cubicBezTo>
                    <a:pt x="10333" y="8646"/>
                    <a:pt x="10412" y="8833"/>
                    <a:pt x="10412" y="9020"/>
                  </a:cubicBezTo>
                  <a:cubicBezTo>
                    <a:pt x="10433" y="9041"/>
                    <a:pt x="10450" y="9074"/>
                    <a:pt x="10465" y="9114"/>
                  </a:cubicBezTo>
                  <a:lnTo>
                    <a:pt x="10465" y="9114"/>
                  </a:lnTo>
                  <a:cubicBezTo>
                    <a:pt x="10456" y="9065"/>
                    <a:pt x="10456" y="9045"/>
                    <a:pt x="10463" y="9045"/>
                  </a:cubicBezTo>
                  <a:cubicBezTo>
                    <a:pt x="10484" y="9045"/>
                    <a:pt x="10574" y="9284"/>
                    <a:pt x="10632" y="9460"/>
                  </a:cubicBezTo>
                  <a:cubicBezTo>
                    <a:pt x="10742" y="9790"/>
                    <a:pt x="10632" y="9790"/>
                    <a:pt x="10632" y="10010"/>
                  </a:cubicBezTo>
                  <a:lnTo>
                    <a:pt x="10632" y="10402"/>
                  </a:lnTo>
                  <a:lnTo>
                    <a:pt x="10632" y="10402"/>
                  </a:lnTo>
                  <a:cubicBezTo>
                    <a:pt x="10603" y="10589"/>
                    <a:pt x="10563" y="10839"/>
                    <a:pt x="10522" y="11000"/>
                  </a:cubicBezTo>
                  <a:cubicBezTo>
                    <a:pt x="10414" y="11216"/>
                    <a:pt x="10306" y="11539"/>
                    <a:pt x="10198" y="11759"/>
                  </a:cubicBezTo>
                  <a:lnTo>
                    <a:pt x="10198" y="11759"/>
                  </a:lnTo>
                  <a:cubicBezTo>
                    <a:pt x="10163" y="11799"/>
                    <a:pt x="10123" y="11839"/>
                    <a:pt x="10083" y="11880"/>
                  </a:cubicBezTo>
                  <a:cubicBezTo>
                    <a:pt x="10033" y="12077"/>
                    <a:pt x="9851" y="12318"/>
                    <a:pt x="9745" y="12445"/>
                  </a:cubicBezTo>
                  <a:lnTo>
                    <a:pt x="9745" y="12445"/>
                  </a:lnTo>
                  <a:cubicBezTo>
                    <a:pt x="9809" y="12377"/>
                    <a:pt x="9916" y="12266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540"/>
                    <a:pt x="9533" y="12760"/>
                  </a:cubicBezTo>
                  <a:lnTo>
                    <a:pt x="9423" y="12870"/>
                  </a:lnTo>
                  <a:lnTo>
                    <a:pt x="9423" y="12870"/>
                  </a:lnTo>
                  <a:cubicBezTo>
                    <a:pt x="9151" y="13051"/>
                    <a:pt x="8954" y="13157"/>
                    <a:pt x="8709" y="13312"/>
                  </a:cubicBezTo>
                  <a:lnTo>
                    <a:pt x="8709" y="13312"/>
                  </a:lnTo>
                  <a:cubicBezTo>
                    <a:pt x="8523" y="13327"/>
                    <a:pt x="8414" y="13420"/>
                    <a:pt x="8213" y="13420"/>
                  </a:cubicBezTo>
                  <a:cubicBezTo>
                    <a:pt x="7994" y="13529"/>
                    <a:pt x="7884" y="13530"/>
                    <a:pt x="7667" y="13637"/>
                  </a:cubicBezTo>
                  <a:lnTo>
                    <a:pt x="7667" y="13637"/>
                  </a:lnTo>
                  <a:cubicBezTo>
                    <a:pt x="7795" y="13622"/>
                    <a:pt x="7915" y="13608"/>
                    <a:pt x="7937" y="13608"/>
                  </a:cubicBezTo>
                  <a:cubicBezTo>
                    <a:pt x="7953" y="13608"/>
                    <a:pt x="7912" y="13616"/>
                    <a:pt x="7773" y="13640"/>
                  </a:cubicBezTo>
                  <a:lnTo>
                    <a:pt x="7663" y="13640"/>
                  </a:lnTo>
                  <a:cubicBezTo>
                    <a:pt x="7664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40"/>
                  </a:cubicBezTo>
                  <a:lnTo>
                    <a:pt x="6673" y="13640"/>
                  </a:lnTo>
                  <a:cubicBezTo>
                    <a:pt x="6673" y="13640"/>
                    <a:pt x="6013" y="13420"/>
                    <a:pt x="5903" y="13420"/>
                  </a:cubicBezTo>
                  <a:cubicBezTo>
                    <a:pt x="5536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1" y="20407"/>
                    <a:pt x="7093" y="20407"/>
                  </a:cubicBezTo>
                  <a:cubicBezTo>
                    <a:pt x="8303" y="20407"/>
                    <a:pt x="9500" y="20216"/>
                    <a:pt x="10632" y="19799"/>
                  </a:cubicBezTo>
                  <a:cubicBezTo>
                    <a:pt x="12722" y="19139"/>
                    <a:pt x="14482" y="17709"/>
                    <a:pt x="15692" y="15949"/>
                  </a:cubicBezTo>
                  <a:cubicBezTo>
                    <a:pt x="18002" y="12650"/>
                    <a:pt x="18222" y="8470"/>
                    <a:pt x="16352" y="4950"/>
                  </a:cubicBezTo>
                  <a:cubicBezTo>
                    <a:pt x="15362" y="2861"/>
                    <a:pt x="13602" y="1321"/>
                    <a:pt x="11512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2" name="Google Shape;1672;p39"/>
            <p:cNvSpPr/>
            <p:nvPr/>
          </p:nvSpPr>
          <p:spPr>
            <a:xfrm>
              <a:off x="2558875" y="2043350"/>
              <a:ext cx="412475" cy="509975"/>
            </a:xfrm>
            <a:custGeom>
              <a:avLst/>
              <a:gdLst/>
              <a:ahLst/>
              <a:cxnLst/>
              <a:rect l="l" t="t" r="r" b="b"/>
              <a:pathLst>
                <a:path w="16499" h="20399" extrusionOk="0">
                  <a:moveTo>
                    <a:pt x="8757" y="8138"/>
                  </a:moveTo>
                  <a:cubicBezTo>
                    <a:pt x="8771" y="8144"/>
                    <a:pt x="8785" y="8148"/>
                    <a:pt x="8799" y="8148"/>
                  </a:cubicBezTo>
                  <a:cubicBezTo>
                    <a:pt x="8799" y="8163"/>
                    <a:pt x="8805" y="8183"/>
                    <a:pt x="8815" y="8208"/>
                  </a:cubicBezTo>
                  <a:lnTo>
                    <a:pt x="8815" y="8208"/>
                  </a:lnTo>
                  <a:cubicBezTo>
                    <a:pt x="8796" y="8185"/>
                    <a:pt x="8776" y="8161"/>
                    <a:pt x="8757" y="8138"/>
                  </a:cubicBezTo>
                  <a:close/>
                  <a:moveTo>
                    <a:pt x="9178" y="8695"/>
                  </a:moveTo>
                  <a:cubicBezTo>
                    <a:pt x="9181" y="8695"/>
                    <a:pt x="9199" y="8728"/>
                    <a:pt x="9239" y="8808"/>
                  </a:cubicBezTo>
                  <a:lnTo>
                    <a:pt x="9307" y="9012"/>
                  </a:lnTo>
                  <a:lnTo>
                    <a:pt x="9307" y="9012"/>
                  </a:lnTo>
                  <a:cubicBezTo>
                    <a:pt x="9238" y="8851"/>
                    <a:pt x="9172" y="8695"/>
                    <a:pt x="9178" y="8695"/>
                  </a:cubicBezTo>
                  <a:close/>
                  <a:moveTo>
                    <a:pt x="9459" y="11998"/>
                  </a:moveTo>
                  <a:cubicBezTo>
                    <a:pt x="9459" y="12068"/>
                    <a:pt x="9370" y="12317"/>
                    <a:pt x="9362" y="12317"/>
                  </a:cubicBezTo>
                  <a:cubicBezTo>
                    <a:pt x="9358" y="12317"/>
                    <a:pt x="9380" y="12237"/>
                    <a:pt x="9459" y="11998"/>
                  </a:cubicBezTo>
                  <a:close/>
                  <a:moveTo>
                    <a:pt x="5657" y="0"/>
                  </a:moveTo>
                  <a:cubicBezTo>
                    <a:pt x="4717" y="0"/>
                    <a:pt x="3775" y="110"/>
                    <a:pt x="2860" y="339"/>
                  </a:cubicBezTo>
                  <a:cubicBezTo>
                    <a:pt x="1100" y="889"/>
                    <a:pt x="0" y="2759"/>
                    <a:pt x="550" y="4628"/>
                  </a:cubicBezTo>
                  <a:cubicBezTo>
                    <a:pt x="1018" y="6126"/>
                    <a:pt x="2441" y="7145"/>
                    <a:pt x="3939" y="7145"/>
                  </a:cubicBezTo>
                  <a:cubicBezTo>
                    <a:pt x="4202" y="7145"/>
                    <a:pt x="4467" y="7114"/>
                    <a:pt x="4730" y="7048"/>
                  </a:cubicBezTo>
                  <a:lnTo>
                    <a:pt x="5281" y="6864"/>
                  </a:lnTo>
                  <a:lnTo>
                    <a:pt x="5281" y="6864"/>
                  </a:lnTo>
                  <a:cubicBezTo>
                    <a:pt x="5188" y="6872"/>
                    <a:pt x="5091" y="6877"/>
                    <a:pt x="5039" y="6877"/>
                  </a:cubicBezTo>
                  <a:cubicBezTo>
                    <a:pt x="4962" y="6877"/>
                    <a:pt x="4986" y="6865"/>
                    <a:pt x="5280" y="6828"/>
                  </a:cubicBezTo>
                  <a:lnTo>
                    <a:pt x="5390" y="6828"/>
                  </a:lnTo>
                  <a:lnTo>
                    <a:pt x="5281" y="6864"/>
                  </a:lnTo>
                  <a:lnTo>
                    <a:pt x="5281" y="6864"/>
                  </a:lnTo>
                  <a:cubicBezTo>
                    <a:pt x="5466" y="6850"/>
                    <a:pt x="5634" y="6828"/>
                    <a:pt x="5390" y="6828"/>
                  </a:cubicBezTo>
                  <a:lnTo>
                    <a:pt x="6380" y="6828"/>
                  </a:lnTo>
                  <a:cubicBezTo>
                    <a:pt x="6600" y="6828"/>
                    <a:pt x="6966" y="6926"/>
                    <a:pt x="6828" y="6926"/>
                  </a:cubicBezTo>
                  <a:cubicBezTo>
                    <a:pt x="6758" y="6926"/>
                    <a:pt x="6563" y="6902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98" y="7013"/>
                    <a:pt x="7145" y="7087"/>
                    <a:pt x="7377" y="7162"/>
                  </a:cubicBezTo>
                  <a:lnTo>
                    <a:pt x="7377" y="7162"/>
                  </a:lnTo>
                  <a:lnTo>
                    <a:pt x="7809" y="7378"/>
                  </a:lnTo>
                  <a:lnTo>
                    <a:pt x="8139" y="7598"/>
                  </a:lnTo>
                  <a:lnTo>
                    <a:pt x="8149" y="7603"/>
                  </a:lnTo>
                  <a:lnTo>
                    <a:pt x="8149" y="7603"/>
                  </a:lnTo>
                  <a:cubicBezTo>
                    <a:pt x="8389" y="7822"/>
                    <a:pt x="8484" y="7847"/>
                    <a:pt x="8579" y="8038"/>
                  </a:cubicBezTo>
                  <a:lnTo>
                    <a:pt x="8889" y="8348"/>
                  </a:lnTo>
                  <a:lnTo>
                    <a:pt x="8889" y="8348"/>
                  </a:lnTo>
                  <a:cubicBezTo>
                    <a:pt x="8995" y="8527"/>
                    <a:pt x="9166" y="8771"/>
                    <a:pt x="9239" y="8918"/>
                  </a:cubicBezTo>
                  <a:cubicBezTo>
                    <a:pt x="9239" y="8991"/>
                    <a:pt x="9288" y="9114"/>
                    <a:pt x="9354" y="9220"/>
                  </a:cubicBezTo>
                  <a:lnTo>
                    <a:pt x="9354" y="9220"/>
                  </a:lnTo>
                  <a:cubicBezTo>
                    <a:pt x="9375" y="9434"/>
                    <a:pt x="9472" y="9714"/>
                    <a:pt x="9569" y="9908"/>
                  </a:cubicBezTo>
                  <a:cubicBezTo>
                    <a:pt x="9569" y="9943"/>
                    <a:pt x="9569" y="9981"/>
                    <a:pt x="9569" y="10018"/>
                  </a:cubicBezTo>
                  <a:cubicBezTo>
                    <a:pt x="9679" y="10348"/>
                    <a:pt x="9679" y="10678"/>
                    <a:pt x="9569" y="11008"/>
                  </a:cubicBezTo>
                  <a:cubicBezTo>
                    <a:pt x="9569" y="11118"/>
                    <a:pt x="9569" y="11228"/>
                    <a:pt x="9569" y="11448"/>
                  </a:cubicBezTo>
                  <a:cubicBezTo>
                    <a:pt x="9569" y="11448"/>
                    <a:pt x="9638" y="11174"/>
                    <a:pt x="9679" y="10970"/>
                  </a:cubicBezTo>
                  <a:lnTo>
                    <a:pt x="9679" y="10970"/>
                  </a:lnTo>
                  <a:cubicBezTo>
                    <a:pt x="9679" y="11019"/>
                    <a:pt x="9679" y="11068"/>
                    <a:pt x="9679" y="11118"/>
                  </a:cubicBezTo>
                  <a:cubicBezTo>
                    <a:pt x="9679" y="11410"/>
                    <a:pt x="9593" y="11617"/>
                    <a:pt x="9496" y="11890"/>
                  </a:cubicBezTo>
                  <a:lnTo>
                    <a:pt x="9496" y="11890"/>
                  </a:lnTo>
                  <a:cubicBezTo>
                    <a:pt x="9444" y="11978"/>
                    <a:pt x="9385" y="12072"/>
                    <a:pt x="9349" y="12108"/>
                  </a:cubicBezTo>
                  <a:cubicBezTo>
                    <a:pt x="9349" y="12218"/>
                    <a:pt x="8799" y="12768"/>
                    <a:pt x="8799" y="12988"/>
                  </a:cubicBezTo>
                  <a:cubicBezTo>
                    <a:pt x="8758" y="13028"/>
                    <a:pt x="8723" y="13064"/>
                    <a:pt x="8689" y="13098"/>
                  </a:cubicBezTo>
                  <a:lnTo>
                    <a:pt x="8689" y="13098"/>
                  </a:lnTo>
                  <a:cubicBezTo>
                    <a:pt x="8688" y="13099"/>
                    <a:pt x="8661" y="13126"/>
                    <a:pt x="8621" y="13165"/>
                  </a:cubicBezTo>
                  <a:lnTo>
                    <a:pt x="8621" y="13165"/>
                  </a:lnTo>
                  <a:cubicBezTo>
                    <a:pt x="8644" y="13143"/>
                    <a:pt x="8666" y="13121"/>
                    <a:pt x="8688" y="13099"/>
                  </a:cubicBezTo>
                  <a:lnTo>
                    <a:pt x="8688" y="13099"/>
                  </a:lnTo>
                  <a:cubicBezTo>
                    <a:pt x="8649" y="13138"/>
                    <a:pt x="8614" y="13173"/>
                    <a:pt x="8579" y="13208"/>
                  </a:cubicBezTo>
                  <a:lnTo>
                    <a:pt x="8575" y="13210"/>
                  </a:lnTo>
                  <a:lnTo>
                    <a:pt x="8575" y="13210"/>
                  </a:lnTo>
                  <a:cubicBezTo>
                    <a:pt x="8592" y="13194"/>
                    <a:pt x="8607" y="13178"/>
                    <a:pt x="8621" y="13165"/>
                  </a:cubicBezTo>
                  <a:lnTo>
                    <a:pt x="8621" y="13165"/>
                  </a:lnTo>
                  <a:cubicBezTo>
                    <a:pt x="8605" y="13181"/>
                    <a:pt x="8588" y="13196"/>
                    <a:pt x="8570" y="13212"/>
                  </a:cubicBezTo>
                  <a:lnTo>
                    <a:pt x="8570" y="13212"/>
                  </a:lnTo>
                  <a:lnTo>
                    <a:pt x="8359" y="13318"/>
                  </a:lnTo>
                  <a:cubicBezTo>
                    <a:pt x="8333" y="13352"/>
                    <a:pt x="8314" y="13380"/>
                    <a:pt x="8299" y="13402"/>
                  </a:cubicBezTo>
                  <a:lnTo>
                    <a:pt x="8299" y="13402"/>
                  </a:lnTo>
                  <a:cubicBezTo>
                    <a:pt x="8283" y="13410"/>
                    <a:pt x="8267" y="13419"/>
                    <a:pt x="8249" y="13428"/>
                  </a:cubicBezTo>
                  <a:cubicBezTo>
                    <a:pt x="7919" y="13648"/>
                    <a:pt x="7479" y="13867"/>
                    <a:pt x="7040" y="14087"/>
                  </a:cubicBezTo>
                  <a:cubicBezTo>
                    <a:pt x="6270" y="14527"/>
                    <a:pt x="5720" y="15187"/>
                    <a:pt x="5500" y="16067"/>
                  </a:cubicBezTo>
                  <a:cubicBezTo>
                    <a:pt x="5280" y="16947"/>
                    <a:pt x="5390" y="17937"/>
                    <a:pt x="5830" y="18707"/>
                  </a:cubicBezTo>
                  <a:cubicBezTo>
                    <a:pt x="6270" y="19477"/>
                    <a:pt x="7040" y="20027"/>
                    <a:pt x="7919" y="20357"/>
                  </a:cubicBezTo>
                  <a:cubicBezTo>
                    <a:pt x="8139" y="20384"/>
                    <a:pt x="8359" y="20398"/>
                    <a:pt x="8579" y="20398"/>
                  </a:cubicBezTo>
                  <a:cubicBezTo>
                    <a:pt x="9239" y="20398"/>
                    <a:pt x="9899" y="20274"/>
                    <a:pt x="10559" y="20027"/>
                  </a:cubicBezTo>
                  <a:lnTo>
                    <a:pt x="10449" y="19917"/>
                  </a:lnTo>
                  <a:cubicBezTo>
                    <a:pt x="14079" y="18267"/>
                    <a:pt x="16499" y="14527"/>
                    <a:pt x="16499" y="10458"/>
                  </a:cubicBezTo>
                  <a:cubicBezTo>
                    <a:pt x="16389" y="6498"/>
                    <a:pt x="14299" y="2979"/>
                    <a:pt x="10779" y="1109"/>
                  </a:cubicBezTo>
                  <a:cubicBezTo>
                    <a:pt x="9198" y="390"/>
                    <a:pt x="7430" y="0"/>
                    <a:pt x="5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3" name="Google Shape;1673;p39"/>
            <p:cNvSpPr/>
            <p:nvPr/>
          </p:nvSpPr>
          <p:spPr>
            <a:xfrm>
              <a:off x="1866850" y="2043550"/>
              <a:ext cx="455575" cy="510200"/>
            </a:xfrm>
            <a:custGeom>
              <a:avLst/>
              <a:gdLst/>
              <a:ahLst/>
              <a:cxnLst/>
              <a:rect l="l" t="t" r="r" b="b"/>
              <a:pathLst>
                <a:path w="18223" h="20408" extrusionOk="0">
                  <a:moveTo>
                    <a:pt x="10037" y="7897"/>
                  </a:moveTo>
                  <a:lnTo>
                    <a:pt x="10083" y="7920"/>
                  </a:lnTo>
                  <a:cubicBezTo>
                    <a:pt x="10115" y="7968"/>
                    <a:pt x="10126" y="7988"/>
                    <a:pt x="10122" y="7988"/>
                  </a:cubicBezTo>
                  <a:cubicBezTo>
                    <a:pt x="10117" y="7988"/>
                    <a:pt x="10083" y="7951"/>
                    <a:pt x="10037" y="7897"/>
                  </a:cubicBezTo>
                  <a:close/>
                  <a:moveTo>
                    <a:pt x="10465" y="9114"/>
                  </a:moveTo>
                  <a:cubicBezTo>
                    <a:pt x="10475" y="9169"/>
                    <a:pt x="10495" y="9259"/>
                    <a:pt x="10529" y="9394"/>
                  </a:cubicBezTo>
                  <a:lnTo>
                    <a:pt x="10529" y="9394"/>
                  </a:lnTo>
                  <a:cubicBezTo>
                    <a:pt x="10510" y="9289"/>
                    <a:pt x="10491" y="9188"/>
                    <a:pt x="10465" y="9114"/>
                  </a:cubicBezTo>
                  <a:close/>
                  <a:moveTo>
                    <a:pt x="10529" y="9394"/>
                  </a:moveTo>
                  <a:cubicBezTo>
                    <a:pt x="10554" y="9537"/>
                    <a:pt x="10582" y="9687"/>
                    <a:pt x="10633" y="9790"/>
                  </a:cubicBezTo>
                  <a:cubicBezTo>
                    <a:pt x="10589" y="9628"/>
                    <a:pt x="10555" y="9498"/>
                    <a:pt x="10529" y="9394"/>
                  </a:cubicBezTo>
                  <a:close/>
                  <a:moveTo>
                    <a:pt x="10303" y="11550"/>
                  </a:moveTo>
                  <a:cubicBezTo>
                    <a:pt x="10303" y="11619"/>
                    <a:pt x="10259" y="11689"/>
                    <a:pt x="10198" y="11759"/>
                  </a:cubicBezTo>
                  <a:lnTo>
                    <a:pt x="10198" y="11759"/>
                  </a:lnTo>
                  <a:cubicBezTo>
                    <a:pt x="10213" y="11730"/>
                    <a:pt x="10256" y="11645"/>
                    <a:pt x="10303" y="11550"/>
                  </a:cubicBezTo>
                  <a:close/>
                  <a:moveTo>
                    <a:pt x="9745" y="12445"/>
                  </a:moveTo>
                  <a:cubicBezTo>
                    <a:pt x="9688" y="12507"/>
                    <a:pt x="9665" y="12533"/>
                    <a:pt x="9666" y="12533"/>
                  </a:cubicBezTo>
                  <a:cubicBezTo>
                    <a:pt x="9668" y="12533"/>
                    <a:pt x="9700" y="12500"/>
                    <a:pt x="9745" y="12445"/>
                  </a:cubicBezTo>
                  <a:close/>
                  <a:moveTo>
                    <a:pt x="9778" y="1"/>
                  </a:moveTo>
                  <a:cubicBezTo>
                    <a:pt x="9472" y="1"/>
                    <a:pt x="9167" y="38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4" y="3081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600"/>
                    <a:pt x="8653" y="6820"/>
                    <a:pt x="8983" y="6930"/>
                  </a:cubicBezTo>
                  <a:lnTo>
                    <a:pt x="9313" y="7260"/>
                  </a:lnTo>
                  <a:cubicBezTo>
                    <a:pt x="9319" y="7264"/>
                    <a:pt x="9324" y="7268"/>
                    <a:pt x="9330" y="7271"/>
                  </a:cubicBezTo>
                  <a:lnTo>
                    <a:pt x="9330" y="7271"/>
                  </a:lnTo>
                  <a:cubicBezTo>
                    <a:pt x="9566" y="7487"/>
                    <a:pt x="9674" y="7526"/>
                    <a:pt x="9863" y="7810"/>
                  </a:cubicBezTo>
                  <a:lnTo>
                    <a:pt x="9973" y="8030"/>
                  </a:lnTo>
                  <a:cubicBezTo>
                    <a:pt x="10126" y="8183"/>
                    <a:pt x="10226" y="8336"/>
                    <a:pt x="10310" y="8527"/>
                  </a:cubicBezTo>
                  <a:lnTo>
                    <a:pt x="10310" y="8527"/>
                  </a:lnTo>
                  <a:cubicBezTo>
                    <a:pt x="10334" y="8646"/>
                    <a:pt x="10413" y="8833"/>
                    <a:pt x="10413" y="9020"/>
                  </a:cubicBezTo>
                  <a:cubicBezTo>
                    <a:pt x="10434" y="9041"/>
                    <a:pt x="10451" y="9074"/>
                    <a:pt x="10465" y="9114"/>
                  </a:cubicBezTo>
                  <a:lnTo>
                    <a:pt x="10465" y="9114"/>
                  </a:lnTo>
                  <a:cubicBezTo>
                    <a:pt x="10457" y="9065"/>
                    <a:pt x="10457" y="9045"/>
                    <a:pt x="10463" y="9045"/>
                  </a:cubicBezTo>
                  <a:cubicBezTo>
                    <a:pt x="10484" y="9045"/>
                    <a:pt x="10574" y="9284"/>
                    <a:pt x="10633" y="9460"/>
                  </a:cubicBezTo>
                  <a:cubicBezTo>
                    <a:pt x="10743" y="9790"/>
                    <a:pt x="10633" y="9790"/>
                    <a:pt x="10633" y="10010"/>
                  </a:cubicBezTo>
                  <a:lnTo>
                    <a:pt x="10633" y="10402"/>
                  </a:lnTo>
                  <a:lnTo>
                    <a:pt x="10633" y="10402"/>
                  </a:lnTo>
                  <a:cubicBezTo>
                    <a:pt x="10604" y="10589"/>
                    <a:pt x="10563" y="10839"/>
                    <a:pt x="10523" y="11000"/>
                  </a:cubicBezTo>
                  <a:cubicBezTo>
                    <a:pt x="10415" y="11216"/>
                    <a:pt x="10307" y="11539"/>
                    <a:pt x="10198" y="11759"/>
                  </a:cubicBezTo>
                  <a:lnTo>
                    <a:pt x="10198" y="11759"/>
                  </a:lnTo>
                  <a:cubicBezTo>
                    <a:pt x="10164" y="11799"/>
                    <a:pt x="10123" y="11839"/>
                    <a:pt x="10083" y="11880"/>
                  </a:cubicBezTo>
                  <a:cubicBezTo>
                    <a:pt x="10034" y="12077"/>
                    <a:pt x="9852" y="12318"/>
                    <a:pt x="9745" y="12445"/>
                  </a:cubicBezTo>
                  <a:lnTo>
                    <a:pt x="9745" y="12445"/>
                  </a:lnTo>
                  <a:cubicBezTo>
                    <a:pt x="9810" y="12377"/>
                    <a:pt x="9917" y="12266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540"/>
                    <a:pt x="9533" y="12760"/>
                  </a:cubicBezTo>
                  <a:lnTo>
                    <a:pt x="9423" y="12870"/>
                  </a:lnTo>
                  <a:lnTo>
                    <a:pt x="9423" y="12870"/>
                  </a:lnTo>
                  <a:cubicBezTo>
                    <a:pt x="9152" y="13051"/>
                    <a:pt x="8955" y="13157"/>
                    <a:pt x="8709" y="13312"/>
                  </a:cubicBezTo>
                  <a:lnTo>
                    <a:pt x="8709" y="13312"/>
                  </a:lnTo>
                  <a:cubicBezTo>
                    <a:pt x="8524" y="13327"/>
                    <a:pt x="8415" y="13420"/>
                    <a:pt x="8213" y="13420"/>
                  </a:cubicBezTo>
                  <a:cubicBezTo>
                    <a:pt x="7995" y="13529"/>
                    <a:pt x="7885" y="13530"/>
                    <a:pt x="7668" y="13637"/>
                  </a:cubicBezTo>
                  <a:lnTo>
                    <a:pt x="7668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3" y="13616"/>
                    <a:pt x="7773" y="13640"/>
                  </a:cubicBezTo>
                  <a:lnTo>
                    <a:pt x="7663" y="13640"/>
                  </a:lnTo>
                  <a:cubicBezTo>
                    <a:pt x="7665" y="13639"/>
                    <a:pt x="7666" y="13638"/>
                    <a:pt x="7668" y="13637"/>
                  </a:cubicBezTo>
                  <a:lnTo>
                    <a:pt x="7668" y="13637"/>
                  </a:lnTo>
                  <a:cubicBezTo>
                    <a:pt x="7662" y="13638"/>
                    <a:pt x="7656" y="13639"/>
                    <a:pt x="7650" y="13640"/>
                  </a:cubicBezTo>
                  <a:lnTo>
                    <a:pt x="6673" y="13640"/>
                  </a:lnTo>
                  <a:cubicBezTo>
                    <a:pt x="6673" y="13640"/>
                    <a:pt x="6014" y="13420"/>
                    <a:pt x="5904" y="13420"/>
                  </a:cubicBezTo>
                  <a:cubicBezTo>
                    <a:pt x="5537" y="13319"/>
                    <a:pt x="5188" y="13272"/>
                    <a:pt x="4859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3" y="19139"/>
                    <a:pt x="14483" y="17709"/>
                    <a:pt x="15693" y="15949"/>
                  </a:cubicBezTo>
                  <a:cubicBezTo>
                    <a:pt x="18002" y="12650"/>
                    <a:pt x="18222" y="8470"/>
                    <a:pt x="16352" y="4950"/>
                  </a:cubicBezTo>
                  <a:cubicBezTo>
                    <a:pt x="15363" y="2861"/>
                    <a:pt x="13603" y="1321"/>
                    <a:pt x="11513" y="441"/>
                  </a:cubicBezTo>
                  <a:cubicBezTo>
                    <a:pt x="11000" y="148"/>
                    <a:pt x="10389" y="1"/>
                    <a:pt x="97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4" name="Google Shape;1674;p39"/>
            <p:cNvSpPr/>
            <p:nvPr/>
          </p:nvSpPr>
          <p:spPr>
            <a:xfrm>
              <a:off x="1228000" y="2043350"/>
              <a:ext cx="409750" cy="509975"/>
            </a:xfrm>
            <a:custGeom>
              <a:avLst/>
              <a:gdLst/>
              <a:ahLst/>
              <a:cxnLst/>
              <a:rect l="l" t="t" r="r" b="b"/>
              <a:pathLst>
                <a:path w="16390" h="20399" extrusionOk="0">
                  <a:moveTo>
                    <a:pt x="8864" y="8323"/>
                  </a:moveTo>
                  <a:lnTo>
                    <a:pt x="8910" y="8368"/>
                  </a:lnTo>
                  <a:cubicBezTo>
                    <a:pt x="8949" y="8426"/>
                    <a:pt x="8964" y="8450"/>
                    <a:pt x="8962" y="8450"/>
                  </a:cubicBezTo>
                  <a:cubicBezTo>
                    <a:pt x="8959" y="8450"/>
                    <a:pt x="8918" y="8396"/>
                    <a:pt x="8864" y="8323"/>
                  </a:cubicBezTo>
                  <a:close/>
                  <a:moveTo>
                    <a:pt x="9566" y="10309"/>
                  </a:moveTo>
                  <a:cubicBezTo>
                    <a:pt x="9568" y="10333"/>
                    <a:pt x="9570" y="10348"/>
                    <a:pt x="9570" y="10348"/>
                  </a:cubicBezTo>
                  <a:cubicBezTo>
                    <a:pt x="9570" y="10335"/>
                    <a:pt x="9568" y="10322"/>
                    <a:pt x="9566" y="10309"/>
                  </a:cubicBezTo>
                  <a:close/>
                  <a:moveTo>
                    <a:pt x="9676" y="10753"/>
                  </a:moveTo>
                  <a:cubicBezTo>
                    <a:pt x="9678" y="10753"/>
                    <a:pt x="9680" y="10763"/>
                    <a:pt x="9680" y="10788"/>
                  </a:cubicBezTo>
                  <a:cubicBezTo>
                    <a:pt x="9680" y="10898"/>
                    <a:pt x="9680" y="11008"/>
                    <a:pt x="9680" y="11118"/>
                  </a:cubicBezTo>
                  <a:cubicBezTo>
                    <a:pt x="9643" y="11229"/>
                    <a:pt x="9606" y="11327"/>
                    <a:pt x="9573" y="11421"/>
                  </a:cubicBezTo>
                  <a:lnTo>
                    <a:pt x="9573" y="11421"/>
                  </a:lnTo>
                  <a:cubicBezTo>
                    <a:pt x="9589" y="11294"/>
                    <a:pt x="9659" y="10753"/>
                    <a:pt x="9676" y="10753"/>
                  </a:cubicBezTo>
                  <a:close/>
                  <a:moveTo>
                    <a:pt x="9460" y="11998"/>
                  </a:moveTo>
                  <a:cubicBezTo>
                    <a:pt x="9460" y="12068"/>
                    <a:pt x="9326" y="12317"/>
                    <a:pt x="9314" y="12317"/>
                  </a:cubicBezTo>
                  <a:cubicBezTo>
                    <a:pt x="9307" y="12317"/>
                    <a:pt x="9340" y="12237"/>
                    <a:pt x="9460" y="11998"/>
                  </a:cubicBezTo>
                  <a:close/>
                  <a:moveTo>
                    <a:pt x="5627" y="0"/>
                  </a:moveTo>
                  <a:cubicBezTo>
                    <a:pt x="4704" y="0"/>
                    <a:pt x="3776" y="110"/>
                    <a:pt x="2861" y="339"/>
                  </a:cubicBezTo>
                  <a:cubicBezTo>
                    <a:pt x="991" y="889"/>
                    <a:pt x="1" y="2759"/>
                    <a:pt x="441" y="4628"/>
                  </a:cubicBezTo>
                  <a:cubicBezTo>
                    <a:pt x="909" y="6126"/>
                    <a:pt x="2332" y="7145"/>
                    <a:pt x="3898" y="7145"/>
                  </a:cubicBezTo>
                  <a:cubicBezTo>
                    <a:pt x="4172" y="7145"/>
                    <a:pt x="4451" y="7114"/>
                    <a:pt x="4730" y="7048"/>
                  </a:cubicBezTo>
                  <a:lnTo>
                    <a:pt x="5185" y="6866"/>
                  </a:lnTo>
                  <a:lnTo>
                    <a:pt x="5185" y="6866"/>
                  </a:lnTo>
                  <a:cubicBezTo>
                    <a:pt x="5106" y="6873"/>
                    <a:pt x="5026" y="6877"/>
                    <a:pt x="4979" y="6877"/>
                  </a:cubicBezTo>
                  <a:cubicBezTo>
                    <a:pt x="4901" y="6877"/>
                    <a:pt x="4914" y="6865"/>
                    <a:pt x="5170" y="6828"/>
                  </a:cubicBezTo>
                  <a:lnTo>
                    <a:pt x="5280" y="6828"/>
                  </a:lnTo>
                  <a:lnTo>
                    <a:pt x="5185" y="6866"/>
                  </a:lnTo>
                  <a:lnTo>
                    <a:pt x="5185" y="6866"/>
                  </a:lnTo>
                  <a:cubicBezTo>
                    <a:pt x="5365" y="6852"/>
                    <a:pt x="5535" y="6828"/>
                    <a:pt x="5280" y="6828"/>
                  </a:cubicBezTo>
                  <a:lnTo>
                    <a:pt x="6380" y="6828"/>
                  </a:lnTo>
                  <a:cubicBezTo>
                    <a:pt x="6600" y="6828"/>
                    <a:pt x="6918" y="6926"/>
                    <a:pt x="6779" y="6926"/>
                  </a:cubicBezTo>
                  <a:cubicBezTo>
                    <a:pt x="6710" y="6926"/>
                    <a:pt x="6527" y="6902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20" y="7012"/>
                    <a:pt x="7040" y="7085"/>
                    <a:pt x="7260" y="7158"/>
                  </a:cubicBezTo>
                  <a:lnTo>
                    <a:pt x="7260" y="7158"/>
                  </a:lnTo>
                  <a:lnTo>
                    <a:pt x="7700" y="7378"/>
                  </a:lnTo>
                  <a:lnTo>
                    <a:pt x="7920" y="7488"/>
                  </a:lnTo>
                  <a:lnTo>
                    <a:pt x="7920" y="7488"/>
                  </a:lnTo>
                  <a:cubicBezTo>
                    <a:pt x="8360" y="7818"/>
                    <a:pt x="8360" y="7818"/>
                    <a:pt x="8580" y="8038"/>
                  </a:cubicBezTo>
                  <a:lnTo>
                    <a:pt x="8690" y="8148"/>
                  </a:lnTo>
                  <a:lnTo>
                    <a:pt x="8690" y="8148"/>
                  </a:lnTo>
                  <a:cubicBezTo>
                    <a:pt x="8800" y="8258"/>
                    <a:pt x="9020" y="8698"/>
                    <a:pt x="9130" y="8918"/>
                  </a:cubicBezTo>
                  <a:cubicBezTo>
                    <a:pt x="9230" y="9018"/>
                    <a:pt x="9239" y="9210"/>
                    <a:pt x="9323" y="9326"/>
                  </a:cubicBezTo>
                  <a:lnTo>
                    <a:pt x="9323" y="9326"/>
                  </a:lnTo>
                  <a:cubicBezTo>
                    <a:pt x="9399" y="9521"/>
                    <a:pt x="9460" y="9745"/>
                    <a:pt x="9460" y="9908"/>
                  </a:cubicBezTo>
                  <a:cubicBezTo>
                    <a:pt x="9460" y="10102"/>
                    <a:pt x="9545" y="10210"/>
                    <a:pt x="9566" y="10309"/>
                  </a:cubicBezTo>
                  <a:lnTo>
                    <a:pt x="9566" y="10309"/>
                  </a:lnTo>
                  <a:cubicBezTo>
                    <a:pt x="9550" y="10166"/>
                    <a:pt x="9501" y="9685"/>
                    <a:pt x="9530" y="9685"/>
                  </a:cubicBezTo>
                  <a:cubicBezTo>
                    <a:pt x="9537" y="9685"/>
                    <a:pt x="9550" y="9718"/>
                    <a:pt x="9570" y="9798"/>
                  </a:cubicBezTo>
                  <a:lnTo>
                    <a:pt x="9570" y="10018"/>
                  </a:lnTo>
                  <a:cubicBezTo>
                    <a:pt x="9570" y="10348"/>
                    <a:pt x="9570" y="10678"/>
                    <a:pt x="9570" y="11008"/>
                  </a:cubicBezTo>
                  <a:cubicBezTo>
                    <a:pt x="9570" y="11115"/>
                    <a:pt x="9570" y="11222"/>
                    <a:pt x="9570" y="11431"/>
                  </a:cubicBezTo>
                  <a:lnTo>
                    <a:pt x="9570" y="11431"/>
                  </a:lnTo>
                  <a:cubicBezTo>
                    <a:pt x="9515" y="11589"/>
                    <a:pt x="9473" y="11737"/>
                    <a:pt x="9462" y="11914"/>
                  </a:cubicBezTo>
                  <a:lnTo>
                    <a:pt x="9462" y="11914"/>
                  </a:lnTo>
                  <a:cubicBezTo>
                    <a:pt x="9425" y="11994"/>
                    <a:pt x="9382" y="12075"/>
                    <a:pt x="9350" y="12108"/>
                  </a:cubicBezTo>
                  <a:cubicBezTo>
                    <a:pt x="9260" y="12197"/>
                    <a:pt x="8950" y="12581"/>
                    <a:pt x="8840" y="12838"/>
                  </a:cubicBezTo>
                  <a:lnTo>
                    <a:pt x="8840" y="12838"/>
                  </a:lnTo>
                  <a:lnTo>
                    <a:pt x="8470" y="13208"/>
                  </a:lnTo>
                  <a:lnTo>
                    <a:pt x="8415" y="13263"/>
                  </a:lnTo>
                  <a:lnTo>
                    <a:pt x="8415" y="13263"/>
                  </a:lnTo>
                  <a:cubicBezTo>
                    <a:pt x="8332" y="13318"/>
                    <a:pt x="8250" y="13373"/>
                    <a:pt x="8140" y="13428"/>
                  </a:cubicBezTo>
                  <a:cubicBezTo>
                    <a:pt x="7810" y="13648"/>
                    <a:pt x="7370" y="13867"/>
                    <a:pt x="7040" y="14087"/>
                  </a:cubicBezTo>
                  <a:cubicBezTo>
                    <a:pt x="6270" y="14527"/>
                    <a:pt x="5610" y="15187"/>
                    <a:pt x="5390" y="16067"/>
                  </a:cubicBezTo>
                  <a:cubicBezTo>
                    <a:pt x="5170" y="16947"/>
                    <a:pt x="5280" y="17937"/>
                    <a:pt x="5830" y="18707"/>
                  </a:cubicBezTo>
                  <a:cubicBezTo>
                    <a:pt x="6270" y="19477"/>
                    <a:pt x="6930" y="20027"/>
                    <a:pt x="7810" y="20357"/>
                  </a:cubicBezTo>
                  <a:cubicBezTo>
                    <a:pt x="8030" y="20384"/>
                    <a:pt x="8257" y="20398"/>
                    <a:pt x="8485" y="20398"/>
                  </a:cubicBezTo>
                  <a:cubicBezTo>
                    <a:pt x="9171" y="20398"/>
                    <a:pt x="9872" y="20274"/>
                    <a:pt x="10450" y="20027"/>
                  </a:cubicBezTo>
                  <a:lnTo>
                    <a:pt x="10340" y="19917"/>
                  </a:lnTo>
                  <a:cubicBezTo>
                    <a:pt x="14079" y="18267"/>
                    <a:pt x="16389" y="14527"/>
                    <a:pt x="16389" y="10458"/>
                  </a:cubicBezTo>
                  <a:cubicBezTo>
                    <a:pt x="16389" y="6498"/>
                    <a:pt x="14189" y="2979"/>
                    <a:pt x="10670" y="1109"/>
                  </a:cubicBezTo>
                  <a:cubicBezTo>
                    <a:pt x="9089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5" name="Google Shape;1675;p39"/>
            <p:cNvSpPr/>
            <p:nvPr/>
          </p:nvSpPr>
          <p:spPr>
            <a:xfrm>
              <a:off x="536000" y="2043550"/>
              <a:ext cx="455550" cy="510200"/>
            </a:xfrm>
            <a:custGeom>
              <a:avLst/>
              <a:gdLst/>
              <a:ahLst/>
              <a:cxnLst/>
              <a:rect l="l" t="t" r="r" b="b"/>
              <a:pathLst>
                <a:path w="18222" h="20408" extrusionOk="0">
                  <a:moveTo>
                    <a:pt x="10037" y="7897"/>
                  </a:moveTo>
                  <a:lnTo>
                    <a:pt x="10083" y="7920"/>
                  </a:lnTo>
                  <a:cubicBezTo>
                    <a:pt x="10115" y="7968"/>
                    <a:pt x="10126" y="7988"/>
                    <a:pt x="10122" y="7988"/>
                  </a:cubicBezTo>
                  <a:cubicBezTo>
                    <a:pt x="10116" y="7988"/>
                    <a:pt x="10083" y="7951"/>
                    <a:pt x="10037" y="7897"/>
                  </a:cubicBezTo>
                  <a:close/>
                  <a:moveTo>
                    <a:pt x="10465" y="9114"/>
                  </a:moveTo>
                  <a:lnTo>
                    <a:pt x="10465" y="9114"/>
                  </a:lnTo>
                  <a:cubicBezTo>
                    <a:pt x="10474" y="9169"/>
                    <a:pt x="10494" y="9259"/>
                    <a:pt x="10528" y="9394"/>
                  </a:cubicBezTo>
                  <a:lnTo>
                    <a:pt x="10528" y="9394"/>
                  </a:lnTo>
                  <a:cubicBezTo>
                    <a:pt x="10509" y="9289"/>
                    <a:pt x="10491" y="9188"/>
                    <a:pt x="10465" y="9114"/>
                  </a:cubicBezTo>
                  <a:close/>
                  <a:moveTo>
                    <a:pt x="10528" y="9394"/>
                  </a:moveTo>
                  <a:cubicBezTo>
                    <a:pt x="10554" y="9537"/>
                    <a:pt x="10581" y="9687"/>
                    <a:pt x="10633" y="9790"/>
                  </a:cubicBezTo>
                  <a:cubicBezTo>
                    <a:pt x="10588" y="9628"/>
                    <a:pt x="10554" y="9498"/>
                    <a:pt x="10528" y="9394"/>
                  </a:cubicBezTo>
                  <a:close/>
                  <a:moveTo>
                    <a:pt x="10303" y="11550"/>
                  </a:moveTo>
                  <a:cubicBezTo>
                    <a:pt x="10303" y="11619"/>
                    <a:pt x="10258" y="11689"/>
                    <a:pt x="10198" y="11759"/>
                  </a:cubicBezTo>
                  <a:lnTo>
                    <a:pt x="10198" y="11759"/>
                  </a:lnTo>
                  <a:cubicBezTo>
                    <a:pt x="10213" y="11730"/>
                    <a:pt x="10255" y="11645"/>
                    <a:pt x="10303" y="11550"/>
                  </a:cubicBezTo>
                  <a:close/>
                  <a:moveTo>
                    <a:pt x="9745" y="12445"/>
                  </a:moveTo>
                  <a:cubicBezTo>
                    <a:pt x="9687" y="12507"/>
                    <a:pt x="9665" y="12533"/>
                    <a:pt x="9666" y="12533"/>
                  </a:cubicBezTo>
                  <a:cubicBezTo>
                    <a:pt x="9668" y="12533"/>
                    <a:pt x="9699" y="12500"/>
                    <a:pt x="9745" y="12445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8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081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600"/>
                    <a:pt x="8653" y="6820"/>
                    <a:pt x="8983" y="6930"/>
                  </a:cubicBezTo>
                  <a:lnTo>
                    <a:pt x="9313" y="7260"/>
                  </a:lnTo>
                  <a:cubicBezTo>
                    <a:pt x="9318" y="7264"/>
                    <a:pt x="9324" y="7268"/>
                    <a:pt x="9329" y="7271"/>
                  </a:cubicBezTo>
                  <a:lnTo>
                    <a:pt x="9329" y="7271"/>
                  </a:lnTo>
                  <a:cubicBezTo>
                    <a:pt x="9566" y="7487"/>
                    <a:pt x="9674" y="7526"/>
                    <a:pt x="9863" y="7810"/>
                  </a:cubicBezTo>
                  <a:lnTo>
                    <a:pt x="9973" y="8030"/>
                  </a:lnTo>
                  <a:cubicBezTo>
                    <a:pt x="10126" y="8183"/>
                    <a:pt x="10226" y="8336"/>
                    <a:pt x="10309" y="8527"/>
                  </a:cubicBezTo>
                  <a:lnTo>
                    <a:pt x="10309" y="8527"/>
                  </a:lnTo>
                  <a:cubicBezTo>
                    <a:pt x="10333" y="8646"/>
                    <a:pt x="10413" y="8833"/>
                    <a:pt x="10413" y="9020"/>
                  </a:cubicBezTo>
                  <a:cubicBezTo>
                    <a:pt x="10434" y="9041"/>
                    <a:pt x="10450" y="9074"/>
                    <a:pt x="10465" y="9114"/>
                  </a:cubicBezTo>
                  <a:lnTo>
                    <a:pt x="10465" y="9114"/>
                  </a:lnTo>
                  <a:cubicBezTo>
                    <a:pt x="10456" y="9065"/>
                    <a:pt x="10457" y="9045"/>
                    <a:pt x="10463" y="9045"/>
                  </a:cubicBezTo>
                  <a:cubicBezTo>
                    <a:pt x="10484" y="9045"/>
                    <a:pt x="10574" y="9284"/>
                    <a:pt x="10633" y="9460"/>
                  </a:cubicBezTo>
                  <a:cubicBezTo>
                    <a:pt x="10743" y="9790"/>
                    <a:pt x="10633" y="9790"/>
                    <a:pt x="10633" y="10010"/>
                  </a:cubicBezTo>
                  <a:lnTo>
                    <a:pt x="10633" y="10402"/>
                  </a:lnTo>
                  <a:lnTo>
                    <a:pt x="10633" y="10402"/>
                  </a:lnTo>
                  <a:cubicBezTo>
                    <a:pt x="10603" y="10589"/>
                    <a:pt x="10563" y="10839"/>
                    <a:pt x="10523" y="11000"/>
                  </a:cubicBezTo>
                  <a:cubicBezTo>
                    <a:pt x="10414" y="11216"/>
                    <a:pt x="10306" y="11539"/>
                    <a:pt x="10198" y="11759"/>
                  </a:cubicBezTo>
                  <a:lnTo>
                    <a:pt x="10198" y="11759"/>
                  </a:lnTo>
                  <a:cubicBezTo>
                    <a:pt x="10163" y="11799"/>
                    <a:pt x="10123" y="11839"/>
                    <a:pt x="10083" y="11880"/>
                  </a:cubicBezTo>
                  <a:cubicBezTo>
                    <a:pt x="10033" y="12077"/>
                    <a:pt x="9852" y="12318"/>
                    <a:pt x="9745" y="12445"/>
                  </a:cubicBezTo>
                  <a:lnTo>
                    <a:pt x="9745" y="12445"/>
                  </a:lnTo>
                  <a:cubicBezTo>
                    <a:pt x="9809" y="12377"/>
                    <a:pt x="9916" y="12266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540"/>
                    <a:pt x="9533" y="12760"/>
                  </a:cubicBezTo>
                  <a:lnTo>
                    <a:pt x="9423" y="12870"/>
                  </a:lnTo>
                  <a:lnTo>
                    <a:pt x="9423" y="12870"/>
                  </a:lnTo>
                  <a:cubicBezTo>
                    <a:pt x="9151" y="13051"/>
                    <a:pt x="8954" y="13157"/>
                    <a:pt x="8709" y="13312"/>
                  </a:cubicBezTo>
                  <a:lnTo>
                    <a:pt x="8709" y="13312"/>
                  </a:lnTo>
                  <a:cubicBezTo>
                    <a:pt x="8523" y="13327"/>
                    <a:pt x="8414" y="13420"/>
                    <a:pt x="8213" y="13420"/>
                  </a:cubicBezTo>
                  <a:cubicBezTo>
                    <a:pt x="7994" y="13529"/>
                    <a:pt x="7884" y="13530"/>
                    <a:pt x="7667" y="13637"/>
                  </a:cubicBezTo>
                  <a:lnTo>
                    <a:pt x="7667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2" y="13616"/>
                    <a:pt x="7773" y="13640"/>
                  </a:cubicBezTo>
                  <a:lnTo>
                    <a:pt x="7663" y="13640"/>
                  </a:lnTo>
                  <a:cubicBezTo>
                    <a:pt x="7664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40"/>
                  </a:cubicBezTo>
                  <a:lnTo>
                    <a:pt x="6673" y="13640"/>
                  </a:lnTo>
                  <a:cubicBezTo>
                    <a:pt x="6673" y="13640"/>
                    <a:pt x="6013" y="13420"/>
                    <a:pt x="5903" y="13420"/>
                  </a:cubicBezTo>
                  <a:cubicBezTo>
                    <a:pt x="5537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2" y="19139"/>
                    <a:pt x="14482" y="17709"/>
                    <a:pt x="15692" y="15949"/>
                  </a:cubicBezTo>
                  <a:cubicBezTo>
                    <a:pt x="18002" y="12650"/>
                    <a:pt x="18222" y="8470"/>
                    <a:pt x="16352" y="4950"/>
                  </a:cubicBezTo>
                  <a:cubicBezTo>
                    <a:pt x="15362" y="2861"/>
                    <a:pt x="13602" y="1321"/>
                    <a:pt x="11513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6" name="Google Shape;1676;p39"/>
            <p:cNvSpPr/>
            <p:nvPr/>
          </p:nvSpPr>
          <p:spPr>
            <a:xfrm>
              <a:off x="238125" y="2527500"/>
              <a:ext cx="409725" cy="509625"/>
            </a:xfrm>
            <a:custGeom>
              <a:avLst/>
              <a:gdLst/>
              <a:ahLst/>
              <a:cxnLst/>
              <a:rect l="l" t="t" r="r" b="b"/>
              <a:pathLst>
                <a:path w="16389" h="20385" extrusionOk="0">
                  <a:moveTo>
                    <a:pt x="7184" y="8074"/>
                  </a:moveTo>
                  <a:cubicBezTo>
                    <a:pt x="7165" y="8074"/>
                    <a:pt x="7039" y="8334"/>
                    <a:pt x="7039" y="8470"/>
                  </a:cubicBezTo>
                  <a:cubicBezTo>
                    <a:pt x="7166" y="8175"/>
                    <a:pt x="7195" y="8074"/>
                    <a:pt x="7184" y="8074"/>
                  </a:cubicBezTo>
                  <a:close/>
                  <a:moveTo>
                    <a:pt x="7039" y="8470"/>
                  </a:moveTo>
                  <a:lnTo>
                    <a:pt x="7039" y="8470"/>
                  </a:lnTo>
                  <a:cubicBezTo>
                    <a:pt x="7006" y="8536"/>
                    <a:pt x="6983" y="8612"/>
                    <a:pt x="6964" y="8695"/>
                  </a:cubicBezTo>
                  <a:lnTo>
                    <a:pt x="6964" y="8695"/>
                  </a:lnTo>
                  <a:cubicBezTo>
                    <a:pt x="6979" y="8650"/>
                    <a:pt x="7003" y="8577"/>
                    <a:pt x="7039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19" y="9597"/>
                    <a:pt x="6819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227" y="12825"/>
                  </a:moveTo>
                  <a:lnTo>
                    <a:pt x="8227" y="12825"/>
                  </a:lnTo>
                  <a:cubicBezTo>
                    <a:pt x="8259" y="12853"/>
                    <a:pt x="8293" y="12881"/>
                    <a:pt x="8325" y="12908"/>
                  </a:cubicBezTo>
                  <a:lnTo>
                    <a:pt x="8325" y="12908"/>
                  </a:lnTo>
                  <a:lnTo>
                    <a:pt x="8249" y="12870"/>
                  </a:lnTo>
                  <a:lnTo>
                    <a:pt x="8227" y="12825"/>
                  </a:lnTo>
                  <a:close/>
                  <a:moveTo>
                    <a:pt x="8671" y="13146"/>
                  </a:moveTo>
                  <a:cubicBezTo>
                    <a:pt x="8676" y="13146"/>
                    <a:pt x="8813" y="13198"/>
                    <a:pt x="8954" y="13251"/>
                  </a:cubicBezTo>
                  <a:lnTo>
                    <a:pt x="8954" y="13251"/>
                  </a:lnTo>
                  <a:cubicBezTo>
                    <a:pt x="8902" y="13234"/>
                    <a:pt x="8851" y="13217"/>
                    <a:pt x="8799" y="13200"/>
                  </a:cubicBezTo>
                  <a:cubicBezTo>
                    <a:pt x="8704" y="13162"/>
                    <a:pt x="8668" y="13146"/>
                    <a:pt x="8671" y="13146"/>
                  </a:cubicBezTo>
                  <a:close/>
                  <a:moveTo>
                    <a:pt x="9610" y="13481"/>
                  </a:moveTo>
                  <a:cubicBezTo>
                    <a:pt x="9679" y="13481"/>
                    <a:pt x="9862" y="13493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1"/>
                    <a:pt x="9610" y="13481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8"/>
                    <a:pt x="5939" y="441"/>
                  </a:cubicBezTo>
                  <a:lnTo>
                    <a:pt x="6049" y="441"/>
                  </a:ln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19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8" y="20384"/>
                    <a:pt x="12561" y="20261"/>
                    <a:pt x="13529" y="20019"/>
                  </a:cubicBezTo>
                  <a:cubicBezTo>
                    <a:pt x="15398" y="19579"/>
                    <a:pt x="16388" y="17599"/>
                    <a:pt x="15948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5" y="13350"/>
                    <a:pt x="11659" y="13419"/>
                  </a:cubicBezTo>
                  <a:lnTo>
                    <a:pt x="11109" y="13529"/>
                  </a:lnTo>
                  <a:lnTo>
                    <a:pt x="10229" y="13529"/>
                  </a:lnTo>
                  <a:lnTo>
                    <a:pt x="9789" y="13419"/>
                  </a:lnTo>
                  <a:cubicBezTo>
                    <a:pt x="9562" y="13419"/>
                    <a:pt x="9336" y="13368"/>
                    <a:pt x="9109" y="13299"/>
                  </a:cubicBezTo>
                  <a:lnTo>
                    <a:pt x="9109" y="13299"/>
                  </a:lnTo>
                  <a:lnTo>
                    <a:pt x="8689" y="13090"/>
                  </a:lnTo>
                  <a:lnTo>
                    <a:pt x="8469" y="12980"/>
                  </a:lnTo>
                  <a:cubicBezTo>
                    <a:pt x="8317" y="12828"/>
                    <a:pt x="8218" y="12728"/>
                    <a:pt x="8144" y="12659"/>
                  </a:cubicBezTo>
                  <a:lnTo>
                    <a:pt x="8144" y="12659"/>
                  </a:lnTo>
                  <a:lnTo>
                    <a:pt x="8139" y="12650"/>
                  </a:lnTo>
                  <a:cubicBezTo>
                    <a:pt x="8135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5"/>
                    <a:pt x="7948" y="12499"/>
                    <a:pt x="7809" y="12430"/>
                  </a:cubicBezTo>
                  <a:lnTo>
                    <a:pt x="7738" y="12335"/>
                  </a:lnTo>
                  <a:lnTo>
                    <a:pt x="7738" y="12335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3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29" y="10728"/>
                    <a:pt x="6929" y="10450"/>
                  </a:cubicBezTo>
                  <a:cubicBezTo>
                    <a:pt x="6929" y="10416"/>
                    <a:pt x="6929" y="10378"/>
                    <a:pt x="6929" y="10340"/>
                  </a:cubicBezTo>
                  <a:cubicBezTo>
                    <a:pt x="6929" y="10010"/>
                    <a:pt x="6929" y="9790"/>
                    <a:pt x="6929" y="9460"/>
                  </a:cubicBezTo>
                  <a:lnTo>
                    <a:pt x="6929" y="9020"/>
                  </a:lnTo>
                  <a:cubicBezTo>
                    <a:pt x="6929" y="9020"/>
                    <a:pt x="6896" y="9254"/>
                    <a:pt x="6866" y="9427"/>
                  </a:cubicBezTo>
                  <a:lnTo>
                    <a:pt x="6866" y="9427"/>
                  </a:lnTo>
                  <a:cubicBezTo>
                    <a:pt x="6856" y="9403"/>
                    <a:pt x="6819" y="9414"/>
                    <a:pt x="6819" y="9350"/>
                  </a:cubicBezTo>
                  <a:cubicBezTo>
                    <a:pt x="6896" y="9119"/>
                    <a:pt x="6919" y="8888"/>
                    <a:pt x="6964" y="8695"/>
                  </a:cubicBezTo>
                  <a:lnTo>
                    <a:pt x="6964" y="8695"/>
                  </a:lnTo>
                  <a:cubicBezTo>
                    <a:pt x="6949" y="8738"/>
                    <a:pt x="6943" y="8756"/>
                    <a:pt x="6942" y="8756"/>
                  </a:cubicBezTo>
                  <a:cubicBezTo>
                    <a:pt x="6937" y="8756"/>
                    <a:pt x="7039" y="8400"/>
                    <a:pt x="7039" y="8250"/>
                  </a:cubicBezTo>
                  <a:cubicBezTo>
                    <a:pt x="7039" y="8158"/>
                    <a:pt x="7504" y="7755"/>
                    <a:pt x="7589" y="7498"/>
                  </a:cubicBezTo>
                  <a:lnTo>
                    <a:pt x="7589" y="7498"/>
                  </a:lnTo>
                  <a:cubicBezTo>
                    <a:pt x="7700" y="7412"/>
                    <a:pt x="7839" y="7310"/>
                    <a:pt x="7919" y="7150"/>
                  </a:cubicBezTo>
                  <a:lnTo>
                    <a:pt x="7960" y="7109"/>
                  </a:lnTo>
                  <a:lnTo>
                    <a:pt x="7960" y="7109"/>
                  </a:lnTo>
                  <a:cubicBezTo>
                    <a:pt x="7853" y="7186"/>
                    <a:pt x="7739" y="7260"/>
                    <a:pt x="7699" y="7260"/>
                  </a:cubicBezTo>
                  <a:cubicBezTo>
                    <a:pt x="7809" y="7205"/>
                    <a:pt x="7892" y="7150"/>
                    <a:pt x="7974" y="7095"/>
                  </a:cubicBezTo>
                  <a:lnTo>
                    <a:pt x="7974" y="7095"/>
                  </a:lnTo>
                  <a:lnTo>
                    <a:pt x="7960" y="7109"/>
                  </a:lnTo>
                  <a:lnTo>
                    <a:pt x="7960" y="7109"/>
                  </a:lnTo>
                  <a:cubicBezTo>
                    <a:pt x="7982" y="7094"/>
                    <a:pt x="8003" y="7078"/>
                    <a:pt x="8023" y="7063"/>
                  </a:cubicBezTo>
                  <a:lnTo>
                    <a:pt x="8023" y="7063"/>
                  </a:lnTo>
                  <a:cubicBezTo>
                    <a:pt x="8006" y="7074"/>
                    <a:pt x="7990" y="7084"/>
                    <a:pt x="7974" y="7095"/>
                  </a:cubicBezTo>
                  <a:lnTo>
                    <a:pt x="7974" y="7095"/>
                  </a:lnTo>
                  <a:lnTo>
                    <a:pt x="8029" y="7040"/>
                  </a:lnTo>
                  <a:cubicBezTo>
                    <a:pt x="8131" y="6964"/>
                    <a:pt x="8174" y="6935"/>
                    <a:pt x="8178" y="6935"/>
                  </a:cubicBezTo>
                  <a:cubicBezTo>
                    <a:pt x="8185" y="6935"/>
                    <a:pt x="8113" y="6995"/>
                    <a:pt x="8023" y="7063"/>
                  </a:cubicBezTo>
                  <a:lnTo>
                    <a:pt x="8023" y="7063"/>
                  </a:lnTo>
                  <a:cubicBezTo>
                    <a:pt x="8090" y="7019"/>
                    <a:pt x="8161" y="6974"/>
                    <a:pt x="8249" y="6930"/>
                  </a:cubicBezTo>
                  <a:cubicBezTo>
                    <a:pt x="8579" y="6710"/>
                    <a:pt x="9019" y="6490"/>
                    <a:pt x="9349" y="6380"/>
                  </a:cubicBezTo>
                  <a:cubicBezTo>
                    <a:pt x="10119" y="5940"/>
                    <a:pt x="10779" y="5170"/>
                    <a:pt x="10999" y="4290"/>
                  </a:cubicBezTo>
                  <a:cubicBezTo>
                    <a:pt x="11439" y="2531"/>
                    <a:pt x="10449" y="551"/>
                    <a:pt x="8579" y="111"/>
                  </a:cubicBezTo>
                  <a:cubicBezTo>
                    <a:pt x="8286" y="38"/>
                    <a:pt x="7980" y="1"/>
                    <a:pt x="7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7" name="Google Shape;1677;p39"/>
            <p:cNvSpPr/>
            <p:nvPr/>
          </p:nvSpPr>
          <p:spPr>
            <a:xfrm>
              <a:off x="884300" y="2528800"/>
              <a:ext cx="455550" cy="510175"/>
            </a:xfrm>
            <a:custGeom>
              <a:avLst/>
              <a:gdLst/>
              <a:ahLst/>
              <a:cxnLst/>
              <a:rect l="l" t="t" r="r" b="b"/>
              <a:pathLst>
                <a:path w="18222" h="20407" extrusionOk="0">
                  <a:moveTo>
                    <a:pt x="7749" y="9068"/>
                  </a:moveTo>
                  <a:cubicBezTo>
                    <a:pt x="7716" y="9145"/>
                    <a:pt x="7689" y="9201"/>
                    <a:pt x="7680" y="9201"/>
                  </a:cubicBezTo>
                  <a:cubicBezTo>
                    <a:pt x="7673" y="9201"/>
                    <a:pt x="7677" y="9166"/>
                    <a:pt x="7699" y="9078"/>
                  </a:cubicBezTo>
                  <a:cubicBezTo>
                    <a:pt x="7719" y="9078"/>
                    <a:pt x="7736" y="9074"/>
                    <a:pt x="7749" y="9068"/>
                  </a:cubicBezTo>
                  <a:close/>
                  <a:moveTo>
                    <a:pt x="7589" y="10618"/>
                  </a:moveTo>
                  <a:cubicBezTo>
                    <a:pt x="7615" y="10711"/>
                    <a:pt x="7637" y="10795"/>
                    <a:pt x="7657" y="10870"/>
                  </a:cubicBezTo>
                  <a:lnTo>
                    <a:pt x="7657" y="10870"/>
                  </a:lnTo>
                  <a:cubicBezTo>
                    <a:pt x="7639" y="10788"/>
                    <a:pt x="7618" y="10703"/>
                    <a:pt x="7589" y="10618"/>
                  </a:cubicBezTo>
                  <a:close/>
                  <a:moveTo>
                    <a:pt x="7657" y="10870"/>
                  </a:moveTo>
                  <a:cubicBezTo>
                    <a:pt x="7693" y="11039"/>
                    <a:pt x="7714" y="11192"/>
                    <a:pt x="7754" y="11295"/>
                  </a:cubicBezTo>
                  <a:lnTo>
                    <a:pt x="7754" y="11295"/>
                  </a:lnTo>
                  <a:cubicBezTo>
                    <a:pt x="7740" y="11211"/>
                    <a:pt x="7709" y="11075"/>
                    <a:pt x="7657" y="10870"/>
                  </a:cubicBezTo>
                  <a:close/>
                  <a:moveTo>
                    <a:pt x="8429" y="12826"/>
                  </a:moveTo>
                  <a:cubicBezTo>
                    <a:pt x="8481" y="12903"/>
                    <a:pt x="8518" y="12960"/>
                    <a:pt x="8508" y="12960"/>
                  </a:cubicBezTo>
                  <a:cubicBezTo>
                    <a:pt x="8504" y="12960"/>
                    <a:pt x="8492" y="12950"/>
                    <a:pt x="8469" y="12928"/>
                  </a:cubicBezTo>
                  <a:lnTo>
                    <a:pt x="8429" y="12826"/>
                  </a:lnTo>
                  <a:close/>
                  <a:moveTo>
                    <a:pt x="11129" y="0"/>
                  </a:moveTo>
                  <a:cubicBezTo>
                    <a:pt x="9919" y="0"/>
                    <a:pt x="8722" y="192"/>
                    <a:pt x="7589" y="609"/>
                  </a:cubicBezTo>
                  <a:cubicBezTo>
                    <a:pt x="5500" y="1379"/>
                    <a:pt x="3740" y="2699"/>
                    <a:pt x="2420" y="4568"/>
                  </a:cubicBezTo>
                  <a:cubicBezTo>
                    <a:pt x="220" y="7758"/>
                    <a:pt x="0" y="11938"/>
                    <a:pt x="1760" y="15457"/>
                  </a:cubicBezTo>
                  <a:cubicBezTo>
                    <a:pt x="2860" y="17437"/>
                    <a:pt x="4620" y="19087"/>
                    <a:pt x="6710" y="19967"/>
                  </a:cubicBezTo>
                  <a:cubicBezTo>
                    <a:pt x="7223" y="20260"/>
                    <a:pt x="7785" y="20407"/>
                    <a:pt x="8396" y="20407"/>
                  </a:cubicBezTo>
                  <a:cubicBezTo>
                    <a:pt x="8702" y="20407"/>
                    <a:pt x="9019" y="20370"/>
                    <a:pt x="9349" y="20297"/>
                  </a:cubicBezTo>
                  <a:cubicBezTo>
                    <a:pt x="10119" y="20077"/>
                    <a:pt x="10889" y="19527"/>
                    <a:pt x="11329" y="18757"/>
                  </a:cubicBezTo>
                  <a:cubicBezTo>
                    <a:pt x="12099" y="17217"/>
                    <a:pt x="11879" y="14797"/>
                    <a:pt x="10119" y="14027"/>
                  </a:cubicBezTo>
                  <a:lnTo>
                    <a:pt x="10339" y="13917"/>
                  </a:lnTo>
                  <a:cubicBezTo>
                    <a:pt x="9899" y="13807"/>
                    <a:pt x="9569" y="13697"/>
                    <a:pt x="9239" y="13477"/>
                  </a:cubicBezTo>
                  <a:lnTo>
                    <a:pt x="8909" y="13148"/>
                  </a:lnTo>
                  <a:cubicBezTo>
                    <a:pt x="8792" y="13069"/>
                    <a:pt x="8730" y="13033"/>
                    <a:pt x="8706" y="13024"/>
                  </a:cubicBezTo>
                  <a:lnTo>
                    <a:pt x="8706" y="13024"/>
                  </a:lnTo>
                  <a:cubicBezTo>
                    <a:pt x="8583" y="12913"/>
                    <a:pt x="8491" y="12795"/>
                    <a:pt x="8359" y="12598"/>
                  </a:cubicBezTo>
                  <a:lnTo>
                    <a:pt x="8323" y="12561"/>
                  </a:lnTo>
                  <a:lnTo>
                    <a:pt x="8323" y="12561"/>
                  </a:lnTo>
                  <a:lnTo>
                    <a:pt x="8249" y="12378"/>
                  </a:lnTo>
                  <a:cubicBezTo>
                    <a:pt x="8096" y="12224"/>
                    <a:pt x="7996" y="12071"/>
                    <a:pt x="7913" y="11881"/>
                  </a:cubicBezTo>
                  <a:lnTo>
                    <a:pt x="7913" y="11881"/>
                  </a:lnTo>
                  <a:cubicBezTo>
                    <a:pt x="7889" y="11761"/>
                    <a:pt x="7809" y="11575"/>
                    <a:pt x="7809" y="11388"/>
                  </a:cubicBezTo>
                  <a:cubicBezTo>
                    <a:pt x="7787" y="11365"/>
                    <a:pt x="7769" y="11334"/>
                    <a:pt x="7754" y="11295"/>
                  </a:cubicBezTo>
                  <a:lnTo>
                    <a:pt x="7754" y="11295"/>
                  </a:lnTo>
                  <a:cubicBezTo>
                    <a:pt x="7767" y="11370"/>
                    <a:pt x="7766" y="11402"/>
                    <a:pt x="7757" y="11402"/>
                  </a:cubicBezTo>
                  <a:cubicBezTo>
                    <a:pt x="7732" y="11402"/>
                    <a:pt x="7646" y="11175"/>
                    <a:pt x="7589" y="10948"/>
                  </a:cubicBezTo>
                  <a:cubicBezTo>
                    <a:pt x="7480" y="10618"/>
                    <a:pt x="7589" y="10618"/>
                    <a:pt x="7589" y="10508"/>
                  </a:cubicBezTo>
                  <a:lnTo>
                    <a:pt x="7589" y="10005"/>
                  </a:lnTo>
                  <a:lnTo>
                    <a:pt x="7589" y="10005"/>
                  </a:lnTo>
                  <a:cubicBezTo>
                    <a:pt x="7619" y="9818"/>
                    <a:pt x="7659" y="9569"/>
                    <a:pt x="7699" y="9408"/>
                  </a:cubicBezTo>
                  <a:cubicBezTo>
                    <a:pt x="7789" y="9228"/>
                    <a:pt x="7879" y="8975"/>
                    <a:pt x="7909" y="8769"/>
                  </a:cubicBezTo>
                  <a:lnTo>
                    <a:pt x="7909" y="8769"/>
                  </a:lnTo>
                  <a:lnTo>
                    <a:pt x="8029" y="8528"/>
                  </a:lnTo>
                  <a:cubicBezTo>
                    <a:pt x="8175" y="8310"/>
                    <a:pt x="8560" y="7901"/>
                    <a:pt x="8520" y="7901"/>
                  </a:cubicBezTo>
                  <a:cubicBezTo>
                    <a:pt x="8499" y="7901"/>
                    <a:pt x="8366" y="8009"/>
                    <a:pt x="8029" y="8308"/>
                  </a:cubicBezTo>
                  <a:cubicBezTo>
                    <a:pt x="8249" y="8088"/>
                    <a:pt x="8469" y="7868"/>
                    <a:pt x="8689" y="7648"/>
                  </a:cubicBezTo>
                  <a:lnTo>
                    <a:pt x="8799" y="7538"/>
                  </a:lnTo>
                  <a:lnTo>
                    <a:pt x="8799" y="7538"/>
                  </a:lnTo>
                  <a:cubicBezTo>
                    <a:pt x="9129" y="7318"/>
                    <a:pt x="9349" y="7208"/>
                    <a:pt x="9679" y="7098"/>
                  </a:cubicBezTo>
                  <a:cubicBezTo>
                    <a:pt x="9715" y="7074"/>
                    <a:pt x="9744" y="7054"/>
                    <a:pt x="9768" y="7036"/>
                  </a:cubicBezTo>
                  <a:lnTo>
                    <a:pt x="9768" y="7036"/>
                  </a:lnTo>
                  <a:lnTo>
                    <a:pt x="10009" y="6988"/>
                  </a:lnTo>
                  <a:lnTo>
                    <a:pt x="10449" y="6878"/>
                  </a:lnTo>
                  <a:lnTo>
                    <a:pt x="10779" y="6878"/>
                  </a:lnTo>
                  <a:cubicBezTo>
                    <a:pt x="10880" y="6838"/>
                    <a:pt x="10911" y="6812"/>
                    <a:pt x="10897" y="6797"/>
                  </a:cubicBezTo>
                  <a:lnTo>
                    <a:pt x="10897" y="6797"/>
                  </a:lnTo>
                  <a:cubicBezTo>
                    <a:pt x="10926" y="6796"/>
                    <a:pt x="10956" y="6796"/>
                    <a:pt x="10985" y="6796"/>
                  </a:cubicBezTo>
                  <a:cubicBezTo>
                    <a:pt x="11192" y="6796"/>
                    <a:pt x="11384" y="6823"/>
                    <a:pt x="11549" y="6878"/>
                  </a:cubicBezTo>
                  <a:cubicBezTo>
                    <a:pt x="11769" y="6878"/>
                    <a:pt x="12099" y="6878"/>
                    <a:pt x="12319" y="6988"/>
                  </a:cubicBezTo>
                  <a:cubicBezTo>
                    <a:pt x="12686" y="7089"/>
                    <a:pt x="13035" y="7136"/>
                    <a:pt x="13364" y="7136"/>
                  </a:cubicBezTo>
                  <a:cubicBezTo>
                    <a:pt x="16987" y="7136"/>
                    <a:pt x="18222" y="1498"/>
                    <a:pt x="14189" y="389"/>
                  </a:cubicBezTo>
                  <a:cubicBezTo>
                    <a:pt x="13181" y="137"/>
                    <a:pt x="12151" y="0"/>
                    <a:pt x="111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8" name="Google Shape;1678;p39"/>
            <p:cNvSpPr/>
            <p:nvPr/>
          </p:nvSpPr>
          <p:spPr>
            <a:xfrm>
              <a:off x="1566225" y="2529225"/>
              <a:ext cx="412475" cy="507900"/>
            </a:xfrm>
            <a:custGeom>
              <a:avLst/>
              <a:gdLst/>
              <a:ahLst/>
              <a:cxnLst/>
              <a:rect l="l" t="t" r="r" b="b"/>
              <a:pathLst>
                <a:path w="16499" h="20316" extrusionOk="0">
                  <a:moveTo>
                    <a:pt x="7296" y="8082"/>
                  </a:moveTo>
                  <a:cubicBezTo>
                    <a:pt x="7302" y="8082"/>
                    <a:pt x="7269" y="8162"/>
                    <a:pt x="7150" y="8401"/>
                  </a:cubicBezTo>
                  <a:cubicBezTo>
                    <a:pt x="7150" y="8331"/>
                    <a:pt x="7284" y="8082"/>
                    <a:pt x="7296" y="8082"/>
                  </a:cubicBezTo>
                  <a:close/>
                  <a:moveTo>
                    <a:pt x="7538" y="11948"/>
                  </a:moveTo>
                  <a:cubicBezTo>
                    <a:pt x="7541" y="11948"/>
                    <a:pt x="7581" y="12003"/>
                    <a:pt x="7635" y="12076"/>
                  </a:cubicBezTo>
                  <a:lnTo>
                    <a:pt x="7635" y="12076"/>
                  </a:lnTo>
                  <a:lnTo>
                    <a:pt x="7590" y="12031"/>
                  </a:lnTo>
                  <a:cubicBezTo>
                    <a:pt x="7551" y="11972"/>
                    <a:pt x="7536" y="11948"/>
                    <a:pt x="7538" y="11948"/>
                  </a:cubicBezTo>
                  <a:close/>
                  <a:moveTo>
                    <a:pt x="9671" y="13412"/>
                  </a:moveTo>
                  <a:cubicBezTo>
                    <a:pt x="9741" y="13412"/>
                    <a:pt x="9936" y="13424"/>
                    <a:pt x="10339" y="13460"/>
                  </a:cubicBezTo>
                  <a:lnTo>
                    <a:pt x="10119" y="13460"/>
                  </a:lnTo>
                  <a:cubicBezTo>
                    <a:pt x="9899" y="13460"/>
                    <a:pt x="9533" y="13412"/>
                    <a:pt x="9671" y="13412"/>
                  </a:cubicBezTo>
                  <a:close/>
                  <a:moveTo>
                    <a:pt x="11549" y="13429"/>
                  </a:moveTo>
                  <a:cubicBezTo>
                    <a:pt x="11551" y="13429"/>
                    <a:pt x="11492" y="13437"/>
                    <a:pt x="11329" y="13460"/>
                  </a:cubicBezTo>
                  <a:lnTo>
                    <a:pt x="11302" y="13460"/>
                  </a:lnTo>
                  <a:cubicBezTo>
                    <a:pt x="11429" y="13445"/>
                    <a:pt x="11547" y="13429"/>
                    <a:pt x="11549" y="13429"/>
                  </a:cubicBezTo>
                  <a:close/>
                  <a:moveTo>
                    <a:pt x="8030" y="1"/>
                  </a:moveTo>
                  <a:cubicBezTo>
                    <a:pt x="7370" y="1"/>
                    <a:pt x="6710" y="124"/>
                    <a:pt x="6050" y="372"/>
                  </a:cubicBezTo>
                  <a:lnTo>
                    <a:pt x="6160" y="372"/>
                  </a:lnTo>
                  <a:cubicBezTo>
                    <a:pt x="2420" y="2022"/>
                    <a:pt x="0" y="5761"/>
                    <a:pt x="110" y="9831"/>
                  </a:cubicBezTo>
                  <a:cubicBezTo>
                    <a:pt x="110" y="13790"/>
                    <a:pt x="2310" y="17420"/>
                    <a:pt x="5720" y="19180"/>
                  </a:cubicBezTo>
                  <a:cubicBezTo>
                    <a:pt x="7322" y="19946"/>
                    <a:pt x="9013" y="20315"/>
                    <a:pt x="10708" y="20315"/>
                  </a:cubicBezTo>
                  <a:cubicBezTo>
                    <a:pt x="11689" y="20315"/>
                    <a:pt x="12671" y="20192"/>
                    <a:pt x="13639" y="19950"/>
                  </a:cubicBezTo>
                  <a:cubicBezTo>
                    <a:pt x="15399" y="19510"/>
                    <a:pt x="16499" y="17530"/>
                    <a:pt x="16059" y="15770"/>
                  </a:cubicBezTo>
                  <a:cubicBezTo>
                    <a:pt x="15596" y="14197"/>
                    <a:pt x="14199" y="13247"/>
                    <a:pt x="12654" y="13247"/>
                  </a:cubicBezTo>
                  <a:cubicBezTo>
                    <a:pt x="12363" y="13247"/>
                    <a:pt x="12066" y="13281"/>
                    <a:pt x="11769" y="13350"/>
                  </a:cubicBezTo>
                  <a:lnTo>
                    <a:pt x="11109" y="13460"/>
                  </a:lnTo>
                  <a:lnTo>
                    <a:pt x="10339" y="13460"/>
                  </a:lnTo>
                  <a:lnTo>
                    <a:pt x="9899" y="13350"/>
                  </a:lnTo>
                  <a:cubicBezTo>
                    <a:pt x="9606" y="13350"/>
                    <a:pt x="9312" y="13263"/>
                    <a:pt x="9019" y="13167"/>
                  </a:cubicBezTo>
                  <a:lnTo>
                    <a:pt x="9019" y="13167"/>
                  </a:lnTo>
                  <a:lnTo>
                    <a:pt x="8800" y="13021"/>
                  </a:lnTo>
                  <a:lnTo>
                    <a:pt x="8360" y="12801"/>
                  </a:lnTo>
                  <a:lnTo>
                    <a:pt x="8360" y="12801"/>
                  </a:lnTo>
                  <a:cubicBezTo>
                    <a:pt x="8136" y="12577"/>
                    <a:pt x="8112" y="12553"/>
                    <a:pt x="7920" y="12361"/>
                  </a:cubicBezTo>
                  <a:lnTo>
                    <a:pt x="7810" y="12251"/>
                  </a:lnTo>
                  <a:lnTo>
                    <a:pt x="7810" y="12251"/>
                  </a:lnTo>
                  <a:cubicBezTo>
                    <a:pt x="7810" y="12251"/>
                    <a:pt x="7810" y="12251"/>
                    <a:pt x="7810" y="12251"/>
                  </a:cubicBezTo>
                  <a:cubicBezTo>
                    <a:pt x="7700" y="12141"/>
                    <a:pt x="7480" y="11701"/>
                    <a:pt x="7370" y="11481"/>
                  </a:cubicBezTo>
                  <a:cubicBezTo>
                    <a:pt x="7368" y="11479"/>
                    <a:pt x="7367" y="11478"/>
                    <a:pt x="7365" y="11476"/>
                  </a:cubicBezTo>
                  <a:lnTo>
                    <a:pt x="7365" y="11476"/>
                  </a:lnTo>
                  <a:cubicBezTo>
                    <a:pt x="7356" y="11404"/>
                    <a:pt x="7331" y="11332"/>
                    <a:pt x="7260" y="11261"/>
                  </a:cubicBezTo>
                  <a:cubicBezTo>
                    <a:pt x="7150" y="11041"/>
                    <a:pt x="7040" y="10711"/>
                    <a:pt x="7040" y="10491"/>
                  </a:cubicBezTo>
                  <a:cubicBezTo>
                    <a:pt x="7040" y="10463"/>
                    <a:pt x="7040" y="10436"/>
                    <a:pt x="7040" y="10381"/>
                  </a:cubicBezTo>
                  <a:lnTo>
                    <a:pt x="7040" y="9501"/>
                  </a:lnTo>
                  <a:lnTo>
                    <a:pt x="7040" y="8951"/>
                  </a:lnTo>
                  <a:cubicBezTo>
                    <a:pt x="7040" y="8951"/>
                    <a:pt x="6971" y="9225"/>
                    <a:pt x="6930" y="9429"/>
                  </a:cubicBezTo>
                  <a:lnTo>
                    <a:pt x="6930" y="9429"/>
                  </a:lnTo>
                  <a:cubicBezTo>
                    <a:pt x="6930" y="9391"/>
                    <a:pt x="6930" y="9391"/>
                    <a:pt x="6930" y="9391"/>
                  </a:cubicBezTo>
                  <a:cubicBezTo>
                    <a:pt x="6930" y="9095"/>
                    <a:pt x="7018" y="8800"/>
                    <a:pt x="7115" y="8504"/>
                  </a:cubicBezTo>
                  <a:lnTo>
                    <a:pt x="7115" y="8504"/>
                  </a:lnTo>
                  <a:cubicBezTo>
                    <a:pt x="7167" y="8418"/>
                    <a:pt x="7224" y="8326"/>
                    <a:pt x="7260" y="8291"/>
                  </a:cubicBezTo>
                  <a:cubicBezTo>
                    <a:pt x="7260" y="8181"/>
                    <a:pt x="7810" y="7631"/>
                    <a:pt x="7810" y="7411"/>
                  </a:cubicBezTo>
                  <a:lnTo>
                    <a:pt x="7810" y="7411"/>
                  </a:lnTo>
                  <a:lnTo>
                    <a:pt x="8030" y="7191"/>
                  </a:lnTo>
                  <a:lnTo>
                    <a:pt x="8034" y="7189"/>
                  </a:lnTo>
                  <a:lnTo>
                    <a:pt x="8034" y="7189"/>
                  </a:lnTo>
                  <a:cubicBezTo>
                    <a:pt x="7969" y="7252"/>
                    <a:pt x="7920" y="7301"/>
                    <a:pt x="7920" y="7301"/>
                  </a:cubicBezTo>
                  <a:cubicBezTo>
                    <a:pt x="7975" y="7246"/>
                    <a:pt x="8057" y="7191"/>
                    <a:pt x="8140" y="7136"/>
                  </a:cubicBezTo>
                  <a:lnTo>
                    <a:pt x="8140" y="7136"/>
                  </a:lnTo>
                  <a:lnTo>
                    <a:pt x="8250" y="7081"/>
                  </a:lnTo>
                  <a:cubicBezTo>
                    <a:pt x="8262" y="7065"/>
                    <a:pt x="8272" y="7051"/>
                    <a:pt x="8282" y="7037"/>
                  </a:cubicBezTo>
                  <a:lnTo>
                    <a:pt x="8282" y="7037"/>
                  </a:lnTo>
                  <a:cubicBezTo>
                    <a:pt x="8311" y="7015"/>
                    <a:pt x="8337" y="6993"/>
                    <a:pt x="8360" y="6971"/>
                  </a:cubicBezTo>
                  <a:cubicBezTo>
                    <a:pt x="8800" y="6751"/>
                    <a:pt x="9129" y="6531"/>
                    <a:pt x="9569" y="6311"/>
                  </a:cubicBezTo>
                  <a:cubicBezTo>
                    <a:pt x="10339" y="5871"/>
                    <a:pt x="10889" y="5211"/>
                    <a:pt x="11109" y="4331"/>
                  </a:cubicBezTo>
                  <a:cubicBezTo>
                    <a:pt x="11659" y="2462"/>
                    <a:pt x="10559" y="592"/>
                    <a:pt x="8690" y="42"/>
                  </a:cubicBezTo>
                  <a:cubicBezTo>
                    <a:pt x="8470" y="14"/>
                    <a:pt x="8250" y="1"/>
                    <a:pt x="80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9" name="Google Shape;1679;p39"/>
            <p:cNvSpPr/>
            <p:nvPr/>
          </p:nvSpPr>
          <p:spPr>
            <a:xfrm>
              <a:off x="2215150" y="2528800"/>
              <a:ext cx="455575" cy="510175"/>
            </a:xfrm>
            <a:custGeom>
              <a:avLst/>
              <a:gdLst/>
              <a:ahLst/>
              <a:cxnLst/>
              <a:rect l="l" t="t" r="r" b="b"/>
              <a:pathLst>
                <a:path w="18223" h="20407" extrusionOk="0">
                  <a:moveTo>
                    <a:pt x="7749" y="9068"/>
                  </a:moveTo>
                  <a:lnTo>
                    <a:pt x="7749" y="9068"/>
                  </a:lnTo>
                  <a:cubicBezTo>
                    <a:pt x="7716" y="9145"/>
                    <a:pt x="7689" y="9201"/>
                    <a:pt x="7681" y="9201"/>
                  </a:cubicBezTo>
                  <a:cubicBezTo>
                    <a:pt x="7673" y="9201"/>
                    <a:pt x="7678" y="9166"/>
                    <a:pt x="7700" y="9078"/>
                  </a:cubicBezTo>
                  <a:cubicBezTo>
                    <a:pt x="7720" y="9078"/>
                    <a:pt x="7736" y="9074"/>
                    <a:pt x="7749" y="9068"/>
                  </a:cubicBezTo>
                  <a:close/>
                  <a:moveTo>
                    <a:pt x="7590" y="10618"/>
                  </a:moveTo>
                  <a:cubicBezTo>
                    <a:pt x="7615" y="10711"/>
                    <a:pt x="7638" y="10795"/>
                    <a:pt x="7657" y="10870"/>
                  </a:cubicBezTo>
                  <a:lnTo>
                    <a:pt x="7657" y="10870"/>
                  </a:lnTo>
                  <a:cubicBezTo>
                    <a:pt x="7639" y="10788"/>
                    <a:pt x="7618" y="10703"/>
                    <a:pt x="7590" y="10618"/>
                  </a:cubicBezTo>
                  <a:close/>
                  <a:moveTo>
                    <a:pt x="7657" y="10870"/>
                  </a:moveTo>
                  <a:cubicBezTo>
                    <a:pt x="7693" y="11039"/>
                    <a:pt x="7714" y="11192"/>
                    <a:pt x="7754" y="11295"/>
                  </a:cubicBezTo>
                  <a:lnTo>
                    <a:pt x="7754" y="11295"/>
                  </a:lnTo>
                  <a:cubicBezTo>
                    <a:pt x="7740" y="11211"/>
                    <a:pt x="7710" y="11075"/>
                    <a:pt x="7657" y="10870"/>
                  </a:cubicBezTo>
                  <a:close/>
                  <a:moveTo>
                    <a:pt x="8429" y="12826"/>
                  </a:moveTo>
                  <a:cubicBezTo>
                    <a:pt x="8482" y="12903"/>
                    <a:pt x="8518" y="12960"/>
                    <a:pt x="8508" y="12960"/>
                  </a:cubicBezTo>
                  <a:cubicBezTo>
                    <a:pt x="8504" y="12960"/>
                    <a:pt x="8492" y="12950"/>
                    <a:pt x="8470" y="12928"/>
                  </a:cubicBezTo>
                  <a:lnTo>
                    <a:pt x="8429" y="12826"/>
                  </a:lnTo>
                  <a:close/>
                  <a:moveTo>
                    <a:pt x="11129" y="0"/>
                  </a:moveTo>
                  <a:cubicBezTo>
                    <a:pt x="9920" y="0"/>
                    <a:pt x="8722" y="192"/>
                    <a:pt x="7590" y="609"/>
                  </a:cubicBezTo>
                  <a:cubicBezTo>
                    <a:pt x="5500" y="1379"/>
                    <a:pt x="3740" y="2699"/>
                    <a:pt x="2420" y="4568"/>
                  </a:cubicBezTo>
                  <a:cubicBezTo>
                    <a:pt x="221" y="7758"/>
                    <a:pt x="1" y="11938"/>
                    <a:pt x="1761" y="15457"/>
                  </a:cubicBezTo>
                  <a:cubicBezTo>
                    <a:pt x="2860" y="17437"/>
                    <a:pt x="4620" y="19087"/>
                    <a:pt x="6710" y="19967"/>
                  </a:cubicBezTo>
                  <a:cubicBezTo>
                    <a:pt x="7223" y="20260"/>
                    <a:pt x="7785" y="20407"/>
                    <a:pt x="8396" y="20407"/>
                  </a:cubicBezTo>
                  <a:cubicBezTo>
                    <a:pt x="8702" y="20407"/>
                    <a:pt x="9020" y="20370"/>
                    <a:pt x="9350" y="20297"/>
                  </a:cubicBezTo>
                  <a:cubicBezTo>
                    <a:pt x="10120" y="20077"/>
                    <a:pt x="10890" y="19527"/>
                    <a:pt x="11330" y="18757"/>
                  </a:cubicBezTo>
                  <a:cubicBezTo>
                    <a:pt x="12099" y="17217"/>
                    <a:pt x="11879" y="14797"/>
                    <a:pt x="10120" y="14027"/>
                  </a:cubicBezTo>
                  <a:lnTo>
                    <a:pt x="10340" y="13917"/>
                  </a:lnTo>
                  <a:cubicBezTo>
                    <a:pt x="9900" y="13807"/>
                    <a:pt x="9570" y="13697"/>
                    <a:pt x="9240" y="13477"/>
                  </a:cubicBezTo>
                  <a:lnTo>
                    <a:pt x="8910" y="13148"/>
                  </a:lnTo>
                  <a:cubicBezTo>
                    <a:pt x="8792" y="13069"/>
                    <a:pt x="8731" y="13033"/>
                    <a:pt x="8707" y="13024"/>
                  </a:cubicBezTo>
                  <a:lnTo>
                    <a:pt x="8707" y="13024"/>
                  </a:lnTo>
                  <a:cubicBezTo>
                    <a:pt x="8583" y="12913"/>
                    <a:pt x="8491" y="12795"/>
                    <a:pt x="8360" y="12598"/>
                  </a:cubicBezTo>
                  <a:lnTo>
                    <a:pt x="8323" y="12561"/>
                  </a:lnTo>
                  <a:lnTo>
                    <a:pt x="8250" y="12378"/>
                  </a:lnTo>
                  <a:cubicBezTo>
                    <a:pt x="8097" y="12224"/>
                    <a:pt x="7997" y="12071"/>
                    <a:pt x="7913" y="11881"/>
                  </a:cubicBezTo>
                  <a:lnTo>
                    <a:pt x="7913" y="11881"/>
                  </a:lnTo>
                  <a:cubicBezTo>
                    <a:pt x="7889" y="11761"/>
                    <a:pt x="7810" y="11575"/>
                    <a:pt x="7810" y="11388"/>
                  </a:cubicBezTo>
                  <a:cubicBezTo>
                    <a:pt x="7787" y="11365"/>
                    <a:pt x="7770" y="11334"/>
                    <a:pt x="7754" y="11295"/>
                  </a:cubicBezTo>
                  <a:lnTo>
                    <a:pt x="7754" y="11295"/>
                  </a:lnTo>
                  <a:cubicBezTo>
                    <a:pt x="7767" y="11370"/>
                    <a:pt x="7767" y="11402"/>
                    <a:pt x="7757" y="11402"/>
                  </a:cubicBezTo>
                  <a:cubicBezTo>
                    <a:pt x="7733" y="11402"/>
                    <a:pt x="7647" y="11175"/>
                    <a:pt x="7590" y="10948"/>
                  </a:cubicBezTo>
                  <a:cubicBezTo>
                    <a:pt x="7480" y="10618"/>
                    <a:pt x="7590" y="10618"/>
                    <a:pt x="7590" y="10508"/>
                  </a:cubicBezTo>
                  <a:lnTo>
                    <a:pt x="7590" y="10005"/>
                  </a:lnTo>
                  <a:lnTo>
                    <a:pt x="7590" y="10005"/>
                  </a:lnTo>
                  <a:cubicBezTo>
                    <a:pt x="7619" y="9818"/>
                    <a:pt x="7660" y="9569"/>
                    <a:pt x="7700" y="9408"/>
                  </a:cubicBezTo>
                  <a:cubicBezTo>
                    <a:pt x="7790" y="9228"/>
                    <a:pt x="7880" y="8975"/>
                    <a:pt x="7909" y="8769"/>
                  </a:cubicBezTo>
                  <a:lnTo>
                    <a:pt x="7909" y="8769"/>
                  </a:lnTo>
                  <a:lnTo>
                    <a:pt x="8030" y="8528"/>
                  </a:lnTo>
                  <a:cubicBezTo>
                    <a:pt x="8175" y="8310"/>
                    <a:pt x="8560" y="7901"/>
                    <a:pt x="8520" y="7901"/>
                  </a:cubicBezTo>
                  <a:cubicBezTo>
                    <a:pt x="8499" y="7901"/>
                    <a:pt x="8366" y="8009"/>
                    <a:pt x="8030" y="8308"/>
                  </a:cubicBezTo>
                  <a:cubicBezTo>
                    <a:pt x="8250" y="8088"/>
                    <a:pt x="8470" y="7868"/>
                    <a:pt x="8690" y="7648"/>
                  </a:cubicBezTo>
                  <a:lnTo>
                    <a:pt x="8800" y="7538"/>
                  </a:lnTo>
                  <a:cubicBezTo>
                    <a:pt x="9130" y="7318"/>
                    <a:pt x="9350" y="7208"/>
                    <a:pt x="9680" y="7098"/>
                  </a:cubicBezTo>
                  <a:cubicBezTo>
                    <a:pt x="9715" y="7074"/>
                    <a:pt x="9745" y="7054"/>
                    <a:pt x="9769" y="7036"/>
                  </a:cubicBezTo>
                  <a:lnTo>
                    <a:pt x="9769" y="7036"/>
                  </a:lnTo>
                  <a:lnTo>
                    <a:pt x="10010" y="6988"/>
                  </a:lnTo>
                  <a:lnTo>
                    <a:pt x="10450" y="6878"/>
                  </a:lnTo>
                  <a:lnTo>
                    <a:pt x="10780" y="6878"/>
                  </a:lnTo>
                  <a:cubicBezTo>
                    <a:pt x="10881" y="6838"/>
                    <a:pt x="10911" y="6812"/>
                    <a:pt x="10897" y="6797"/>
                  </a:cubicBezTo>
                  <a:lnTo>
                    <a:pt x="10897" y="6797"/>
                  </a:lnTo>
                  <a:cubicBezTo>
                    <a:pt x="10927" y="6796"/>
                    <a:pt x="10956" y="6796"/>
                    <a:pt x="10986" y="6796"/>
                  </a:cubicBezTo>
                  <a:cubicBezTo>
                    <a:pt x="11192" y="6796"/>
                    <a:pt x="11385" y="6823"/>
                    <a:pt x="11549" y="6878"/>
                  </a:cubicBezTo>
                  <a:cubicBezTo>
                    <a:pt x="11769" y="6878"/>
                    <a:pt x="12099" y="6878"/>
                    <a:pt x="12319" y="6988"/>
                  </a:cubicBezTo>
                  <a:cubicBezTo>
                    <a:pt x="12686" y="7089"/>
                    <a:pt x="13035" y="7136"/>
                    <a:pt x="13364" y="7136"/>
                  </a:cubicBezTo>
                  <a:cubicBezTo>
                    <a:pt x="16987" y="7136"/>
                    <a:pt x="18222" y="1498"/>
                    <a:pt x="14189" y="389"/>
                  </a:cubicBezTo>
                  <a:cubicBezTo>
                    <a:pt x="13182" y="137"/>
                    <a:pt x="12151" y="0"/>
                    <a:pt x="111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0" name="Google Shape;1680;p39"/>
            <p:cNvSpPr/>
            <p:nvPr/>
          </p:nvSpPr>
          <p:spPr>
            <a:xfrm>
              <a:off x="2899825" y="2527500"/>
              <a:ext cx="409750" cy="509625"/>
            </a:xfrm>
            <a:custGeom>
              <a:avLst/>
              <a:gdLst/>
              <a:ahLst/>
              <a:cxnLst/>
              <a:rect l="l" t="t" r="r" b="b"/>
              <a:pathLst>
                <a:path w="16390" h="20385" extrusionOk="0">
                  <a:moveTo>
                    <a:pt x="7184" y="8074"/>
                  </a:moveTo>
                  <a:cubicBezTo>
                    <a:pt x="7196" y="8074"/>
                    <a:pt x="7167" y="8175"/>
                    <a:pt x="7040" y="8470"/>
                  </a:cubicBezTo>
                  <a:cubicBezTo>
                    <a:pt x="7040" y="8334"/>
                    <a:pt x="7165" y="8074"/>
                    <a:pt x="7184" y="8074"/>
                  </a:cubicBezTo>
                  <a:close/>
                  <a:moveTo>
                    <a:pt x="7040" y="8470"/>
                  </a:moveTo>
                  <a:cubicBezTo>
                    <a:pt x="7003" y="8581"/>
                    <a:pt x="6978" y="8655"/>
                    <a:pt x="6964" y="8700"/>
                  </a:cubicBezTo>
                  <a:lnTo>
                    <a:pt x="6964" y="8700"/>
                  </a:lnTo>
                  <a:cubicBezTo>
                    <a:pt x="6983" y="8615"/>
                    <a:pt x="7006" y="8537"/>
                    <a:pt x="7040" y="8470"/>
                  </a:cubicBezTo>
                  <a:close/>
                  <a:moveTo>
                    <a:pt x="6854" y="9495"/>
                  </a:moveTo>
                  <a:cubicBezTo>
                    <a:pt x="6842" y="9562"/>
                    <a:pt x="6831" y="9609"/>
                    <a:pt x="6825" y="9609"/>
                  </a:cubicBezTo>
                  <a:cubicBezTo>
                    <a:pt x="6822" y="9609"/>
                    <a:pt x="6820" y="9597"/>
                    <a:pt x="6820" y="9570"/>
                  </a:cubicBezTo>
                  <a:cubicBezTo>
                    <a:pt x="6836" y="9539"/>
                    <a:pt x="6847" y="9514"/>
                    <a:pt x="6854" y="9495"/>
                  </a:cubicBezTo>
                  <a:close/>
                  <a:moveTo>
                    <a:pt x="8672" y="13146"/>
                  </a:moveTo>
                  <a:cubicBezTo>
                    <a:pt x="8677" y="13146"/>
                    <a:pt x="8814" y="13198"/>
                    <a:pt x="8955" y="13251"/>
                  </a:cubicBezTo>
                  <a:lnTo>
                    <a:pt x="8955" y="13251"/>
                  </a:lnTo>
                  <a:cubicBezTo>
                    <a:pt x="8903" y="13234"/>
                    <a:pt x="8852" y="13217"/>
                    <a:pt x="8800" y="13200"/>
                  </a:cubicBezTo>
                  <a:cubicBezTo>
                    <a:pt x="8705" y="13162"/>
                    <a:pt x="8669" y="13146"/>
                    <a:pt x="8672" y="13146"/>
                  </a:cubicBezTo>
                  <a:close/>
                  <a:moveTo>
                    <a:pt x="9611" y="13481"/>
                  </a:moveTo>
                  <a:cubicBezTo>
                    <a:pt x="9680" y="13481"/>
                    <a:pt x="9863" y="13493"/>
                    <a:pt x="10230" y="13529"/>
                  </a:cubicBezTo>
                  <a:lnTo>
                    <a:pt x="10010" y="13529"/>
                  </a:lnTo>
                  <a:cubicBezTo>
                    <a:pt x="9790" y="13529"/>
                    <a:pt x="9472" y="13481"/>
                    <a:pt x="9611" y="13481"/>
                  </a:cubicBezTo>
                  <a:close/>
                  <a:moveTo>
                    <a:pt x="7700" y="1"/>
                  </a:moveTo>
                  <a:cubicBezTo>
                    <a:pt x="7113" y="1"/>
                    <a:pt x="6527" y="148"/>
                    <a:pt x="5940" y="441"/>
                  </a:cubicBezTo>
                  <a:lnTo>
                    <a:pt x="6050" y="441"/>
                  </a:lnTo>
                  <a:cubicBezTo>
                    <a:pt x="2311" y="2091"/>
                    <a:pt x="1" y="5830"/>
                    <a:pt x="1" y="9900"/>
                  </a:cubicBezTo>
                  <a:cubicBezTo>
                    <a:pt x="1" y="13859"/>
                    <a:pt x="2201" y="17489"/>
                    <a:pt x="5720" y="19249"/>
                  </a:cubicBezTo>
                  <a:cubicBezTo>
                    <a:pt x="7253" y="20015"/>
                    <a:pt x="8918" y="20384"/>
                    <a:pt x="10604" y="20384"/>
                  </a:cubicBezTo>
                  <a:cubicBezTo>
                    <a:pt x="11579" y="20384"/>
                    <a:pt x="12562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90" y="13316"/>
                    <a:pt x="12544" y="13316"/>
                  </a:cubicBezTo>
                  <a:cubicBezTo>
                    <a:pt x="12253" y="13316"/>
                    <a:pt x="11956" y="13350"/>
                    <a:pt x="11660" y="13419"/>
                  </a:cubicBezTo>
                  <a:lnTo>
                    <a:pt x="11110" y="13529"/>
                  </a:lnTo>
                  <a:lnTo>
                    <a:pt x="10230" y="13529"/>
                  </a:lnTo>
                  <a:lnTo>
                    <a:pt x="9790" y="13419"/>
                  </a:lnTo>
                  <a:cubicBezTo>
                    <a:pt x="9563" y="13419"/>
                    <a:pt x="9336" y="13368"/>
                    <a:pt x="9110" y="13299"/>
                  </a:cubicBezTo>
                  <a:lnTo>
                    <a:pt x="9110" y="13299"/>
                  </a:lnTo>
                  <a:lnTo>
                    <a:pt x="8690" y="13090"/>
                  </a:lnTo>
                  <a:lnTo>
                    <a:pt x="8360" y="12870"/>
                  </a:lnTo>
                  <a:lnTo>
                    <a:pt x="8140" y="12650"/>
                  </a:lnTo>
                  <a:cubicBezTo>
                    <a:pt x="8136" y="12648"/>
                    <a:pt x="8133" y="12646"/>
                    <a:pt x="8129" y="12644"/>
                  </a:cubicBezTo>
                  <a:lnTo>
                    <a:pt x="8129" y="12644"/>
                  </a:lnTo>
                  <a:cubicBezTo>
                    <a:pt x="8000" y="12525"/>
                    <a:pt x="7949" y="12499"/>
                    <a:pt x="7810" y="12430"/>
                  </a:cubicBezTo>
                  <a:lnTo>
                    <a:pt x="7739" y="12335"/>
                  </a:lnTo>
                  <a:lnTo>
                    <a:pt x="7739" y="12335"/>
                  </a:lnTo>
                  <a:cubicBezTo>
                    <a:pt x="7718" y="12298"/>
                    <a:pt x="7700" y="12254"/>
                    <a:pt x="7700" y="12210"/>
                  </a:cubicBezTo>
                  <a:cubicBezTo>
                    <a:pt x="7590" y="12210"/>
                    <a:pt x="7370" y="11770"/>
                    <a:pt x="7260" y="11440"/>
                  </a:cubicBezTo>
                  <a:cubicBezTo>
                    <a:pt x="7174" y="11354"/>
                    <a:pt x="7155" y="11268"/>
                    <a:pt x="7099" y="11182"/>
                  </a:cubicBezTo>
                  <a:lnTo>
                    <a:pt x="7099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7" y="9254"/>
                    <a:pt x="6867" y="9427"/>
                  </a:cubicBezTo>
                  <a:lnTo>
                    <a:pt x="6867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3" y="9131"/>
                    <a:pt x="6918" y="8912"/>
                    <a:pt x="6958" y="8726"/>
                  </a:cubicBezTo>
                  <a:lnTo>
                    <a:pt x="6958" y="8726"/>
                  </a:lnTo>
                  <a:cubicBezTo>
                    <a:pt x="6992" y="8637"/>
                    <a:pt x="7088" y="8374"/>
                    <a:pt x="7150" y="8250"/>
                  </a:cubicBezTo>
                  <a:cubicBezTo>
                    <a:pt x="7150" y="8162"/>
                    <a:pt x="7498" y="7796"/>
                    <a:pt x="7641" y="7539"/>
                  </a:cubicBezTo>
                  <a:lnTo>
                    <a:pt x="7641" y="7539"/>
                  </a:lnTo>
                  <a:lnTo>
                    <a:pt x="8030" y="7150"/>
                  </a:lnTo>
                  <a:lnTo>
                    <a:pt x="8140" y="7040"/>
                  </a:lnTo>
                  <a:cubicBezTo>
                    <a:pt x="8241" y="6964"/>
                    <a:pt x="8279" y="6935"/>
                    <a:pt x="8276" y="6935"/>
                  </a:cubicBezTo>
                  <a:lnTo>
                    <a:pt x="8276" y="6935"/>
                  </a:lnTo>
                  <a:cubicBezTo>
                    <a:pt x="8266" y="6935"/>
                    <a:pt x="7810" y="7260"/>
                    <a:pt x="7810" y="7260"/>
                  </a:cubicBezTo>
                  <a:cubicBezTo>
                    <a:pt x="7920" y="7150"/>
                    <a:pt x="8140" y="7040"/>
                    <a:pt x="8250" y="6930"/>
                  </a:cubicBezTo>
                  <a:cubicBezTo>
                    <a:pt x="8690" y="6710"/>
                    <a:pt x="9020" y="6490"/>
                    <a:pt x="9460" y="6380"/>
                  </a:cubicBezTo>
                  <a:cubicBezTo>
                    <a:pt x="10230" y="5940"/>
                    <a:pt x="10780" y="5170"/>
                    <a:pt x="11000" y="4290"/>
                  </a:cubicBezTo>
                  <a:cubicBezTo>
                    <a:pt x="11550" y="2531"/>
                    <a:pt x="10450" y="551"/>
                    <a:pt x="8580" y="111"/>
                  </a:cubicBezTo>
                  <a:cubicBezTo>
                    <a:pt x="8287" y="38"/>
                    <a:pt x="7993" y="1"/>
                    <a:pt x="77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1" name="Google Shape;1681;p39"/>
            <p:cNvSpPr/>
            <p:nvPr/>
          </p:nvSpPr>
          <p:spPr>
            <a:xfrm>
              <a:off x="3548775" y="2528800"/>
              <a:ext cx="452800" cy="510175"/>
            </a:xfrm>
            <a:custGeom>
              <a:avLst/>
              <a:gdLst/>
              <a:ahLst/>
              <a:cxnLst/>
              <a:rect l="l" t="t" r="r" b="b"/>
              <a:pathLst>
                <a:path w="18112" h="20407" extrusionOk="0">
                  <a:moveTo>
                    <a:pt x="8319" y="12826"/>
                  </a:moveTo>
                  <a:lnTo>
                    <a:pt x="8319" y="12826"/>
                  </a:lnTo>
                  <a:cubicBezTo>
                    <a:pt x="8371" y="12903"/>
                    <a:pt x="8408" y="12960"/>
                    <a:pt x="8398" y="12960"/>
                  </a:cubicBezTo>
                  <a:cubicBezTo>
                    <a:pt x="8394" y="12960"/>
                    <a:pt x="8382" y="12950"/>
                    <a:pt x="8359" y="12928"/>
                  </a:cubicBezTo>
                  <a:lnTo>
                    <a:pt x="8319" y="12826"/>
                  </a:lnTo>
                  <a:close/>
                  <a:moveTo>
                    <a:pt x="11056" y="0"/>
                  </a:moveTo>
                  <a:cubicBezTo>
                    <a:pt x="9864" y="0"/>
                    <a:pt x="8672" y="192"/>
                    <a:pt x="7479" y="609"/>
                  </a:cubicBezTo>
                  <a:cubicBezTo>
                    <a:pt x="5500" y="1379"/>
                    <a:pt x="3630" y="2699"/>
                    <a:pt x="2420" y="4568"/>
                  </a:cubicBezTo>
                  <a:cubicBezTo>
                    <a:pt x="220" y="7758"/>
                    <a:pt x="0" y="11938"/>
                    <a:pt x="1760" y="15457"/>
                  </a:cubicBezTo>
                  <a:cubicBezTo>
                    <a:pt x="2860" y="17437"/>
                    <a:pt x="4510" y="19087"/>
                    <a:pt x="6599" y="19967"/>
                  </a:cubicBezTo>
                  <a:cubicBezTo>
                    <a:pt x="7113" y="20260"/>
                    <a:pt x="7724" y="20407"/>
                    <a:pt x="8335" y="20407"/>
                  </a:cubicBezTo>
                  <a:cubicBezTo>
                    <a:pt x="8640" y="20407"/>
                    <a:pt x="8946" y="20370"/>
                    <a:pt x="9239" y="20297"/>
                  </a:cubicBezTo>
                  <a:cubicBezTo>
                    <a:pt x="10119" y="20077"/>
                    <a:pt x="10889" y="19527"/>
                    <a:pt x="11329" y="18757"/>
                  </a:cubicBezTo>
                  <a:cubicBezTo>
                    <a:pt x="12099" y="17217"/>
                    <a:pt x="11879" y="14797"/>
                    <a:pt x="10119" y="14027"/>
                  </a:cubicBezTo>
                  <a:lnTo>
                    <a:pt x="10229" y="13917"/>
                  </a:lnTo>
                  <a:cubicBezTo>
                    <a:pt x="9789" y="13807"/>
                    <a:pt x="9459" y="13697"/>
                    <a:pt x="9129" y="13477"/>
                  </a:cubicBezTo>
                  <a:lnTo>
                    <a:pt x="8799" y="13148"/>
                  </a:lnTo>
                  <a:cubicBezTo>
                    <a:pt x="8682" y="13069"/>
                    <a:pt x="8620" y="13033"/>
                    <a:pt x="8596" y="13024"/>
                  </a:cubicBezTo>
                  <a:lnTo>
                    <a:pt x="8596" y="13024"/>
                  </a:lnTo>
                  <a:cubicBezTo>
                    <a:pt x="8473" y="12913"/>
                    <a:pt x="8381" y="12795"/>
                    <a:pt x="8249" y="12598"/>
                  </a:cubicBezTo>
                  <a:lnTo>
                    <a:pt x="8213" y="12561"/>
                  </a:lnTo>
                  <a:lnTo>
                    <a:pt x="8139" y="12378"/>
                  </a:lnTo>
                  <a:cubicBezTo>
                    <a:pt x="7986" y="12224"/>
                    <a:pt x="7886" y="12071"/>
                    <a:pt x="7803" y="11881"/>
                  </a:cubicBezTo>
                  <a:lnTo>
                    <a:pt x="7803" y="11881"/>
                  </a:lnTo>
                  <a:cubicBezTo>
                    <a:pt x="7779" y="11761"/>
                    <a:pt x="7699" y="11575"/>
                    <a:pt x="7699" y="11388"/>
                  </a:cubicBezTo>
                  <a:cubicBezTo>
                    <a:pt x="7679" y="11368"/>
                    <a:pt x="7663" y="11340"/>
                    <a:pt x="7649" y="11307"/>
                  </a:cubicBezTo>
                  <a:lnTo>
                    <a:pt x="7649" y="11307"/>
                  </a:lnTo>
                  <a:cubicBezTo>
                    <a:pt x="7661" y="11374"/>
                    <a:pt x="7663" y="11402"/>
                    <a:pt x="7659" y="11402"/>
                  </a:cubicBezTo>
                  <a:cubicBezTo>
                    <a:pt x="7651" y="11402"/>
                    <a:pt x="7621" y="11292"/>
                    <a:pt x="7603" y="11149"/>
                  </a:cubicBezTo>
                  <a:lnTo>
                    <a:pt x="7603" y="11149"/>
                  </a:lnTo>
                  <a:cubicBezTo>
                    <a:pt x="7616" y="11210"/>
                    <a:pt x="7630" y="11264"/>
                    <a:pt x="7649" y="11307"/>
                  </a:cubicBezTo>
                  <a:lnTo>
                    <a:pt x="7649" y="11307"/>
                  </a:lnTo>
                  <a:cubicBezTo>
                    <a:pt x="7639" y="11252"/>
                    <a:pt x="7621" y="11171"/>
                    <a:pt x="7593" y="11057"/>
                  </a:cubicBezTo>
                  <a:lnTo>
                    <a:pt x="7593" y="11057"/>
                  </a:lnTo>
                  <a:cubicBezTo>
                    <a:pt x="7596" y="11089"/>
                    <a:pt x="7599" y="11120"/>
                    <a:pt x="7603" y="11149"/>
                  </a:cubicBezTo>
                  <a:lnTo>
                    <a:pt x="7603" y="11149"/>
                  </a:lnTo>
                  <a:cubicBezTo>
                    <a:pt x="7584" y="11067"/>
                    <a:pt x="7568" y="10971"/>
                    <a:pt x="7546" y="10869"/>
                  </a:cubicBezTo>
                  <a:lnTo>
                    <a:pt x="7546" y="10869"/>
                  </a:lnTo>
                  <a:cubicBezTo>
                    <a:pt x="7564" y="10939"/>
                    <a:pt x="7580" y="11002"/>
                    <a:pt x="7593" y="11057"/>
                  </a:cubicBezTo>
                  <a:lnTo>
                    <a:pt x="7593" y="11057"/>
                  </a:lnTo>
                  <a:cubicBezTo>
                    <a:pt x="7591" y="11021"/>
                    <a:pt x="7589" y="10985"/>
                    <a:pt x="7589" y="10948"/>
                  </a:cubicBezTo>
                  <a:cubicBezTo>
                    <a:pt x="7479" y="10618"/>
                    <a:pt x="7589" y="10618"/>
                    <a:pt x="7589" y="10508"/>
                  </a:cubicBezTo>
                  <a:lnTo>
                    <a:pt x="7589" y="9628"/>
                  </a:lnTo>
                  <a:cubicBezTo>
                    <a:pt x="7583" y="9699"/>
                    <a:pt x="7578" y="9762"/>
                    <a:pt x="7573" y="9820"/>
                  </a:cubicBezTo>
                  <a:lnTo>
                    <a:pt x="7573" y="9820"/>
                  </a:lnTo>
                  <a:cubicBezTo>
                    <a:pt x="7582" y="9673"/>
                    <a:pt x="7589" y="9519"/>
                    <a:pt x="7589" y="9408"/>
                  </a:cubicBezTo>
                  <a:cubicBezTo>
                    <a:pt x="7644" y="9298"/>
                    <a:pt x="7699" y="9160"/>
                    <a:pt x="7754" y="9023"/>
                  </a:cubicBezTo>
                  <a:lnTo>
                    <a:pt x="7754" y="9023"/>
                  </a:lnTo>
                  <a:cubicBezTo>
                    <a:pt x="7782" y="8995"/>
                    <a:pt x="7809" y="8968"/>
                    <a:pt x="7809" y="8968"/>
                  </a:cubicBezTo>
                  <a:lnTo>
                    <a:pt x="8029" y="8528"/>
                  </a:lnTo>
                  <a:cubicBezTo>
                    <a:pt x="8174" y="8310"/>
                    <a:pt x="8511" y="7901"/>
                    <a:pt x="8471" y="7901"/>
                  </a:cubicBezTo>
                  <a:cubicBezTo>
                    <a:pt x="8449" y="7901"/>
                    <a:pt x="8328" y="8009"/>
                    <a:pt x="8029" y="8308"/>
                  </a:cubicBezTo>
                  <a:cubicBezTo>
                    <a:pt x="8249" y="8088"/>
                    <a:pt x="8469" y="7868"/>
                    <a:pt x="8689" y="7648"/>
                  </a:cubicBezTo>
                  <a:lnTo>
                    <a:pt x="8799" y="7538"/>
                  </a:lnTo>
                  <a:cubicBezTo>
                    <a:pt x="9019" y="7318"/>
                    <a:pt x="9349" y="7208"/>
                    <a:pt x="9569" y="7098"/>
                  </a:cubicBezTo>
                  <a:cubicBezTo>
                    <a:pt x="9593" y="7082"/>
                    <a:pt x="9614" y="7068"/>
                    <a:pt x="9632" y="7055"/>
                  </a:cubicBezTo>
                  <a:lnTo>
                    <a:pt x="9632" y="7055"/>
                  </a:lnTo>
                  <a:lnTo>
                    <a:pt x="9899" y="6988"/>
                  </a:lnTo>
                  <a:lnTo>
                    <a:pt x="10449" y="6878"/>
                  </a:lnTo>
                  <a:lnTo>
                    <a:pt x="10669" y="6878"/>
                  </a:lnTo>
                  <a:cubicBezTo>
                    <a:pt x="10787" y="6839"/>
                    <a:pt x="10835" y="6813"/>
                    <a:pt x="10837" y="6799"/>
                  </a:cubicBezTo>
                  <a:lnTo>
                    <a:pt x="10837" y="6799"/>
                  </a:lnTo>
                  <a:cubicBezTo>
                    <a:pt x="10872" y="6797"/>
                    <a:pt x="10908" y="6796"/>
                    <a:pt x="10944" y="6796"/>
                  </a:cubicBezTo>
                  <a:cubicBezTo>
                    <a:pt x="11113" y="6796"/>
                    <a:pt x="11283" y="6817"/>
                    <a:pt x="11471" y="6860"/>
                  </a:cubicBezTo>
                  <a:lnTo>
                    <a:pt x="11471" y="6860"/>
                  </a:lnTo>
                  <a:cubicBezTo>
                    <a:pt x="11457" y="6865"/>
                    <a:pt x="11446" y="6871"/>
                    <a:pt x="11439" y="6878"/>
                  </a:cubicBezTo>
                  <a:cubicBezTo>
                    <a:pt x="11769" y="6878"/>
                    <a:pt x="11989" y="6878"/>
                    <a:pt x="12319" y="6988"/>
                  </a:cubicBezTo>
                  <a:cubicBezTo>
                    <a:pt x="12685" y="7089"/>
                    <a:pt x="13034" y="7136"/>
                    <a:pt x="13362" y="7136"/>
                  </a:cubicBezTo>
                  <a:cubicBezTo>
                    <a:pt x="16969" y="7136"/>
                    <a:pt x="18112" y="1498"/>
                    <a:pt x="14079" y="389"/>
                  </a:cubicBezTo>
                  <a:cubicBezTo>
                    <a:pt x="13071" y="137"/>
                    <a:pt x="12063" y="0"/>
                    <a:pt x="110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2" name="Google Shape;1682;p39"/>
            <p:cNvSpPr/>
            <p:nvPr/>
          </p:nvSpPr>
          <p:spPr>
            <a:xfrm>
              <a:off x="4230700" y="2527500"/>
              <a:ext cx="409725" cy="509625"/>
            </a:xfrm>
            <a:custGeom>
              <a:avLst/>
              <a:gdLst/>
              <a:ahLst/>
              <a:cxnLst/>
              <a:rect l="l" t="t" r="r" b="b"/>
              <a:pathLst>
                <a:path w="16389" h="20385" extrusionOk="0">
                  <a:moveTo>
                    <a:pt x="7184" y="8074"/>
                  </a:moveTo>
                  <a:lnTo>
                    <a:pt x="7184" y="8074"/>
                  </a:lnTo>
                  <a:cubicBezTo>
                    <a:pt x="7165" y="8074"/>
                    <a:pt x="7040" y="8334"/>
                    <a:pt x="7040" y="8470"/>
                  </a:cubicBezTo>
                  <a:cubicBezTo>
                    <a:pt x="7166" y="8175"/>
                    <a:pt x="7196" y="8074"/>
                    <a:pt x="7184" y="8074"/>
                  </a:cubicBezTo>
                  <a:close/>
                  <a:moveTo>
                    <a:pt x="7040" y="8470"/>
                  </a:moveTo>
                  <a:cubicBezTo>
                    <a:pt x="7006" y="8536"/>
                    <a:pt x="6983" y="8612"/>
                    <a:pt x="6964" y="8695"/>
                  </a:cubicBezTo>
                  <a:lnTo>
                    <a:pt x="6964" y="8695"/>
                  </a:lnTo>
                  <a:cubicBezTo>
                    <a:pt x="6980" y="8650"/>
                    <a:pt x="7004" y="8577"/>
                    <a:pt x="7040" y="8470"/>
                  </a:cubicBezTo>
                  <a:close/>
                  <a:moveTo>
                    <a:pt x="6854" y="9495"/>
                  </a:move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20" y="9597"/>
                    <a:pt x="6820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671" y="13146"/>
                  </a:moveTo>
                  <a:cubicBezTo>
                    <a:pt x="8676" y="13146"/>
                    <a:pt x="8814" y="13198"/>
                    <a:pt x="8954" y="13251"/>
                  </a:cubicBezTo>
                  <a:lnTo>
                    <a:pt x="8954" y="13251"/>
                  </a:lnTo>
                  <a:cubicBezTo>
                    <a:pt x="8903" y="13234"/>
                    <a:pt x="8851" y="13217"/>
                    <a:pt x="8799" y="13200"/>
                  </a:cubicBezTo>
                  <a:cubicBezTo>
                    <a:pt x="8704" y="13162"/>
                    <a:pt x="8668" y="13146"/>
                    <a:pt x="8671" y="13146"/>
                  </a:cubicBezTo>
                  <a:close/>
                  <a:moveTo>
                    <a:pt x="9610" y="13481"/>
                  </a:moveTo>
                  <a:cubicBezTo>
                    <a:pt x="9679" y="13481"/>
                    <a:pt x="9863" y="13493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1"/>
                    <a:pt x="9610" y="13481"/>
                  </a:cubicBezTo>
                  <a:close/>
                  <a:moveTo>
                    <a:pt x="7809" y="1"/>
                  </a:moveTo>
                  <a:cubicBezTo>
                    <a:pt x="7223" y="1"/>
                    <a:pt x="6636" y="148"/>
                    <a:pt x="6050" y="441"/>
                  </a:cubicBez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20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9" y="20384"/>
                    <a:pt x="12561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229" y="13529"/>
                  </a:lnTo>
                  <a:lnTo>
                    <a:pt x="9789" y="13419"/>
                  </a:lnTo>
                  <a:cubicBezTo>
                    <a:pt x="9562" y="13419"/>
                    <a:pt x="9336" y="13368"/>
                    <a:pt x="9109" y="13299"/>
                  </a:cubicBezTo>
                  <a:lnTo>
                    <a:pt x="9109" y="13299"/>
                  </a:lnTo>
                  <a:lnTo>
                    <a:pt x="8689" y="13090"/>
                  </a:lnTo>
                  <a:lnTo>
                    <a:pt x="8359" y="12870"/>
                  </a:lnTo>
                  <a:lnTo>
                    <a:pt x="8139" y="12650"/>
                  </a:lnTo>
                  <a:cubicBezTo>
                    <a:pt x="8136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5"/>
                    <a:pt x="7948" y="12499"/>
                    <a:pt x="7809" y="12430"/>
                  </a:cubicBezTo>
                  <a:lnTo>
                    <a:pt x="7738" y="12335"/>
                  </a:lnTo>
                  <a:lnTo>
                    <a:pt x="7738" y="12335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4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6" y="9254"/>
                    <a:pt x="6866" y="9427"/>
                  </a:cubicBezTo>
                  <a:lnTo>
                    <a:pt x="6866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6" y="9119"/>
                    <a:pt x="6920" y="8888"/>
                    <a:pt x="6964" y="8695"/>
                  </a:cubicBezTo>
                  <a:lnTo>
                    <a:pt x="6964" y="8695"/>
                  </a:lnTo>
                  <a:cubicBezTo>
                    <a:pt x="6950" y="8738"/>
                    <a:pt x="6943" y="8756"/>
                    <a:pt x="6942" y="8756"/>
                  </a:cubicBezTo>
                  <a:cubicBezTo>
                    <a:pt x="6937" y="8756"/>
                    <a:pt x="7040" y="8400"/>
                    <a:pt x="7040" y="8250"/>
                  </a:cubicBezTo>
                  <a:cubicBezTo>
                    <a:pt x="7040" y="8155"/>
                    <a:pt x="7535" y="7729"/>
                    <a:pt x="7596" y="7474"/>
                  </a:cubicBezTo>
                  <a:lnTo>
                    <a:pt x="7596" y="7474"/>
                  </a:lnTo>
                  <a:lnTo>
                    <a:pt x="7919" y="7150"/>
                  </a:lnTo>
                  <a:lnTo>
                    <a:pt x="7960" y="7109"/>
                  </a:lnTo>
                  <a:lnTo>
                    <a:pt x="7960" y="7109"/>
                  </a:lnTo>
                  <a:cubicBezTo>
                    <a:pt x="7854" y="7186"/>
                    <a:pt x="7740" y="7260"/>
                    <a:pt x="7699" y="7260"/>
                  </a:cubicBezTo>
                  <a:cubicBezTo>
                    <a:pt x="7809" y="7205"/>
                    <a:pt x="7892" y="7150"/>
                    <a:pt x="7974" y="7095"/>
                  </a:cubicBezTo>
                  <a:lnTo>
                    <a:pt x="7974" y="7095"/>
                  </a:lnTo>
                  <a:lnTo>
                    <a:pt x="7960" y="7109"/>
                  </a:lnTo>
                  <a:lnTo>
                    <a:pt x="7960" y="7109"/>
                  </a:lnTo>
                  <a:cubicBezTo>
                    <a:pt x="7982" y="7094"/>
                    <a:pt x="8003" y="7078"/>
                    <a:pt x="8023" y="7063"/>
                  </a:cubicBezTo>
                  <a:lnTo>
                    <a:pt x="8023" y="7063"/>
                  </a:lnTo>
                  <a:cubicBezTo>
                    <a:pt x="8007" y="7074"/>
                    <a:pt x="7991" y="7084"/>
                    <a:pt x="7974" y="7095"/>
                  </a:cubicBezTo>
                  <a:lnTo>
                    <a:pt x="7974" y="7095"/>
                  </a:lnTo>
                  <a:lnTo>
                    <a:pt x="8029" y="7040"/>
                  </a:lnTo>
                  <a:cubicBezTo>
                    <a:pt x="8131" y="6964"/>
                    <a:pt x="8174" y="6935"/>
                    <a:pt x="8179" y="6935"/>
                  </a:cubicBezTo>
                  <a:lnTo>
                    <a:pt x="8179" y="6935"/>
                  </a:lnTo>
                  <a:cubicBezTo>
                    <a:pt x="8185" y="6935"/>
                    <a:pt x="8114" y="6995"/>
                    <a:pt x="8023" y="7063"/>
                  </a:cubicBezTo>
                  <a:lnTo>
                    <a:pt x="8023" y="7063"/>
                  </a:lnTo>
                  <a:cubicBezTo>
                    <a:pt x="8090" y="7019"/>
                    <a:pt x="8161" y="6974"/>
                    <a:pt x="8249" y="6930"/>
                  </a:cubicBezTo>
                  <a:cubicBezTo>
                    <a:pt x="8689" y="6710"/>
                    <a:pt x="9129" y="6490"/>
                    <a:pt x="9569" y="6380"/>
                  </a:cubicBezTo>
                  <a:cubicBezTo>
                    <a:pt x="10339" y="5940"/>
                    <a:pt x="10889" y="5170"/>
                    <a:pt x="11109" y="4290"/>
                  </a:cubicBezTo>
                  <a:cubicBezTo>
                    <a:pt x="11659" y="2421"/>
                    <a:pt x="10559" y="551"/>
                    <a:pt x="8689" y="111"/>
                  </a:cubicBezTo>
                  <a:cubicBezTo>
                    <a:pt x="8396" y="38"/>
                    <a:pt x="8103" y="1"/>
                    <a:pt x="78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3" name="Google Shape;1683;p39"/>
            <p:cNvSpPr/>
            <p:nvPr/>
          </p:nvSpPr>
          <p:spPr>
            <a:xfrm>
              <a:off x="4879625" y="2528800"/>
              <a:ext cx="452800" cy="510175"/>
            </a:xfrm>
            <a:custGeom>
              <a:avLst/>
              <a:gdLst/>
              <a:ahLst/>
              <a:cxnLst/>
              <a:rect l="l" t="t" r="r" b="b"/>
              <a:pathLst>
                <a:path w="18112" h="20407" extrusionOk="0">
                  <a:moveTo>
                    <a:pt x="8319" y="12826"/>
                  </a:moveTo>
                  <a:cubicBezTo>
                    <a:pt x="8372" y="12903"/>
                    <a:pt x="8408" y="12960"/>
                    <a:pt x="8398" y="12960"/>
                  </a:cubicBezTo>
                  <a:cubicBezTo>
                    <a:pt x="8394" y="12960"/>
                    <a:pt x="8382" y="12950"/>
                    <a:pt x="8360" y="12928"/>
                  </a:cubicBezTo>
                  <a:lnTo>
                    <a:pt x="8319" y="12826"/>
                  </a:lnTo>
                  <a:close/>
                  <a:moveTo>
                    <a:pt x="11056" y="0"/>
                  </a:moveTo>
                  <a:cubicBezTo>
                    <a:pt x="9864" y="0"/>
                    <a:pt x="8672" y="192"/>
                    <a:pt x="7480" y="609"/>
                  </a:cubicBezTo>
                  <a:cubicBezTo>
                    <a:pt x="5500" y="1379"/>
                    <a:pt x="3630" y="2699"/>
                    <a:pt x="2420" y="4568"/>
                  </a:cubicBezTo>
                  <a:cubicBezTo>
                    <a:pt x="220" y="7758"/>
                    <a:pt x="1" y="11938"/>
                    <a:pt x="1760" y="15457"/>
                  </a:cubicBezTo>
                  <a:cubicBezTo>
                    <a:pt x="2860" y="17437"/>
                    <a:pt x="4510" y="19087"/>
                    <a:pt x="6600" y="19967"/>
                  </a:cubicBezTo>
                  <a:cubicBezTo>
                    <a:pt x="7113" y="20260"/>
                    <a:pt x="7724" y="20407"/>
                    <a:pt x="8335" y="20407"/>
                  </a:cubicBezTo>
                  <a:cubicBezTo>
                    <a:pt x="8641" y="20407"/>
                    <a:pt x="8946" y="20370"/>
                    <a:pt x="9240" y="20297"/>
                  </a:cubicBezTo>
                  <a:cubicBezTo>
                    <a:pt x="10119" y="20077"/>
                    <a:pt x="10889" y="19527"/>
                    <a:pt x="11329" y="18757"/>
                  </a:cubicBezTo>
                  <a:cubicBezTo>
                    <a:pt x="12099" y="17217"/>
                    <a:pt x="11879" y="14797"/>
                    <a:pt x="10119" y="14027"/>
                  </a:cubicBezTo>
                  <a:lnTo>
                    <a:pt x="10229" y="13917"/>
                  </a:lnTo>
                  <a:cubicBezTo>
                    <a:pt x="9789" y="13807"/>
                    <a:pt x="9460" y="13697"/>
                    <a:pt x="9130" y="13477"/>
                  </a:cubicBezTo>
                  <a:lnTo>
                    <a:pt x="8800" y="13148"/>
                  </a:lnTo>
                  <a:cubicBezTo>
                    <a:pt x="8682" y="13069"/>
                    <a:pt x="8620" y="13033"/>
                    <a:pt x="8596" y="13024"/>
                  </a:cubicBezTo>
                  <a:lnTo>
                    <a:pt x="8596" y="13024"/>
                  </a:lnTo>
                  <a:cubicBezTo>
                    <a:pt x="8473" y="12913"/>
                    <a:pt x="8381" y="12795"/>
                    <a:pt x="8250" y="12598"/>
                  </a:cubicBezTo>
                  <a:lnTo>
                    <a:pt x="8213" y="12561"/>
                  </a:lnTo>
                  <a:lnTo>
                    <a:pt x="8140" y="12378"/>
                  </a:lnTo>
                  <a:cubicBezTo>
                    <a:pt x="7986" y="12224"/>
                    <a:pt x="7887" y="12071"/>
                    <a:pt x="7803" y="11881"/>
                  </a:cubicBezTo>
                  <a:lnTo>
                    <a:pt x="7803" y="11881"/>
                  </a:lnTo>
                  <a:cubicBezTo>
                    <a:pt x="7779" y="11761"/>
                    <a:pt x="7700" y="11575"/>
                    <a:pt x="7700" y="11388"/>
                  </a:cubicBezTo>
                  <a:cubicBezTo>
                    <a:pt x="7680" y="11368"/>
                    <a:pt x="7663" y="11340"/>
                    <a:pt x="7649" y="11307"/>
                  </a:cubicBezTo>
                  <a:lnTo>
                    <a:pt x="7649" y="11307"/>
                  </a:lnTo>
                  <a:cubicBezTo>
                    <a:pt x="7662" y="11374"/>
                    <a:pt x="7664" y="11402"/>
                    <a:pt x="7660" y="11402"/>
                  </a:cubicBezTo>
                  <a:cubicBezTo>
                    <a:pt x="7652" y="11402"/>
                    <a:pt x="7621" y="11292"/>
                    <a:pt x="7603" y="11149"/>
                  </a:cubicBezTo>
                  <a:lnTo>
                    <a:pt x="7603" y="11149"/>
                  </a:lnTo>
                  <a:cubicBezTo>
                    <a:pt x="7617" y="11210"/>
                    <a:pt x="7631" y="11264"/>
                    <a:pt x="7649" y="11307"/>
                  </a:cubicBezTo>
                  <a:lnTo>
                    <a:pt x="7649" y="11307"/>
                  </a:lnTo>
                  <a:cubicBezTo>
                    <a:pt x="7639" y="11252"/>
                    <a:pt x="7621" y="11171"/>
                    <a:pt x="7594" y="11057"/>
                  </a:cubicBezTo>
                  <a:lnTo>
                    <a:pt x="7594" y="11057"/>
                  </a:lnTo>
                  <a:cubicBezTo>
                    <a:pt x="7596" y="11089"/>
                    <a:pt x="7599" y="11120"/>
                    <a:pt x="7603" y="11149"/>
                  </a:cubicBezTo>
                  <a:lnTo>
                    <a:pt x="7603" y="11149"/>
                  </a:lnTo>
                  <a:cubicBezTo>
                    <a:pt x="7585" y="11067"/>
                    <a:pt x="7568" y="10971"/>
                    <a:pt x="7547" y="10869"/>
                  </a:cubicBezTo>
                  <a:lnTo>
                    <a:pt x="7547" y="10869"/>
                  </a:lnTo>
                  <a:cubicBezTo>
                    <a:pt x="7565" y="10939"/>
                    <a:pt x="7581" y="11002"/>
                    <a:pt x="7594" y="11057"/>
                  </a:cubicBezTo>
                  <a:lnTo>
                    <a:pt x="7594" y="11057"/>
                  </a:lnTo>
                  <a:cubicBezTo>
                    <a:pt x="7591" y="11021"/>
                    <a:pt x="7590" y="10985"/>
                    <a:pt x="7590" y="10948"/>
                  </a:cubicBezTo>
                  <a:cubicBezTo>
                    <a:pt x="7480" y="10618"/>
                    <a:pt x="7590" y="10618"/>
                    <a:pt x="7590" y="10508"/>
                  </a:cubicBezTo>
                  <a:lnTo>
                    <a:pt x="7590" y="9628"/>
                  </a:lnTo>
                  <a:cubicBezTo>
                    <a:pt x="7584" y="9699"/>
                    <a:pt x="7579" y="9762"/>
                    <a:pt x="7574" y="9820"/>
                  </a:cubicBezTo>
                  <a:lnTo>
                    <a:pt x="7574" y="9820"/>
                  </a:lnTo>
                  <a:cubicBezTo>
                    <a:pt x="7583" y="9673"/>
                    <a:pt x="7590" y="9519"/>
                    <a:pt x="7590" y="9408"/>
                  </a:cubicBezTo>
                  <a:cubicBezTo>
                    <a:pt x="7645" y="9298"/>
                    <a:pt x="7700" y="9160"/>
                    <a:pt x="7755" y="9023"/>
                  </a:cubicBezTo>
                  <a:lnTo>
                    <a:pt x="7755" y="9023"/>
                  </a:lnTo>
                  <a:cubicBezTo>
                    <a:pt x="7782" y="8995"/>
                    <a:pt x="7810" y="8968"/>
                    <a:pt x="7810" y="8968"/>
                  </a:cubicBezTo>
                  <a:lnTo>
                    <a:pt x="8030" y="8528"/>
                  </a:lnTo>
                  <a:cubicBezTo>
                    <a:pt x="8175" y="8310"/>
                    <a:pt x="8512" y="7901"/>
                    <a:pt x="8471" y="7901"/>
                  </a:cubicBezTo>
                  <a:cubicBezTo>
                    <a:pt x="8450" y="7901"/>
                    <a:pt x="8329" y="8009"/>
                    <a:pt x="8030" y="8308"/>
                  </a:cubicBezTo>
                  <a:cubicBezTo>
                    <a:pt x="8250" y="8088"/>
                    <a:pt x="8470" y="7868"/>
                    <a:pt x="8690" y="7648"/>
                  </a:cubicBezTo>
                  <a:lnTo>
                    <a:pt x="8800" y="7538"/>
                  </a:lnTo>
                  <a:cubicBezTo>
                    <a:pt x="9020" y="7318"/>
                    <a:pt x="9350" y="7208"/>
                    <a:pt x="9570" y="7098"/>
                  </a:cubicBezTo>
                  <a:cubicBezTo>
                    <a:pt x="9593" y="7082"/>
                    <a:pt x="9614" y="7068"/>
                    <a:pt x="9633" y="7055"/>
                  </a:cubicBezTo>
                  <a:lnTo>
                    <a:pt x="9633" y="7055"/>
                  </a:lnTo>
                  <a:lnTo>
                    <a:pt x="9899" y="6988"/>
                  </a:lnTo>
                  <a:lnTo>
                    <a:pt x="10449" y="6878"/>
                  </a:lnTo>
                  <a:lnTo>
                    <a:pt x="10669" y="6878"/>
                  </a:lnTo>
                  <a:cubicBezTo>
                    <a:pt x="10788" y="6839"/>
                    <a:pt x="10835" y="6813"/>
                    <a:pt x="10837" y="6799"/>
                  </a:cubicBezTo>
                  <a:lnTo>
                    <a:pt x="10837" y="6799"/>
                  </a:lnTo>
                  <a:cubicBezTo>
                    <a:pt x="10873" y="6797"/>
                    <a:pt x="10909" y="6796"/>
                    <a:pt x="10944" y="6796"/>
                  </a:cubicBezTo>
                  <a:cubicBezTo>
                    <a:pt x="11114" y="6796"/>
                    <a:pt x="11283" y="6817"/>
                    <a:pt x="11471" y="6860"/>
                  </a:cubicBezTo>
                  <a:lnTo>
                    <a:pt x="11471" y="6860"/>
                  </a:lnTo>
                  <a:cubicBezTo>
                    <a:pt x="11457" y="6865"/>
                    <a:pt x="11446" y="6871"/>
                    <a:pt x="11439" y="6878"/>
                  </a:cubicBezTo>
                  <a:cubicBezTo>
                    <a:pt x="11769" y="6878"/>
                    <a:pt x="11989" y="6878"/>
                    <a:pt x="12319" y="6988"/>
                  </a:cubicBezTo>
                  <a:cubicBezTo>
                    <a:pt x="12686" y="7089"/>
                    <a:pt x="13034" y="7136"/>
                    <a:pt x="13362" y="7136"/>
                  </a:cubicBezTo>
                  <a:cubicBezTo>
                    <a:pt x="16969" y="7136"/>
                    <a:pt x="18112" y="1498"/>
                    <a:pt x="14079" y="389"/>
                  </a:cubicBezTo>
                  <a:cubicBezTo>
                    <a:pt x="13071" y="137"/>
                    <a:pt x="12064" y="0"/>
                    <a:pt x="110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4" name="Google Shape;1684;p39"/>
            <p:cNvSpPr/>
            <p:nvPr/>
          </p:nvSpPr>
          <p:spPr>
            <a:xfrm>
              <a:off x="5561550" y="2527500"/>
              <a:ext cx="409725" cy="509625"/>
            </a:xfrm>
            <a:custGeom>
              <a:avLst/>
              <a:gdLst/>
              <a:ahLst/>
              <a:cxnLst/>
              <a:rect l="l" t="t" r="r" b="b"/>
              <a:pathLst>
                <a:path w="16389" h="20385" extrusionOk="0">
                  <a:moveTo>
                    <a:pt x="8122" y="7001"/>
                  </a:moveTo>
                  <a:cubicBezTo>
                    <a:pt x="7985" y="7096"/>
                    <a:pt x="7760" y="7260"/>
                    <a:pt x="7700" y="7260"/>
                  </a:cubicBezTo>
                  <a:cubicBezTo>
                    <a:pt x="7873" y="7174"/>
                    <a:pt x="7978" y="7087"/>
                    <a:pt x="8122" y="7001"/>
                  </a:cubicBezTo>
                  <a:close/>
                  <a:moveTo>
                    <a:pt x="7184" y="8074"/>
                  </a:moveTo>
                  <a:cubicBezTo>
                    <a:pt x="7165" y="8074"/>
                    <a:pt x="7040" y="8334"/>
                    <a:pt x="7040" y="8470"/>
                  </a:cubicBezTo>
                  <a:cubicBezTo>
                    <a:pt x="7167" y="8175"/>
                    <a:pt x="7196" y="8074"/>
                    <a:pt x="7184" y="8074"/>
                  </a:cubicBezTo>
                  <a:close/>
                  <a:moveTo>
                    <a:pt x="7040" y="8470"/>
                  </a:moveTo>
                  <a:lnTo>
                    <a:pt x="7040" y="8470"/>
                  </a:lnTo>
                  <a:cubicBezTo>
                    <a:pt x="7007" y="8536"/>
                    <a:pt x="6984" y="8612"/>
                    <a:pt x="6965" y="8695"/>
                  </a:cubicBezTo>
                  <a:lnTo>
                    <a:pt x="6965" y="8695"/>
                  </a:lnTo>
                  <a:cubicBezTo>
                    <a:pt x="6980" y="8650"/>
                    <a:pt x="7004" y="8577"/>
                    <a:pt x="7040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2" y="9562"/>
                    <a:pt x="6831" y="9609"/>
                    <a:pt x="6825" y="9609"/>
                  </a:cubicBezTo>
                  <a:cubicBezTo>
                    <a:pt x="6822" y="9609"/>
                    <a:pt x="6820" y="9597"/>
                    <a:pt x="6820" y="9570"/>
                  </a:cubicBezTo>
                  <a:cubicBezTo>
                    <a:pt x="6835" y="9539"/>
                    <a:pt x="6847" y="9514"/>
                    <a:pt x="6854" y="9495"/>
                  </a:cubicBezTo>
                  <a:close/>
                  <a:moveTo>
                    <a:pt x="8672" y="13146"/>
                  </a:moveTo>
                  <a:cubicBezTo>
                    <a:pt x="8677" y="13146"/>
                    <a:pt x="8814" y="13198"/>
                    <a:pt x="8955" y="13251"/>
                  </a:cubicBezTo>
                  <a:lnTo>
                    <a:pt x="8955" y="13251"/>
                  </a:lnTo>
                  <a:cubicBezTo>
                    <a:pt x="8903" y="13234"/>
                    <a:pt x="8851" y="13217"/>
                    <a:pt x="8800" y="13200"/>
                  </a:cubicBezTo>
                  <a:cubicBezTo>
                    <a:pt x="8705" y="13162"/>
                    <a:pt x="8669" y="13146"/>
                    <a:pt x="8672" y="13146"/>
                  </a:cubicBezTo>
                  <a:close/>
                  <a:moveTo>
                    <a:pt x="9643" y="13481"/>
                  </a:moveTo>
                  <a:cubicBezTo>
                    <a:pt x="9729" y="13481"/>
                    <a:pt x="9936" y="13493"/>
                    <a:pt x="10340" y="13529"/>
                  </a:cubicBezTo>
                  <a:lnTo>
                    <a:pt x="10010" y="13529"/>
                  </a:lnTo>
                  <a:cubicBezTo>
                    <a:pt x="9790" y="13529"/>
                    <a:pt x="9472" y="13481"/>
                    <a:pt x="9643" y="13481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8"/>
                    <a:pt x="5940" y="441"/>
                  </a:cubicBezTo>
                  <a:lnTo>
                    <a:pt x="6050" y="441"/>
                  </a:lnTo>
                  <a:cubicBezTo>
                    <a:pt x="2310" y="2091"/>
                    <a:pt x="1" y="5830"/>
                    <a:pt x="1" y="9900"/>
                  </a:cubicBezTo>
                  <a:cubicBezTo>
                    <a:pt x="1" y="13859"/>
                    <a:pt x="2200" y="17489"/>
                    <a:pt x="5720" y="19249"/>
                  </a:cubicBezTo>
                  <a:cubicBezTo>
                    <a:pt x="7253" y="20015"/>
                    <a:pt x="8918" y="20384"/>
                    <a:pt x="10603" y="20384"/>
                  </a:cubicBezTo>
                  <a:cubicBezTo>
                    <a:pt x="11579" y="20384"/>
                    <a:pt x="12562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3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340" y="13529"/>
                  </a:lnTo>
                  <a:lnTo>
                    <a:pt x="9790" y="13419"/>
                  </a:lnTo>
                  <a:cubicBezTo>
                    <a:pt x="9563" y="13419"/>
                    <a:pt x="9336" y="13368"/>
                    <a:pt x="9109" y="13299"/>
                  </a:cubicBezTo>
                  <a:lnTo>
                    <a:pt x="9109" y="13299"/>
                  </a:lnTo>
                  <a:lnTo>
                    <a:pt x="8690" y="13090"/>
                  </a:lnTo>
                  <a:lnTo>
                    <a:pt x="8360" y="12870"/>
                  </a:lnTo>
                  <a:lnTo>
                    <a:pt x="8140" y="12650"/>
                  </a:lnTo>
                  <a:cubicBezTo>
                    <a:pt x="8136" y="12648"/>
                    <a:pt x="8132" y="12646"/>
                    <a:pt x="8129" y="12644"/>
                  </a:cubicBezTo>
                  <a:lnTo>
                    <a:pt x="8129" y="12644"/>
                  </a:lnTo>
                  <a:cubicBezTo>
                    <a:pt x="8000" y="12525"/>
                    <a:pt x="7948" y="12499"/>
                    <a:pt x="7810" y="12430"/>
                  </a:cubicBezTo>
                  <a:lnTo>
                    <a:pt x="7739" y="12335"/>
                  </a:lnTo>
                  <a:lnTo>
                    <a:pt x="7739" y="12335"/>
                  </a:lnTo>
                  <a:cubicBezTo>
                    <a:pt x="7717" y="12298"/>
                    <a:pt x="7700" y="12254"/>
                    <a:pt x="7700" y="12210"/>
                  </a:cubicBezTo>
                  <a:cubicBezTo>
                    <a:pt x="7590" y="12210"/>
                    <a:pt x="7370" y="11770"/>
                    <a:pt x="7260" y="11440"/>
                  </a:cubicBezTo>
                  <a:cubicBezTo>
                    <a:pt x="7174" y="11354"/>
                    <a:pt x="7155" y="11268"/>
                    <a:pt x="7099" y="11182"/>
                  </a:cubicBezTo>
                  <a:lnTo>
                    <a:pt x="7099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7" y="9254"/>
                    <a:pt x="6867" y="9427"/>
                  </a:cubicBezTo>
                  <a:lnTo>
                    <a:pt x="6867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7" y="9119"/>
                    <a:pt x="6920" y="8888"/>
                    <a:pt x="6965" y="8695"/>
                  </a:cubicBezTo>
                  <a:lnTo>
                    <a:pt x="6965" y="8695"/>
                  </a:lnTo>
                  <a:cubicBezTo>
                    <a:pt x="6950" y="8738"/>
                    <a:pt x="6943" y="8756"/>
                    <a:pt x="6942" y="8756"/>
                  </a:cubicBezTo>
                  <a:cubicBezTo>
                    <a:pt x="6937" y="8756"/>
                    <a:pt x="7040" y="8400"/>
                    <a:pt x="7040" y="8250"/>
                  </a:cubicBezTo>
                  <a:cubicBezTo>
                    <a:pt x="7040" y="8158"/>
                    <a:pt x="7505" y="7755"/>
                    <a:pt x="7589" y="7498"/>
                  </a:cubicBezTo>
                  <a:lnTo>
                    <a:pt x="7589" y="7498"/>
                  </a:lnTo>
                  <a:cubicBezTo>
                    <a:pt x="7701" y="7412"/>
                    <a:pt x="7840" y="7310"/>
                    <a:pt x="7920" y="7150"/>
                  </a:cubicBezTo>
                  <a:lnTo>
                    <a:pt x="8140" y="7040"/>
                  </a:lnTo>
                  <a:cubicBezTo>
                    <a:pt x="8198" y="6982"/>
                    <a:pt x="8225" y="6951"/>
                    <a:pt x="8230" y="6940"/>
                  </a:cubicBezTo>
                  <a:lnTo>
                    <a:pt x="8230" y="6940"/>
                  </a:lnTo>
                  <a:cubicBezTo>
                    <a:pt x="8237" y="6937"/>
                    <a:pt x="8243" y="6933"/>
                    <a:pt x="8250" y="6930"/>
                  </a:cubicBezTo>
                  <a:cubicBezTo>
                    <a:pt x="8580" y="6710"/>
                    <a:pt x="9020" y="6490"/>
                    <a:pt x="9350" y="6380"/>
                  </a:cubicBezTo>
                  <a:cubicBezTo>
                    <a:pt x="10120" y="5940"/>
                    <a:pt x="10780" y="5170"/>
                    <a:pt x="10999" y="4290"/>
                  </a:cubicBezTo>
                  <a:cubicBezTo>
                    <a:pt x="11439" y="2531"/>
                    <a:pt x="10450" y="551"/>
                    <a:pt x="8580" y="111"/>
                  </a:cubicBezTo>
                  <a:cubicBezTo>
                    <a:pt x="8286" y="38"/>
                    <a:pt x="7981" y="1"/>
                    <a:pt x="7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5" name="Google Shape;1685;p39"/>
            <p:cNvSpPr/>
            <p:nvPr/>
          </p:nvSpPr>
          <p:spPr>
            <a:xfrm>
              <a:off x="6210475" y="2528800"/>
              <a:ext cx="452825" cy="510175"/>
            </a:xfrm>
            <a:custGeom>
              <a:avLst/>
              <a:gdLst/>
              <a:ahLst/>
              <a:cxnLst/>
              <a:rect l="l" t="t" r="r" b="b"/>
              <a:pathLst>
                <a:path w="18113" h="20407" extrusionOk="0">
                  <a:moveTo>
                    <a:pt x="8320" y="12826"/>
                  </a:moveTo>
                  <a:cubicBezTo>
                    <a:pt x="8372" y="12903"/>
                    <a:pt x="8408" y="12960"/>
                    <a:pt x="8399" y="12960"/>
                  </a:cubicBezTo>
                  <a:cubicBezTo>
                    <a:pt x="8395" y="12960"/>
                    <a:pt x="8382" y="12950"/>
                    <a:pt x="8360" y="12928"/>
                  </a:cubicBezTo>
                  <a:lnTo>
                    <a:pt x="8320" y="12826"/>
                  </a:lnTo>
                  <a:close/>
                  <a:moveTo>
                    <a:pt x="11057" y="0"/>
                  </a:moveTo>
                  <a:cubicBezTo>
                    <a:pt x="9865" y="0"/>
                    <a:pt x="8672" y="192"/>
                    <a:pt x="7480" y="609"/>
                  </a:cubicBezTo>
                  <a:cubicBezTo>
                    <a:pt x="5500" y="1379"/>
                    <a:pt x="3631" y="2699"/>
                    <a:pt x="2421" y="4568"/>
                  </a:cubicBezTo>
                  <a:cubicBezTo>
                    <a:pt x="221" y="7758"/>
                    <a:pt x="1" y="11938"/>
                    <a:pt x="1761" y="15457"/>
                  </a:cubicBezTo>
                  <a:cubicBezTo>
                    <a:pt x="2861" y="17437"/>
                    <a:pt x="4510" y="19087"/>
                    <a:pt x="6600" y="19967"/>
                  </a:cubicBezTo>
                  <a:cubicBezTo>
                    <a:pt x="7114" y="20260"/>
                    <a:pt x="7725" y="20407"/>
                    <a:pt x="8336" y="20407"/>
                  </a:cubicBezTo>
                  <a:cubicBezTo>
                    <a:pt x="8641" y="20407"/>
                    <a:pt x="8947" y="20370"/>
                    <a:pt x="9240" y="20297"/>
                  </a:cubicBezTo>
                  <a:cubicBezTo>
                    <a:pt x="10120" y="20077"/>
                    <a:pt x="11000" y="19527"/>
                    <a:pt x="11440" y="18647"/>
                  </a:cubicBezTo>
                  <a:cubicBezTo>
                    <a:pt x="12210" y="17217"/>
                    <a:pt x="11990" y="14687"/>
                    <a:pt x="10230" y="14027"/>
                  </a:cubicBezTo>
                  <a:lnTo>
                    <a:pt x="10120" y="13917"/>
                  </a:lnTo>
                  <a:cubicBezTo>
                    <a:pt x="9790" y="13807"/>
                    <a:pt x="9460" y="13697"/>
                    <a:pt x="9130" y="13477"/>
                  </a:cubicBezTo>
                  <a:lnTo>
                    <a:pt x="8800" y="13148"/>
                  </a:lnTo>
                  <a:cubicBezTo>
                    <a:pt x="8683" y="13069"/>
                    <a:pt x="8621" y="13033"/>
                    <a:pt x="8597" y="13024"/>
                  </a:cubicBezTo>
                  <a:lnTo>
                    <a:pt x="8597" y="13024"/>
                  </a:lnTo>
                  <a:cubicBezTo>
                    <a:pt x="8474" y="12913"/>
                    <a:pt x="8381" y="12795"/>
                    <a:pt x="8250" y="12598"/>
                  </a:cubicBezTo>
                  <a:lnTo>
                    <a:pt x="8213" y="12561"/>
                  </a:lnTo>
                  <a:lnTo>
                    <a:pt x="8140" y="12378"/>
                  </a:lnTo>
                  <a:cubicBezTo>
                    <a:pt x="7986" y="12224"/>
                    <a:pt x="7886" y="12070"/>
                    <a:pt x="7803" y="11879"/>
                  </a:cubicBezTo>
                  <a:lnTo>
                    <a:pt x="7803" y="11879"/>
                  </a:lnTo>
                  <a:cubicBezTo>
                    <a:pt x="7788" y="11811"/>
                    <a:pt x="7751" y="11722"/>
                    <a:pt x="7706" y="11624"/>
                  </a:cubicBezTo>
                  <a:lnTo>
                    <a:pt x="7706" y="11624"/>
                  </a:lnTo>
                  <a:cubicBezTo>
                    <a:pt x="7704" y="11619"/>
                    <a:pt x="7702" y="11613"/>
                    <a:pt x="7700" y="11608"/>
                  </a:cubicBezTo>
                  <a:cubicBezTo>
                    <a:pt x="7694" y="11595"/>
                    <a:pt x="7689" y="11587"/>
                    <a:pt x="7687" y="11583"/>
                  </a:cubicBezTo>
                  <a:lnTo>
                    <a:pt x="7687" y="11583"/>
                  </a:lnTo>
                  <a:cubicBezTo>
                    <a:pt x="7656" y="11520"/>
                    <a:pt x="7623" y="11454"/>
                    <a:pt x="7590" y="11388"/>
                  </a:cubicBezTo>
                  <a:cubicBezTo>
                    <a:pt x="7590" y="11352"/>
                    <a:pt x="7590" y="11294"/>
                    <a:pt x="7586" y="11220"/>
                  </a:cubicBezTo>
                  <a:lnTo>
                    <a:pt x="7586" y="11220"/>
                  </a:lnTo>
                  <a:cubicBezTo>
                    <a:pt x="7608" y="11350"/>
                    <a:pt x="7617" y="11402"/>
                    <a:pt x="7618" y="11402"/>
                  </a:cubicBezTo>
                  <a:cubicBezTo>
                    <a:pt x="7619" y="11402"/>
                    <a:pt x="7590" y="11175"/>
                    <a:pt x="7590" y="10948"/>
                  </a:cubicBezTo>
                  <a:cubicBezTo>
                    <a:pt x="7480" y="10618"/>
                    <a:pt x="7590" y="10618"/>
                    <a:pt x="7590" y="10508"/>
                  </a:cubicBezTo>
                  <a:lnTo>
                    <a:pt x="7590" y="9628"/>
                  </a:lnTo>
                  <a:cubicBezTo>
                    <a:pt x="7584" y="9699"/>
                    <a:pt x="7579" y="9762"/>
                    <a:pt x="7574" y="9820"/>
                  </a:cubicBezTo>
                  <a:lnTo>
                    <a:pt x="7574" y="9820"/>
                  </a:lnTo>
                  <a:cubicBezTo>
                    <a:pt x="7583" y="9673"/>
                    <a:pt x="7590" y="9519"/>
                    <a:pt x="7590" y="9408"/>
                  </a:cubicBezTo>
                  <a:cubicBezTo>
                    <a:pt x="7645" y="9298"/>
                    <a:pt x="7700" y="9160"/>
                    <a:pt x="7755" y="9023"/>
                  </a:cubicBezTo>
                  <a:lnTo>
                    <a:pt x="7755" y="9023"/>
                  </a:lnTo>
                  <a:cubicBezTo>
                    <a:pt x="7783" y="8995"/>
                    <a:pt x="7810" y="8968"/>
                    <a:pt x="7810" y="8968"/>
                  </a:cubicBezTo>
                  <a:lnTo>
                    <a:pt x="8030" y="8528"/>
                  </a:lnTo>
                  <a:cubicBezTo>
                    <a:pt x="8175" y="8310"/>
                    <a:pt x="8512" y="7901"/>
                    <a:pt x="8471" y="7901"/>
                  </a:cubicBezTo>
                  <a:cubicBezTo>
                    <a:pt x="8450" y="7901"/>
                    <a:pt x="8329" y="8009"/>
                    <a:pt x="8030" y="8308"/>
                  </a:cubicBezTo>
                  <a:cubicBezTo>
                    <a:pt x="8250" y="8088"/>
                    <a:pt x="8360" y="7868"/>
                    <a:pt x="8580" y="7648"/>
                  </a:cubicBezTo>
                  <a:lnTo>
                    <a:pt x="8630" y="7611"/>
                  </a:lnTo>
                  <a:lnTo>
                    <a:pt x="8630" y="7611"/>
                  </a:lnTo>
                  <a:cubicBezTo>
                    <a:pt x="8660" y="7604"/>
                    <a:pt x="8714" y="7581"/>
                    <a:pt x="8800" y="7538"/>
                  </a:cubicBezTo>
                  <a:cubicBezTo>
                    <a:pt x="9020" y="7318"/>
                    <a:pt x="9350" y="7208"/>
                    <a:pt x="9570" y="7098"/>
                  </a:cubicBezTo>
                  <a:cubicBezTo>
                    <a:pt x="9605" y="7074"/>
                    <a:pt x="9635" y="7054"/>
                    <a:pt x="9659" y="7036"/>
                  </a:cubicBezTo>
                  <a:lnTo>
                    <a:pt x="9659" y="7036"/>
                  </a:lnTo>
                  <a:lnTo>
                    <a:pt x="9900" y="6988"/>
                  </a:lnTo>
                  <a:lnTo>
                    <a:pt x="10450" y="6878"/>
                  </a:lnTo>
                  <a:lnTo>
                    <a:pt x="10670" y="6878"/>
                  </a:lnTo>
                  <a:cubicBezTo>
                    <a:pt x="10763" y="6841"/>
                    <a:pt x="10799" y="6816"/>
                    <a:pt x="10798" y="6801"/>
                  </a:cubicBezTo>
                  <a:lnTo>
                    <a:pt x="10798" y="6801"/>
                  </a:lnTo>
                  <a:cubicBezTo>
                    <a:pt x="10847" y="6797"/>
                    <a:pt x="10896" y="6796"/>
                    <a:pt x="10945" y="6796"/>
                  </a:cubicBezTo>
                  <a:cubicBezTo>
                    <a:pt x="11114" y="6796"/>
                    <a:pt x="11283" y="6817"/>
                    <a:pt x="11471" y="6859"/>
                  </a:cubicBezTo>
                  <a:lnTo>
                    <a:pt x="11471" y="6859"/>
                  </a:lnTo>
                  <a:cubicBezTo>
                    <a:pt x="11457" y="6865"/>
                    <a:pt x="11447" y="6871"/>
                    <a:pt x="11440" y="6878"/>
                  </a:cubicBezTo>
                  <a:cubicBezTo>
                    <a:pt x="11770" y="6878"/>
                    <a:pt x="11990" y="6878"/>
                    <a:pt x="12210" y="6988"/>
                  </a:cubicBezTo>
                  <a:cubicBezTo>
                    <a:pt x="12585" y="7089"/>
                    <a:pt x="12942" y="7136"/>
                    <a:pt x="13278" y="7136"/>
                  </a:cubicBezTo>
                  <a:cubicBezTo>
                    <a:pt x="16970" y="7136"/>
                    <a:pt x="18112" y="1498"/>
                    <a:pt x="14079" y="389"/>
                  </a:cubicBezTo>
                  <a:cubicBezTo>
                    <a:pt x="13072" y="137"/>
                    <a:pt x="12064" y="0"/>
                    <a:pt x="110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6" name="Google Shape;1686;p39"/>
            <p:cNvSpPr/>
            <p:nvPr/>
          </p:nvSpPr>
          <p:spPr>
            <a:xfrm>
              <a:off x="6892425" y="2527500"/>
              <a:ext cx="409725" cy="509625"/>
            </a:xfrm>
            <a:custGeom>
              <a:avLst/>
              <a:gdLst/>
              <a:ahLst/>
              <a:cxnLst/>
              <a:rect l="l" t="t" r="r" b="b"/>
              <a:pathLst>
                <a:path w="16389" h="20385" extrusionOk="0">
                  <a:moveTo>
                    <a:pt x="8121" y="7001"/>
                  </a:moveTo>
                  <a:lnTo>
                    <a:pt x="8121" y="7001"/>
                  </a:lnTo>
                  <a:cubicBezTo>
                    <a:pt x="7984" y="7096"/>
                    <a:pt x="7759" y="7260"/>
                    <a:pt x="7699" y="7260"/>
                  </a:cubicBezTo>
                  <a:cubicBezTo>
                    <a:pt x="7872" y="7174"/>
                    <a:pt x="7977" y="7087"/>
                    <a:pt x="8121" y="7001"/>
                  </a:cubicBezTo>
                  <a:close/>
                  <a:moveTo>
                    <a:pt x="7184" y="8074"/>
                  </a:moveTo>
                  <a:cubicBezTo>
                    <a:pt x="7165" y="8074"/>
                    <a:pt x="7039" y="8334"/>
                    <a:pt x="7039" y="8470"/>
                  </a:cubicBezTo>
                  <a:cubicBezTo>
                    <a:pt x="7166" y="8175"/>
                    <a:pt x="7195" y="8074"/>
                    <a:pt x="7184" y="8074"/>
                  </a:cubicBezTo>
                  <a:close/>
                  <a:moveTo>
                    <a:pt x="7039" y="8470"/>
                  </a:moveTo>
                  <a:lnTo>
                    <a:pt x="7039" y="8470"/>
                  </a:lnTo>
                  <a:cubicBezTo>
                    <a:pt x="7006" y="8536"/>
                    <a:pt x="6983" y="8612"/>
                    <a:pt x="6964" y="8695"/>
                  </a:cubicBezTo>
                  <a:lnTo>
                    <a:pt x="6964" y="8695"/>
                  </a:lnTo>
                  <a:cubicBezTo>
                    <a:pt x="6979" y="8650"/>
                    <a:pt x="7004" y="8577"/>
                    <a:pt x="7039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19" y="9597"/>
                    <a:pt x="6819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671" y="13146"/>
                  </a:moveTo>
                  <a:lnTo>
                    <a:pt x="8671" y="13146"/>
                  </a:lnTo>
                  <a:cubicBezTo>
                    <a:pt x="8676" y="13146"/>
                    <a:pt x="8813" y="13198"/>
                    <a:pt x="8954" y="13251"/>
                  </a:cubicBezTo>
                  <a:lnTo>
                    <a:pt x="8954" y="13251"/>
                  </a:lnTo>
                  <a:cubicBezTo>
                    <a:pt x="8902" y="13234"/>
                    <a:pt x="8851" y="13217"/>
                    <a:pt x="8799" y="13200"/>
                  </a:cubicBezTo>
                  <a:cubicBezTo>
                    <a:pt x="8704" y="13162"/>
                    <a:pt x="8668" y="13146"/>
                    <a:pt x="8671" y="13146"/>
                  </a:cubicBezTo>
                  <a:close/>
                  <a:moveTo>
                    <a:pt x="9642" y="13481"/>
                  </a:moveTo>
                  <a:cubicBezTo>
                    <a:pt x="9728" y="13481"/>
                    <a:pt x="9936" y="13493"/>
                    <a:pt x="10339" y="13529"/>
                  </a:cubicBezTo>
                  <a:lnTo>
                    <a:pt x="10009" y="13529"/>
                  </a:lnTo>
                  <a:cubicBezTo>
                    <a:pt x="9789" y="13529"/>
                    <a:pt x="9471" y="13481"/>
                    <a:pt x="9642" y="13481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8"/>
                    <a:pt x="5939" y="441"/>
                  </a:cubicBezTo>
                  <a:lnTo>
                    <a:pt x="6049" y="441"/>
                  </a:ln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19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8" y="20384"/>
                    <a:pt x="12561" y="20261"/>
                    <a:pt x="13529" y="20019"/>
                  </a:cubicBezTo>
                  <a:cubicBezTo>
                    <a:pt x="15398" y="19579"/>
                    <a:pt x="16388" y="17599"/>
                    <a:pt x="15948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339" y="13529"/>
                  </a:lnTo>
                  <a:lnTo>
                    <a:pt x="9789" y="13419"/>
                  </a:lnTo>
                  <a:cubicBezTo>
                    <a:pt x="9562" y="13419"/>
                    <a:pt x="9336" y="13368"/>
                    <a:pt x="9109" y="13299"/>
                  </a:cubicBezTo>
                  <a:lnTo>
                    <a:pt x="9109" y="13299"/>
                  </a:lnTo>
                  <a:lnTo>
                    <a:pt x="8689" y="13090"/>
                  </a:lnTo>
                  <a:lnTo>
                    <a:pt x="8359" y="12870"/>
                  </a:lnTo>
                  <a:lnTo>
                    <a:pt x="8139" y="12650"/>
                  </a:lnTo>
                  <a:cubicBezTo>
                    <a:pt x="8135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5"/>
                    <a:pt x="7948" y="12499"/>
                    <a:pt x="7809" y="12430"/>
                  </a:cubicBezTo>
                  <a:lnTo>
                    <a:pt x="7738" y="12335"/>
                  </a:lnTo>
                  <a:lnTo>
                    <a:pt x="7738" y="12335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3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29" y="10728"/>
                    <a:pt x="6929" y="10450"/>
                  </a:cubicBezTo>
                  <a:cubicBezTo>
                    <a:pt x="6929" y="10416"/>
                    <a:pt x="6929" y="10378"/>
                    <a:pt x="6929" y="10340"/>
                  </a:cubicBezTo>
                  <a:lnTo>
                    <a:pt x="6929" y="9460"/>
                  </a:lnTo>
                  <a:lnTo>
                    <a:pt x="6929" y="9020"/>
                  </a:lnTo>
                  <a:cubicBezTo>
                    <a:pt x="6929" y="9020"/>
                    <a:pt x="6896" y="9254"/>
                    <a:pt x="6866" y="9427"/>
                  </a:cubicBezTo>
                  <a:lnTo>
                    <a:pt x="6866" y="9427"/>
                  </a:lnTo>
                  <a:cubicBezTo>
                    <a:pt x="6856" y="9403"/>
                    <a:pt x="6819" y="9414"/>
                    <a:pt x="6819" y="9350"/>
                  </a:cubicBezTo>
                  <a:cubicBezTo>
                    <a:pt x="6896" y="9119"/>
                    <a:pt x="6919" y="8888"/>
                    <a:pt x="6964" y="8695"/>
                  </a:cubicBezTo>
                  <a:lnTo>
                    <a:pt x="6964" y="8695"/>
                  </a:lnTo>
                  <a:cubicBezTo>
                    <a:pt x="6950" y="8738"/>
                    <a:pt x="6943" y="8756"/>
                    <a:pt x="6942" y="8756"/>
                  </a:cubicBezTo>
                  <a:cubicBezTo>
                    <a:pt x="6937" y="8756"/>
                    <a:pt x="7039" y="8400"/>
                    <a:pt x="7039" y="8250"/>
                  </a:cubicBezTo>
                  <a:cubicBezTo>
                    <a:pt x="7039" y="8140"/>
                    <a:pt x="7699" y="7590"/>
                    <a:pt x="7699" y="7370"/>
                  </a:cubicBezTo>
                  <a:lnTo>
                    <a:pt x="7699" y="7370"/>
                  </a:lnTo>
                  <a:lnTo>
                    <a:pt x="7919" y="7150"/>
                  </a:lnTo>
                  <a:lnTo>
                    <a:pt x="8139" y="7040"/>
                  </a:lnTo>
                  <a:cubicBezTo>
                    <a:pt x="8197" y="6982"/>
                    <a:pt x="8225" y="6951"/>
                    <a:pt x="8230" y="6940"/>
                  </a:cubicBezTo>
                  <a:lnTo>
                    <a:pt x="8230" y="6940"/>
                  </a:lnTo>
                  <a:cubicBezTo>
                    <a:pt x="8236" y="6937"/>
                    <a:pt x="8243" y="6933"/>
                    <a:pt x="8249" y="6930"/>
                  </a:cubicBezTo>
                  <a:cubicBezTo>
                    <a:pt x="8579" y="6710"/>
                    <a:pt x="9019" y="6490"/>
                    <a:pt x="9349" y="6380"/>
                  </a:cubicBezTo>
                  <a:cubicBezTo>
                    <a:pt x="10119" y="5940"/>
                    <a:pt x="10779" y="5170"/>
                    <a:pt x="10999" y="4290"/>
                  </a:cubicBezTo>
                  <a:cubicBezTo>
                    <a:pt x="11439" y="2531"/>
                    <a:pt x="10449" y="551"/>
                    <a:pt x="8579" y="111"/>
                  </a:cubicBezTo>
                  <a:cubicBezTo>
                    <a:pt x="8286" y="38"/>
                    <a:pt x="7980" y="1"/>
                    <a:pt x="7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7" name="Google Shape;1687;p39"/>
            <p:cNvSpPr/>
            <p:nvPr/>
          </p:nvSpPr>
          <p:spPr>
            <a:xfrm>
              <a:off x="6551450" y="30133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8827" y="8202"/>
                  </a:moveTo>
                  <a:lnTo>
                    <a:pt x="8910" y="8285"/>
                  </a:lnTo>
                  <a:cubicBezTo>
                    <a:pt x="8949" y="8344"/>
                    <a:pt x="8964" y="8368"/>
                    <a:pt x="8961" y="8368"/>
                  </a:cubicBezTo>
                  <a:cubicBezTo>
                    <a:pt x="8957" y="8368"/>
                    <a:pt x="8898" y="8291"/>
                    <a:pt x="8827" y="8202"/>
                  </a:cubicBezTo>
                  <a:close/>
                  <a:moveTo>
                    <a:pt x="9556" y="10244"/>
                  </a:moveTo>
                  <a:cubicBezTo>
                    <a:pt x="9563" y="10321"/>
                    <a:pt x="9569" y="10375"/>
                    <a:pt x="9569" y="10375"/>
                  </a:cubicBezTo>
                  <a:cubicBezTo>
                    <a:pt x="9569" y="10326"/>
                    <a:pt x="9564" y="10283"/>
                    <a:pt x="9556" y="10244"/>
                  </a:cubicBezTo>
                  <a:close/>
                  <a:moveTo>
                    <a:pt x="9675" y="10775"/>
                  </a:moveTo>
                  <a:cubicBezTo>
                    <a:pt x="9678" y="10775"/>
                    <a:pt x="9679" y="10787"/>
                    <a:pt x="9679" y="10815"/>
                  </a:cubicBezTo>
                  <a:cubicBezTo>
                    <a:pt x="9679" y="10815"/>
                    <a:pt x="9679" y="10925"/>
                    <a:pt x="9679" y="11035"/>
                  </a:cubicBezTo>
                  <a:cubicBezTo>
                    <a:pt x="9643" y="11144"/>
                    <a:pt x="9607" y="11253"/>
                    <a:pt x="9570" y="11358"/>
                  </a:cubicBezTo>
                  <a:lnTo>
                    <a:pt x="9570" y="11358"/>
                  </a:lnTo>
                  <a:cubicBezTo>
                    <a:pt x="9580" y="11291"/>
                    <a:pt x="9655" y="10775"/>
                    <a:pt x="9675" y="10775"/>
                  </a:cubicBezTo>
                  <a:close/>
                  <a:moveTo>
                    <a:pt x="8689" y="13015"/>
                  </a:moveTo>
                  <a:lnTo>
                    <a:pt x="8470" y="13234"/>
                  </a:lnTo>
                  <a:lnTo>
                    <a:pt x="8360" y="13344"/>
                  </a:lnTo>
                  <a:cubicBezTo>
                    <a:pt x="8260" y="13419"/>
                    <a:pt x="8217" y="13449"/>
                    <a:pt x="8211" y="13449"/>
                  </a:cubicBezTo>
                  <a:cubicBezTo>
                    <a:pt x="8190" y="13449"/>
                    <a:pt x="8604" y="13100"/>
                    <a:pt x="8689" y="13015"/>
                  </a:cubicBezTo>
                  <a:close/>
                  <a:moveTo>
                    <a:pt x="5786" y="0"/>
                  </a:moveTo>
                  <a:cubicBezTo>
                    <a:pt x="4810" y="0"/>
                    <a:pt x="3828" y="124"/>
                    <a:pt x="2860" y="366"/>
                  </a:cubicBezTo>
                  <a:cubicBezTo>
                    <a:pt x="990" y="806"/>
                    <a:pt x="0" y="2786"/>
                    <a:pt x="440" y="4545"/>
                  </a:cubicBezTo>
                  <a:cubicBezTo>
                    <a:pt x="908" y="6043"/>
                    <a:pt x="2332" y="7062"/>
                    <a:pt x="3830" y="7062"/>
                  </a:cubicBezTo>
                  <a:cubicBezTo>
                    <a:pt x="4092" y="7062"/>
                    <a:pt x="4357" y="7031"/>
                    <a:pt x="4620" y="6965"/>
                  </a:cubicBezTo>
                  <a:lnTo>
                    <a:pt x="5280" y="6855"/>
                  </a:lnTo>
                  <a:lnTo>
                    <a:pt x="6270" y="6855"/>
                  </a:lnTo>
                  <a:cubicBezTo>
                    <a:pt x="6563" y="6855"/>
                    <a:pt x="6905" y="6904"/>
                    <a:pt x="6742" y="6904"/>
                  </a:cubicBezTo>
                  <a:cubicBezTo>
                    <a:pt x="6661" y="6904"/>
                    <a:pt x="6453" y="6892"/>
                    <a:pt x="6050" y="6855"/>
                  </a:cubicBezTo>
                  <a:lnTo>
                    <a:pt x="6050" y="6855"/>
                  </a:lnTo>
                  <a:lnTo>
                    <a:pt x="6600" y="6965"/>
                  </a:lnTo>
                  <a:cubicBezTo>
                    <a:pt x="6827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700" y="7295"/>
                  </a:lnTo>
                  <a:lnTo>
                    <a:pt x="8030" y="7515"/>
                  </a:lnTo>
                  <a:lnTo>
                    <a:pt x="8138" y="7569"/>
                  </a:lnTo>
                  <a:lnTo>
                    <a:pt x="8138" y="7569"/>
                  </a:lnTo>
                  <a:cubicBezTo>
                    <a:pt x="8369" y="7744"/>
                    <a:pt x="8404" y="7779"/>
                    <a:pt x="8580" y="7955"/>
                  </a:cubicBezTo>
                  <a:lnTo>
                    <a:pt x="8580" y="7955"/>
                  </a:lnTo>
                  <a:lnTo>
                    <a:pt x="8580" y="7955"/>
                  </a:lnTo>
                  <a:cubicBezTo>
                    <a:pt x="8581" y="7956"/>
                    <a:pt x="8690" y="8066"/>
                    <a:pt x="8690" y="8175"/>
                  </a:cubicBezTo>
                  <a:cubicBezTo>
                    <a:pt x="8690" y="8175"/>
                    <a:pt x="9020" y="8615"/>
                    <a:pt x="9130" y="8835"/>
                  </a:cubicBezTo>
                  <a:cubicBezTo>
                    <a:pt x="9208" y="8992"/>
                    <a:pt x="9231" y="9094"/>
                    <a:pt x="9277" y="9179"/>
                  </a:cubicBezTo>
                  <a:lnTo>
                    <a:pt x="9277" y="9179"/>
                  </a:lnTo>
                  <a:cubicBezTo>
                    <a:pt x="9351" y="9444"/>
                    <a:pt x="9364" y="9648"/>
                    <a:pt x="9460" y="9935"/>
                  </a:cubicBezTo>
                  <a:cubicBezTo>
                    <a:pt x="9460" y="10020"/>
                    <a:pt x="9526" y="10106"/>
                    <a:pt x="9556" y="10244"/>
                  </a:cubicBezTo>
                  <a:lnTo>
                    <a:pt x="9556" y="10244"/>
                  </a:lnTo>
                  <a:cubicBezTo>
                    <a:pt x="9536" y="10050"/>
                    <a:pt x="9505" y="9712"/>
                    <a:pt x="9529" y="9712"/>
                  </a:cubicBezTo>
                  <a:lnTo>
                    <a:pt x="9529" y="9712"/>
                  </a:lnTo>
                  <a:cubicBezTo>
                    <a:pt x="9537" y="9712"/>
                    <a:pt x="9550" y="9745"/>
                    <a:pt x="9569" y="9825"/>
                  </a:cubicBezTo>
                  <a:lnTo>
                    <a:pt x="9569" y="10045"/>
                  </a:lnTo>
                  <a:cubicBezTo>
                    <a:pt x="9569" y="10265"/>
                    <a:pt x="9569" y="10595"/>
                    <a:pt x="9569" y="10925"/>
                  </a:cubicBezTo>
                  <a:cubicBezTo>
                    <a:pt x="9569" y="11033"/>
                    <a:pt x="9569" y="11249"/>
                    <a:pt x="9569" y="11361"/>
                  </a:cubicBezTo>
                  <a:lnTo>
                    <a:pt x="9569" y="11361"/>
                  </a:lnTo>
                  <a:cubicBezTo>
                    <a:pt x="9496" y="11572"/>
                    <a:pt x="9423" y="11768"/>
                    <a:pt x="9350" y="11915"/>
                  </a:cubicBezTo>
                  <a:cubicBezTo>
                    <a:pt x="9457" y="11700"/>
                    <a:pt x="9494" y="11625"/>
                    <a:pt x="9496" y="11625"/>
                  </a:cubicBezTo>
                  <a:lnTo>
                    <a:pt x="9496" y="11625"/>
                  </a:lnTo>
                  <a:cubicBezTo>
                    <a:pt x="9500" y="11625"/>
                    <a:pt x="9350" y="11950"/>
                    <a:pt x="9350" y="12025"/>
                  </a:cubicBezTo>
                  <a:cubicBezTo>
                    <a:pt x="9345" y="12029"/>
                    <a:pt x="9339" y="12035"/>
                    <a:pt x="9333" y="12041"/>
                  </a:cubicBezTo>
                  <a:lnTo>
                    <a:pt x="9333" y="12041"/>
                  </a:lnTo>
                  <a:cubicBezTo>
                    <a:pt x="9343" y="11997"/>
                    <a:pt x="9350" y="11953"/>
                    <a:pt x="9350" y="11915"/>
                  </a:cubicBezTo>
                  <a:lnTo>
                    <a:pt x="9350" y="11915"/>
                  </a:lnTo>
                  <a:cubicBezTo>
                    <a:pt x="9327" y="11982"/>
                    <a:pt x="9309" y="12038"/>
                    <a:pt x="9295" y="12083"/>
                  </a:cubicBezTo>
                  <a:lnTo>
                    <a:pt x="9295" y="12083"/>
                  </a:lnTo>
                  <a:cubicBezTo>
                    <a:pt x="9310" y="12067"/>
                    <a:pt x="9323" y="12053"/>
                    <a:pt x="9333" y="12041"/>
                  </a:cubicBezTo>
                  <a:lnTo>
                    <a:pt x="9333" y="12041"/>
                  </a:lnTo>
                  <a:cubicBezTo>
                    <a:pt x="9309" y="12153"/>
                    <a:pt x="9264" y="12263"/>
                    <a:pt x="9254" y="12263"/>
                  </a:cubicBezTo>
                  <a:cubicBezTo>
                    <a:pt x="9247" y="12263"/>
                    <a:pt x="9255" y="12214"/>
                    <a:pt x="9295" y="12083"/>
                  </a:cubicBezTo>
                  <a:lnTo>
                    <a:pt x="9295" y="12083"/>
                  </a:lnTo>
                  <a:cubicBezTo>
                    <a:pt x="9145" y="12255"/>
                    <a:pt x="8812" y="12679"/>
                    <a:pt x="8787" y="12917"/>
                  </a:cubicBezTo>
                  <a:lnTo>
                    <a:pt x="8787" y="12917"/>
                  </a:lnTo>
                  <a:lnTo>
                    <a:pt x="8690" y="13014"/>
                  </a:lnTo>
                  <a:lnTo>
                    <a:pt x="8690" y="13014"/>
                  </a:lnTo>
                  <a:cubicBezTo>
                    <a:pt x="8470" y="13124"/>
                    <a:pt x="8360" y="13344"/>
                    <a:pt x="8140" y="13344"/>
                  </a:cubicBezTo>
                  <a:cubicBezTo>
                    <a:pt x="7810" y="13564"/>
                    <a:pt x="7370" y="13784"/>
                    <a:pt x="7040" y="14004"/>
                  </a:cubicBezTo>
                  <a:cubicBezTo>
                    <a:pt x="6270" y="14444"/>
                    <a:pt x="5610" y="15214"/>
                    <a:pt x="5390" y="16094"/>
                  </a:cubicBezTo>
                  <a:cubicBezTo>
                    <a:pt x="5170" y="16974"/>
                    <a:pt x="5280" y="17854"/>
                    <a:pt x="5720" y="18734"/>
                  </a:cubicBezTo>
                  <a:cubicBezTo>
                    <a:pt x="6270" y="19504"/>
                    <a:pt x="6930" y="20054"/>
                    <a:pt x="7810" y="20274"/>
                  </a:cubicBezTo>
                  <a:cubicBezTo>
                    <a:pt x="8103" y="20347"/>
                    <a:pt x="8409" y="20384"/>
                    <a:pt x="8714" y="20384"/>
                  </a:cubicBezTo>
                  <a:cubicBezTo>
                    <a:pt x="9325" y="20384"/>
                    <a:pt x="9936" y="20237"/>
                    <a:pt x="10449" y="19944"/>
                  </a:cubicBezTo>
                  <a:lnTo>
                    <a:pt x="10339" y="19944"/>
                  </a:lnTo>
                  <a:cubicBezTo>
                    <a:pt x="14079" y="18184"/>
                    <a:pt x="16389" y="14554"/>
                    <a:pt x="16389" y="10485"/>
                  </a:cubicBezTo>
                  <a:cubicBezTo>
                    <a:pt x="16389" y="6525"/>
                    <a:pt x="14189" y="2896"/>
                    <a:pt x="10669" y="1136"/>
                  </a:cubicBezTo>
                  <a:cubicBezTo>
                    <a:pt x="9137" y="369"/>
                    <a:pt x="7472" y="0"/>
                    <a:pt x="57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8" name="Google Shape;1688;p39"/>
            <p:cNvSpPr/>
            <p:nvPr/>
          </p:nvSpPr>
          <p:spPr>
            <a:xfrm>
              <a:off x="5859450" y="3011450"/>
              <a:ext cx="452800" cy="510200"/>
            </a:xfrm>
            <a:custGeom>
              <a:avLst/>
              <a:gdLst/>
              <a:ahLst/>
              <a:cxnLst/>
              <a:rect l="l" t="t" r="r" b="b"/>
              <a:pathLst>
                <a:path w="18112" h="20408" extrusionOk="0">
                  <a:moveTo>
                    <a:pt x="10240" y="8204"/>
                  </a:moveTo>
                  <a:cubicBezTo>
                    <a:pt x="10240" y="8204"/>
                    <a:pt x="10257" y="8248"/>
                    <a:pt x="10302" y="8360"/>
                  </a:cubicBezTo>
                  <a:cubicBezTo>
                    <a:pt x="10302" y="8362"/>
                    <a:pt x="10302" y="8364"/>
                    <a:pt x="10302" y="8366"/>
                  </a:cubicBezTo>
                  <a:lnTo>
                    <a:pt x="10302" y="8366"/>
                  </a:lnTo>
                  <a:cubicBezTo>
                    <a:pt x="10268" y="8276"/>
                    <a:pt x="10240" y="8204"/>
                    <a:pt x="10240" y="8204"/>
                  </a:cubicBezTo>
                  <a:close/>
                  <a:moveTo>
                    <a:pt x="10462" y="9037"/>
                  </a:moveTo>
                  <a:cubicBezTo>
                    <a:pt x="10469" y="9087"/>
                    <a:pt x="10489" y="9172"/>
                    <a:pt x="10524" y="9302"/>
                  </a:cubicBezTo>
                  <a:lnTo>
                    <a:pt x="10524" y="9302"/>
                  </a:lnTo>
                  <a:cubicBezTo>
                    <a:pt x="10506" y="9211"/>
                    <a:pt x="10488" y="9120"/>
                    <a:pt x="10462" y="9037"/>
                  </a:cubicBezTo>
                  <a:close/>
                  <a:moveTo>
                    <a:pt x="10524" y="9302"/>
                  </a:moveTo>
                  <a:cubicBezTo>
                    <a:pt x="10551" y="9437"/>
                    <a:pt x="10578" y="9572"/>
                    <a:pt x="10632" y="9680"/>
                  </a:cubicBezTo>
                  <a:cubicBezTo>
                    <a:pt x="10586" y="9525"/>
                    <a:pt x="10550" y="9401"/>
                    <a:pt x="10524" y="9302"/>
                  </a:cubicBezTo>
                  <a:close/>
                  <a:moveTo>
                    <a:pt x="10412" y="11311"/>
                  </a:moveTo>
                  <a:lnTo>
                    <a:pt x="10412" y="11440"/>
                  </a:lnTo>
                  <a:cubicBezTo>
                    <a:pt x="10373" y="11479"/>
                    <a:pt x="10333" y="11519"/>
                    <a:pt x="10293" y="11564"/>
                  </a:cubicBezTo>
                  <a:lnTo>
                    <a:pt x="10293" y="11564"/>
                  </a:lnTo>
                  <a:cubicBezTo>
                    <a:pt x="10333" y="11481"/>
                    <a:pt x="10378" y="11388"/>
                    <a:pt x="10412" y="11311"/>
                  </a:cubicBezTo>
                  <a:close/>
                  <a:moveTo>
                    <a:pt x="9880" y="12220"/>
                  </a:moveTo>
                  <a:cubicBezTo>
                    <a:pt x="9717" y="12406"/>
                    <a:pt x="9662" y="12477"/>
                    <a:pt x="9666" y="12477"/>
                  </a:cubicBezTo>
                  <a:cubicBezTo>
                    <a:pt x="9671" y="12477"/>
                    <a:pt x="9775" y="12360"/>
                    <a:pt x="9880" y="12220"/>
                  </a:cubicBezTo>
                  <a:close/>
                  <a:moveTo>
                    <a:pt x="9568" y="12744"/>
                  </a:moveTo>
                  <a:cubicBezTo>
                    <a:pt x="9575" y="12744"/>
                    <a:pt x="9537" y="12778"/>
                    <a:pt x="9422" y="12869"/>
                  </a:cubicBezTo>
                  <a:cubicBezTo>
                    <a:pt x="9385" y="12882"/>
                    <a:pt x="9349" y="12896"/>
                    <a:pt x="9314" y="12911"/>
                  </a:cubicBezTo>
                  <a:lnTo>
                    <a:pt x="9314" y="12911"/>
                  </a:lnTo>
                  <a:cubicBezTo>
                    <a:pt x="9431" y="12829"/>
                    <a:pt x="9556" y="12744"/>
                    <a:pt x="9568" y="12744"/>
                  </a:cubicBezTo>
                  <a:close/>
                  <a:moveTo>
                    <a:pt x="8891" y="13256"/>
                  </a:moveTo>
                  <a:cubicBezTo>
                    <a:pt x="8895" y="13256"/>
                    <a:pt x="8859" y="13271"/>
                    <a:pt x="8762" y="13309"/>
                  </a:cubicBezTo>
                  <a:cubicBezTo>
                    <a:pt x="8751" y="13309"/>
                    <a:pt x="8741" y="13310"/>
                    <a:pt x="8730" y="13310"/>
                  </a:cubicBezTo>
                  <a:lnTo>
                    <a:pt x="8730" y="13310"/>
                  </a:lnTo>
                  <a:cubicBezTo>
                    <a:pt x="8817" y="13280"/>
                    <a:pt x="8886" y="13256"/>
                    <a:pt x="8891" y="13256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8"/>
                    <a:pt x="8872" y="111"/>
                  </a:cubicBezTo>
                  <a:cubicBezTo>
                    <a:pt x="7993" y="331"/>
                    <a:pt x="7333" y="991"/>
                    <a:pt x="6893" y="1761"/>
                  </a:cubicBezTo>
                  <a:cubicBezTo>
                    <a:pt x="6013" y="3191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2" y="6710"/>
                    <a:pt x="8982" y="6930"/>
                  </a:cubicBezTo>
                  <a:lnTo>
                    <a:pt x="9312" y="7150"/>
                  </a:lnTo>
                  <a:lnTo>
                    <a:pt x="9312" y="7150"/>
                  </a:lnTo>
                  <a:cubicBezTo>
                    <a:pt x="9560" y="7398"/>
                    <a:pt x="9669" y="7506"/>
                    <a:pt x="9862" y="7700"/>
                  </a:cubicBezTo>
                  <a:lnTo>
                    <a:pt x="9972" y="7920"/>
                  </a:lnTo>
                  <a:cubicBezTo>
                    <a:pt x="10128" y="8075"/>
                    <a:pt x="10228" y="8285"/>
                    <a:pt x="10312" y="8472"/>
                  </a:cubicBezTo>
                  <a:lnTo>
                    <a:pt x="10312" y="8472"/>
                  </a:lnTo>
                  <a:cubicBezTo>
                    <a:pt x="10339" y="8625"/>
                    <a:pt x="10412" y="8731"/>
                    <a:pt x="10412" y="8910"/>
                  </a:cubicBezTo>
                  <a:cubicBezTo>
                    <a:pt x="10432" y="8949"/>
                    <a:pt x="10448" y="8992"/>
                    <a:pt x="10462" y="9037"/>
                  </a:cubicBezTo>
                  <a:lnTo>
                    <a:pt x="10462" y="9037"/>
                  </a:lnTo>
                  <a:cubicBezTo>
                    <a:pt x="10456" y="8995"/>
                    <a:pt x="10457" y="8978"/>
                    <a:pt x="10464" y="8978"/>
                  </a:cubicBezTo>
                  <a:lnTo>
                    <a:pt x="10464" y="8978"/>
                  </a:lnTo>
                  <a:cubicBezTo>
                    <a:pt x="10489" y="8978"/>
                    <a:pt x="10575" y="9179"/>
                    <a:pt x="10632" y="9350"/>
                  </a:cubicBezTo>
                  <a:cubicBezTo>
                    <a:pt x="10742" y="9790"/>
                    <a:pt x="10632" y="9680"/>
                    <a:pt x="10632" y="9900"/>
                  </a:cubicBezTo>
                  <a:lnTo>
                    <a:pt x="10632" y="10346"/>
                  </a:lnTo>
                  <a:lnTo>
                    <a:pt x="10632" y="10346"/>
                  </a:lnTo>
                  <a:cubicBezTo>
                    <a:pt x="10603" y="10530"/>
                    <a:pt x="10563" y="10769"/>
                    <a:pt x="10522" y="10890"/>
                  </a:cubicBezTo>
                  <a:cubicBezTo>
                    <a:pt x="10429" y="11168"/>
                    <a:pt x="10336" y="11369"/>
                    <a:pt x="10244" y="11623"/>
                  </a:cubicBezTo>
                  <a:lnTo>
                    <a:pt x="10244" y="11623"/>
                  </a:lnTo>
                  <a:cubicBezTo>
                    <a:pt x="10190" y="11691"/>
                    <a:pt x="10136" y="11772"/>
                    <a:pt x="10082" y="11880"/>
                  </a:cubicBezTo>
                  <a:cubicBezTo>
                    <a:pt x="10051" y="11974"/>
                    <a:pt x="9965" y="12105"/>
                    <a:pt x="9880" y="12220"/>
                  </a:cubicBezTo>
                  <a:lnTo>
                    <a:pt x="9880" y="12220"/>
                  </a:lnTo>
                  <a:cubicBezTo>
                    <a:pt x="9935" y="12157"/>
                    <a:pt x="10001" y="12081"/>
                    <a:pt x="10082" y="11990"/>
                  </a:cubicBezTo>
                  <a:lnTo>
                    <a:pt x="10082" y="11990"/>
                  </a:lnTo>
                  <a:cubicBezTo>
                    <a:pt x="9972" y="12210"/>
                    <a:pt x="9752" y="12430"/>
                    <a:pt x="9532" y="12650"/>
                  </a:cubicBezTo>
                  <a:lnTo>
                    <a:pt x="9234" y="12948"/>
                  </a:lnTo>
                  <a:lnTo>
                    <a:pt x="9234" y="12948"/>
                  </a:lnTo>
                  <a:cubicBezTo>
                    <a:pt x="8999" y="13064"/>
                    <a:pt x="8806" y="13222"/>
                    <a:pt x="8543" y="13309"/>
                  </a:cubicBezTo>
                  <a:cubicBezTo>
                    <a:pt x="8457" y="13352"/>
                    <a:pt x="8407" y="13380"/>
                    <a:pt x="8383" y="13397"/>
                  </a:cubicBezTo>
                  <a:lnTo>
                    <a:pt x="8383" y="13397"/>
                  </a:lnTo>
                  <a:cubicBezTo>
                    <a:pt x="8332" y="13410"/>
                    <a:pt x="8277" y="13419"/>
                    <a:pt x="8213" y="13419"/>
                  </a:cubicBezTo>
                  <a:cubicBezTo>
                    <a:pt x="7994" y="13529"/>
                    <a:pt x="7884" y="13529"/>
                    <a:pt x="7667" y="13637"/>
                  </a:cubicBezTo>
                  <a:lnTo>
                    <a:pt x="7667" y="13637"/>
                  </a:lnTo>
                  <a:cubicBezTo>
                    <a:pt x="7795" y="13622"/>
                    <a:pt x="7915" y="13608"/>
                    <a:pt x="7937" y="13608"/>
                  </a:cubicBezTo>
                  <a:cubicBezTo>
                    <a:pt x="7953" y="13608"/>
                    <a:pt x="7912" y="13616"/>
                    <a:pt x="7773" y="13639"/>
                  </a:cubicBezTo>
                  <a:lnTo>
                    <a:pt x="7663" y="13639"/>
                  </a:lnTo>
                  <a:cubicBezTo>
                    <a:pt x="7664" y="13639"/>
                    <a:pt x="7665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39"/>
                  </a:cubicBezTo>
                  <a:lnTo>
                    <a:pt x="6673" y="13639"/>
                  </a:lnTo>
                  <a:cubicBezTo>
                    <a:pt x="6673" y="13529"/>
                    <a:pt x="6013" y="13419"/>
                    <a:pt x="5903" y="13419"/>
                  </a:cubicBezTo>
                  <a:cubicBezTo>
                    <a:pt x="5536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1" y="20407"/>
                    <a:pt x="7093" y="20407"/>
                  </a:cubicBezTo>
                  <a:cubicBezTo>
                    <a:pt x="8303" y="20407"/>
                    <a:pt x="9500" y="20216"/>
                    <a:pt x="10632" y="19799"/>
                  </a:cubicBezTo>
                  <a:cubicBezTo>
                    <a:pt x="12722" y="19139"/>
                    <a:pt x="14482" y="17709"/>
                    <a:pt x="15802" y="15949"/>
                  </a:cubicBezTo>
                  <a:cubicBezTo>
                    <a:pt x="17892" y="12650"/>
                    <a:pt x="18111" y="8470"/>
                    <a:pt x="16352" y="4950"/>
                  </a:cubicBezTo>
                  <a:cubicBezTo>
                    <a:pt x="15362" y="2971"/>
                    <a:pt x="13602" y="1431"/>
                    <a:pt x="11512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9" name="Google Shape;1689;p39"/>
            <p:cNvSpPr/>
            <p:nvPr/>
          </p:nvSpPr>
          <p:spPr>
            <a:xfrm>
              <a:off x="5220600" y="30133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8100" y="7495"/>
                  </a:moveTo>
                  <a:lnTo>
                    <a:pt x="8139" y="7515"/>
                  </a:lnTo>
                  <a:lnTo>
                    <a:pt x="8187" y="7563"/>
                  </a:lnTo>
                  <a:lnTo>
                    <a:pt x="8187" y="7563"/>
                  </a:lnTo>
                  <a:cubicBezTo>
                    <a:pt x="8159" y="7541"/>
                    <a:pt x="8129" y="7518"/>
                    <a:pt x="8100" y="7495"/>
                  </a:cubicBezTo>
                  <a:close/>
                  <a:moveTo>
                    <a:pt x="8827" y="8202"/>
                  </a:moveTo>
                  <a:lnTo>
                    <a:pt x="8909" y="8285"/>
                  </a:lnTo>
                  <a:cubicBezTo>
                    <a:pt x="8948" y="8344"/>
                    <a:pt x="8963" y="8368"/>
                    <a:pt x="8961" y="8368"/>
                  </a:cubicBezTo>
                  <a:cubicBezTo>
                    <a:pt x="8957" y="8368"/>
                    <a:pt x="8897" y="8291"/>
                    <a:pt x="8827" y="8202"/>
                  </a:cubicBezTo>
                  <a:close/>
                  <a:moveTo>
                    <a:pt x="9555" y="10244"/>
                  </a:moveTo>
                  <a:cubicBezTo>
                    <a:pt x="9563" y="10321"/>
                    <a:pt x="9569" y="10375"/>
                    <a:pt x="9569" y="10375"/>
                  </a:cubicBezTo>
                  <a:cubicBezTo>
                    <a:pt x="9569" y="10326"/>
                    <a:pt x="9564" y="10283"/>
                    <a:pt x="9555" y="10244"/>
                  </a:cubicBezTo>
                  <a:close/>
                  <a:moveTo>
                    <a:pt x="9459" y="11915"/>
                  </a:moveTo>
                  <a:cubicBezTo>
                    <a:pt x="9459" y="12048"/>
                    <a:pt x="9337" y="12263"/>
                    <a:pt x="9316" y="12263"/>
                  </a:cubicBezTo>
                  <a:cubicBezTo>
                    <a:pt x="9302" y="12263"/>
                    <a:pt x="9330" y="12174"/>
                    <a:pt x="9459" y="11915"/>
                  </a:cubicBezTo>
                  <a:close/>
                  <a:moveTo>
                    <a:pt x="5786" y="0"/>
                  </a:moveTo>
                  <a:cubicBezTo>
                    <a:pt x="4810" y="0"/>
                    <a:pt x="3828" y="124"/>
                    <a:pt x="2860" y="366"/>
                  </a:cubicBezTo>
                  <a:cubicBezTo>
                    <a:pt x="990" y="806"/>
                    <a:pt x="0" y="2786"/>
                    <a:pt x="440" y="4545"/>
                  </a:cubicBezTo>
                  <a:cubicBezTo>
                    <a:pt x="908" y="6043"/>
                    <a:pt x="2331" y="7062"/>
                    <a:pt x="3897" y="7062"/>
                  </a:cubicBezTo>
                  <a:cubicBezTo>
                    <a:pt x="4172" y="7062"/>
                    <a:pt x="4451" y="7031"/>
                    <a:pt x="4730" y="6965"/>
                  </a:cubicBezTo>
                  <a:lnTo>
                    <a:pt x="5280" y="6855"/>
                  </a:lnTo>
                  <a:lnTo>
                    <a:pt x="6379" y="6855"/>
                  </a:lnTo>
                  <a:cubicBezTo>
                    <a:pt x="6599" y="6855"/>
                    <a:pt x="6917" y="6904"/>
                    <a:pt x="6779" y="6904"/>
                  </a:cubicBezTo>
                  <a:cubicBezTo>
                    <a:pt x="6709" y="6904"/>
                    <a:pt x="6526" y="6892"/>
                    <a:pt x="6159" y="6855"/>
                  </a:cubicBezTo>
                  <a:lnTo>
                    <a:pt x="6159" y="6855"/>
                  </a:lnTo>
                  <a:lnTo>
                    <a:pt x="6599" y="6965"/>
                  </a:lnTo>
                  <a:cubicBezTo>
                    <a:pt x="6826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699" y="7295"/>
                  </a:lnTo>
                  <a:lnTo>
                    <a:pt x="7919" y="7405"/>
                  </a:lnTo>
                  <a:lnTo>
                    <a:pt x="7919" y="7405"/>
                  </a:lnTo>
                  <a:cubicBezTo>
                    <a:pt x="8359" y="7735"/>
                    <a:pt x="8359" y="7735"/>
                    <a:pt x="8579" y="7955"/>
                  </a:cubicBezTo>
                  <a:lnTo>
                    <a:pt x="8579" y="7955"/>
                  </a:lnTo>
                  <a:lnTo>
                    <a:pt x="8579" y="7955"/>
                  </a:lnTo>
                  <a:cubicBezTo>
                    <a:pt x="8580" y="7956"/>
                    <a:pt x="8689" y="8066"/>
                    <a:pt x="8689" y="8175"/>
                  </a:cubicBezTo>
                  <a:cubicBezTo>
                    <a:pt x="8799" y="8175"/>
                    <a:pt x="9019" y="8615"/>
                    <a:pt x="9129" y="8835"/>
                  </a:cubicBezTo>
                  <a:cubicBezTo>
                    <a:pt x="9215" y="9006"/>
                    <a:pt x="9234" y="9110"/>
                    <a:pt x="9289" y="9200"/>
                  </a:cubicBezTo>
                  <a:lnTo>
                    <a:pt x="9289" y="9200"/>
                  </a:lnTo>
                  <a:cubicBezTo>
                    <a:pt x="9380" y="9455"/>
                    <a:pt x="9459" y="9655"/>
                    <a:pt x="9459" y="9935"/>
                  </a:cubicBezTo>
                  <a:cubicBezTo>
                    <a:pt x="9459" y="10020"/>
                    <a:pt x="9526" y="10106"/>
                    <a:pt x="9555" y="10244"/>
                  </a:cubicBezTo>
                  <a:lnTo>
                    <a:pt x="9555" y="10244"/>
                  </a:lnTo>
                  <a:cubicBezTo>
                    <a:pt x="9536" y="10050"/>
                    <a:pt x="9505" y="9712"/>
                    <a:pt x="9529" y="9712"/>
                  </a:cubicBezTo>
                  <a:lnTo>
                    <a:pt x="9529" y="9712"/>
                  </a:lnTo>
                  <a:cubicBezTo>
                    <a:pt x="9536" y="9712"/>
                    <a:pt x="9549" y="9745"/>
                    <a:pt x="9569" y="9825"/>
                  </a:cubicBezTo>
                  <a:lnTo>
                    <a:pt x="9569" y="10045"/>
                  </a:lnTo>
                  <a:cubicBezTo>
                    <a:pt x="9569" y="10265"/>
                    <a:pt x="9569" y="10595"/>
                    <a:pt x="9569" y="10925"/>
                  </a:cubicBezTo>
                  <a:cubicBezTo>
                    <a:pt x="9569" y="11035"/>
                    <a:pt x="9569" y="11255"/>
                    <a:pt x="9569" y="11365"/>
                  </a:cubicBezTo>
                  <a:cubicBezTo>
                    <a:pt x="9569" y="11365"/>
                    <a:pt x="9653" y="10775"/>
                    <a:pt x="9674" y="10775"/>
                  </a:cubicBezTo>
                  <a:cubicBezTo>
                    <a:pt x="9677" y="10775"/>
                    <a:pt x="9679" y="10787"/>
                    <a:pt x="9679" y="10815"/>
                  </a:cubicBezTo>
                  <a:cubicBezTo>
                    <a:pt x="9679" y="10815"/>
                    <a:pt x="9679" y="10925"/>
                    <a:pt x="9679" y="11035"/>
                  </a:cubicBezTo>
                  <a:cubicBezTo>
                    <a:pt x="9583" y="11322"/>
                    <a:pt x="9487" y="11610"/>
                    <a:pt x="9464" y="11825"/>
                  </a:cubicBezTo>
                  <a:lnTo>
                    <a:pt x="9464" y="11825"/>
                  </a:lnTo>
                  <a:cubicBezTo>
                    <a:pt x="9426" y="11907"/>
                    <a:pt x="9382" y="11991"/>
                    <a:pt x="9349" y="12025"/>
                  </a:cubicBezTo>
                  <a:cubicBezTo>
                    <a:pt x="9259" y="12114"/>
                    <a:pt x="8949" y="12572"/>
                    <a:pt x="8838" y="12856"/>
                  </a:cubicBezTo>
                  <a:lnTo>
                    <a:pt x="8838" y="12856"/>
                  </a:lnTo>
                  <a:cubicBezTo>
                    <a:pt x="8756" y="12922"/>
                    <a:pt x="8649" y="12995"/>
                    <a:pt x="8562" y="13096"/>
                  </a:cubicBezTo>
                  <a:lnTo>
                    <a:pt x="8562" y="13096"/>
                  </a:lnTo>
                  <a:cubicBezTo>
                    <a:pt x="8418" y="13208"/>
                    <a:pt x="8313" y="13344"/>
                    <a:pt x="8139" y="13344"/>
                  </a:cubicBezTo>
                  <a:cubicBezTo>
                    <a:pt x="7809" y="13564"/>
                    <a:pt x="7369" y="13784"/>
                    <a:pt x="7039" y="14004"/>
                  </a:cubicBezTo>
                  <a:cubicBezTo>
                    <a:pt x="6269" y="14444"/>
                    <a:pt x="5609" y="15214"/>
                    <a:pt x="5390" y="16094"/>
                  </a:cubicBezTo>
                  <a:cubicBezTo>
                    <a:pt x="5170" y="16974"/>
                    <a:pt x="5280" y="17854"/>
                    <a:pt x="5829" y="18734"/>
                  </a:cubicBezTo>
                  <a:cubicBezTo>
                    <a:pt x="6269" y="19504"/>
                    <a:pt x="6929" y="20054"/>
                    <a:pt x="7809" y="20274"/>
                  </a:cubicBezTo>
                  <a:cubicBezTo>
                    <a:pt x="8103" y="20347"/>
                    <a:pt x="8408" y="20384"/>
                    <a:pt x="8714" y="20384"/>
                  </a:cubicBezTo>
                  <a:cubicBezTo>
                    <a:pt x="9325" y="20384"/>
                    <a:pt x="9936" y="20237"/>
                    <a:pt x="10449" y="19944"/>
                  </a:cubicBezTo>
                  <a:lnTo>
                    <a:pt x="10339" y="19944"/>
                  </a:lnTo>
                  <a:cubicBezTo>
                    <a:pt x="14079" y="18184"/>
                    <a:pt x="16388" y="14554"/>
                    <a:pt x="16388" y="10485"/>
                  </a:cubicBezTo>
                  <a:cubicBezTo>
                    <a:pt x="16388" y="6525"/>
                    <a:pt x="14189" y="2896"/>
                    <a:pt x="10669" y="1136"/>
                  </a:cubicBezTo>
                  <a:cubicBezTo>
                    <a:pt x="9136" y="369"/>
                    <a:pt x="7471" y="0"/>
                    <a:pt x="57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0" name="Google Shape;1690;p39"/>
            <p:cNvSpPr/>
            <p:nvPr/>
          </p:nvSpPr>
          <p:spPr>
            <a:xfrm>
              <a:off x="4528575" y="3011450"/>
              <a:ext cx="452825" cy="510200"/>
            </a:xfrm>
            <a:custGeom>
              <a:avLst/>
              <a:gdLst/>
              <a:ahLst/>
              <a:cxnLst/>
              <a:rect l="l" t="t" r="r" b="b"/>
              <a:pathLst>
                <a:path w="18113" h="20408" extrusionOk="0">
                  <a:moveTo>
                    <a:pt x="10240" y="8204"/>
                  </a:moveTo>
                  <a:lnTo>
                    <a:pt x="10240" y="8204"/>
                  </a:lnTo>
                  <a:cubicBezTo>
                    <a:pt x="10241" y="8204"/>
                    <a:pt x="10258" y="8248"/>
                    <a:pt x="10303" y="8360"/>
                  </a:cubicBezTo>
                  <a:cubicBezTo>
                    <a:pt x="10303" y="8362"/>
                    <a:pt x="10303" y="8364"/>
                    <a:pt x="10303" y="8366"/>
                  </a:cubicBezTo>
                  <a:lnTo>
                    <a:pt x="10303" y="8366"/>
                  </a:lnTo>
                  <a:cubicBezTo>
                    <a:pt x="10268" y="8276"/>
                    <a:pt x="10240" y="8204"/>
                    <a:pt x="10240" y="8204"/>
                  </a:cubicBezTo>
                  <a:close/>
                  <a:moveTo>
                    <a:pt x="10462" y="9037"/>
                  </a:moveTo>
                  <a:cubicBezTo>
                    <a:pt x="10470" y="9087"/>
                    <a:pt x="10489" y="9172"/>
                    <a:pt x="10524" y="9302"/>
                  </a:cubicBezTo>
                  <a:lnTo>
                    <a:pt x="10524" y="9302"/>
                  </a:lnTo>
                  <a:cubicBezTo>
                    <a:pt x="10506" y="9211"/>
                    <a:pt x="10488" y="9120"/>
                    <a:pt x="10462" y="9037"/>
                  </a:cubicBezTo>
                  <a:close/>
                  <a:moveTo>
                    <a:pt x="10524" y="9302"/>
                  </a:moveTo>
                  <a:lnTo>
                    <a:pt x="10524" y="9302"/>
                  </a:lnTo>
                  <a:cubicBezTo>
                    <a:pt x="10551" y="9437"/>
                    <a:pt x="10579" y="9572"/>
                    <a:pt x="10633" y="9680"/>
                  </a:cubicBezTo>
                  <a:cubicBezTo>
                    <a:pt x="10586" y="9525"/>
                    <a:pt x="10551" y="9401"/>
                    <a:pt x="10524" y="9302"/>
                  </a:cubicBezTo>
                  <a:close/>
                  <a:moveTo>
                    <a:pt x="9880" y="12220"/>
                  </a:moveTo>
                  <a:cubicBezTo>
                    <a:pt x="9718" y="12406"/>
                    <a:pt x="9662" y="12477"/>
                    <a:pt x="9666" y="12477"/>
                  </a:cubicBezTo>
                  <a:cubicBezTo>
                    <a:pt x="9672" y="12477"/>
                    <a:pt x="9776" y="12360"/>
                    <a:pt x="9880" y="12220"/>
                  </a:cubicBezTo>
                  <a:close/>
                  <a:moveTo>
                    <a:pt x="9568" y="12744"/>
                  </a:moveTo>
                  <a:cubicBezTo>
                    <a:pt x="9576" y="12744"/>
                    <a:pt x="9538" y="12778"/>
                    <a:pt x="9423" y="12869"/>
                  </a:cubicBezTo>
                  <a:cubicBezTo>
                    <a:pt x="9385" y="12882"/>
                    <a:pt x="9349" y="12896"/>
                    <a:pt x="9314" y="12911"/>
                  </a:cubicBezTo>
                  <a:lnTo>
                    <a:pt x="9314" y="12911"/>
                  </a:lnTo>
                  <a:cubicBezTo>
                    <a:pt x="9432" y="12829"/>
                    <a:pt x="9557" y="12744"/>
                    <a:pt x="9568" y="12744"/>
                  </a:cubicBezTo>
                  <a:close/>
                  <a:moveTo>
                    <a:pt x="8892" y="13256"/>
                  </a:moveTo>
                  <a:cubicBezTo>
                    <a:pt x="8895" y="13256"/>
                    <a:pt x="8860" y="13271"/>
                    <a:pt x="8763" y="13309"/>
                  </a:cubicBezTo>
                  <a:cubicBezTo>
                    <a:pt x="8752" y="13309"/>
                    <a:pt x="8741" y="13310"/>
                    <a:pt x="8731" y="13310"/>
                  </a:cubicBezTo>
                  <a:lnTo>
                    <a:pt x="8731" y="13310"/>
                  </a:lnTo>
                  <a:cubicBezTo>
                    <a:pt x="8818" y="13280"/>
                    <a:pt x="8887" y="13256"/>
                    <a:pt x="8892" y="13256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8"/>
                    <a:pt x="8873" y="111"/>
                  </a:cubicBezTo>
                  <a:cubicBezTo>
                    <a:pt x="7993" y="331"/>
                    <a:pt x="7333" y="881"/>
                    <a:pt x="6783" y="1761"/>
                  </a:cubicBezTo>
                  <a:cubicBezTo>
                    <a:pt x="6013" y="3191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930"/>
                  </a:cubicBezTo>
                  <a:lnTo>
                    <a:pt x="9313" y="7150"/>
                  </a:lnTo>
                  <a:cubicBezTo>
                    <a:pt x="9561" y="7398"/>
                    <a:pt x="9669" y="7506"/>
                    <a:pt x="9863" y="7700"/>
                  </a:cubicBezTo>
                  <a:lnTo>
                    <a:pt x="9863" y="7700"/>
                  </a:lnTo>
                  <a:lnTo>
                    <a:pt x="9973" y="7920"/>
                  </a:lnTo>
                  <a:cubicBezTo>
                    <a:pt x="10128" y="8075"/>
                    <a:pt x="10229" y="8285"/>
                    <a:pt x="10313" y="8472"/>
                  </a:cubicBezTo>
                  <a:lnTo>
                    <a:pt x="10313" y="8472"/>
                  </a:lnTo>
                  <a:cubicBezTo>
                    <a:pt x="10340" y="8625"/>
                    <a:pt x="10413" y="8731"/>
                    <a:pt x="10413" y="8910"/>
                  </a:cubicBezTo>
                  <a:cubicBezTo>
                    <a:pt x="10432" y="8949"/>
                    <a:pt x="10449" y="8992"/>
                    <a:pt x="10462" y="9037"/>
                  </a:cubicBezTo>
                  <a:lnTo>
                    <a:pt x="10462" y="9037"/>
                  </a:lnTo>
                  <a:cubicBezTo>
                    <a:pt x="10456" y="8995"/>
                    <a:pt x="10458" y="8978"/>
                    <a:pt x="10465" y="8978"/>
                  </a:cubicBezTo>
                  <a:cubicBezTo>
                    <a:pt x="10489" y="8978"/>
                    <a:pt x="10576" y="9179"/>
                    <a:pt x="10633" y="9350"/>
                  </a:cubicBezTo>
                  <a:cubicBezTo>
                    <a:pt x="10743" y="9790"/>
                    <a:pt x="10633" y="9680"/>
                    <a:pt x="10633" y="9900"/>
                  </a:cubicBezTo>
                  <a:lnTo>
                    <a:pt x="10633" y="10346"/>
                  </a:lnTo>
                  <a:lnTo>
                    <a:pt x="10633" y="10346"/>
                  </a:lnTo>
                  <a:cubicBezTo>
                    <a:pt x="10603" y="10530"/>
                    <a:pt x="10563" y="10769"/>
                    <a:pt x="10523" y="10890"/>
                  </a:cubicBezTo>
                  <a:cubicBezTo>
                    <a:pt x="10468" y="11055"/>
                    <a:pt x="10413" y="11192"/>
                    <a:pt x="10358" y="11330"/>
                  </a:cubicBezTo>
                  <a:lnTo>
                    <a:pt x="10358" y="11330"/>
                  </a:lnTo>
                  <a:lnTo>
                    <a:pt x="10303" y="11440"/>
                  </a:lnTo>
                  <a:cubicBezTo>
                    <a:pt x="10303" y="11453"/>
                    <a:pt x="10301" y="11467"/>
                    <a:pt x="10298" y="11480"/>
                  </a:cubicBezTo>
                  <a:lnTo>
                    <a:pt x="10298" y="11480"/>
                  </a:lnTo>
                  <a:cubicBezTo>
                    <a:pt x="10288" y="11505"/>
                    <a:pt x="10279" y="11531"/>
                    <a:pt x="10269" y="11557"/>
                  </a:cubicBezTo>
                  <a:lnTo>
                    <a:pt x="10269" y="11557"/>
                  </a:lnTo>
                  <a:cubicBezTo>
                    <a:pt x="10228" y="11638"/>
                    <a:pt x="10155" y="11735"/>
                    <a:pt x="10083" y="11880"/>
                  </a:cubicBezTo>
                  <a:cubicBezTo>
                    <a:pt x="10051" y="11974"/>
                    <a:pt x="9966" y="12105"/>
                    <a:pt x="9880" y="12220"/>
                  </a:cubicBezTo>
                  <a:lnTo>
                    <a:pt x="9880" y="12220"/>
                  </a:lnTo>
                  <a:cubicBezTo>
                    <a:pt x="9935" y="12157"/>
                    <a:pt x="10002" y="12081"/>
                    <a:pt x="10083" y="11990"/>
                  </a:cubicBezTo>
                  <a:lnTo>
                    <a:pt x="10083" y="11990"/>
                  </a:lnTo>
                  <a:cubicBezTo>
                    <a:pt x="9973" y="12210"/>
                    <a:pt x="9753" y="12430"/>
                    <a:pt x="9533" y="12650"/>
                  </a:cubicBezTo>
                  <a:lnTo>
                    <a:pt x="9235" y="12948"/>
                  </a:lnTo>
                  <a:lnTo>
                    <a:pt x="9235" y="12948"/>
                  </a:lnTo>
                  <a:cubicBezTo>
                    <a:pt x="9000" y="13064"/>
                    <a:pt x="8806" y="13222"/>
                    <a:pt x="8543" y="13309"/>
                  </a:cubicBezTo>
                  <a:cubicBezTo>
                    <a:pt x="8458" y="13352"/>
                    <a:pt x="8408" y="13380"/>
                    <a:pt x="8383" y="13397"/>
                  </a:cubicBezTo>
                  <a:lnTo>
                    <a:pt x="8383" y="13397"/>
                  </a:lnTo>
                  <a:cubicBezTo>
                    <a:pt x="8332" y="13410"/>
                    <a:pt x="8277" y="13419"/>
                    <a:pt x="8213" y="13419"/>
                  </a:cubicBezTo>
                  <a:cubicBezTo>
                    <a:pt x="7995" y="13529"/>
                    <a:pt x="7885" y="13529"/>
                    <a:pt x="7667" y="13637"/>
                  </a:cubicBezTo>
                  <a:lnTo>
                    <a:pt x="7667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3" y="13616"/>
                    <a:pt x="7773" y="13639"/>
                  </a:cubicBezTo>
                  <a:lnTo>
                    <a:pt x="7663" y="13639"/>
                  </a:lnTo>
                  <a:cubicBezTo>
                    <a:pt x="7665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39"/>
                  </a:cubicBezTo>
                  <a:lnTo>
                    <a:pt x="6673" y="13639"/>
                  </a:lnTo>
                  <a:cubicBezTo>
                    <a:pt x="6673" y="13529"/>
                    <a:pt x="6013" y="13419"/>
                    <a:pt x="5903" y="13419"/>
                  </a:cubicBezTo>
                  <a:cubicBezTo>
                    <a:pt x="5537" y="13319"/>
                    <a:pt x="5188" y="13272"/>
                    <a:pt x="4858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3" y="19139"/>
                    <a:pt x="14482" y="17709"/>
                    <a:pt x="15692" y="15949"/>
                  </a:cubicBezTo>
                  <a:cubicBezTo>
                    <a:pt x="17892" y="12650"/>
                    <a:pt x="18112" y="8470"/>
                    <a:pt x="16352" y="4950"/>
                  </a:cubicBezTo>
                  <a:cubicBezTo>
                    <a:pt x="15362" y="2971"/>
                    <a:pt x="13603" y="1431"/>
                    <a:pt x="11513" y="441"/>
                  </a:cubicBezTo>
                  <a:cubicBezTo>
                    <a:pt x="11000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1" name="Google Shape;1691;p39"/>
            <p:cNvSpPr/>
            <p:nvPr/>
          </p:nvSpPr>
          <p:spPr>
            <a:xfrm>
              <a:off x="3889725" y="30133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8100" y="7495"/>
                  </a:moveTo>
                  <a:lnTo>
                    <a:pt x="8140" y="7515"/>
                  </a:lnTo>
                  <a:lnTo>
                    <a:pt x="8187" y="7563"/>
                  </a:lnTo>
                  <a:lnTo>
                    <a:pt x="8187" y="7563"/>
                  </a:lnTo>
                  <a:cubicBezTo>
                    <a:pt x="8159" y="7541"/>
                    <a:pt x="8130" y="7518"/>
                    <a:pt x="8100" y="7495"/>
                  </a:cubicBezTo>
                  <a:close/>
                  <a:moveTo>
                    <a:pt x="8827" y="8202"/>
                  </a:moveTo>
                  <a:lnTo>
                    <a:pt x="8910" y="8285"/>
                  </a:lnTo>
                  <a:cubicBezTo>
                    <a:pt x="8949" y="8344"/>
                    <a:pt x="8964" y="8368"/>
                    <a:pt x="8961" y="8368"/>
                  </a:cubicBezTo>
                  <a:cubicBezTo>
                    <a:pt x="8957" y="8368"/>
                    <a:pt x="8898" y="8291"/>
                    <a:pt x="8827" y="8202"/>
                  </a:cubicBezTo>
                  <a:close/>
                  <a:moveTo>
                    <a:pt x="9553" y="10230"/>
                  </a:moveTo>
                  <a:lnTo>
                    <a:pt x="9553" y="10230"/>
                  </a:lnTo>
                  <a:cubicBezTo>
                    <a:pt x="9563" y="10273"/>
                    <a:pt x="9570" y="10320"/>
                    <a:pt x="9570" y="10375"/>
                  </a:cubicBezTo>
                  <a:cubicBezTo>
                    <a:pt x="9570" y="10375"/>
                    <a:pt x="9563" y="10315"/>
                    <a:pt x="9553" y="10230"/>
                  </a:cubicBezTo>
                  <a:close/>
                  <a:moveTo>
                    <a:pt x="9426" y="11683"/>
                  </a:moveTo>
                  <a:cubicBezTo>
                    <a:pt x="9407" y="11769"/>
                    <a:pt x="9384" y="11847"/>
                    <a:pt x="9350" y="11915"/>
                  </a:cubicBezTo>
                  <a:cubicBezTo>
                    <a:pt x="9387" y="11802"/>
                    <a:pt x="9412" y="11728"/>
                    <a:pt x="9426" y="11683"/>
                  </a:cubicBezTo>
                  <a:close/>
                  <a:moveTo>
                    <a:pt x="9350" y="11915"/>
                  </a:moveTo>
                  <a:cubicBezTo>
                    <a:pt x="9350" y="12048"/>
                    <a:pt x="9228" y="12263"/>
                    <a:pt x="9206" y="12263"/>
                  </a:cubicBezTo>
                  <a:cubicBezTo>
                    <a:pt x="9192" y="12263"/>
                    <a:pt x="9220" y="12174"/>
                    <a:pt x="9350" y="11915"/>
                  </a:cubicBezTo>
                  <a:close/>
                  <a:moveTo>
                    <a:pt x="5786" y="0"/>
                  </a:moveTo>
                  <a:cubicBezTo>
                    <a:pt x="4811" y="0"/>
                    <a:pt x="3828" y="124"/>
                    <a:pt x="2860" y="366"/>
                  </a:cubicBezTo>
                  <a:cubicBezTo>
                    <a:pt x="991" y="806"/>
                    <a:pt x="1" y="2786"/>
                    <a:pt x="441" y="4545"/>
                  </a:cubicBezTo>
                  <a:cubicBezTo>
                    <a:pt x="909" y="6043"/>
                    <a:pt x="2332" y="7062"/>
                    <a:pt x="3830" y="7062"/>
                  </a:cubicBezTo>
                  <a:cubicBezTo>
                    <a:pt x="4093" y="7062"/>
                    <a:pt x="4358" y="7031"/>
                    <a:pt x="4620" y="6965"/>
                  </a:cubicBezTo>
                  <a:lnTo>
                    <a:pt x="5280" y="6855"/>
                  </a:lnTo>
                  <a:lnTo>
                    <a:pt x="6380" y="6855"/>
                  </a:lnTo>
                  <a:cubicBezTo>
                    <a:pt x="6600" y="6855"/>
                    <a:pt x="6918" y="6904"/>
                    <a:pt x="6779" y="6904"/>
                  </a:cubicBezTo>
                  <a:cubicBezTo>
                    <a:pt x="6710" y="6904"/>
                    <a:pt x="6527" y="6892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827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700" y="7295"/>
                  </a:lnTo>
                  <a:lnTo>
                    <a:pt x="7920" y="7405"/>
                  </a:lnTo>
                  <a:lnTo>
                    <a:pt x="7920" y="7405"/>
                  </a:lnTo>
                  <a:cubicBezTo>
                    <a:pt x="8360" y="7735"/>
                    <a:pt x="8360" y="7735"/>
                    <a:pt x="8580" y="7955"/>
                  </a:cubicBezTo>
                  <a:lnTo>
                    <a:pt x="8580" y="7955"/>
                  </a:lnTo>
                  <a:lnTo>
                    <a:pt x="8580" y="7955"/>
                  </a:lnTo>
                  <a:cubicBezTo>
                    <a:pt x="8581" y="7956"/>
                    <a:pt x="8690" y="8066"/>
                    <a:pt x="8690" y="8175"/>
                  </a:cubicBezTo>
                  <a:cubicBezTo>
                    <a:pt x="8800" y="8175"/>
                    <a:pt x="9020" y="8615"/>
                    <a:pt x="9130" y="8835"/>
                  </a:cubicBezTo>
                  <a:cubicBezTo>
                    <a:pt x="9215" y="9006"/>
                    <a:pt x="9234" y="9110"/>
                    <a:pt x="9290" y="9200"/>
                  </a:cubicBezTo>
                  <a:lnTo>
                    <a:pt x="9290" y="9200"/>
                  </a:lnTo>
                  <a:cubicBezTo>
                    <a:pt x="9381" y="9455"/>
                    <a:pt x="9460" y="9655"/>
                    <a:pt x="9460" y="9935"/>
                  </a:cubicBezTo>
                  <a:lnTo>
                    <a:pt x="9460" y="10045"/>
                  </a:lnTo>
                  <a:cubicBezTo>
                    <a:pt x="9460" y="10265"/>
                    <a:pt x="9460" y="10595"/>
                    <a:pt x="9460" y="10925"/>
                  </a:cubicBezTo>
                  <a:cubicBezTo>
                    <a:pt x="9460" y="11035"/>
                    <a:pt x="9460" y="11255"/>
                    <a:pt x="9460" y="11365"/>
                  </a:cubicBezTo>
                  <a:cubicBezTo>
                    <a:pt x="9460" y="11365"/>
                    <a:pt x="9544" y="10775"/>
                    <a:pt x="9565" y="10775"/>
                  </a:cubicBezTo>
                  <a:cubicBezTo>
                    <a:pt x="9568" y="10775"/>
                    <a:pt x="9570" y="10787"/>
                    <a:pt x="9570" y="10815"/>
                  </a:cubicBezTo>
                  <a:cubicBezTo>
                    <a:pt x="9570" y="10815"/>
                    <a:pt x="9570" y="10925"/>
                    <a:pt x="9570" y="11035"/>
                  </a:cubicBezTo>
                  <a:cubicBezTo>
                    <a:pt x="9499" y="11247"/>
                    <a:pt x="9474" y="11458"/>
                    <a:pt x="9436" y="11641"/>
                  </a:cubicBezTo>
                  <a:lnTo>
                    <a:pt x="9436" y="11641"/>
                  </a:lnTo>
                  <a:cubicBezTo>
                    <a:pt x="9406" y="11707"/>
                    <a:pt x="9304" y="11960"/>
                    <a:pt x="9240" y="12025"/>
                  </a:cubicBezTo>
                  <a:cubicBezTo>
                    <a:pt x="9148" y="12116"/>
                    <a:pt x="8828" y="12588"/>
                    <a:pt x="8723" y="12871"/>
                  </a:cubicBezTo>
                  <a:lnTo>
                    <a:pt x="8723" y="12871"/>
                  </a:lnTo>
                  <a:cubicBezTo>
                    <a:pt x="8680" y="12914"/>
                    <a:pt x="8634" y="12960"/>
                    <a:pt x="8578" y="13016"/>
                  </a:cubicBezTo>
                  <a:lnTo>
                    <a:pt x="8578" y="13016"/>
                  </a:lnTo>
                  <a:cubicBezTo>
                    <a:pt x="8467" y="13127"/>
                    <a:pt x="8249" y="13344"/>
                    <a:pt x="8140" y="13344"/>
                  </a:cubicBezTo>
                  <a:cubicBezTo>
                    <a:pt x="7700" y="13564"/>
                    <a:pt x="7370" y="13784"/>
                    <a:pt x="6930" y="14004"/>
                  </a:cubicBezTo>
                  <a:cubicBezTo>
                    <a:pt x="6160" y="14444"/>
                    <a:pt x="5610" y="15214"/>
                    <a:pt x="5390" y="16094"/>
                  </a:cubicBezTo>
                  <a:cubicBezTo>
                    <a:pt x="5170" y="16974"/>
                    <a:pt x="5280" y="17854"/>
                    <a:pt x="5720" y="18734"/>
                  </a:cubicBezTo>
                  <a:cubicBezTo>
                    <a:pt x="6160" y="19504"/>
                    <a:pt x="6930" y="20054"/>
                    <a:pt x="7810" y="20274"/>
                  </a:cubicBezTo>
                  <a:cubicBezTo>
                    <a:pt x="8103" y="20347"/>
                    <a:pt x="8396" y="20384"/>
                    <a:pt x="8690" y="20384"/>
                  </a:cubicBezTo>
                  <a:cubicBezTo>
                    <a:pt x="9276" y="20384"/>
                    <a:pt x="9863" y="20237"/>
                    <a:pt x="10450" y="19944"/>
                  </a:cubicBezTo>
                  <a:lnTo>
                    <a:pt x="10340" y="19944"/>
                  </a:lnTo>
                  <a:cubicBezTo>
                    <a:pt x="14079" y="18184"/>
                    <a:pt x="16389" y="14554"/>
                    <a:pt x="16389" y="10485"/>
                  </a:cubicBezTo>
                  <a:cubicBezTo>
                    <a:pt x="16389" y="6525"/>
                    <a:pt x="14189" y="2896"/>
                    <a:pt x="10670" y="1136"/>
                  </a:cubicBezTo>
                  <a:cubicBezTo>
                    <a:pt x="9137" y="369"/>
                    <a:pt x="7472" y="0"/>
                    <a:pt x="57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2" name="Google Shape;1692;p39"/>
            <p:cNvSpPr/>
            <p:nvPr/>
          </p:nvSpPr>
          <p:spPr>
            <a:xfrm>
              <a:off x="3197725" y="3011450"/>
              <a:ext cx="452800" cy="510200"/>
            </a:xfrm>
            <a:custGeom>
              <a:avLst/>
              <a:gdLst/>
              <a:ahLst/>
              <a:cxnLst/>
              <a:rect l="l" t="t" r="r" b="b"/>
              <a:pathLst>
                <a:path w="18112" h="20408" extrusionOk="0">
                  <a:moveTo>
                    <a:pt x="10240" y="8204"/>
                  </a:moveTo>
                  <a:cubicBezTo>
                    <a:pt x="10240" y="8204"/>
                    <a:pt x="10258" y="8248"/>
                    <a:pt x="10302" y="8360"/>
                  </a:cubicBezTo>
                  <a:cubicBezTo>
                    <a:pt x="10302" y="8362"/>
                    <a:pt x="10303" y="8364"/>
                    <a:pt x="10303" y="8366"/>
                  </a:cubicBezTo>
                  <a:lnTo>
                    <a:pt x="10303" y="8366"/>
                  </a:lnTo>
                  <a:cubicBezTo>
                    <a:pt x="10268" y="8276"/>
                    <a:pt x="10240" y="8204"/>
                    <a:pt x="10240" y="8204"/>
                  </a:cubicBezTo>
                  <a:close/>
                  <a:moveTo>
                    <a:pt x="10462" y="9037"/>
                  </a:moveTo>
                  <a:cubicBezTo>
                    <a:pt x="10470" y="9087"/>
                    <a:pt x="10489" y="9172"/>
                    <a:pt x="10524" y="9302"/>
                  </a:cubicBezTo>
                  <a:lnTo>
                    <a:pt x="10524" y="9302"/>
                  </a:lnTo>
                  <a:cubicBezTo>
                    <a:pt x="10506" y="9211"/>
                    <a:pt x="10488" y="9120"/>
                    <a:pt x="10462" y="9037"/>
                  </a:cubicBezTo>
                  <a:close/>
                  <a:moveTo>
                    <a:pt x="10524" y="9302"/>
                  </a:moveTo>
                  <a:cubicBezTo>
                    <a:pt x="10551" y="9437"/>
                    <a:pt x="10578" y="9572"/>
                    <a:pt x="10632" y="9680"/>
                  </a:cubicBezTo>
                  <a:cubicBezTo>
                    <a:pt x="10586" y="9525"/>
                    <a:pt x="10550" y="9401"/>
                    <a:pt x="10524" y="9302"/>
                  </a:cubicBezTo>
                  <a:close/>
                  <a:moveTo>
                    <a:pt x="9880" y="12220"/>
                  </a:moveTo>
                  <a:cubicBezTo>
                    <a:pt x="9718" y="12406"/>
                    <a:pt x="9662" y="12477"/>
                    <a:pt x="9666" y="12477"/>
                  </a:cubicBezTo>
                  <a:cubicBezTo>
                    <a:pt x="9671" y="12477"/>
                    <a:pt x="9776" y="12360"/>
                    <a:pt x="9880" y="12220"/>
                  </a:cubicBezTo>
                  <a:close/>
                  <a:moveTo>
                    <a:pt x="9568" y="12744"/>
                  </a:moveTo>
                  <a:cubicBezTo>
                    <a:pt x="9575" y="12744"/>
                    <a:pt x="9537" y="12778"/>
                    <a:pt x="9423" y="12869"/>
                  </a:cubicBezTo>
                  <a:cubicBezTo>
                    <a:pt x="9385" y="12882"/>
                    <a:pt x="9349" y="12896"/>
                    <a:pt x="9314" y="12911"/>
                  </a:cubicBezTo>
                  <a:lnTo>
                    <a:pt x="9314" y="12911"/>
                  </a:lnTo>
                  <a:cubicBezTo>
                    <a:pt x="9431" y="12829"/>
                    <a:pt x="9556" y="12744"/>
                    <a:pt x="9568" y="12744"/>
                  </a:cubicBezTo>
                  <a:close/>
                  <a:moveTo>
                    <a:pt x="8891" y="13256"/>
                  </a:moveTo>
                  <a:cubicBezTo>
                    <a:pt x="8895" y="13256"/>
                    <a:pt x="8859" y="13271"/>
                    <a:pt x="8763" y="13309"/>
                  </a:cubicBezTo>
                  <a:cubicBezTo>
                    <a:pt x="8752" y="13309"/>
                    <a:pt x="8741" y="13310"/>
                    <a:pt x="8730" y="13310"/>
                  </a:cubicBezTo>
                  <a:lnTo>
                    <a:pt x="8730" y="13310"/>
                  </a:lnTo>
                  <a:cubicBezTo>
                    <a:pt x="8817" y="13280"/>
                    <a:pt x="8886" y="13256"/>
                    <a:pt x="8891" y="13256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8"/>
                    <a:pt x="8873" y="111"/>
                  </a:cubicBezTo>
                  <a:cubicBezTo>
                    <a:pt x="7993" y="331"/>
                    <a:pt x="7333" y="991"/>
                    <a:pt x="6783" y="1761"/>
                  </a:cubicBezTo>
                  <a:cubicBezTo>
                    <a:pt x="6013" y="3191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930"/>
                  </a:cubicBezTo>
                  <a:lnTo>
                    <a:pt x="9313" y="7150"/>
                  </a:lnTo>
                  <a:cubicBezTo>
                    <a:pt x="9561" y="7398"/>
                    <a:pt x="9669" y="7506"/>
                    <a:pt x="9863" y="7700"/>
                  </a:cubicBezTo>
                  <a:lnTo>
                    <a:pt x="9973" y="7920"/>
                  </a:lnTo>
                  <a:cubicBezTo>
                    <a:pt x="10128" y="8075"/>
                    <a:pt x="10228" y="8285"/>
                    <a:pt x="10312" y="8472"/>
                  </a:cubicBezTo>
                  <a:lnTo>
                    <a:pt x="10312" y="8472"/>
                  </a:lnTo>
                  <a:cubicBezTo>
                    <a:pt x="10340" y="8625"/>
                    <a:pt x="10412" y="8731"/>
                    <a:pt x="10412" y="8910"/>
                  </a:cubicBezTo>
                  <a:cubicBezTo>
                    <a:pt x="10432" y="8949"/>
                    <a:pt x="10448" y="8992"/>
                    <a:pt x="10462" y="9037"/>
                  </a:cubicBezTo>
                  <a:lnTo>
                    <a:pt x="10462" y="9037"/>
                  </a:lnTo>
                  <a:cubicBezTo>
                    <a:pt x="10456" y="8995"/>
                    <a:pt x="10457" y="8978"/>
                    <a:pt x="10465" y="8978"/>
                  </a:cubicBezTo>
                  <a:cubicBezTo>
                    <a:pt x="10489" y="8978"/>
                    <a:pt x="10575" y="9179"/>
                    <a:pt x="10632" y="9350"/>
                  </a:cubicBezTo>
                  <a:cubicBezTo>
                    <a:pt x="10742" y="9790"/>
                    <a:pt x="10632" y="9680"/>
                    <a:pt x="10632" y="9900"/>
                  </a:cubicBezTo>
                  <a:lnTo>
                    <a:pt x="10632" y="10346"/>
                  </a:lnTo>
                  <a:lnTo>
                    <a:pt x="10632" y="10346"/>
                  </a:lnTo>
                  <a:cubicBezTo>
                    <a:pt x="10603" y="10530"/>
                    <a:pt x="10563" y="10769"/>
                    <a:pt x="10522" y="10890"/>
                  </a:cubicBezTo>
                  <a:cubicBezTo>
                    <a:pt x="10467" y="11055"/>
                    <a:pt x="10412" y="11192"/>
                    <a:pt x="10357" y="11330"/>
                  </a:cubicBezTo>
                  <a:lnTo>
                    <a:pt x="10357" y="11330"/>
                  </a:lnTo>
                  <a:lnTo>
                    <a:pt x="10302" y="11440"/>
                  </a:lnTo>
                  <a:cubicBezTo>
                    <a:pt x="10302" y="11453"/>
                    <a:pt x="10301" y="11467"/>
                    <a:pt x="10298" y="11480"/>
                  </a:cubicBezTo>
                  <a:lnTo>
                    <a:pt x="10298" y="11480"/>
                  </a:lnTo>
                  <a:cubicBezTo>
                    <a:pt x="10288" y="11505"/>
                    <a:pt x="10278" y="11531"/>
                    <a:pt x="10268" y="11557"/>
                  </a:cubicBezTo>
                  <a:lnTo>
                    <a:pt x="10268" y="11557"/>
                  </a:lnTo>
                  <a:cubicBezTo>
                    <a:pt x="10227" y="11638"/>
                    <a:pt x="10155" y="11735"/>
                    <a:pt x="10083" y="11880"/>
                  </a:cubicBezTo>
                  <a:cubicBezTo>
                    <a:pt x="10051" y="11974"/>
                    <a:pt x="9965" y="12105"/>
                    <a:pt x="9880" y="12220"/>
                  </a:cubicBezTo>
                  <a:lnTo>
                    <a:pt x="9880" y="12220"/>
                  </a:lnTo>
                  <a:cubicBezTo>
                    <a:pt x="9935" y="12157"/>
                    <a:pt x="10002" y="12081"/>
                    <a:pt x="10083" y="11990"/>
                  </a:cubicBezTo>
                  <a:lnTo>
                    <a:pt x="10083" y="11990"/>
                  </a:lnTo>
                  <a:cubicBezTo>
                    <a:pt x="9973" y="12210"/>
                    <a:pt x="9753" y="12430"/>
                    <a:pt x="9533" y="12650"/>
                  </a:cubicBezTo>
                  <a:lnTo>
                    <a:pt x="9234" y="12948"/>
                  </a:lnTo>
                  <a:lnTo>
                    <a:pt x="9234" y="12948"/>
                  </a:lnTo>
                  <a:cubicBezTo>
                    <a:pt x="8999" y="13064"/>
                    <a:pt x="8806" y="13222"/>
                    <a:pt x="8543" y="13309"/>
                  </a:cubicBezTo>
                  <a:cubicBezTo>
                    <a:pt x="8458" y="13352"/>
                    <a:pt x="8407" y="13380"/>
                    <a:pt x="8383" y="13397"/>
                  </a:cubicBezTo>
                  <a:lnTo>
                    <a:pt x="8383" y="13397"/>
                  </a:lnTo>
                  <a:cubicBezTo>
                    <a:pt x="8332" y="13410"/>
                    <a:pt x="8277" y="13419"/>
                    <a:pt x="8213" y="13419"/>
                  </a:cubicBezTo>
                  <a:cubicBezTo>
                    <a:pt x="7994" y="13529"/>
                    <a:pt x="7884" y="13529"/>
                    <a:pt x="7667" y="13637"/>
                  </a:cubicBezTo>
                  <a:lnTo>
                    <a:pt x="7667" y="13637"/>
                  </a:lnTo>
                  <a:cubicBezTo>
                    <a:pt x="7795" y="13622"/>
                    <a:pt x="7915" y="13608"/>
                    <a:pt x="7937" y="13608"/>
                  </a:cubicBezTo>
                  <a:cubicBezTo>
                    <a:pt x="7953" y="13608"/>
                    <a:pt x="7912" y="13616"/>
                    <a:pt x="7773" y="13639"/>
                  </a:cubicBezTo>
                  <a:lnTo>
                    <a:pt x="7663" y="13639"/>
                  </a:lnTo>
                  <a:cubicBezTo>
                    <a:pt x="7664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39"/>
                  </a:cubicBezTo>
                  <a:lnTo>
                    <a:pt x="6673" y="13639"/>
                  </a:lnTo>
                  <a:cubicBezTo>
                    <a:pt x="6673" y="13529"/>
                    <a:pt x="6013" y="13419"/>
                    <a:pt x="5903" y="13419"/>
                  </a:cubicBezTo>
                  <a:cubicBezTo>
                    <a:pt x="5536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1" y="20407"/>
                    <a:pt x="7093" y="20407"/>
                  </a:cubicBezTo>
                  <a:cubicBezTo>
                    <a:pt x="8303" y="20407"/>
                    <a:pt x="9500" y="20216"/>
                    <a:pt x="10632" y="19799"/>
                  </a:cubicBezTo>
                  <a:cubicBezTo>
                    <a:pt x="12722" y="19139"/>
                    <a:pt x="14482" y="17709"/>
                    <a:pt x="15692" y="15949"/>
                  </a:cubicBezTo>
                  <a:cubicBezTo>
                    <a:pt x="17892" y="12650"/>
                    <a:pt x="18112" y="8470"/>
                    <a:pt x="16352" y="4950"/>
                  </a:cubicBezTo>
                  <a:cubicBezTo>
                    <a:pt x="15362" y="2971"/>
                    <a:pt x="13602" y="1431"/>
                    <a:pt x="11512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3" name="Google Shape;1693;p39"/>
            <p:cNvSpPr/>
            <p:nvPr/>
          </p:nvSpPr>
          <p:spPr>
            <a:xfrm>
              <a:off x="2558875" y="3013325"/>
              <a:ext cx="412475" cy="507875"/>
            </a:xfrm>
            <a:custGeom>
              <a:avLst/>
              <a:gdLst/>
              <a:ahLst/>
              <a:cxnLst/>
              <a:rect l="l" t="t" r="r" b="b"/>
              <a:pathLst>
                <a:path w="16499" h="20315" extrusionOk="0">
                  <a:moveTo>
                    <a:pt x="9459" y="11915"/>
                  </a:moveTo>
                  <a:cubicBezTo>
                    <a:pt x="9459" y="12048"/>
                    <a:pt x="9378" y="12263"/>
                    <a:pt x="9364" y="12263"/>
                  </a:cubicBezTo>
                  <a:cubicBezTo>
                    <a:pt x="9354" y="12263"/>
                    <a:pt x="9373" y="12174"/>
                    <a:pt x="9459" y="11915"/>
                  </a:cubicBezTo>
                  <a:close/>
                  <a:moveTo>
                    <a:pt x="5819" y="0"/>
                  </a:moveTo>
                  <a:cubicBezTo>
                    <a:pt x="4825" y="0"/>
                    <a:pt x="3828" y="124"/>
                    <a:pt x="2860" y="366"/>
                  </a:cubicBezTo>
                  <a:cubicBezTo>
                    <a:pt x="1100" y="806"/>
                    <a:pt x="0" y="2786"/>
                    <a:pt x="550" y="4545"/>
                  </a:cubicBezTo>
                  <a:cubicBezTo>
                    <a:pt x="1018" y="6043"/>
                    <a:pt x="2441" y="7062"/>
                    <a:pt x="3939" y="7062"/>
                  </a:cubicBezTo>
                  <a:cubicBezTo>
                    <a:pt x="4202" y="7062"/>
                    <a:pt x="4467" y="7031"/>
                    <a:pt x="4730" y="6965"/>
                  </a:cubicBezTo>
                  <a:lnTo>
                    <a:pt x="5390" y="6855"/>
                  </a:lnTo>
                  <a:lnTo>
                    <a:pt x="6380" y="6855"/>
                  </a:lnTo>
                  <a:cubicBezTo>
                    <a:pt x="6600" y="6855"/>
                    <a:pt x="6966" y="6904"/>
                    <a:pt x="6828" y="6904"/>
                  </a:cubicBezTo>
                  <a:cubicBezTo>
                    <a:pt x="6758" y="6904"/>
                    <a:pt x="6563" y="6892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905" y="6965"/>
                    <a:pt x="7158" y="7018"/>
                    <a:pt x="7394" y="7088"/>
                  </a:cubicBezTo>
                  <a:lnTo>
                    <a:pt x="7394" y="7088"/>
                  </a:lnTo>
                  <a:lnTo>
                    <a:pt x="7809" y="7295"/>
                  </a:lnTo>
                  <a:lnTo>
                    <a:pt x="8139" y="7515"/>
                  </a:lnTo>
                  <a:lnTo>
                    <a:pt x="8149" y="7520"/>
                  </a:lnTo>
                  <a:lnTo>
                    <a:pt x="8149" y="7520"/>
                  </a:lnTo>
                  <a:cubicBezTo>
                    <a:pt x="8389" y="7739"/>
                    <a:pt x="8484" y="7764"/>
                    <a:pt x="8579" y="7955"/>
                  </a:cubicBezTo>
                  <a:lnTo>
                    <a:pt x="8799" y="8175"/>
                  </a:lnTo>
                  <a:lnTo>
                    <a:pt x="8799" y="8175"/>
                  </a:lnTo>
                  <a:cubicBezTo>
                    <a:pt x="8799" y="8175"/>
                    <a:pt x="9129" y="8615"/>
                    <a:pt x="9239" y="8835"/>
                  </a:cubicBezTo>
                  <a:lnTo>
                    <a:pt x="9239" y="8835"/>
                  </a:lnTo>
                  <a:cubicBezTo>
                    <a:pt x="9239" y="8835"/>
                    <a:pt x="9239" y="8835"/>
                    <a:pt x="9239" y="8835"/>
                  </a:cubicBezTo>
                  <a:lnTo>
                    <a:pt x="9239" y="8835"/>
                  </a:lnTo>
                  <a:cubicBezTo>
                    <a:pt x="9239" y="8981"/>
                    <a:pt x="9288" y="9079"/>
                    <a:pt x="9353" y="9161"/>
                  </a:cubicBezTo>
                  <a:lnTo>
                    <a:pt x="9353" y="9161"/>
                  </a:lnTo>
                  <a:cubicBezTo>
                    <a:pt x="9374" y="9435"/>
                    <a:pt x="9471" y="9641"/>
                    <a:pt x="9569" y="9935"/>
                  </a:cubicBezTo>
                  <a:cubicBezTo>
                    <a:pt x="9569" y="9970"/>
                    <a:pt x="9569" y="10008"/>
                    <a:pt x="9569" y="10045"/>
                  </a:cubicBezTo>
                  <a:cubicBezTo>
                    <a:pt x="9679" y="10265"/>
                    <a:pt x="9679" y="10595"/>
                    <a:pt x="9569" y="10925"/>
                  </a:cubicBezTo>
                  <a:cubicBezTo>
                    <a:pt x="9569" y="11035"/>
                    <a:pt x="9569" y="11255"/>
                    <a:pt x="9569" y="11365"/>
                  </a:cubicBezTo>
                  <a:cubicBezTo>
                    <a:pt x="9569" y="11365"/>
                    <a:pt x="9638" y="11125"/>
                    <a:pt x="9679" y="10951"/>
                  </a:cubicBezTo>
                  <a:lnTo>
                    <a:pt x="9679" y="10951"/>
                  </a:lnTo>
                  <a:cubicBezTo>
                    <a:pt x="9679" y="10978"/>
                    <a:pt x="9679" y="11006"/>
                    <a:pt x="9679" y="11035"/>
                  </a:cubicBezTo>
                  <a:cubicBezTo>
                    <a:pt x="9679" y="11284"/>
                    <a:pt x="9617" y="11532"/>
                    <a:pt x="9539" y="11734"/>
                  </a:cubicBezTo>
                  <a:lnTo>
                    <a:pt x="9539" y="11734"/>
                  </a:lnTo>
                  <a:cubicBezTo>
                    <a:pt x="9480" y="11836"/>
                    <a:pt x="9395" y="11978"/>
                    <a:pt x="9349" y="12025"/>
                  </a:cubicBezTo>
                  <a:cubicBezTo>
                    <a:pt x="9349" y="12121"/>
                    <a:pt x="8925" y="12642"/>
                    <a:pt x="8822" y="12917"/>
                  </a:cubicBezTo>
                  <a:lnTo>
                    <a:pt x="8822" y="12917"/>
                  </a:lnTo>
                  <a:cubicBezTo>
                    <a:pt x="8721" y="12996"/>
                    <a:pt x="8650" y="13093"/>
                    <a:pt x="8579" y="13234"/>
                  </a:cubicBezTo>
                  <a:lnTo>
                    <a:pt x="8451" y="13299"/>
                  </a:lnTo>
                  <a:lnTo>
                    <a:pt x="8451" y="13299"/>
                  </a:lnTo>
                  <a:cubicBezTo>
                    <a:pt x="8565" y="13193"/>
                    <a:pt x="8689" y="13062"/>
                    <a:pt x="8689" y="13014"/>
                  </a:cubicBezTo>
                  <a:lnTo>
                    <a:pt x="8689" y="13014"/>
                  </a:lnTo>
                  <a:cubicBezTo>
                    <a:pt x="8579" y="13124"/>
                    <a:pt x="8469" y="13344"/>
                    <a:pt x="8249" y="13344"/>
                  </a:cubicBezTo>
                  <a:cubicBezTo>
                    <a:pt x="7919" y="13564"/>
                    <a:pt x="7479" y="13784"/>
                    <a:pt x="7040" y="14004"/>
                  </a:cubicBezTo>
                  <a:cubicBezTo>
                    <a:pt x="6270" y="14444"/>
                    <a:pt x="5720" y="15214"/>
                    <a:pt x="5500" y="16094"/>
                  </a:cubicBezTo>
                  <a:cubicBezTo>
                    <a:pt x="5280" y="16974"/>
                    <a:pt x="5390" y="17854"/>
                    <a:pt x="5830" y="18734"/>
                  </a:cubicBezTo>
                  <a:cubicBezTo>
                    <a:pt x="6270" y="19504"/>
                    <a:pt x="7040" y="20054"/>
                    <a:pt x="7919" y="20274"/>
                  </a:cubicBezTo>
                  <a:cubicBezTo>
                    <a:pt x="8139" y="20301"/>
                    <a:pt x="8359" y="20315"/>
                    <a:pt x="8578" y="20315"/>
                  </a:cubicBezTo>
                  <a:cubicBezTo>
                    <a:pt x="9232" y="20315"/>
                    <a:pt x="9872" y="20191"/>
                    <a:pt x="10449" y="19944"/>
                  </a:cubicBezTo>
                  <a:cubicBezTo>
                    <a:pt x="14079" y="18184"/>
                    <a:pt x="16499" y="14554"/>
                    <a:pt x="16499" y="10485"/>
                  </a:cubicBezTo>
                  <a:cubicBezTo>
                    <a:pt x="16389" y="6525"/>
                    <a:pt x="14299" y="2896"/>
                    <a:pt x="10779" y="1136"/>
                  </a:cubicBezTo>
                  <a:cubicBezTo>
                    <a:pt x="9246" y="369"/>
                    <a:pt x="7537" y="0"/>
                    <a:pt x="58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4" name="Google Shape;1694;p39"/>
            <p:cNvSpPr/>
            <p:nvPr/>
          </p:nvSpPr>
          <p:spPr>
            <a:xfrm>
              <a:off x="1866850" y="3011450"/>
              <a:ext cx="452825" cy="510200"/>
            </a:xfrm>
            <a:custGeom>
              <a:avLst/>
              <a:gdLst/>
              <a:ahLst/>
              <a:cxnLst/>
              <a:rect l="l" t="t" r="r" b="b"/>
              <a:pathLst>
                <a:path w="18113" h="20408" extrusionOk="0">
                  <a:moveTo>
                    <a:pt x="10241" y="8204"/>
                  </a:moveTo>
                  <a:cubicBezTo>
                    <a:pt x="10241" y="8204"/>
                    <a:pt x="10258" y="8248"/>
                    <a:pt x="10303" y="8360"/>
                  </a:cubicBezTo>
                  <a:cubicBezTo>
                    <a:pt x="10303" y="8362"/>
                    <a:pt x="10303" y="8364"/>
                    <a:pt x="10303" y="8366"/>
                  </a:cubicBezTo>
                  <a:lnTo>
                    <a:pt x="10303" y="8366"/>
                  </a:lnTo>
                  <a:cubicBezTo>
                    <a:pt x="10268" y="8276"/>
                    <a:pt x="10240" y="8204"/>
                    <a:pt x="10241" y="8204"/>
                  </a:cubicBezTo>
                  <a:close/>
                  <a:moveTo>
                    <a:pt x="10463" y="9037"/>
                  </a:moveTo>
                  <a:cubicBezTo>
                    <a:pt x="10470" y="9087"/>
                    <a:pt x="10489" y="9172"/>
                    <a:pt x="10525" y="9302"/>
                  </a:cubicBezTo>
                  <a:lnTo>
                    <a:pt x="10525" y="9302"/>
                  </a:lnTo>
                  <a:cubicBezTo>
                    <a:pt x="10506" y="9211"/>
                    <a:pt x="10488" y="9120"/>
                    <a:pt x="10463" y="9037"/>
                  </a:cubicBezTo>
                  <a:close/>
                  <a:moveTo>
                    <a:pt x="10525" y="9302"/>
                  </a:moveTo>
                  <a:cubicBezTo>
                    <a:pt x="10552" y="9437"/>
                    <a:pt x="10579" y="9572"/>
                    <a:pt x="10633" y="9680"/>
                  </a:cubicBezTo>
                  <a:cubicBezTo>
                    <a:pt x="10587" y="9525"/>
                    <a:pt x="10551" y="9401"/>
                    <a:pt x="10525" y="9302"/>
                  </a:cubicBezTo>
                  <a:close/>
                  <a:moveTo>
                    <a:pt x="9881" y="12220"/>
                  </a:moveTo>
                  <a:cubicBezTo>
                    <a:pt x="9718" y="12406"/>
                    <a:pt x="9662" y="12477"/>
                    <a:pt x="9667" y="12477"/>
                  </a:cubicBezTo>
                  <a:cubicBezTo>
                    <a:pt x="9672" y="12477"/>
                    <a:pt x="9776" y="12360"/>
                    <a:pt x="9881" y="12220"/>
                  </a:cubicBezTo>
                  <a:close/>
                  <a:moveTo>
                    <a:pt x="9569" y="12744"/>
                  </a:moveTo>
                  <a:cubicBezTo>
                    <a:pt x="9576" y="12744"/>
                    <a:pt x="9538" y="12778"/>
                    <a:pt x="9423" y="12869"/>
                  </a:cubicBezTo>
                  <a:cubicBezTo>
                    <a:pt x="9386" y="12882"/>
                    <a:pt x="9349" y="12896"/>
                    <a:pt x="9314" y="12911"/>
                  </a:cubicBezTo>
                  <a:lnTo>
                    <a:pt x="9314" y="12911"/>
                  </a:lnTo>
                  <a:cubicBezTo>
                    <a:pt x="9432" y="12829"/>
                    <a:pt x="9557" y="12744"/>
                    <a:pt x="9569" y="12744"/>
                  </a:cubicBezTo>
                  <a:close/>
                  <a:moveTo>
                    <a:pt x="8892" y="13256"/>
                  </a:moveTo>
                  <a:cubicBezTo>
                    <a:pt x="8896" y="13256"/>
                    <a:pt x="8860" y="13271"/>
                    <a:pt x="8763" y="13309"/>
                  </a:cubicBezTo>
                  <a:cubicBezTo>
                    <a:pt x="8752" y="13309"/>
                    <a:pt x="8741" y="13310"/>
                    <a:pt x="8731" y="13310"/>
                  </a:cubicBezTo>
                  <a:lnTo>
                    <a:pt x="8731" y="13310"/>
                  </a:lnTo>
                  <a:cubicBezTo>
                    <a:pt x="8818" y="13280"/>
                    <a:pt x="8887" y="13256"/>
                    <a:pt x="8892" y="13256"/>
                  </a:cubicBezTo>
                  <a:close/>
                  <a:moveTo>
                    <a:pt x="9778" y="1"/>
                  </a:moveTo>
                  <a:cubicBezTo>
                    <a:pt x="9472" y="1"/>
                    <a:pt x="9167" y="38"/>
                    <a:pt x="8873" y="111"/>
                  </a:cubicBezTo>
                  <a:cubicBezTo>
                    <a:pt x="7993" y="331"/>
                    <a:pt x="7333" y="881"/>
                    <a:pt x="6783" y="1761"/>
                  </a:cubicBezTo>
                  <a:cubicBezTo>
                    <a:pt x="6014" y="3191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930"/>
                  </a:cubicBezTo>
                  <a:lnTo>
                    <a:pt x="9313" y="7150"/>
                  </a:lnTo>
                  <a:lnTo>
                    <a:pt x="9313" y="7150"/>
                  </a:lnTo>
                  <a:cubicBezTo>
                    <a:pt x="9561" y="7398"/>
                    <a:pt x="9670" y="7506"/>
                    <a:pt x="9863" y="7700"/>
                  </a:cubicBezTo>
                  <a:lnTo>
                    <a:pt x="9973" y="7920"/>
                  </a:lnTo>
                  <a:cubicBezTo>
                    <a:pt x="10128" y="8075"/>
                    <a:pt x="10229" y="8285"/>
                    <a:pt x="10313" y="8472"/>
                  </a:cubicBezTo>
                  <a:lnTo>
                    <a:pt x="10313" y="8472"/>
                  </a:lnTo>
                  <a:cubicBezTo>
                    <a:pt x="10340" y="8625"/>
                    <a:pt x="10413" y="8731"/>
                    <a:pt x="10413" y="8910"/>
                  </a:cubicBezTo>
                  <a:cubicBezTo>
                    <a:pt x="10433" y="8949"/>
                    <a:pt x="10449" y="8992"/>
                    <a:pt x="10463" y="9037"/>
                  </a:cubicBezTo>
                  <a:lnTo>
                    <a:pt x="10463" y="9037"/>
                  </a:lnTo>
                  <a:cubicBezTo>
                    <a:pt x="10456" y="8995"/>
                    <a:pt x="10458" y="8978"/>
                    <a:pt x="10465" y="8978"/>
                  </a:cubicBezTo>
                  <a:cubicBezTo>
                    <a:pt x="10489" y="8978"/>
                    <a:pt x="10576" y="9179"/>
                    <a:pt x="10633" y="9350"/>
                  </a:cubicBezTo>
                  <a:cubicBezTo>
                    <a:pt x="10743" y="9790"/>
                    <a:pt x="10633" y="9680"/>
                    <a:pt x="10633" y="9900"/>
                  </a:cubicBezTo>
                  <a:lnTo>
                    <a:pt x="10633" y="10346"/>
                  </a:lnTo>
                  <a:lnTo>
                    <a:pt x="10633" y="10346"/>
                  </a:lnTo>
                  <a:cubicBezTo>
                    <a:pt x="10604" y="10530"/>
                    <a:pt x="10563" y="10769"/>
                    <a:pt x="10523" y="10890"/>
                  </a:cubicBezTo>
                  <a:cubicBezTo>
                    <a:pt x="10468" y="11055"/>
                    <a:pt x="10413" y="11192"/>
                    <a:pt x="10358" y="11330"/>
                  </a:cubicBezTo>
                  <a:lnTo>
                    <a:pt x="10358" y="11330"/>
                  </a:lnTo>
                  <a:lnTo>
                    <a:pt x="10303" y="11440"/>
                  </a:lnTo>
                  <a:cubicBezTo>
                    <a:pt x="10303" y="11453"/>
                    <a:pt x="10301" y="11467"/>
                    <a:pt x="10298" y="11480"/>
                  </a:cubicBezTo>
                  <a:lnTo>
                    <a:pt x="10298" y="11480"/>
                  </a:lnTo>
                  <a:cubicBezTo>
                    <a:pt x="10289" y="11505"/>
                    <a:pt x="10279" y="11531"/>
                    <a:pt x="10269" y="11557"/>
                  </a:cubicBezTo>
                  <a:lnTo>
                    <a:pt x="10269" y="11557"/>
                  </a:lnTo>
                  <a:cubicBezTo>
                    <a:pt x="10228" y="11638"/>
                    <a:pt x="10156" y="11735"/>
                    <a:pt x="10083" y="11880"/>
                  </a:cubicBezTo>
                  <a:cubicBezTo>
                    <a:pt x="10052" y="11974"/>
                    <a:pt x="9966" y="12105"/>
                    <a:pt x="9881" y="12220"/>
                  </a:cubicBezTo>
                  <a:lnTo>
                    <a:pt x="9881" y="12220"/>
                  </a:lnTo>
                  <a:cubicBezTo>
                    <a:pt x="9935" y="12157"/>
                    <a:pt x="10002" y="12081"/>
                    <a:pt x="10083" y="11990"/>
                  </a:cubicBezTo>
                  <a:lnTo>
                    <a:pt x="10083" y="11990"/>
                  </a:lnTo>
                  <a:cubicBezTo>
                    <a:pt x="9973" y="12210"/>
                    <a:pt x="9753" y="12430"/>
                    <a:pt x="9533" y="12650"/>
                  </a:cubicBezTo>
                  <a:lnTo>
                    <a:pt x="9235" y="12948"/>
                  </a:lnTo>
                  <a:lnTo>
                    <a:pt x="9235" y="12948"/>
                  </a:lnTo>
                  <a:cubicBezTo>
                    <a:pt x="9000" y="13064"/>
                    <a:pt x="8807" y="13222"/>
                    <a:pt x="8543" y="13309"/>
                  </a:cubicBezTo>
                  <a:cubicBezTo>
                    <a:pt x="8458" y="13352"/>
                    <a:pt x="8408" y="13380"/>
                    <a:pt x="8383" y="13397"/>
                  </a:cubicBezTo>
                  <a:lnTo>
                    <a:pt x="8383" y="13397"/>
                  </a:lnTo>
                  <a:cubicBezTo>
                    <a:pt x="8332" y="13410"/>
                    <a:pt x="8278" y="13419"/>
                    <a:pt x="8213" y="13419"/>
                  </a:cubicBezTo>
                  <a:cubicBezTo>
                    <a:pt x="7995" y="13529"/>
                    <a:pt x="7885" y="13529"/>
                    <a:pt x="7668" y="13637"/>
                  </a:cubicBezTo>
                  <a:lnTo>
                    <a:pt x="7668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3" y="13616"/>
                    <a:pt x="7773" y="13639"/>
                  </a:cubicBezTo>
                  <a:lnTo>
                    <a:pt x="7663" y="13639"/>
                  </a:lnTo>
                  <a:cubicBezTo>
                    <a:pt x="7665" y="13639"/>
                    <a:pt x="7666" y="13638"/>
                    <a:pt x="7668" y="13637"/>
                  </a:cubicBezTo>
                  <a:lnTo>
                    <a:pt x="7668" y="13637"/>
                  </a:lnTo>
                  <a:cubicBezTo>
                    <a:pt x="7662" y="13638"/>
                    <a:pt x="7656" y="13639"/>
                    <a:pt x="7650" y="13639"/>
                  </a:cubicBezTo>
                  <a:lnTo>
                    <a:pt x="6673" y="13639"/>
                  </a:lnTo>
                  <a:cubicBezTo>
                    <a:pt x="6673" y="13529"/>
                    <a:pt x="6014" y="13419"/>
                    <a:pt x="5904" y="13419"/>
                  </a:cubicBezTo>
                  <a:cubicBezTo>
                    <a:pt x="5537" y="13319"/>
                    <a:pt x="5188" y="13272"/>
                    <a:pt x="4859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3" y="19139"/>
                    <a:pt x="14483" y="17709"/>
                    <a:pt x="15693" y="15949"/>
                  </a:cubicBezTo>
                  <a:cubicBezTo>
                    <a:pt x="17892" y="12650"/>
                    <a:pt x="18112" y="8470"/>
                    <a:pt x="16352" y="4950"/>
                  </a:cubicBezTo>
                  <a:cubicBezTo>
                    <a:pt x="15363" y="2971"/>
                    <a:pt x="13603" y="1431"/>
                    <a:pt x="11513" y="441"/>
                  </a:cubicBezTo>
                  <a:cubicBezTo>
                    <a:pt x="11000" y="148"/>
                    <a:pt x="10389" y="1"/>
                    <a:pt x="97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5" name="Google Shape;1695;p39"/>
            <p:cNvSpPr/>
            <p:nvPr/>
          </p:nvSpPr>
          <p:spPr>
            <a:xfrm>
              <a:off x="1225250" y="3013325"/>
              <a:ext cx="412500" cy="507850"/>
            </a:xfrm>
            <a:custGeom>
              <a:avLst/>
              <a:gdLst/>
              <a:ahLst/>
              <a:cxnLst/>
              <a:rect l="l" t="t" r="r" b="b"/>
              <a:pathLst>
                <a:path w="16500" h="20314" extrusionOk="0">
                  <a:moveTo>
                    <a:pt x="8758" y="8055"/>
                  </a:moveTo>
                  <a:lnTo>
                    <a:pt x="8758" y="8055"/>
                  </a:lnTo>
                  <a:cubicBezTo>
                    <a:pt x="8772" y="8061"/>
                    <a:pt x="8786" y="8065"/>
                    <a:pt x="8800" y="8065"/>
                  </a:cubicBezTo>
                  <a:cubicBezTo>
                    <a:pt x="8800" y="8080"/>
                    <a:pt x="8806" y="8100"/>
                    <a:pt x="8816" y="8125"/>
                  </a:cubicBezTo>
                  <a:lnTo>
                    <a:pt x="8816" y="8125"/>
                  </a:lnTo>
                  <a:cubicBezTo>
                    <a:pt x="8797" y="8102"/>
                    <a:pt x="8777" y="8078"/>
                    <a:pt x="8758" y="8055"/>
                  </a:cubicBezTo>
                  <a:close/>
                  <a:moveTo>
                    <a:pt x="9179" y="8612"/>
                  </a:moveTo>
                  <a:cubicBezTo>
                    <a:pt x="9182" y="8612"/>
                    <a:pt x="9200" y="8645"/>
                    <a:pt x="9240" y="8725"/>
                  </a:cubicBezTo>
                  <a:lnTo>
                    <a:pt x="9308" y="8928"/>
                  </a:lnTo>
                  <a:lnTo>
                    <a:pt x="9308" y="8928"/>
                  </a:lnTo>
                  <a:cubicBezTo>
                    <a:pt x="9238" y="8768"/>
                    <a:pt x="9172" y="8612"/>
                    <a:pt x="9179" y="8612"/>
                  </a:cubicBezTo>
                  <a:close/>
                  <a:moveTo>
                    <a:pt x="9460" y="11915"/>
                  </a:moveTo>
                  <a:cubicBezTo>
                    <a:pt x="9460" y="11985"/>
                    <a:pt x="9370" y="12234"/>
                    <a:pt x="9363" y="12234"/>
                  </a:cubicBezTo>
                  <a:cubicBezTo>
                    <a:pt x="9358" y="12234"/>
                    <a:pt x="9380" y="12154"/>
                    <a:pt x="9460" y="11915"/>
                  </a:cubicBezTo>
                  <a:close/>
                  <a:moveTo>
                    <a:pt x="8690" y="13015"/>
                  </a:moveTo>
                  <a:cubicBezTo>
                    <a:pt x="8690" y="13015"/>
                    <a:pt x="8690" y="13015"/>
                    <a:pt x="8690" y="13015"/>
                  </a:cubicBezTo>
                  <a:lnTo>
                    <a:pt x="8690" y="13015"/>
                  </a:lnTo>
                  <a:cubicBezTo>
                    <a:pt x="8690" y="13015"/>
                    <a:pt x="8690" y="13015"/>
                    <a:pt x="8690" y="13015"/>
                  </a:cubicBezTo>
                  <a:close/>
                  <a:moveTo>
                    <a:pt x="5896" y="0"/>
                  </a:moveTo>
                  <a:cubicBezTo>
                    <a:pt x="4921" y="0"/>
                    <a:pt x="3938" y="124"/>
                    <a:pt x="2971" y="366"/>
                  </a:cubicBezTo>
                  <a:cubicBezTo>
                    <a:pt x="1101" y="806"/>
                    <a:pt x="1" y="2676"/>
                    <a:pt x="551" y="4545"/>
                  </a:cubicBezTo>
                  <a:cubicBezTo>
                    <a:pt x="1004" y="5996"/>
                    <a:pt x="2279" y="6998"/>
                    <a:pt x="3760" y="6998"/>
                  </a:cubicBezTo>
                  <a:cubicBezTo>
                    <a:pt x="4076" y="6998"/>
                    <a:pt x="4401" y="6952"/>
                    <a:pt x="4730" y="6855"/>
                  </a:cubicBezTo>
                  <a:lnTo>
                    <a:pt x="5390" y="6745"/>
                  </a:lnTo>
                  <a:lnTo>
                    <a:pt x="6380" y="6745"/>
                  </a:lnTo>
                  <a:cubicBezTo>
                    <a:pt x="6600" y="6745"/>
                    <a:pt x="6967" y="6843"/>
                    <a:pt x="6828" y="6843"/>
                  </a:cubicBezTo>
                  <a:cubicBezTo>
                    <a:pt x="6759" y="6843"/>
                    <a:pt x="6564" y="6818"/>
                    <a:pt x="6160" y="6745"/>
                  </a:cubicBezTo>
                  <a:lnTo>
                    <a:pt x="6160" y="6745"/>
                  </a:lnTo>
                  <a:lnTo>
                    <a:pt x="6600" y="6855"/>
                  </a:lnTo>
                  <a:cubicBezTo>
                    <a:pt x="6840" y="6935"/>
                    <a:pt x="7138" y="7015"/>
                    <a:pt x="7410" y="7095"/>
                  </a:cubicBezTo>
                  <a:lnTo>
                    <a:pt x="7410" y="7095"/>
                  </a:lnTo>
                  <a:lnTo>
                    <a:pt x="7810" y="7295"/>
                  </a:lnTo>
                  <a:lnTo>
                    <a:pt x="8140" y="7515"/>
                  </a:lnTo>
                  <a:lnTo>
                    <a:pt x="8150" y="7520"/>
                  </a:lnTo>
                  <a:lnTo>
                    <a:pt x="8150" y="7520"/>
                  </a:lnTo>
                  <a:cubicBezTo>
                    <a:pt x="8389" y="7739"/>
                    <a:pt x="8485" y="7764"/>
                    <a:pt x="8580" y="7955"/>
                  </a:cubicBezTo>
                  <a:lnTo>
                    <a:pt x="8890" y="8265"/>
                  </a:lnTo>
                  <a:lnTo>
                    <a:pt x="8890" y="8265"/>
                  </a:lnTo>
                  <a:cubicBezTo>
                    <a:pt x="8995" y="8444"/>
                    <a:pt x="9167" y="8688"/>
                    <a:pt x="9240" y="8835"/>
                  </a:cubicBezTo>
                  <a:cubicBezTo>
                    <a:pt x="9240" y="8908"/>
                    <a:pt x="9289" y="9031"/>
                    <a:pt x="9354" y="9137"/>
                  </a:cubicBezTo>
                  <a:lnTo>
                    <a:pt x="9354" y="9137"/>
                  </a:lnTo>
                  <a:cubicBezTo>
                    <a:pt x="9372" y="9316"/>
                    <a:pt x="9443" y="9541"/>
                    <a:pt x="9523" y="9723"/>
                  </a:cubicBezTo>
                  <a:lnTo>
                    <a:pt x="9523" y="9723"/>
                  </a:lnTo>
                  <a:cubicBezTo>
                    <a:pt x="9519" y="9651"/>
                    <a:pt x="9521" y="9602"/>
                    <a:pt x="9530" y="9602"/>
                  </a:cubicBezTo>
                  <a:cubicBezTo>
                    <a:pt x="9537" y="9602"/>
                    <a:pt x="9550" y="9635"/>
                    <a:pt x="9570" y="9715"/>
                  </a:cubicBezTo>
                  <a:lnTo>
                    <a:pt x="9570" y="9825"/>
                  </a:lnTo>
                  <a:cubicBezTo>
                    <a:pt x="9554" y="9793"/>
                    <a:pt x="9538" y="9759"/>
                    <a:pt x="9523" y="9723"/>
                  </a:cubicBezTo>
                  <a:lnTo>
                    <a:pt x="9523" y="9723"/>
                  </a:lnTo>
                  <a:cubicBezTo>
                    <a:pt x="9531" y="9915"/>
                    <a:pt x="9570" y="10265"/>
                    <a:pt x="9570" y="10265"/>
                  </a:cubicBezTo>
                  <a:cubicBezTo>
                    <a:pt x="9570" y="10485"/>
                    <a:pt x="9570" y="10705"/>
                    <a:pt x="9570" y="10925"/>
                  </a:cubicBezTo>
                  <a:cubicBezTo>
                    <a:pt x="9570" y="11035"/>
                    <a:pt x="9570" y="11145"/>
                    <a:pt x="9570" y="11365"/>
                  </a:cubicBezTo>
                  <a:cubicBezTo>
                    <a:pt x="9570" y="11365"/>
                    <a:pt x="9638" y="11090"/>
                    <a:pt x="9680" y="10886"/>
                  </a:cubicBezTo>
                  <a:lnTo>
                    <a:pt x="9680" y="10886"/>
                  </a:lnTo>
                  <a:cubicBezTo>
                    <a:pt x="9680" y="10936"/>
                    <a:pt x="9680" y="10985"/>
                    <a:pt x="9680" y="11035"/>
                  </a:cubicBezTo>
                  <a:cubicBezTo>
                    <a:pt x="9680" y="11327"/>
                    <a:pt x="9593" y="11533"/>
                    <a:pt x="9497" y="11807"/>
                  </a:cubicBezTo>
                  <a:lnTo>
                    <a:pt x="9497" y="11807"/>
                  </a:lnTo>
                  <a:cubicBezTo>
                    <a:pt x="9445" y="11895"/>
                    <a:pt x="9386" y="11989"/>
                    <a:pt x="9350" y="12025"/>
                  </a:cubicBezTo>
                  <a:cubicBezTo>
                    <a:pt x="9350" y="12114"/>
                    <a:pt x="8983" y="12497"/>
                    <a:pt x="8849" y="12755"/>
                  </a:cubicBezTo>
                  <a:lnTo>
                    <a:pt x="8849" y="12755"/>
                  </a:lnTo>
                  <a:cubicBezTo>
                    <a:pt x="8756" y="12872"/>
                    <a:pt x="8650" y="13035"/>
                    <a:pt x="8470" y="13124"/>
                  </a:cubicBezTo>
                  <a:lnTo>
                    <a:pt x="8360" y="13234"/>
                  </a:lnTo>
                  <a:cubicBezTo>
                    <a:pt x="8348" y="13250"/>
                    <a:pt x="8337" y="13265"/>
                    <a:pt x="8328" y="13278"/>
                  </a:cubicBezTo>
                  <a:lnTo>
                    <a:pt x="8328" y="13278"/>
                  </a:lnTo>
                  <a:cubicBezTo>
                    <a:pt x="8299" y="13300"/>
                    <a:pt x="8272" y="13322"/>
                    <a:pt x="8250" y="13344"/>
                  </a:cubicBezTo>
                  <a:cubicBezTo>
                    <a:pt x="7810" y="13564"/>
                    <a:pt x="7480" y="13784"/>
                    <a:pt x="7040" y="13894"/>
                  </a:cubicBezTo>
                  <a:cubicBezTo>
                    <a:pt x="6270" y="14444"/>
                    <a:pt x="5720" y="15104"/>
                    <a:pt x="5500" y="15984"/>
                  </a:cubicBezTo>
                  <a:cubicBezTo>
                    <a:pt x="5280" y="16864"/>
                    <a:pt x="5390" y="17854"/>
                    <a:pt x="5830" y="18624"/>
                  </a:cubicBezTo>
                  <a:cubicBezTo>
                    <a:pt x="6270" y="19394"/>
                    <a:pt x="7040" y="19944"/>
                    <a:pt x="7920" y="20274"/>
                  </a:cubicBezTo>
                  <a:cubicBezTo>
                    <a:pt x="8128" y="20300"/>
                    <a:pt x="8335" y="20313"/>
                    <a:pt x="8543" y="20313"/>
                  </a:cubicBezTo>
                  <a:cubicBezTo>
                    <a:pt x="9215" y="20313"/>
                    <a:pt x="9888" y="20170"/>
                    <a:pt x="10560" y="19834"/>
                  </a:cubicBezTo>
                  <a:lnTo>
                    <a:pt x="10560" y="19834"/>
                  </a:lnTo>
                  <a:lnTo>
                    <a:pt x="10450" y="19944"/>
                  </a:lnTo>
                  <a:cubicBezTo>
                    <a:pt x="14189" y="18184"/>
                    <a:pt x="16499" y="14554"/>
                    <a:pt x="16499" y="10485"/>
                  </a:cubicBezTo>
                  <a:cubicBezTo>
                    <a:pt x="16499" y="6525"/>
                    <a:pt x="14299" y="2896"/>
                    <a:pt x="10780" y="1136"/>
                  </a:cubicBezTo>
                  <a:cubicBezTo>
                    <a:pt x="9247" y="369"/>
                    <a:pt x="7582" y="0"/>
                    <a:pt x="5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6" name="Google Shape;1696;p39"/>
            <p:cNvSpPr/>
            <p:nvPr/>
          </p:nvSpPr>
          <p:spPr>
            <a:xfrm>
              <a:off x="536000" y="3011450"/>
              <a:ext cx="452800" cy="510200"/>
            </a:xfrm>
            <a:custGeom>
              <a:avLst/>
              <a:gdLst/>
              <a:ahLst/>
              <a:cxnLst/>
              <a:rect l="l" t="t" r="r" b="b"/>
              <a:pathLst>
                <a:path w="18112" h="20408" extrusionOk="0">
                  <a:moveTo>
                    <a:pt x="10240" y="8204"/>
                  </a:moveTo>
                  <a:cubicBezTo>
                    <a:pt x="10240" y="8204"/>
                    <a:pt x="10258" y="8248"/>
                    <a:pt x="10303" y="8360"/>
                  </a:cubicBezTo>
                  <a:cubicBezTo>
                    <a:pt x="10303" y="8362"/>
                    <a:pt x="10303" y="8364"/>
                    <a:pt x="10303" y="8366"/>
                  </a:cubicBezTo>
                  <a:lnTo>
                    <a:pt x="10303" y="8366"/>
                  </a:lnTo>
                  <a:cubicBezTo>
                    <a:pt x="10268" y="8276"/>
                    <a:pt x="10240" y="8204"/>
                    <a:pt x="10240" y="8204"/>
                  </a:cubicBezTo>
                  <a:close/>
                  <a:moveTo>
                    <a:pt x="10462" y="9037"/>
                  </a:moveTo>
                  <a:cubicBezTo>
                    <a:pt x="10470" y="9087"/>
                    <a:pt x="10489" y="9172"/>
                    <a:pt x="10524" y="9302"/>
                  </a:cubicBezTo>
                  <a:lnTo>
                    <a:pt x="10524" y="9302"/>
                  </a:lnTo>
                  <a:cubicBezTo>
                    <a:pt x="10506" y="9211"/>
                    <a:pt x="10488" y="9120"/>
                    <a:pt x="10462" y="9037"/>
                  </a:cubicBezTo>
                  <a:close/>
                  <a:moveTo>
                    <a:pt x="10524" y="9302"/>
                  </a:moveTo>
                  <a:cubicBezTo>
                    <a:pt x="10551" y="9437"/>
                    <a:pt x="10579" y="9572"/>
                    <a:pt x="10633" y="9680"/>
                  </a:cubicBezTo>
                  <a:cubicBezTo>
                    <a:pt x="10586" y="9525"/>
                    <a:pt x="10551" y="9401"/>
                    <a:pt x="10524" y="9302"/>
                  </a:cubicBezTo>
                  <a:close/>
                  <a:moveTo>
                    <a:pt x="9880" y="12220"/>
                  </a:moveTo>
                  <a:lnTo>
                    <a:pt x="9880" y="12220"/>
                  </a:lnTo>
                  <a:cubicBezTo>
                    <a:pt x="9718" y="12406"/>
                    <a:pt x="9662" y="12477"/>
                    <a:pt x="9666" y="12477"/>
                  </a:cubicBezTo>
                  <a:cubicBezTo>
                    <a:pt x="9672" y="12477"/>
                    <a:pt x="9776" y="12360"/>
                    <a:pt x="9880" y="12220"/>
                  </a:cubicBezTo>
                  <a:close/>
                  <a:moveTo>
                    <a:pt x="9568" y="12744"/>
                  </a:moveTo>
                  <a:cubicBezTo>
                    <a:pt x="9575" y="12744"/>
                    <a:pt x="9537" y="12778"/>
                    <a:pt x="9423" y="12869"/>
                  </a:cubicBezTo>
                  <a:cubicBezTo>
                    <a:pt x="9385" y="12882"/>
                    <a:pt x="9349" y="12896"/>
                    <a:pt x="9314" y="12911"/>
                  </a:cubicBezTo>
                  <a:lnTo>
                    <a:pt x="9314" y="12911"/>
                  </a:lnTo>
                  <a:cubicBezTo>
                    <a:pt x="9431" y="12829"/>
                    <a:pt x="9557" y="12744"/>
                    <a:pt x="9568" y="12744"/>
                  </a:cubicBezTo>
                  <a:close/>
                  <a:moveTo>
                    <a:pt x="8891" y="13256"/>
                  </a:moveTo>
                  <a:cubicBezTo>
                    <a:pt x="8895" y="13256"/>
                    <a:pt x="8860" y="13271"/>
                    <a:pt x="8763" y="13309"/>
                  </a:cubicBezTo>
                  <a:cubicBezTo>
                    <a:pt x="8752" y="13309"/>
                    <a:pt x="8741" y="13310"/>
                    <a:pt x="8731" y="13310"/>
                  </a:cubicBezTo>
                  <a:lnTo>
                    <a:pt x="8731" y="13310"/>
                  </a:lnTo>
                  <a:cubicBezTo>
                    <a:pt x="8817" y="13280"/>
                    <a:pt x="8887" y="13256"/>
                    <a:pt x="8891" y="13256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8"/>
                    <a:pt x="8873" y="111"/>
                  </a:cubicBezTo>
                  <a:cubicBezTo>
                    <a:pt x="7993" y="331"/>
                    <a:pt x="7333" y="881"/>
                    <a:pt x="6783" y="1761"/>
                  </a:cubicBezTo>
                  <a:cubicBezTo>
                    <a:pt x="6013" y="3191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930"/>
                  </a:cubicBezTo>
                  <a:lnTo>
                    <a:pt x="9313" y="7150"/>
                  </a:lnTo>
                  <a:lnTo>
                    <a:pt x="9313" y="7150"/>
                  </a:lnTo>
                  <a:cubicBezTo>
                    <a:pt x="9561" y="7398"/>
                    <a:pt x="9669" y="7506"/>
                    <a:pt x="9863" y="7700"/>
                  </a:cubicBezTo>
                  <a:lnTo>
                    <a:pt x="9973" y="7920"/>
                  </a:lnTo>
                  <a:cubicBezTo>
                    <a:pt x="10128" y="8075"/>
                    <a:pt x="10228" y="8285"/>
                    <a:pt x="10313" y="8472"/>
                  </a:cubicBezTo>
                  <a:lnTo>
                    <a:pt x="10313" y="8472"/>
                  </a:lnTo>
                  <a:cubicBezTo>
                    <a:pt x="10340" y="8625"/>
                    <a:pt x="10413" y="8731"/>
                    <a:pt x="10413" y="8910"/>
                  </a:cubicBezTo>
                  <a:cubicBezTo>
                    <a:pt x="10432" y="8949"/>
                    <a:pt x="10448" y="8992"/>
                    <a:pt x="10462" y="9037"/>
                  </a:cubicBezTo>
                  <a:lnTo>
                    <a:pt x="10462" y="9037"/>
                  </a:lnTo>
                  <a:cubicBezTo>
                    <a:pt x="10456" y="8995"/>
                    <a:pt x="10458" y="8978"/>
                    <a:pt x="10465" y="8978"/>
                  </a:cubicBezTo>
                  <a:cubicBezTo>
                    <a:pt x="10489" y="8978"/>
                    <a:pt x="10576" y="9179"/>
                    <a:pt x="10633" y="9350"/>
                  </a:cubicBezTo>
                  <a:cubicBezTo>
                    <a:pt x="10743" y="9790"/>
                    <a:pt x="10633" y="9680"/>
                    <a:pt x="10633" y="9900"/>
                  </a:cubicBezTo>
                  <a:lnTo>
                    <a:pt x="10633" y="10346"/>
                  </a:lnTo>
                  <a:lnTo>
                    <a:pt x="10633" y="10346"/>
                  </a:lnTo>
                  <a:cubicBezTo>
                    <a:pt x="10603" y="10530"/>
                    <a:pt x="10563" y="10769"/>
                    <a:pt x="10523" y="10890"/>
                  </a:cubicBezTo>
                  <a:cubicBezTo>
                    <a:pt x="10468" y="11055"/>
                    <a:pt x="10413" y="11192"/>
                    <a:pt x="10358" y="11330"/>
                  </a:cubicBezTo>
                  <a:lnTo>
                    <a:pt x="10358" y="11330"/>
                  </a:lnTo>
                  <a:lnTo>
                    <a:pt x="10303" y="11440"/>
                  </a:lnTo>
                  <a:cubicBezTo>
                    <a:pt x="10303" y="11453"/>
                    <a:pt x="10301" y="11467"/>
                    <a:pt x="10298" y="11480"/>
                  </a:cubicBezTo>
                  <a:lnTo>
                    <a:pt x="10298" y="11480"/>
                  </a:lnTo>
                  <a:cubicBezTo>
                    <a:pt x="10288" y="11505"/>
                    <a:pt x="10278" y="11531"/>
                    <a:pt x="10269" y="11557"/>
                  </a:cubicBezTo>
                  <a:lnTo>
                    <a:pt x="10269" y="11557"/>
                  </a:lnTo>
                  <a:cubicBezTo>
                    <a:pt x="10228" y="11638"/>
                    <a:pt x="10155" y="11735"/>
                    <a:pt x="10083" y="11880"/>
                  </a:cubicBezTo>
                  <a:cubicBezTo>
                    <a:pt x="10051" y="11974"/>
                    <a:pt x="9966" y="12105"/>
                    <a:pt x="9880" y="12220"/>
                  </a:cubicBezTo>
                  <a:lnTo>
                    <a:pt x="9880" y="12220"/>
                  </a:lnTo>
                  <a:cubicBezTo>
                    <a:pt x="9935" y="12157"/>
                    <a:pt x="10002" y="12081"/>
                    <a:pt x="10083" y="11990"/>
                  </a:cubicBezTo>
                  <a:lnTo>
                    <a:pt x="10083" y="11990"/>
                  </a:lnTo>
                  <a:cubicBezTo>
                    <a:pt x="9973" y="12210"/>
                    <a:pt x="9753" y="12430"/>
                    <a:pt x="9533" y="12650"/>
                  </a:cubicBezTo>
                  <a:lnTo>
                    <a:pt x="9234" y="12948"/>
                  </a:lnTo>
                  <a:lnTo>
                    <a:pt x="9234" y="12948"/>
                  </a:lnTo>
                  <a:cubicBezTo>
                    <a:pt x="8999" y="13064"/>
                    <a:pt x="8806" y="13222"/>
                    <a:pt x="8543" y="13309"/>
                  </a:cubicBezTo>
                  <a:cubicBezTo>
                    <a:pt x="8458" y="13352"/>
                    <a:pt x="8407" y="13380"/>
                    <a:pt x="8383" y="13397"/>
                  </a:cubicBezTo>
                  <a:lnTo>
                    <a:pt x="8383" y="13397"/>
                  </a:lnTo>
                  <a:cubicBezTo>
                    <a:pt x="8332" y="13410"/>
                    <a:pt x="8277" y="13419"/>
                    <a:pt x="8213" y="13419"/>
                  </a:cubicBezTo>
                  <a:cubicBezTo>
                    <a:pt x="7994" y="13529"/>
                    <a:pt x="7884" y="13529"/>
                    <a:pt x="7667" y="13637"/>
                  </a:cubicBezTo>
                  <a:lnTo>
                    <a:pt x="7667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2" y="13616"/>
                    <a:pt x="7773" y="13639"/>
                  </a:cubicBezTo>
                  <a:lnTo>
                    <a:pt x="7663" y="13639"/>
                  </a:lnTo>
                  <a:cubicBezTo>
                    <a:pt x="7664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39"/>
                  </a:cubicBezTo>
                  <a:lnTo>
                    <a:pt x="6673" y="13639"/>
                  </a:lnTo>
                  <a:cubicBezTo>
                    <a:pt x="6673" y="13529"/>
                    <a:pt x="6013" y="13419"/>
                    <a:pt x="5903" y="13419"/>
                  </a:cubicBezTo>
                  <a:cubicBezTo>
                    <a:pt x="5537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2" y="19139"/>
                    <a:pt x="14482" y="17709"/>
                    <a:pt x="15692" y="15949"/>
                  </a:cubicBezTo>
                  <a:cubicBezTo>
                    <a:pt x="17892" y="12650"/>
                    <a:pt x="18112" y="8470"/>
                    <a:pt x="16352" y="4950"/>
                  </a:cubicBezTo>
                  <a:cubicBezTo>
                    <a:pt x="15362" y="2971"/>
                    <a:pt x="13602" y="1431"/>
                    <a:pt x="11513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7" name="Google Shape;1697;p39"/>
            <p:cNvSpPr/>
            <p:nvPr/>
          </p:nvSpPr>
          <p:spPr>
            <a:xfrm>
              <a:off x="238125" y="3495400"/>
              <a:ext cx="409725" cy="509625"/>
            </a:xfrm>
            <a:custGeom>
              <a:avLst/>
              <a:gdLst/>
              <a:ahLst/>
              <a:cxnLst/>
              <a:rect l="l" t="t" r="r" b="b"/>
              <a:pathLst>
                <a:path w="16389" h="20385" extrusionOk="0">
                  <a:moveTo>
                    <a:pt x="7984" y="7116"/>
                  </a:moveTo>
                  <a:lnTo>
                    <a:pt x="7984" y="7116"/>
                  </a:lnTo>
                  <a:cubicBezTo>
                    <a:pt x="7959" y="7132"/>
                    <a:pt x="7933" y="7151"/>
                    <a:pt x="7907" y="7173"/>
                  </a:cubicBezTo>
                  <a:lnTo>
                    <a:pt x="7907" y="7173"/>
                  </a:lnTo>
                  <a:cubicBezTo>
                    <a:pt x="7903" y="7180"/>
                    <a:pt x="7899" y="7187"/>
                    <a:pt x="7895" y="7194"/>
                  </a:cubicBezTo>
                  <a:lnTo>
                    <a:pt x="7895" y="7194"/>
                  </a:lnTo>
                  <a:cubicBezTo>
                    <a:pt x="7924" y="7168"/>
                    <a:pt x="7955" y="7142"/>
                    <a:pt x="7984" y="7116"/>
                  </a:cubicBezTo>
                  <a:close/>
                  <a:moveTo>
                    <a:pt x="7039" y="8470"/>
                  </a:moveTo>
                  <a:lnTo>
                    <a:pt x="7039" y="8470"/>
                  </a:lnTo>
                  <a:cubicBezTo>
                    <a:pt x="7006" y="8536"/>
                    <a:pt x="6983" y="8613"/>
                    <a:pt x="6964" y="8696"/>
                  </a:cubicBezTo>
                  <a:lnTo>
                    <a:pt x="6964" y="8696"/>
                  </a:lnTo>
                  <a:cubicBezTo>
                    <a:pt x="6979" y="8651"/>
                    <a:pt x="7003" y="8578"/>
                    <a:pt x="7039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19" y="9597"/>
                    <a:pt x="6819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227" y="12825"/>
                  </a:moveTo>
                  <a:lnTo>
                    <a:pt x="8227" y="12825"/>
                  </a:lnTo>
                  <a:cubicBezTo>
                    <a:pt x="8259" y="12853"/>
                    <a:pt x="8293" y="12881"/>
                    <a:pt x="8325" y="12908"/>
                  </a:cubicBezTo>
                  <a:lnTo>
                    <a:pt x="8325" y="12908"/>
                  </a:lnTo>
                  <a:lnTo>
                    <a:pt x="8249" y="12869"/>
                  </a:lnTo>
                  <a:lnTo>
                    <a:pt x="8227" y="12825"/>
                  </a:lnTo>
                  <a:close/>
                  <a:moveTo>
                    <a:pt x="8671" y="13146"/>
                  </a:moveTo>
                  <a:cubicBezTo>
                    <a:pt x="8676" y="13146"/>
                    <a:pt x="8813" y="13198"/>
                    <a:pt x="8954" y="13251"/>
                  </a:cubicBezTo>
                  <a:lnTo>
                    <a:pt x="8954" y="13251"/>
                  </a:lnTo>
                  <a:cubicBezTo>
                    <a:pt x="8902" y="13234"/>
                    <a:pt x="8851" y="13217"/>
                    <a:pt x="8799" y="13199"/>
                  </a:cubicBezTo>
                  <a:cubicBezTo>
                    <a:pt x="8704" y="13161"/>
                    <a:pt x="8668" y="13146"/>
                    <a:pt x="8671" y="13146"/>
                  </a:cubicBezTo>
                  <a:close/>
                  <a:moveTo>
                    <a:pt x="9610" y="13480"/>
                  </a:moveTo>
                  <a:cubicBezTo>
                    <a:pt x="9679" y="13480"/>
                    <a:pt x="9862" y="13493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0"/>
                    <a:pt x="9610" y="13480"/>
                  </a:cubicBezTo>
                  <a:close/>
                  <a:moveTo>
                    <a:pt x="7809" y="1"/>
                  </a:moveTo>
                  <a:cubicBezTo>
                    <a:pt x="7223" y="1"/>
                    <a:pt x="6636" y="147"/>
                    <a:pt x="6049" y="441"/>
                  </a:cubicBez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19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8" y="20384"/>
                    <a:pt x="12561" y="20261"/>
                    <a:pt x="13529" y="20019"/>
                  </a:cubicBezTo>
                  <a:cubicBezTo>
                    <a:pt x="15398" y="19579"/>
                    <a:pt x="16388" y="17599"/>
                    <a:pt x="15948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5" y="13350"/>
                    <a:pt x="11659" y="13419"/>
                  </a:cubicBezTo>
                  <a:lnTo>
                    <a:pt x="11109" y="13529"/>
                  </a:lnTo>
                  <a:lnTo>
                    <a:pt x="10229" y="13529"/>
                  </a:lnTo>
                  <a:lnTo>
                    <a:pt x="9789" y="13419"/>
                  </a:lnTo>
                  <a:cubicBezTo>
                    <a:pt x="9562" y="13419"/>
                    <a:pt x="9336" y="13367"/>
                    <a:pt x="9109" y="13299"/>
                  </a:cubicBezTo>
                  <a:lnTo>
                    <a:pt x="9109" y="13299"/>
                  </a:lnTo>
                  <a:lnTo>
                    <a:pt x="8689" y="13089"/>
                  </a:lnTo>
                  <a:lnTo>
                    <a:pt x="8469" y="12979"/>
                  </a:lnTo>
                  <a:cubicBezTo>
                    <a:pt x="8317" y="12828"/>
                    <a:pt x="8218" y="12728"/>
                    <a:pt x="8144" y="12659"/>
                  </a:cubicBezTo>
                  <a:lnTo>
                    <a:pt x="8144" y="12659"/>
                  </a:lnTo>
                  <a:lnTo>
                    <a:pt x="8139" y="12649"/>
                  </a:lnTo>
                  <a:cubicBezTo>
                    <a:pt x="8135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4"/>
                    <a:pt x="7948" y="12499"/>
                    <a:pt x="7809" y="12429"/>
                  </a:cubicBezTo>
                  <a:cubicBezTo>
                    <a:pt x="7809" y="12429"/>
                    <a:pt x="7788" y="12408"/>
                    <a:pt x="7765" y="12376"/>
                  </a:cubicBezTo>
                  <a:lnTo>
                    <a:pt x="7765" y="12376"/>
                  </a:lnTo>
                  <a:cubicBezTo>
                    <a:pt x="7792" y="12409"/>
                    <a:pt x="7809" y="12429"/>
                    <a:pt x="7809" y="12429"/>
                  </a:cubicBezTo>
                  <a:lnTo>
                    <a:pt x="7738" y="12334"/>
                  </a:lnTo>
                  <a:lnTo>
                    <a:pt x="7738" y="12334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3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29" y="10728"/>
                    <a:pt x="6929" y="10450"/>
                  </a:cubicBezTo>
                  <a:cubicBezTo>
                    <a:pt x="6929" y="10416"/>
                    <a:pt x="6929" y="10378"/>
                    <a:pt x="6929" y="10340"/>
                  </a:cubicBezTo>
                  <a:cubicBezTo>
                    <a:pt x="6929" y="10010"/>
                    <a:pt x="6929" y="9790"/>
                    <a:pt x="6929" y="9460"/>
                  </a:cubicBezTo>
                  <a:lnTo>
                    <a:pt x="6929" y="9020"/>
                  </a:lnTo>
                  <a:cubicBezTo>
                    <a:pt x="6929" y="9020"/>
                    <a:pt x="6896" y="9253"/>
                    <a:pt x="6866" y="9427"/>
                  </a:cubicBezTo>
                  <a:lnTo>
                    <a:pt x="6866" y="9427"/>
                  </a:lnTo>
                  <a:cubicBezTo>
                    <a:pt x="6856" y="9403"/>
                    <a:pt x="6819" y="9414"/>
                    <a:pt x="6819" y="9350"/>
                  </a:cubicBezTo>
                  <a:cubicBezTo>
                    <a:pt x="6896" y="9119"/>
                    <a:pt x="6919" y="8889"/>
                    <a:pt x="6964" y="8696"/>
                  </a:cubicBezTo>
                  <a:lnTo>
                    <a:pt x="6964" y="8696"/>
                  </a:lnTo>
                  <a:cubicBezTo>
                    <a:pt x="6949" y="8741"/>
                    <a:pt x="6942" y="8759"/>
                    <a:pt x="6942" y="8759"/>
                  </a:cubicBezTo>
                  <a:cubicBezTo>
                    <a:pt x="6939" y="8759"/>
                    <a:pt x="7039" y="8434"/>
                    <a:pt x="7039" y="8360"/>
                  </a:cubicBezTo>
                  <a:cubicBezTo>
                    <a:pt x="7039" y="8307"/>
                    <a:pt x="7078" y="8234"/>
                    <a:pt x="7135" y="8151"/>
                  </a:cubicBezTo>
                  <a:lnTo>
                    <a:pt x="7135" y="8151"/>
                  </a:lnTo>
                  <a:cubicBezTo>
                    <a:pt x="7093" y="8239"/>
                    <a:pt x="7039" y="8381"/>
                    <a:pt x="7039" y="8470"/>
                  </a:cubicBezTo>
                  <a:cubicBezTo>
                    <a:pt x="7146" y="8221"/>
                    <a:pt x="7184" y="8110"/>
                    <a:pt x="7186" y="8081"/>
                  </a:cubicBezTo>
                  <a:lnTo>
                    <a:pt x="7186" y="8081"/>
                  </a:lnTo>
                  <a:cubicBezTo>
                    <a:pt x="7168" y="8105"/>
                    <a:pt x="7151" y="8129"/>
                    <a:pt x="7135" y="8151"/>
                  </a:cubicBezTo>
                  <a:lnTo>
                    <a:pt x="7135" y="8151"/>
                  </a:lnTo>
                  <a:cubicBezTo>
                    <a:pt x="7158" y="8105"/>
                    <a:pt x="7177" y="8073"/>
                    <a:pt x="7184" y="8073"/>
                  </a:cubicBezTo>
                  <a:cubicBezTo>
                    <a:pt x="7185" y="8073"/>
                    <a:pt x="7186" y="8076"/>
                    <a:pt x="7186" y="8081"/>
                  </a:cubicBezTo>
                  <a:lnTo>
                    <a:pt x="7186" y="8081"/>
                  </a:lnTo>
                  <a:cubicBezTo>
                    <a:pt x="7330" y="7890"/>
                    <a:pt x="7536" y="7662"/>
                    <a:pt x="7589" y="7498"/>
                  </a:cubicBezTo>
                  <a:lnTo>
                    <a:pt x="7589" y="7498"/>
                  </a:lnTo>
                  <a:cubicBezTo>
                    <a:pt x="7690" y="7420"/>
                    <a:pt x="7813" y="7330"/>
                    <a:pt x="7895" y="7194"/>
                  </a:cubicBezTo>
                  <a:lnTo>
                    <a:pt x="7895" y="7194"/>
                  </a:lnTo>
                  <a:cubicBezTo>
                    <a:pt x="7810" y="7269"/>
                    <a:pt x="7731" y="7338"/>
                    <a:pt x="7699" y="7370"/>
                  </a:cubicBezTo>
                  <a:cubicBezTo>
                    <a:pt x="7780" y="7290"/>
                    <a:pt x="7845" y="7224"/>
                    <a:pt x="7907" y="7173"/>
                  </a:cubicBezTo>
                  <a:lnTo>
                    <a:pt x="7907" y="7173"/>
                  </a:lnTo>
                  <a:cubicBezTo>
                    <a:pt x="7911" y="7165"/>
                    <a:pt x="7915" y="7158"/>
                    <a:pt x="7919" y="7150"/>
                  </a:cubicBezTo>
                  <a:lnTo>
                    <a:pt x="8029" y="7040"/>
                  </a:lnTo>
                  <a:cubicBezTo>
                    <a:pt x="8128" y="6966"/>
                    <a:pt x="8172" y="6936"/>
                    <a:pt x="8178" y="6936"/>
                  </a:cubicBezTo>
                  <a:cubicBezTo>
                    <a:pt x="8188" y="6936"/>
                    <a:pt x="8094" y="7020"/>
                    <a:pt x="7984" y="7116"/>
                  </a:cubicBezTo>
                  <a:lnTo>
                    <a:pt x="7984" y="7116"/>
                  </a:lnTo>
                  <a:cubicBezTo>
                    <a:pt x="8063" y="7065"/>
                    <a:pt x="8144" y="7040"/>
                    <a:pt x="8249" y="7040"/>
                  </a:cubicBezTo>
                  <a:cubicBezTo>
                    <a:pt x="8579" y="6710"/>
                    <a:pt x="9019" y="6600"/>
                    <a:pt x="9349" y="6380"/>
                  </a:cubicBezTo>
                  <a:cubicBezTo>
                    <a:pt x="10229" y="5940"/>
                    <a:pt x="10889" y="5280"/>
                    <a:pt x="11109" y="4400"/>
                  </a:cubicBezTo>
                  <a:cubicBezTo>
                    <a:pt x="11659" y="2531"/>
                    <a:pt x="10559" y="661"/>
                    <a:pt x="8689" y="111"/>
                  </a:cubicBezTo>
                  <a:cubicBezTo>
                    <a:pt x="8396" y="37"/>
                    <a:pt x="8102" y="1"/>
                    <a:pt x="78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8" name="Google Shape;1698;p39"/>
            <p:cNvSpPr/>
            <p:nvPr/>
          </p:nvSpPr>
          <p:spPr>
            <a:xfrm>
              <a:off x="854050" y="3496700"/>
              <a:ext cx="485800" cy="510175"/>
            </a:xfrm>
            <a:custGeom>
              <a:avLst/>
              <a:gdLst/>
              <a:ahLst/>
              <a:cxnLst/>
              <a:rect l="l" t="t" r="r" b="b"/>
              <a:pathLst>
                <a:path w="19432" h="20407" extrusionOk="0">
                  <a:moveTo>
                    <a:pt x="8959" y="9068"/>
                  </a:moveTo>
                  <a:cubicBezTo>
                    <a:pt x="8926" y="9145"/>
                    <a:pt x="8899" y="9201"/>
                    <a:pt x="8890" y="9201"/>
                  </a:cubicBezTo>
                  <a:cubicBezTo>
                    <a:pt x="8883" y="9201"/>
                    <a:pt x="8887" y="9166"/>
                    <a:pt x="8909" y="9078"/>
                  </a:cubicBezTo>
                  <a:cubicBezTo>
                    <a:pt x="8929" y="9078"/>
                    <a:pt x="8946" y="9074"/>
                    <a:pt x="8959" y="9068"/>
                  </a:cubicBezTo>
                  <a:close/>
                  <a:moveTo>
                    <a:pt x="8799" y="10618"/>
                  </a:moveTo>
                  <a:lnTo>
                    <a:pt x="8799" y="10618"/>
                  </a:lnTo>
                  <a:cubicBezTo>
                    <a:pt x="8825" y="10711"/>
                    <a:pt x="8847" y="10795"/>
                    <a:pt x="8867" y="10870"/>
                  </a:cubicBezTo>
                  <a:lnTo>
                    <a:pt x="8867" y="10870"/>
                  </a:lnTo>
                  <a:cubicBezTo>
                    <a:pt x="8849" y="10788"/>
                    <a:pt x="8828" y="10703"/>
                    <a:pt x="8799" y="10618"/>
                  </a:cubicBezTo>
                  <a:close/>
                  <a:moveTo>
                    <a:pt x="8867" y="10870"/>
                  </a:moveTo>
                  <a:lnTo>
                    <a:pt x="8867" y="10870"/>
                  </a:lnTo>
                  <a:cubicBezTo>
                    <a:pt x="8903" y="11039"/>
                    <a:pt x="8924" y="11192"/>
                    <a:pt x="8964" y="11295"/>
                  </a:cubicBezTo>
                  <a:lnTo>
                    <a:pt x="8964" y="11295"/>
                  </a:lnTo>
                  <a:cubicBezTo>
                    <a:pt x="8950" y="11211"/>
                    <a:pt x="8919" y="11075"/>
                    <a:pt x="8867" y="10870"/>
                  </a:cubicBezTo>
                  <a:close/>
                  <a:moveTo>
                    <a:pt x="9639" y="12826"/>
                  </a:moveTo>
                  <a:cubicBezTo>
                    <a:pt x="9691" y="12903"/>
                    <a:pt x="9728" y="12960"/>
                    <a:pt x="9718" y="12960"/>
                  </a:cubicBezTo>
                  <a:cubicBezTo>
                    <a:pt x="9714" y="12960"/>
                    <a:pt x="9702" y="12950"/>
                    <a:pt x="9679" y="12927"/>
                  </a:cubicBezTo>
                  <a:lnTo>
                    <a:pt x="9639" y="12826"/>
                  </a:lnTo>
                  <a:close/>
                  <a:moveTo>
                    <a:pt x="12339" y="0"/>
                  </a:moveTo>
                  <a:cubicBezTo>
                    <a:pt x="11129" y="0"/>
                    <a:pt x="9932" y="191"/>
                    <a:pt x="8799" y="609"/>
                  </a:cubicBezTo>
                  <a:cubicBezTo>
                    <a:pt x="2750" y="2809"/>
                    <a:pt x="0" y="9738"/>
                    <a:pt x="2970" y="15457"/>
                  </a:cubicBezTo>
                  <a:cubicBezTo>
                    <a:pt x="4070" y="17437"/>
                    <a:pt x="5830" y="19087"/>
                    <a:pt x="7920" y="19967"/>
                  </a:cubicBezTo>
                  <a:cubicBezTo>
                    <a:pt x="8433" y="20260"/>
                    <a:pt x="8995" y="20407"/>
                    <a:pt x="9606" y="20407"/>
                  </a:cubicBezTo>
                  <a:cubicBezTo>
                    <a:pt x="9912" y="20407"/>
                    <a:pt x="10229" y="20370"/>
                    <a:pt x="10559" y="20297"/>
                  </a:cubicBezTo>
                  <a:cubicBezTo>
                    <a:pt x="11329" y="20077"/>
                    <a:pt x="12099" y="19527"/>
                    <a:pt x="12539" y="18757"/>
                  </a:cubicBezTo>
                  <a:cubicBezTo>
                    <a:pt x="13309" y="17217"/>
                    <a:pt x="13089" y="14797"/>
                    <a:pt x="11329" y="14027"/>
                  </a:cubicBezTo>
                  <a:lnTo>
                    <a:pt x="11549" y="13917"/>
                  </a:lnTo>
                  <a:cubicBezTo>
                    <a:pt x="11109" y="13807"/>
                    <a:pt x="10779" y="13587"/>
                    <a:pt x="10449" y="13477"/>
                  </a:cubicBezTo>
                  <a:lnTo>
                    <a:pt x="10119" y="13147"/>
                  </a:lnTo>
                  <a:cubicBezTo>
                    <a:pt x="10002" y="13069"/>
                    <a:pt x="9940" y="13033"/>
                    <a:pt x="9916" y="13024"/>
                  </a:cubicBezTo>
                  <a:lnTo>
                    <a:pt x="9916" y="13024"/>
                  </a:lnTo>
                  <a:cubicBezTo>
                    <a:pt x="9793" y="12913"/>
                    <a:pt x="9701" y="12795"/>
                    <a:pt x="9569" y="12597"/>
                  </a:cubicBezTo>
                  <a:lnTo>
                    <a:pt x="9533" y="12561"/>
                  </a:lnTo>
                  <a:lnTo>
                    <a:pt x="9533" y="12561"/>
                  </a:lnTo>
                  <a:lnTo>
                    <a:pt x="9459" y="12377"/>
                  </a:lnTo>
                  <a:cubicBezTo>
                    <a:pt x="9306" y="12224"/>
                    <a:pt x="9206" y="12071"/>
                    <a:pt x="9123" y="11881"/>
                  </a:cubicBezTo>
                  <a:lnTo>
                    <a:pt x="9123" y="11881"/>
                  </a:lnTo>
                  <a:cubicBezTo>
                    <a:pt x="9099" y="11761"/>
                    <a:pt x="9019" y="11574"/>
                    <a:pt x="9019" y="11388"/>
                  </a:cubicBezTo>
                  <a:cubicBezTo>
                    <a:pt x="8997" y="11365"/>
                    <a:pt x="8979" y="11333"/>
                    <a:pt x="8964" y="11295"/>
                  </a:cubicBezTo>
                  <a:lnTo>
                    <a:pt x="8964" y="11295"/>
                  </a:lnTo>
                  <a:cubicBezTo>
                    <a:pt x="8977" y="11370"/>
                    <a:pt x="8976" y="11402"/>
                    <a:pt x="8967" y="11402"/>
                  </a:cubicBezTo>
                  <a:cubicBezTo>
                    <a:pt x="8942" y="11402"/>
                    <a:pt x="8856" y="11175"/>
                    <a:pt x="8799" y="10948"/>
                  </a:cubicBezTo>
                  <a:cubicBezTo>
                    <a:pt x="8690" y="10618"/>
                    <a:pt x="8799" y="10618"/>
                    <a:pt x="8799" y="10508"/>
                  </a:cubicBezTo>
                  <a:lnTo>
                    <a:pt x="8799" y="10005"/>
                  </a:lnTo>
                  <a:lnTo>
                    <a:pt x="8799" y="10005"/>
                  </a:lnTo>
                  <a:cubicBezTo>
                    <a:pt x="8829" y="9818"/>
                    <a:pt x="8869" y="9569"/>
                    <a:pt x="8909" y="9408"/>
                  </a:cubicBezTo>
                  <a:cubicBezTo>
                    <a:pt x="8999" y="9228"/>
                    <a:pt x="9089" y="8975"/>
                    <a:pt x="9119" y="8769"/>
                  </a:cubicBezTo>
                  <a:lnTo>
                    <a:pt x="9119" y="8769"/>
                  </a:lnTo>
                  <a:lnTo>
                    <a:pt x="9239" y="8528"/>
                  </a:lnTo>
                  <a:cubicBezTo>
                    <a:pt x="9385" y="8310"/>
                    <a:pt x="9770" y="7900"/>
                    <a:pt x="9730" y="7900"/>
                  </a:cubicBezTo>
                  <a:cubicBezTo>
                    <a:pt x="9709" y="7900"/>
                    <a:pt x="9576" y="8009"/>
                    <a:pt x="9239" y="8308"/>
                  </a:cubicBezTo>
                  <a:cubicBezTo>
                    <a:pt x="9459" y="8088"/>
                    <a:pt x="9679" y="7868"/>
                    <a:pt x="9899" y="7648"/>
                  </a:cubicBezTo>
                  <a:lnTo>
                    <a:pt x="10009" y="7538"/>
                  </a:lnTo>
                  <a:lnTo>
                    <a:pt x="10009" y="7538"/>
                  </a:lnTo>
                  <a:cubicBezTo>
                    <a:pt x="10339" y="7318"/>
                    <a:pt x="10559" y="7208"/>
                    <a:pt x="10889" y="7098"/>
                  </a:cubicBezTo>
                  <a:cubicBezTo>
                    <a:pt x="10925" y="7074"/>
                    <a:pt x="10954" y="7054"/>
                    <a:pt x="10978" y="7036"/>
                  </a:cubicBezTo>
                  <a:lnTo>
                    <a:pt x="10978" y="7036"/>
                  </a:lnTo>
                  <a:lnTo>
                    <a:pt x="11219" y="6988"/>
                  </a:lnTo>
                  <a:lnTo>
                    <a:pt x="11659" y="6878"/>
                  </a:lnTo>
                  <a:lnTo>
                    <a:pt x="11989" y="6878"/>
                  </a:lnTo>
                  <a:cubicBezTo>
                    <a:pt x="12090" y="6838"/>
                    <a:pt x="12121" y="6812"/>
                    <a:pt x="12107" y="6797"/>
                  </a:cubicBezTo>
                  <a:lnTo>
                    <a:pt x="12107" y="6797"/>
                  </a:lnTo>
                  <a:cubicBezTo>
                    <a:pt x="12136" y="6796"/>
                    <a:pt x="12166" y="6796"/>
                    <a:pt x="12195" y="6796"/>
                  </a:cubicBezTo>
                  <a:cubicBezTo>
                    <a:pt x="12402" y="6796"/>
                    <a:pt x="12594" y="6823"/>
                    <a:pt x="12759" y="6878"/>
                  </a:cubicBezTo>
                  <a:cubicBezTo>
                    <a:pt x="12979" y="6878"/>
                    <a:pt x="13309" y="6878"/>
                    <a:pt x="13529" y="6988"/>
                  </a:cubicBezTo>
                  <a:cubicBezTo>
                    <a:pt x="13896" y="7089"/>
                    <a:pt x="14245" y="7135"/>
                    <a:pt x="14574" y="7135"/>
                  </a:cubicBezTo>
                  <a:cubicBezTo>
                    <a:pt x="18197" y="7135"/>
                    <a:pt x="19432" y="1498"/>
                    <a:pt x="15399" y="389"/>
                  </a:cubicBezTo>
                  <a:cubicBezTo>
                    <a:pt x="14391" y="137"/>
                    <a:pt x="13361" y="0"/>
                    <a:pt x="123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9" name="Google Shape;1699;p39"/>
            <p:cNvSpPr/>
            <p:nvPr/>
          </p:nvSpPr>
          <p:spPr>
            <a:xfrm>
              <a:off x="1566225" y="3495400"/>
              <a:ext cx="412475" cy="509625"/>
            </a:xfrm>
            <a:custGeom>
              <a:avLst/>
              <a:gdLst/>
              <a:ahLst/>
              <a:cxnLst/>
              <a:rect l="l" t="t" r="r" b="b"/>
              <a:pathLst>
                <a:path w="16499" h="20385" extrusionOk="0">
                  <a:moveTo>
                    <a:pt x="6966" y="10381"/>
                  </a:moveTo>
                  <a:lnTo>
                    <a:pt x="6966" y="10381"/>
                  </a:lnTo>
                  <a:cubicBezTo>
                    <a:pt x="6971" y="10442"/>
                    <a:pt x="6975" y="10501"/>
                    <a:pt x="6977" y="10550"/>
                  </a:cubicBezTo>
                  <a:lnTo>
                    <a:pt x="6977" y="10550"/>
                  </a:lnTo>
                  <a:cubicBezTo>
                    <a:pt x="7027" y="10526"/>
                    <a:pt x="7024" y="10457"/>
                    <a:pt x="6966" y="10381"/>
                  </a:cubicBezTo>
                  <a:close/>
                  <a:moveTo>
                    <a:pt x="7150" y="11110"/>
                  </a:moveTo>
                  <a:cubicBezTo>
                    <a:pt x="7150" y="11110"/>
                    <a:pt x="7186" y="11205"/>
                    <a:pt x="7226" y="11318"/>
                  </a:cubicBezTo>
                  <a:lnTo>
                    <a:pt x="7226" y="11318"/>
                  </a:lnTo>
                  <a:cubicBezTo>
                    <a:pt x="7193" y="11248"/>
                    <a:pt x="7150" y="11179"/>
                    <a:pt x="7150" y="11110"/>
                  </a:cubicBezTo>
                  <a:close/>
                  <a:moveTo>
                    <a:pt x="7260" y="11414"/>
                  </a:moveTo>
                  <a:cubicBezTo>
                    <a:pt x="7260" y="11423"/>
                    <a:pt x="7260" y="11431"/>
                    <a:pt x="7260" y="11440"/>
                  </a:cubicBezTo>
                  <a:cubicBezTo>
                    <a:pt x="7266" y="11449"/>
                    <a:pt x="7272" y="11458"/>
                    <a:pt x="7278" y="11467"/>
                  </a:cubicBezTo>
                  <a:lnTo>
                    <a:pt x="7278" y="11467"/>
                  </a:lnTo>
                  <a:cubicBezTo>
                    <a:pt x="7272" y="11450"/>
                    <a:pt x="7266" y="11432"/>
                    <a:pt x="7260" y="11414"/>
                  </a:cubicBezTo>
                  <a:close/>
                  <a:moveTo>
                    <a:pt x="8710" y="13146"/>
                  </a:moveTo>
                  <a:cubicBezTo>
                    <a:pt x="8729" y="13146"/>
                    <a:pt x="8861" y="13197"/>
                    <a:pt x="8992" y="13249"/>
                  </a:cubicBezTo>
                  <a:lnTo>
                    <a:pt x="8992" y="13249"/>
                  </a:lnTo>
                  <a:cubicBezTo>
                    <a:pt x="8930" y="13233"/>
                    <a:pt x="8866" y="13216"/>
                    <a:pt x="8800" y="13199"/>
                  </a:cubicBezTo>
                  <a:cubicBezTo>
                    <a:pt x="8724" y="13161"/>
                    <a:pt x="8700" y="13146"/>
                    <a:pt x="8710" y="13146"/>
                  </a:cubicBezTo>
                  <a:close/>
                  <a:moveTo>
                    <a:pt x="9077" y="13283"/>
                  </a:moveTo>
                  <a:cubicBezTo>
                    <a:pt x="9182" y="13326"/>
                    <a:pt x="9269" y="13362"/>
                    <a:pt x="9266" y="13362"/>
                  </a:cubicBezTo>
                  <a:cubicBezTo>
                    <a:pt x="9264" y="13362"/>
                    <a:pt x="9224" y="13347"/>
                    <a:pt x="9129" y="13309"/>
                  </a:cubicBezTo>
                  <a:lnTo>
                    <a:pt x="9077" y="13283"/>
                  </a:lnTo>
                  <a:close/>
                  <a:moveTo>
                    <a:pt x="9671" y="13480"/>
                  </a:moveTo>
                  <a:cubicBezTo>
                    <a:pt x="9741" y="13480"/>
                    <a:pt x="9936" y="13493"/>
                    <a:pt x="10339" y="13529"/>
                  </a:cubicBezTo>
                  <a:lnTo>
                    <a:pt x="10119" y="13529"/>
                  </a:lnTo>
                  <a:cubicBezTo>
                    <a:pt x="9899" y="13529"/>
                    <a:pt x="9533" y="13480"/>
                    <a:pt x="9671" y="13480"/>
                  </a:cubicBezTo>
                  <a:close/>
                  <a:moveTo>
                    <a:pt x="11549" y="13498"/>
                  </a:moveTo>
                  <a:cubicBezTo>
                    <a:pt x="11551" y="13498"/>
                    <a:pt x="11492" y="13506"/>
                    <a:pt x="11329" y="13529"/>
                  </a:cubicBezTo>
                  <a:lnTo>
                    <a:pt x="11302" y="13529"/>
                  </a:lnTo>
                  <a:cubicBezTo>
                    <a:pt x="11429" y="13513"/>
                    <a:pt x="11547" y="13498"/>
                    <a:pt x="11549" y="13498"/>
                  </a:cubicBezTo>
                  <a:close/>
                  <a:moveTo>
                    <a:pt x="7810" y="1"/>
                  </a:moveTo>
                  <a:cubicBezTo>
                    <a:pt x="7223" y="1"/>
                    <a:pt x="6636" y="147"/>
                    <a:pt x="6050" y="441"/>
                  </a:cubicBezTo>
                  <a:lnTo>
                    <a:pt x="6160" y="441"/>
                  </a:lnTo>
                  <a:cubicBezTo>
                    <a:pt x="2420" y="2091"/>
                    <a:pt x="0" y="5830"/>
                    <a:pt x="110" y="9900"/>
                  </a:cubicBezTo>
                  <a:cubicBezTo>
                    <a:pt x="110" y="13859"/>
                    <a:pt x="2310" y="17489"/>
                    <a:pt x="5720" y="19249"/>
                  </a:cubicBezTo>
                  <a:cubicBezTo>
                    <a:pt x="7322" y="20015"/>
                    <a:pt x="9013" y="20384"/>
                    <a:pt x="10708" y="20384"/>
                  </a:cubicBezTo>
                  <a:cubicBezTo>
                    <a:pt x="11689" y="20384"/>
                    <a:pt x="12671" y="20261"/>
                    <a:pt x="13639" y="20019"/>
                  </a:cubicBezTo>
                  <a:cubicBezTo>
                    <a:pt x="15399" y="19579"/>
                    <a:pt x="16499" y="17599"/>
                    <a:pt x="16059" y="15839"/>
                  </a:cubicBezTo>
                  <a:cubicBezTo>
                    <a:pt x="15596" y="14266"/>
                    <a:pt x="14199" y="13316"/>
                    <a:pt x="12654" y="13316"/>
                  </a:cubicBezTo>
                  <a:cubicBezTo>
                    <a:pt x="12363" y="13316"/>
                    <a:pt x="12066" y="13350"/>
                    <a:pt x="11769" y="13419"/>
                  </a:cubicBezTo>
                  <a:lnTo>
                    <a:pt x="11109" y="13529"/>
                  </a:lnTo>
                  <a:lnTo>
                    <a:pt x="10339" y="13529"/>
                  </a:lnTo>
                  <a:lnTo>
                    <a:pt x="9899" y="13419"/>
                  </a:lnTo>
                  <a:cubicBezTo>
                    <a:pt x="9629" y="13419"/>
                    <a:pt x="9358" y="13345"/>
                    <a:pt x="9027" y="13258"/>
                  </a:cubicBezTo>
                  <a:lnTo>
                    <a:pt x="9027" y="13258"/>
                  </a:lnTo>
                  <a:lnTo>
                    <a:pt x="8690" y="13089"/>
                  </a:lnTo>
                  <a:lnTo>
                    <a:pt x="8414" y="12906"/>
                  </a:lnTo>
                  <a:lnTo>
                    <a:pt x="8414" y="12906"/>
                  </a:lnTo>
                  <a:cubicBezTo>
                    <a:pt x="8139" y="12539"/>
                    <a:pt x="8127" y="12533"/>
                    <a:pt x="7920" y="12429"/>
                  </a:cubicBezTo>
                  <a:cubicBezTo>
                    <a:pt x="7920" y="12429"/>
                    <a:pt x="7810" y="12319"/>
                    <a:pt x="7700" y="12210"/>
                  </a:cubicBezTo>
                  <a:cubicBezTo>
                    <a:pt x="7700" y="12210"/>
                    <a:pt x="7697" y="12204"/>
                    <a:pt x="7691" y="12193"/>
                  </a:cubicBezTo>
                  <a:lnTo>
                    <a:pt x="7691" y="12193"/>
                  </a:lnTo>
                  <a:cubicBezTo>
                    <a:pt x="7802" y="12312"/>
                    <a:pt x="7920" y="12429"/>
                    <a:pt x="7920" y="12429"/>
                  </a:cubicBezTo>
                  <a:lnTo>
                    <a:pt x="7590" y="11990"/>
                  </a:lnTo>
                  <a:cubicBezTo>
                    <a:pt x="7587" y="11988"/>
                    <a:pt x="7584" y="11986"/>
                    <a:pt x="7582" y="11984"/>
                  </a:cubicBezTo>
                  <a:lnTo>
                    <a:pt x="7582" y="11984"/>
                  </a:lnTo>
                  <a:cubicBezTo>
                    <a:pt x="7502" y="11836"/>
                    <a:pt x="7391" y="11639"/>
                    <a:pt x="7278" y="11467"/>
                  </a:cubicBezTo>
                  <a:lnTo>
                    <a:pt x="7278" y="11467"/>
                  </a:lnTo>
                  <a:cubicBezTo>
                    <a:pt x="7316" y="11579"/>
                    <a:pt x="7344" y="11673"/>
                    <a:pt x="7333" y="11673"/>
                  </a:cubicBezTo>
                  <a:cubicBezTo>
                    <a:pt x="7326" y="11673"/>
                    <a:pt x="7304" y="11638"/>
                    <a:pt x="7260" y="11550"/>
                  </a:cubicBezTo>
                  <a:cubicBezTo>
                    <a:pt x="7260" y="11550"/>
                    <a:pt x="7260" y="11503"/>
                    <a:pt x="7260" y="11440"/>
                  </a:cubicBezTo>
                  <a:cubicBezTo>
                    <a:pt x="7260" y="11427"/>
                    <a:pt x="7258" y="11415"/>
                    <a:pt x="7256" y="11403"/>
                  </a:cubicBezTo>
                  <a:lnTo>
                    <a:pt x="7256" y="11403"/>
                  </a:lnTo>
                  <a:cubicBezTo>
                    <a:pt x="7257" y="11407"/>
                    <a:pt x="7258" y="11410"/>
                    <a:pt x="7260" y="11414"/>
                  </a:cubicBezTo>
                  <a:lnTo>
                    <a:pt x="7260" y="11414"/>
                  </a:lnTo>
                  <a:cubicBezTo>
                    <a:pt x="7260" y="11387"/>
                    <a:pt x="7260" y="11358"/>
                    <a:pt x="7260" y="11330"/>
                  </a:cubicBezTo>
                  <a:cubicBezTo>
                    <a:pt x="7166" y="11048"/>
                    <a:pt x="7072" y="10847"/>
                    <a:pt x="6978" y="10589"/>
                  </a:cubicBezTo>
                  <a:lnTo>
                    <a:pt x="6978" y="10589"/>
                  </a:lnTo>
                  <a:cubicBezTo>
                    <a:pt x="6979" y="10640"/>
                    <a:pt x="6977" y="10672"/>
                    <a:pt x="6970" y="10672"/>
                  </a:cubicBezTo>
                  <a:cubicBezTo>
                    <a:pt x="6962" y="10672"/>
                    <a:pt x="6950" y="10640"/>
                    <a:pt x="6930" y="10560"/>
                  </a:cubicBezTo>
                  <a:cubicBezTo>
                    <a:pt x="6944" y="10560"/>
                    <a:pt x="6956" y="10558"/>
                    <a:pt x="6966" y="10555"/>
                  </a:cubicBezTo>
                  <a:lnTo>
                    <a:pt x="6966" y="10555"/>
                  </a:lnTo>
                  <a:cubicBezTo>
                    <a:pt x="6970" y="10566"/>
                    <a:pt x="6974" y="10578"/>
                    <a:pt x="6978" y="10589"/>
                  </a:cubicBezTo>
                  <a:lnTo>
                    <a:pt x="6978" y="10589"/>
                  </a:lnTo>
                  <a:cubicBezTo>
                    <a:pt x="6978" y="10577"/>
                    <a:pt x="6978" y="10564"/>
                    <a:pt x="6977" y="10550"/>
                  </a:cubicBezTo>
                  <a:lnTo>
                    <a:pt x="6977" y="10550"/>
                  </a:lnTo>
                  <a:cubicBezTo>
                    <a:pt x="6974" y="10552"/>
                    <a:pt x="6970" y="10553"/>
                    <a:pt x="6966" y="10555"/>
                  </a:cubicBezTo>
                  <a:lnTo>
                    <a:pt x="6966" y="10555"/>
                  </a:lnTo>
                  <a:cubicBezTo>
                    <a:pt x="6954" y="10521"/>
                    <a:pt x="6942" y="10486"/>
                    <a:pt x="6930" y="10450"/>
                  </a:cubicBezTo>
                  <a:lnTo>
                    <a:pt x="6930" y="10340"/>
                  </a:lnTo>
                  <a:cubicBezTo>
                    <a:pt x="6943" y="10353"/>
                    <a:pt x="6955" y="10367"/>
                    <a:pt x="6966" y="10381"/>
                  </a:cubicBezTo>
                  <a:lnTo>
                    <a:pt x="6966" y="10381"/>
                  </a:lnTo>
                  <a:cubicBezTo>
                    <a:pt x="6951" y="10203"/>
                    <a:pt x="6930" y="10010"/>
                    <a:pt x="6930" y="10010"/>
                  </a:cubicBezTo>
                  <a:lnTo>
                    <a:pt x="6930" y="9570"/>
                  </a:lnTo>
                  <a:cubicBezTo>
                    <a:pt x="6930" y="9350"/>
                    <a:pt x="6930" y="9460"/>
                    <a:pt x="6930" y="9350"/>
                  </a:cubicBezTo>
                  <a:cubicBezTo>
                    <a:pt x="6930" y="9020"/>
                    <a:pt x="7040" y="8690"/>
                    <a:pt x="7150" y="8470"/>
                  </a:cubicBezTo>
                  <a:lnTo>
                    <a:pt x="7150" y="8470"/>
                  </a:lnTo>
                  <a:cubicBezTo>
                    <a:pt x="7043" y="8684"/>
                    <a:pt x="7005" y="8759"/>
                    <a:pt x="7003" y="8759"/>
                  </a:cubicBezTo>
                  <a:cubicBezTo>
                    <a:pt x="6999" y="8759"/>
                    <a:pt x="7150" y="8434"/>
                    <a:pt x="7150" y="8360"/>
                  </a:cubicBezTo>
                  <a:cubicBezTo>
                    <a:pt x="7155" y="8350"/>
                    <a:pt x="7161" y="8339"/>
                    <a:pt x="7167" y="8328"/>
                  </a:cubicBezTo>
                  <a:lnTo>
                    <a:pt x="7167" y="8328"/>
                  </a:lnTo>
                  <a:cubicBezTo>
                    <a:pt x="7157" y="8379"/>
                    <a:pt x="7150" y="8430"/>
                    <a:pt x="7150" y="8470"/>
                  </a:cubicBezTo>
                  <a:cubicBezTo>
                    <a:pt x="7173" y="8389"/>
                    <a:pt x="7191" y="8323"/>
                    <a:pt x="7205" y="8270"/>
                  </a:cubicBezTo>
                  <a:lnTo>
                    <a:pt x="7205" y="8270"/>
                  </a:lnTo>
                  <a:cubicBezTo>
                    <a:pt x="7191" y="8291"/>
                    <a:pt x="7178" y="8310"/>
                    <a:pt x="7167" y="8328"/>
                  </a:cubicBezTo>
                  <a:lnTo>
                    <a:pt x="7167" y="8328"/>
                  </a:lnTo>
                  <a:cubicBezTo>
                    <a:pt x="7193" y="8204"/>
                    <a:pt x="7237" y="8073"/>
                    <a:pt x="7246" y="8073"/>
                  </a:cubicBezTo>
                  <a:cubicBezTo>
                    <a:pt x="7252" y="8073"/>
                    <a:pt x="7243" y="8127"/>
                    <a:pt x="7205" y="8270"/>
                  </a:cubicBezTo>
                  <a:lnTo>
                    <a:pt x="7205" y="8270"/>
                  </a:lnTo>
                  <a:cubicBezTo>
                    <a:pt x="7381" y="8015"/>
                    <a:pt x="7810" y="7564"/>
                    <a:pt x="7810" y="7370"/>
                  </a:cubicBezTo>
                  <a:lnTo>
                    <a:pt x="7810" y="7370"/>
                  </a:lnTo>
                  <a:lnTo>
                    <a:pt x="8030" y="7150"/>
                  </a:lnTo>
                  <a:lnTo>
                    <a:pt x="8085" y="7123"/>
                  </a:lnTo>
                  <a:lnTo>
                    <a:pt x="8085" y="7123"/>
                  </a:lnTo>
                  <a:cubicBezTo>
                    <a:pt x="8002" y="7178"/>
                    <a:pt x="7920" y="7260"/>
                    <a:pt x="7810" y="7370"/>
                  </a:cubicBezTo>
                  <a:cubicBezTo>
                    <a:pt x="7854" y="7326"/>
                    <a:pt x="7986" y="7212"/>
                    <a:pt x="8107" y="7111"/>
                  </a:cubicBezTo>
                  <a:lnTo>
                    <a:pt x="8107" y="7111"/>
                  </a:lnTo>
                  <a:lnTo>
                    <a:pt x="8085" y="7123"/>
                  </a:lnTo>
                  <a:lnTo>
                    <a:pt x="8085" y="7123"/>
                  </a:lnTo>
                  <a:cubicBezTo>
                    <a:pt x="8096" y="7115"/>
                    <a:pt x="8108" y="7107"/>
                    <a:pt x="8120" y="7101"/>
                  </a:cubicBezTo>
                  <a:lnTo>
                    <a:pt x="8120" y="7101"/>
                  </a:lnTo>
                  <a:cubicBezTo>
                    <a:pt x="8116" y="7104"/>
                    <a:pt x="8111" y="7108"/>
                    <a:pt x="8107" y="7111"/>
                  </a:cubicBezTo>
                  <a:lnTo>
                    <a:pt x="8107" y="7111"/>
                  </a:lnTo>
                  <a:lnTo>
                    <a:pt x="8202" y="7064"/>
                  </a:lnTo>
                  <a:lnTo>
                    <a:pt x="8202" y="7064"/>
                  </a:lnTo>
                  <a:cubicBezTo>
                    <a:pt x="8250" y="7048"/>
                    <a:pt x="8301" y="7040"/>
                    <a:pt x="8360" y="7040"/>
                  </a:cubicBezTo>
                  <a:cubicBezTo>
                    <a:pt x="8690" y="6710"/>
                    <a:pt x="9129" y="6600"/>
                    <a:pt x="9569" y="6380"/>
                  </a:cubicBezTo>
                  <a:cubicBezTo>
                    <a:pt x="10339" y="5940"/>
                    <a:pt x="10889" y="5170"/>
                    <a:pt x="11109" y="4290"/>
                  </a:cubicBezTo>
                  <a:cubicBezTo>
                    <a:pt x="11659" y="2531"/>
                    <a:pt x="10559" y="551"/>
                    <a:pt x="8690" y="111"/>
                  </a:cubicBezTo>
                  <a:cubicBezTo>
                    <a:pt x="8396" y="37"/>
                    <a:pt x="8103" y="1"/>
                    <a:pt x="78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0" name="Google Shape;1700;p39"/>
            <p:cNvSpPr/>
            <p:nvPr/>
          </p:nvSpPr>
          <p:spPr>
            <a:xfrm>
              <a:off x="2184900" y="3496700"/>
              <a:ext cx="485825" cy="510175"/>
            </a:xfrm>
            <a:custGeom>
              <a:avLst/>
              <a:gdLst/>
              <a:ahLst/>
              <a:cxnLst/>
              <a:rect l="l" t="t" r="r" b="b"/>
              <a:pathLst>
                <a:path w="19433" h="20407" extrusionOk="0">
                  <a:moveTo>
                    <a:pt x="8959" y="9068"/>
                  </a:moveTo>
                  <a:cubicBezTo>
                    <a:pt x="8926" y="9145"/>
                    <a:pt x="8899" y="9201"/>
                    <a:pt x="8891" y="9201"/>
                  </a:cubicBezTo>
                  <a:cubicBezTo>
                    <a:pt x="8883" y="9201"/>
                    <a:pt x="8888" y="9166"/>
                    <a:pt x="8910" y="9078"/>
                  </a:cubicBezTo>
                  <a:cubicBezTo>
                    <a:pt x="8930" y="9078"/>
                    <a:pt x="8946" y="9074"/>
                    <a:pt x="8959" y="9068"/>
                  </a:cubicBezTo>
                  <a:close/>
                  <a:moveTo>
                    <a:pt x="8800" y="10618"/>
                  </a:moveTo>
                  <a:cubicBezTo>
                    <a:pt x="8825" y="10711"/>
                    <a:pt x="8848" y="10795"/>
                    <a:pt x="8867" y="10870"/>
                  </a:cubicBezTo>
                  <a:lnTo>
                    <a:pt x="8867" y="10870"/>
                  </a:lnTo>
                  <a:cubicBezTo>
                    <a:pt x="8849" y="10788"/>
                    <a:pt x="8828" y="10703"/>
                    <a:pt x="8800" y="10618"/>
                  </a:cubicBezTo>
                  <a:close/>
                  <a:moveTo>
                    <a:pt x="8867" y="10870"/>
                  </a:moveTo>
                  <a:cubicBezTo>
                    <a:pt x="8903" y="11039"/>
                    <a:pt x="8924" y="11192"/>
                    <a:pt x="8964" y="11295"/>
                  </a:cubicBezTo>
                  <a:lnTo>
                    <a:pt x="8964" y="11295"/>
                  </a:lnTo>
                  <a:cubicBezTo>
                    <a:pt x="8950" y="11211"/>
                    <a:pt x="8920" y="11075"/>
                    <a:pt x="8867" y="10870"/>
                  </a:cubicBezTo>
                  <a:close/>
                  <a:moveTo>
                    <a:pt x="9639" y="12826"/>
                  </a:moveTo>
                  <a:lnTo>
                    <a:pt x="9639" y="12826"/>
                  </a:lnTo>
                  <a:cubicBezTo>
                    <a:pt x="9692" y="12903"/>
                    <a:pt x="9728" y="12960"/>
                    <a:pt x="9718" y="12960"/>
                  </a:cubicBezTo>
                  <a:cubicBezTo>
                    <a:pt x="9714" y="12960"/>
                    <a:pt x="9702" y="12950"/>
                    <a:pt x="9680" y="12927"/>
                  </a:cubicBezTo>
                  <a:lnTo>
                    <a:pt x="9639" y="12826"/>
                  </a:lnTo>
                  <a:close/>
                  <a:moveTo>
                    <a:pt x="12339" y="0"/>
                  </a:moveTo>
                  <a:cubicBezTo>
                    <a:pt x="11130" y="0"/>
                    <a:pt x="9932" y="191"/>
                    <a:pt x="8800" y="609"/>
                  </a:cubicBezTo>
                  <a:cubicBezTo>
                    <a:pt x="2751" y="2809"/>
                    <a:pt x="1" y="9738"/>
                    <a:pt x="2971" y="15457"/>
                  </a:cubicBezTo>
                  <a:cubicBezTo>
                    <a:pt x="4070" y="17437"/>
                    <a:pt x="5830" y="19087"/>
                    <a:pt x="7920" y="19967"/>
                  </a:cubicBezTo>
                  <a:cubicBezTo>
                    <a:pt x="8433" y="20260"/>
                    <a:pt x="8995" y="20407"/>
                    <a:pt x="9606" y="20407"/>
                  </a:cubicBezTo>
                  <a:cubicBezTo>
                    <a:pt x="9912" y="20407"/>
                    <a:pt x="10230" y="20370"/>
                    <a:pt x="10560" y="20297"/>
                  </a:cubicBezTo>
                  <a:cubicBezTo>
                    <a:pt x="11330" y="20077"/>
                    <a:pt x="12100" y="19527"/>
                    <a:pt x="12540" y="18757"/>
                  </a:cubicBezTo>
                  <a:cubicBezTo>
                    <a:pt x="13309" y="17217"/>
                    <a:pt x="13089" y="14797"/>
                    <a:pt x="11330" y="14027"/>
                  </a:cubicBezTo>
                  <a:lnTo>
                    <a:pt x="11550" y="13917"/>
                  </a:lnTo>
                  <a:cubicBezTo>
                    <a:pt x="11110" y="13807"/>
                    <a:pt x="10780" y="13587"/>
                    <a:pt x="10450" y="13477"/>
                  </a:cubicBezTo>
                  <a:lnTo>
                    <a:pt x="10120" y="13147"/>
                  </a:lnTo>
                  <a:cubicBezTo>
                    <a:pt x="10002" y="13069"/>
                    <a:pt x="9941" y="13033"/>
                    <a:pt x="9917" y="13024"/>
                  </a:cubicBezTo>
                  <a:lnTo>
                    <a:pt x="9917" y="13024"/>
                  </a:lnTo>
                  <a:cubicBezTo>
                    <a:pt x="9793" y="12913"/>
                    <a:pt x="9701" y="12795"/>
                    <a:pt x="9570" y="12597"/>
                  </a:cubicBezTo>
                  <a:lnTo>
                    <a:pt x="9533" y="12561"/>
                  </a:lnTo>
                  <a:lnTo>
                    <a:pt x="9460" y="12377"/>
                  </a:lnTo>
                  <a:cubicBezTo>
                    <a:pt x="9307" y="12224"/>
                    <a:pt x="9207" y="12071"/>
                    <a:pt x="9123" y="11881"/>
                  </a:cubicBezTo>
                  <a:lnTo>
                    <a:pt x="9123" y="11881"/>
                  </a:lnTo>
                  <a:cubicBezTo>
                    <a:pt x="9099" y="11761"/>
                    <a:pt x="9020" y="11574"/>
                    <a:pt x="9020" y="11388"/>
                  </a:cubicBezTo>
                  <a:cubicBezTo>
                    <a:pt x="8997" y="11365"/>
                    <a:pt x="8980" y="11333"/>
                    <a:pt x="8964" y="11295"/>
                  </a:cubicBezTo>
                  <a:lnTo>
                    <a:pt x="8964" y="11295"/>
                  </a:lnTo>
                  <a:cubicBezTo>
                    <a:pt x="8977" y="11370"/>
                    <a:pt x="8977" y="11402"/>
                    <a:pt x="8967" y="11402"/>
                  </a:cubicBezTo>
                  <a:cubicBezTo>
                    <a:pt x="8943" y="11402"/>
                    <a:pt x="8857" y="11175"/>
                    <a:pt x="8800" y="10948"/>
                  </a:cubicBezTo>
                  <a:cubicBezTo>
                    <a:pt x="8690" y="10618"/>
                    <a:pt x="8800" y="10618"/>
                    <a:pt x="8800" y="10508"/>
                  </a:cubicBezTo>
                  <a:lnTo>
                    <a:pt x="8800" y="10005"/>
                  </a:lnTo>
                  <a:lnTo>
                    <a:pt x="8800" y="10005"/>
                  </a:lnTo>
                  <a:cubicBezTo>
                    <a:pt x="8829" y="9818"/>
                    <a:pt x="8870" y="9569"/>
                    <a:pt x="8910" y="9408"/>
                  </a:cubicBezTo>
                  <a:cubicBezTo>
                    <a:pt x="9000" y="9228"/>
                    <a:pt x="9090" y="8975"/>
                    <a:pt x="9119" y="8769"/>
                  </a:cubicBezTo>
                  <a:lnTo>
                    <a:pt x="9119" y="8769"/>
                  </a:lnTo>
                  <a:lnTo>
                    <a:pt x="9240" y="8528"/>
                  </a:lnTo>
                  <a:cubicBezTo>
                    <a:pt x="9385" y="8310"/>
                    <a:pt x="9770" y="7900"/>
                    <a:pt x="9730" y="7900"/>
                  </a:cubicBezTo>
                  <a:cubicBezTo>
                    <a:pt x="9709" y="7900"/>
                    <a:pt x="9576" y="8009"/>
                    <a:pt x="9240" y="8308"/>
                  </a:cubicBezTo>
                  <a:cubicBezTo>
                    <a:pt x="9460" y="8088"/>
                    <a:pt x="9680" y="7868"/>
                    <a:pt x="9900" y="7648"/>
                  </a:cubicBezTo>
                  <a:lnTo>
                    <a:pt x="10010" y="7538"/>
                  </a:lnTo>
                  <a:lnTo>
                    <a:pt x="10010" y="7538"/>
                  </a:lnTo>
                  <a:cubicBezTo>
                    <a:pt x="10340" y="7318"/>
                    <a:pt x="10560" y="7208"/>
                    <a:pt x="10890" y="7098"/>
                  </a:cubicBezTo>
                  <a:cubicBezTo>
                    <a:pt x="10925" y="7074"/>
                    <a:pt x="10955" y="7054"/>
                    <a:pt x="10979" y="7036"/>
                  </a:cubicBezTo>
                  <a:lnTo>
                    <a:pt x="10979" y="7036"/>
                  </a:lnTo>
                  <a:lnTo>
                    <a:pt x="11220" y="6988"/>
                  </a:lnTo>
                  <a:lnTo>
                    <a:pt x="11660" y="6878"/>
                  </a:lnTo>
                  <a:lnTo>
                    <a:pt x="11990" y="6878"/>
                  </a:lnTo>
                  <a:cubicBezTo>
                    <a:pt x="12091" y="6838"/>
                    <a:pt x="12121" y="6812"/>
                    <a:pt x="12107" y="6797"/>
                  </a:cubicBezTo>
                  <a:lnTo>
                    <a:pt x="12107" y="6797"/>
                  </a:lnTo>
                  <a:cubicBezTo>
                    <a:pt x="12137" y="6796"/>
                    <a:pt x="12166" y="6796"/>
                    <a:pt x="12196" y="6796"/>
                  </a:cubicBezTo>
                  <a:cubicBezTo>
                    <a:pt x="12402" y="6796"/>
                    <a:pt x="12595" y="6823"/>
                    <a:pt x="12759" y="6878"/>
                  </a:cubicBezTo>
                  <a:cubicBezTo>
                    <a:pt x="12979" y="6878"/>
                    <a:pt x="13309" y="6878"/>
                    <a:pt x="13529" y="6988"/>
                  </a:cubicBezTo>
                  <a:cubicBezTo>
                    <a:pt x="13896" y="7089"/>
                    <a:pt x="14245" y="7135"/>
                    <a:pt x="14574" y="7135"/>
                  </a:cubicBezTo>
                  <a:cubicBezTo>
                    <a:pt x="18197" y="7135"/>
                    <a:pt x="19432" y="1498"/>
                    <a:pt x="15399" y="389"/>
                  </a:cubicBezTo>
                  <a:cubicBezTo>
                    <a:pt x="14392" y="137"/>
                    <a:pt x="13361" y="0"/>
                    <a:pt x="12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1" name="Google Shape;1701;p39"/>
            <p:cNvSpPr/>
            <p:nvPr/>
          </p:nvSpPr>
          <p:spPr>
            <a:xfrm>
              <a:off x="2899825" y="3495400"/>
              <a:ext cx="409750" cy="509625"/>
            </a:xfrm>
            <a:custGeom>
              <a:avLst/>
              <a:gdLst/>
              <a:ahLst/>
              <a:cxnLst/>
              <a:rect l="l" t="t" r="r" b="b"/>
              <a:pathLst>
                <a:path w="16390" h="20385" extrusionOk="0">
                  <a:moveTo>
                    <a:pt x="8066" y="7100"/>
                  </a:moveTo>
                  <a:cubicBezTo>
                    <a:pt x="7985" y="7168"/>
                    <a:pt x="7899" y="7244"/>
                    <a:pt x="7850" y="7301"/>
                  </a:cubicBezTo>
                  <a:lnTo>
                    <a:pt x="7850" y="7301"/>
                  </a:lnTo>
                  <a:cubicBezTo>
                    <a:pt x="7911" y="7211"/>
                    <a:pt x="7991" y="7143"/>
                    <a:pt x="8066" y="7100"/>
                  </a:cubicBezTo>
                  <a:close/>
                  <a:moveTo>
                    <a:pt x="7184" y="8073"/>
                  </a:moveTo>
                  <a:cubicBezTo>
                    <a:pt x="7196" y="8073"/>
                    <a:pt x="7167" y="8175"/>
                    <a:pt x="7040" y="8470"/>
                  </a:cubicBezTo>
                  <a:cubicBezTo>
                    <a:pt x="7040" y="8334"/>
                    <a:pt x="7165" y="8073"/>
                    <a:pt x="7184" y="8073"/>
                  </a:cubicBezTo>
                  <a:close/>
                  <a:moveTo>
                    <a:pt x="7040" y="8470"/>
                  </a:moveTo>
                  <a:lnTo>
                    <a:pt x="7040" y="8470"/>
                  </a:lnTo>
                  <a:cubicBezTo>
                    <a:pt x="7003" y="8582"/>
                    <a:pt x="6978" y="8656"/>
                    <a:pt x="6963" y="8701"/>
                  </a:cubicBezTo>
                  <a:lnTo>
                    <a:pt x="6963" y="8701"/>
                  </a:lnTo>
                  <a:cubicBezTo>
                    <a:pt x="6983" y="8616"/>
                    <a:pt x="7006" y="8538"/>
                    <a:pt x="7040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2" y="9562"/>
                    <a:pt x="6831" y="9609"/>
                    <a:pt x="6825" y="9609"/>
                  </a:cubicBezTo>
                  <a:cubicBezTo>
                    <a:pt x="6822" y="9609"/>
                    <a:pt x="6820" y="9597"/>
                    <a:pt x="6820" y="9570"/>
                  </a:cubicBezTo>
                  <a:cubicBezTo>
                    <a:pt x="6836" y="9539"/>
                    <a:pt x="6847" y="9514"/>
                    <a:pt x="6854" y="9495"/>
                  </a:cubicBezTo>
                  <a:close/>
                  <a:moveTo>
                    <a:pt x="8672" y="13146"/>
                  </a:moveTo>
                  <a:cubicBezTo>
                    <a:pt x="8677" y="13146"/>
                    <a:pt x="8814" y="13198"/>
                    <a:pt x="8955" y="13251"/>
                  </a:cubicBezTo>
                  <a:lnTo>
                    <a:pt x="8955" y="13251"/>
                  </a:lnTo>
                  <a:cubicBezTo>
                    <a:pt x="8903" y="13234"/>
                    <a:pt x="8852" y="13217"/>
                    <a:pt x="8800" y="13199"/>
                  </a:cubicBezTo>
                  <a:cubicBezTo>
                    <a:pt x="8705" y="13161"/>
                    <a:pt x="8669" y="13146"/>
                    <a:pt x="8672" y="13146"/>
                  </a:cubicBezTo>
                  <a:close/>
                  <a:moveTo>
                    <a:pt x="9611" y="13480"/>
                  </a:moveTo>
                  <a:cubicBezTo>
                    <a:pt x="9680" y="13480"/>
                    <a:pt x="9863" y="13493"/>
                    <a:pt x="10230" y="13529"/>
                  </a:cubicBezTo>
                  <a:lnTo>
                    <a:pt x="10010" y="13529"/>
                  </a:lnTo>
                  <a:cubicBezTo>
                    <a:pt x="9790" y="13529"/>
                    <a:pt x="9472" y="13480"/>
                    <a:pt x="9611" y="13480"/>
                  </a:cubicBezTo>
                  <a:close/>
                  <a:moveTo>
                    <a:pt x="7700" y="1"/>
                  </a:moveTo>
                  <a:cubicBezTo>
                    <a:pt x="7113" y="1"/>
                    <a:pt x="6527" y="147"/>
                    <a:pt x="5940" y="441"/>
                  </a:cubicBezTo>
                  <a:lnTo>
                    <a:pt x="6050" y="441"/>
                  </a:lnTo>
                  <a:cubicBezTo>
                    <a:pt x="2311" y="2091"/>
                    <a:pt x="1" y="5830"/>
                    <a:pt x="1" y="9900"/>
                  </a:cubicBezTo>
                  <a:cubicBezTo>
                    <a:pt x="1" y="13859"/>
                    <a:pt x="2201" y="17489"/>
                    <a:pt x="5720" y="19249"/>
                  </a:cubicBezTo>
                  <a:cubicBezTo>
                    <a:pt x="7253" y="20015"/>
                    <a:pt x="8918" y="20384"/>
                    <a:pt x="10604" y="20384"/>
                  </a:cubicBezTo>
                  <a:cubicBezTo>
                    <a:pt x="11579" y="20384"/>
                    <a:pt x="12562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90" y="13316"/>
                    <a:pt x="12544" y="13316"/>
                  </a:cubicBezTo>
                  <a:cubicBezTo>
                    <a:pt x="12253" y="13316"/>
                    <a:pt x="11956" y="13350"/>
                    <a:pt x="11660" y="13419"/>
                  </a:cubicBezTo>
                  <a:lnTo>
                    <a:pt x="11110" y="13529"/>
                  </a:lnTo>
                  <a:lnTo>
                    <a:pt x="10230" y="13529"/>
                  </a:lnTo>
                  <a:lnTo>
                    <a:pt x="9790" y="13419"/>
                  </a:lnTo>
                  <a:cubicBezTo>
                    <a:pt x="9563" y="13419"/>
                    <a:pt x="9336" y="13367"/>
                    <a:pt x="9110" y="13299"/>
                  </a:cubicBezTo>
                  <a:lnTo>
                    <a:pt x="9110" y="13299"/>
                  </a:lnTo>
                  <a:lnTo>
                    <a:pt x="8690" y="13089"/>
                  </a:lnTo>
                  <a:lnTo>
                    <a:pt x="8360" y="12869"/>
                  </a:lnTo>
                  <a:lnTo>
                    <a:pt x="8140" y="12649"/>
                  </a:lnTo>
                  <a:cubicBezTo>
                    <a:pt x="8136" y="12648"/>
                    <a:pt x="8133" y="12646"/>
                    <a:pt x="8129" y="12644"/>
                  </a:cubicBezTo>
                  <a:lnTo>
                    <a:pt x="8129" y="12644"/>
                  </a:lnTo>
                  <a:cubicBezTo>
                    <a:pt x="8000" y="12524"/>
                    <a:pt x="7949" y="12499"/>
                    <a:pt x="7810" y="12429"/>
                  </a:cubicBezTo>
                  <a:cubicBezTo>
                    <a:pt x="7810" y="12429"/>
                    <a:pt x="7789" y="12408"/>
                    <a:pt x="7765" y="12376"/>
                  </a:cubicBezTo>
                  <a:lnTo>
                    <a:pt x="7765" y="12376"/>
                  </a:lnTo>
                  <a:cubicBezTo>
                    <a:pt x="7793" y="12409"/>
                    <a:pt x="7810" y="12429"/>
                    <a:pt x="7810" y="12429"/>
                  </a:cubicBezTo>
                  <a:lnTo>
                    <a:pt x="7739" y="12334"/>
                  </a:lnTo>
                  <a:lnTo>
                    <a:pt x="7739" y="12334"/>
                  </a:lnTo>
                  <a:cubicBezTo>
                    <a:pt x="7718" y="12298"/>
                    <a:pt x="7700" y="12254"/>
                    <a:pt x="7700" y="12210"/>
                  </a:cubicBezTo>
                  <a:cubicBezTo>
                    <a:pt x="7590" y="12210"/>
                    <a:pt x="7370" y="11770"/>
                    <a:pt x="7260" y="11440"/>
                  </a:cubicBezTo>
                  <a:cubicBezTo>
                    <a:pt x="7174" y="11354"/>
                    <a:pt x="7155" y="11268"/>
                    <a:pt x="7099" y="11182"/>
                  </a:cubicBezTo>
                  <a:lnTo>
                    <a:pt x="7099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7" y="9253"/>
                    <a:pt x="6867" y="9427"/>
                  </a:cubicBezTo>
                  <a:lnTo>
                    <a:pt x="6867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1" y="9138"/>
                    <a:pt x="6916" y="8926"/>
                    <a:pt x="6954" y="8743"/>
                  </a:cubicBezTo>
                  <a:lnTo>
                    <a:pt x="6954" y="8743"/>
                  </a:lnTo>
                  <a:cubicBezTo>
                    <a:pt x="6984" y="8677"/>
                    <a:pt x="7086" y="8424"/>
                    <a:pt x="7150" y="8360"/>
                  </a:cubicBezTo>
                  <a:cubicBezTo>
                    <a:pt x="7150" y="8184"/>
                    <a:pt x="7500" y="7799"/>
                    <a:pt x="7642" y="7538"/>
                  </a:cubicBezTo>
                  <a:lnTo>
                    <a:pt x="7642" y="7538"/>
                  </a:lnTo>
                  <a:lnTo>
                    <a:pt x="8030" y="7150"/>
                  </a:lnTo>
                  <a:lnTo>
                    <a:pt x="8096" y="7084"/>
                  </a:lnTo>
                  <a:lnTo>
                    <a:pt x="8096" y="7084"/>
                  </a:lnTo>
                  <a:cubicBezTo>
                    <a:pt x="8155" y="7055"/>
                    <a:pt x="8210" y="7040"/>
                    <a:pt x="8250" y="7040"/>
                  </a:cubicBezTo>
                  <a:cubicBezTo>
                    <a:pt x="8690" y="6710"/>
                    <a:pt x="9020" y="6600"/>
                    <a:pt x="9460" y="6380"/>
                  </a:cubicBezTo>
                  <a:cubicBezTo>
                    <a:pt x="10230" y="5940"/>
                    <a:pt x="10780" y="5170"/>
                    <a:pt x="11000" y="4290"/>
                  </a:cubicBezTo>
                  <a:cubicBezTo>
                    <a:pt x="11550" y="2531"/>
                    <a:pt x="10450" y="551"/>
                    <a:pt x="8580" y="111"/>
                  </a:cubicBezTo>
                  <a:cubicBezTo>
                    <a:pt x="8287" y="37"/>
                    <a:pt x="7993" y="1"/>
                    <a:pt x="77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2" name="Google Shape;1702;p39"/>
            <p:cNvSpPr/>
            <p:nvPr/>
          </p:nvSpPr>
          <p:spPr>
            <a:xfrm>
              <a:off x="3518525" y="3496700"/>
              <a:ext cx="483050" cy="510175"/>
            </a:xfrm>
            <a:custGeom>
              <a:avLst/>
              <a:gdLst/>
              <a:ahLst/>
              <a:cxnLst/>
              <a:rect l="l" t="t" r="r" b="b"/>
              <a:pathLst>
                <a:path w="19322" h="20407" extrusionOk="0">
                  <a:moveTo>
                    <a:pt x="9529" y="12826"/>
                  </a:moveTo>
                  <a:cubicBezTo>
                    <a:pt x="9581" y="12903"/>
                    <a:pt x="9618" y="12960"/>
                    <a:pt x="9608" y="12960"/>
                  </a:cubicBezTo>
                  <a:cubicBezTo>
                    <a:pt x="9604" y="12960"/>
                    <a:pt x="9592" y="12950"/>
                    <a:pt x="9569" y="12927"/>
                  </a:cubicBezTo>
                  <a:lnTo>
                    <a:pt x="9529" y="12826"/>
                  </a:lnTo>
                  <a:close/>
                  <a:moveTo>
                    <a:pt x="12266" y="0"/>
                  </a:moveTo>
                  <a:cubicBezTo>
                    <a:pt x="11074" y="0"/>
                    <a:pt x="9882" y="191"/>
                    <a:pt x="8689" y="609"/>
                  </a:cubicBezTo>
                  <a:cubicBezTo>
                    <a:pt x="2640" y="2809"/>
                    <a:pt x="0" y="9738"/>
                    <a:pt x="2970" y="15457"/>
                  </a:cubicBezTo>
                  <a:cubicBezTo>
                    <a:pt x="4070" y="17437"/>
                    <a:pt x="5720" y="19087"/>
                    <a:pt x="7809" y="19967"/>
                  </a:cubicBezTo>
                  <a:cubicBezTo>
                    <a:pt x="8323" y="20260"/>
                    <a:pt x="8934" y="20407"/>
                    <a:pt x="9545" y="20407"/>
                  </a:cubicBezTo>
                  <a:cubicBezTo>
                    <a:pt x="9850" y="20407"/>
                    <a:pt x="10156" y="20370"/>
                    <a:pt x="10449" y="20297"/>
                  </a:cubicBezTo>
                  <a:cubicBezTo>
                    <a:pt x="11329" y="20077"/>
                    <a:pt x="12099" y="19527"/>
                    <a:pt x="12539" y="18757"/>
                  </a:cubicBezTo>
                  <a:cubicBezTo>
                    <a:pt x="13309" y="17217"/>
                    <a:pt x="13089" y="14797"/>
                    <a:pt x="11329" y="14027"/>
                  </a:cubicBezTo>
                  <a:lnTo>
                    <a:pt x="11439" y="13917"/>
                  </a:lnTo>
                  <a:cubicBezTo>
                    <a:pt x="10999" y="13807"/>
                    <a:pt x="10669" y="13587"/>
                    <a:pt x="10339" y="13477"/>
                  </a:cubicBezTo>
                  <a:lnTo>
                    <a:pt x="10009" y="13147"/>
                  </a:lnTo>
                  <a:cubicBezTo>
                    <a:pt x="9892" y="13069"/>
                    <a:pt x="9830" y="13033"/>
                    <a:pt x="9806" y="13024"/>
                  </a:cubicBezTo>
                  <a:lnTo>
                    <a:pt x="9806" y="13024"/>
                  </a:lnTo>
                  <a:cubicBezTo>
                    <a:pt x="9683" y="12913"/>
                    <a:pt x="9591" y="12795"/>
                    <a:pt x="9459" y="12597"/>
                  </a:cubicBezTo>
                  <a:lnTo>
                    <a:pt x="9423" y="12561"/>
                  </a:lnTo>
                  <a:lnTo>
                    <a:pt x="9423" y="12561"/>
                  </a:lnTo>
                  <a:lnTo>
                    <a:pt x="9349" y="12377"/>
                  </a:lnTo>
                  <a:cubicBezTo>
                    <a:pt x="9196" y="12224"/>
                    <a:pt x="9096" y="12071"/>
                    <a:pt x="9013" y="11881"/>
                  </a:cubicBezTo>
                  <a:lnTo>
                    <a:pt x="9013" y="11881"/>
                  </a:lnTo>
                  <a:cubicBezTo>
                    <a:pt x="8989" y="11761"/>
                    <a:pt x="8909" y="11574"/>
                    <a:pt x="8909" y="11388"/>
                  </a:cubicBezTo>
                  <a:cubicBezTo>
                    <a:pt x="8889" y="11368"/>
                    <a:pt x="8873" y="11340"/>
                    <a:pt x="8859" y="11307"/>
                  </a:cubicBezTo>
                  <a:lnTo>
                    <a:pt x="8859" y="11307"/>
                  </a:lnTo>
                  <a:cubicBezTo>
                    <a:pt x="8871" y="11374"/>
                    <a:pt x="8873" y="11402"/>
                    <a:pt x="8869" y="11402"/>
                  </a:cubicBezTo>
                  <a:cubicBezTo>
                    <a:pt x="8861" y="11402"/>
                    <a:pt x="8831" y="11292"/>
                    <a:pt x="8813" y="11149"/>
                  </a:cubicBezTo>
                  <a:lnTo>
                    <a:pt x="8813" y="11149"/>
                  </a:lnTo>
                  <a:cubicBezTo>
                    <a:pt x="8826" y="11210"/>
                    <a:pt x="8840" y="11264"/>
                    <a:pt x="8859" y="11307"/>
                  </a:cubicBezTo>
                  <a:lnTo>
                    <a:pt x="8859" y="11307"/>
                  </a:lnTo>
                  <a:cubicBezTo>
                    <a:pt x="8849" y="11252"/>
                    <a:pt x="8831" y="11170"/>
                    <a:pt x="8803" y="11057"/>
                  </a:cubicBezTo>
                  <a:lnTo>
                    <a:pt x="8803" y="11057"/>
                  </a:lnTo>
                  <a:cubicBezTo>
                    <a:pt x="8806" y="11089"/>
                    <a:pt x="8809" y="11120"/>
                    <a:pt x="8813" y="11149"/>
                  </a:cubicBezTo>
                  <a:lnTo>
                    <a:pt x="8813" y="11149"/>
                  </a:lnTo>
                  <a:cubicBezTo>
                    <a:pt x="8794" y="11066"/>
                    <a:pt x="8778" y="10970"/>
                    <a:pt x="8756" y="10868"/>
                  </a:cubicBezTo>
                  <a:lnTo>
                    <a:pt x="8756" y="10868"/>
                  </a:lnTo>
                  <a:cubicBezTo>
                    <a:pt x="8774" y="10939"/>
                    <a:pt x="8790" y="11002"/>
                    <a:pt x="8803" y="11057"/>
                  </a:cubicBezTo>
                  <a:lnTo>
                    <a:pt x="8803" y="11057"/>
                  </a:lnTo>
                  <a:cubicBezTo>
                    <a:pt x="8801" y="11021"/>
                    <a:pt x="8799" y="10984"/>
                    <a:pt x="8799" y="10948"/>
                  </a:cubicBezTo>
                  <a:cubicBezTo>
                    <a:pt x="8689" y="10618"/>
                    <a:pt x="8799" y="10618"/>
                    <a:pt x="8799" y="10508"/>
                  </a:cubicBezTo>
                  <a:lnTo>
                    <a:pt x="8799" y="9628"/>
                  </a:lnTo>
                  <a:cubicBezTo>
                    <a:pt x="8793" y="9699"/>
                    <a:pt x="8788" y="9762"/>
                    <a:pt x="8783" y="9820"/>
                  </a:cubicBezTo>
                  <a:lnTo>
                    <a:pt x="8783" y="9820"/>
                  </a:lnTo>
                  <a:cubicBezTo>
                    <a:pt x="8792" y="9673"/>
                    <a:pt x="8799" y="9519"/>
                    <a:pt x="8799" y="9408"/>
                  </a:cubicBezTo>
                  <a:cubicBezTo>
                    <a:pt x="8854" y="9298"/>
                    <a:pt x="8909" y="9160"/>
                    <a:pt x="8964" y="9023"/>
                  </a:cubicBezTo>
                  <a:lnTo>
                    <a:pt x="8964" y="9023"/>
                  </a:lnTo>
                  <a:cubicBezTo>
                    <a:pt x="8992" y="8995"/>
                    <a:pt x="9019" y="8968"/>
                    <a:pt x="9019" y="8968"/>
                  </a:cubicBezTo>
                  <a:lnTo>
                    <a:pt x="9239" y="8528"/>
                  </a:lnTo>
                  <a:cubicBezTo>
                    <a:pt x="9384" y="8310"/>
                    <a:pt x="9721" y="7900"/>
                    <a:pt x="9681" y="7900"/>
                  </a:cubicBezTo>
                  <a:cubicBezTo>
                    <a:pt x="9659" y="7900"/>
                    <a:pt x="9538" y="8009"/>
                    <a:pt x="9239" y="8308"/>
                  </a:cubicBezTo>
                  <a:cubicBezTo>
                    <a:pt x="9459" y="8088"/>
                    <a:pt x="9679" y="7868"/>
                    <a:pt x="9899" y="7648"/>
                  </a:cubicBezTo>
                  <a:lnTo>
                    <a:pt x="10009" y="7538"/>
                  </a:lnTo>
                  <a:cubicBezTo>
                    <a:pt x="10229" y="7318"/>
                    <a:pt x="10559" y="7208"/>
                    <a:pt x="10779" y="7098"/>
                  </a:cubicBezTo>
                  <a:cubicBezTo>
                    <a:pt x="10803" y="7082"/>
                    <a:pt x="10824" y="7068"/>
                    <a:pt x="10842" y="7055"/>
                  </a:cubicBezTo>
                  <a:lnTo>
                    <a:pt x="10842" y="7055"/>
                  </a:lnTo>
                  <a:lnTo>
                    <a:pt x="11109" y="6988"/>
                  </a:lnTo>
                  <a:lnTo>
                    <a:pt x="11659" y="6878"/>
                  </a:lnTo>
                  <a:lnTo>
                    <a:pt x="11879" y="6878"/>
                  </a:lnTo>
                  <a:cubicBezTo>
                    <a:pt x="11997" y="6839"/>
                    <a:pt x="12045" y="6813"/>
                    <a:pt x="12047" y="6798"/>
                  </a:cubicBezTo>
                  <a:lnTo>
                    <a:pt x="12047" y="6798"/>
                  </a:lnTo>
                  <a:cubicBezTo>
                    <a:pt x="12082" y="6797"/>
                    <a:pt x="12118" y="6796"/>
                    <a:pt x="12154" y="6796"/>
                  </a:cubicBezTo>
                  <a:cubicBezTo>
                    <a:pt x="12323" y="6796"/>
                    <a:pt x="12493" y="6817"/>
                    <a:pt x="12681" y="6859"/>
                  </a:cubicBezTo>
                  <a:lnTo>
                    <a:pt x="12681" y="6859"/>
                  </a:lnTo>
                  <a:cubicBezTo>
                    <a:pt x="12667" y="6865"/>
                    <a:pt x="12656" y="6871"/>
                    <a:pt x="12649" y="6878"/>
                  </a:cubicBezTo>
                  <a:cubicBezTo>
                    <a:pt x="12979" y="6878"/>
                    <a:pt x="13199" y="6878"/>
                    <a:pt x="13529" y="6988"/>
                  </a:cubicBezTo>
                  <a:cubicBezTo>
                    <a:pt x="13895" y="7089"/>
                    <a:pt x="14244" y="7135"/>
                    <a:pt x="14572" y="7135"/>
                  </a:cubicBezTo>
                  <a:cubicBezTo>
                    <a:pt x="18179" y="7135"/>
                    <a:pt x="19322" y="1498"/>
                    <a:pt x="15289" y="389"/>
                  </a:cubicBezTo>
                  <a:cubicBezTo>
                    <a:pt x="14281" y="137"/>
                    <a:pt x="13273" y="0"/>
                    <a:pt x="12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3" name="Google Shape;1703;p39"/>
            <p:cNvSpPr/>
            <p:nvPr/>
          </p:nvSpPr>
          <p:spPr>
            <a:xfrm>
              <a:off x="4230700" y="3495400"/>
              <a:ext cx="409725" cy="509625"/>
            </a:xfrm>
            <a:custGeom>
              <a:avLst/>
              <a:gdLst/>
              <a:ahLst/>
              <a:cxnLst/>
              <a:rect l="l" t="t" r="r" b="b"/>
              <a:pathLst>
                <a:path w="16389" h="20385" extrusionOk="0">
                  <a:moveTo>
                    <a:pt x="7985" y="7116"/>
                  </a:moveTo>
                  <a:cubicBezTo>
                    <a:pt x="7899" y="7171"/>
                    <a:pt x="7814" y="7256"/>
                    <a:pt x="7699" y="7370"/>
                  </a:cubicBezTo>
                  <a:cubicBezTo>
                    <a:pt x="7743" y="7327"/>
                    <a:pt x="7871" y="7215"/>
                    <a:pt x="7985" y="7116"/>
                  </a:cubicBezTo>
                  <a:close/>
                  <a:moveTo>
                    <a:pt x="7040" y="8470"/>
                  </a:moveTo>
                  <a:lnTo>
                    <a:pt x="7040" y="8470"/>
                  </a:lnTo>
                  <a:cubicBezTo>
                    <a:pt x="7006" y="8536"/>
                    <a:pt x="6983" y="8613"/>
                    <a:pt x="6964" y="8696"/>
                  </a:cubicBezTo>
                  <a:lnTo>
                    <a:pt x="6964" y="8696"/>
                  </a:lnTo>
                  <a:cubicBezTo>
                    <a:pt x="6979" y="8651"/>
                    <a:pt x="7003" y="8578"/>
                    <a:pt x="7040" y="8470"/>
                  </a:cubicBezTo>
                  <a:close/>
                  <a:moveTo>
                    <a:pt x="6854" y="9495"/>
                  </a:move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20" y="9597"/>
                    <a:pt x="6820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671" y="13146"/>
                  </a:moveTo>
                  <a:lnTo>
                    <a:pt x="8671" y="13146"/>
                  </a:lnTo>
                  <a:cubicBezTo>
                    <a:pt x="8676" y="13146"/>
                    <a:pt x="8814" y="13198"/>
                    <a:pt x="8954" y="13251"/>
                  </a:cubicBezTo>
                  <a:lnTo>
                    <a:pt x="8954" y="13251"/>
                  </a:lnTo>
                  <a:cubicBezTo>
                    <a:pt x="8903" y="13234"/>
                    <a:pt x="8851" y="13217"/>
                    <a:pt x="8799" y="13199"/>
                  </a:cubicBezTo>
                  <a:cubicBezTo>
                    <a:pt x="8704" y="13161"/>
                    <a:pt x="8668" y="13146"/>
                    <a:pt x="8671" y="13146"/>
                  </a:cubicBezTo>
                  <a:close/>
                  <a:moveTo>
                    <a:pt x="9610" y="13480"/>
                  </a:moveTo>
                  <a:cubicBezTo>
                    <a:pt x="9679" y="13480"/>
                    <a:pt x="9863" y="13493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0"/>
                    <a:pt x="9610" y="13480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7"/>
                    <a:pt x="5940" y="441"/>
                  </a:cubicBezTo>
                  <a:lnTo>
                    <a:pt x="6050" y="441"/>
                  </a:ln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20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9" y="20384"/>
                    <a:pt x="12561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229" y="13529"/>
                  </a:lnTo>
                  <a:lnTo>
                    <a:pt x="9789" y="13419"/>
                  </a:lnTo>
                  <a:cubicBezTo>
                    <a:pt x="9562" y="13419"/>
                    <a:pt x="9336" y="13367"/>
                    <a:pt x="9109" y="13299"/>
                  </a:cubicBezTo>
                  <a:lnTo>
                    <a:pt x="9109" y="13299"/>
                  </a:lnTo>
                  <a:lnTo>
                    <a:pt x="8689" y="13089"/>
                  </a:lnTo>
                  <a:lnTo>
                    <a:pt x="8359" y="12869"/>
                  </a:lnTo>
                  <a:lnTo>
                    <a:pt x="8139" y="12649"/>
                  </a:lnTo>
                  <a:cubicBezTo>
                    <a:pt x="8136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4"/>
                    <a:pt x="7948" y="12499"/>
                    <a:pt x="7809" y="12429"/>
                  </a:cubicBezTo>
                  <a:cubicBezTo>
                    <a:pt x="7809" y="12429"/>
                    <a:pt x="7788" y="12408"/>
                    <a:pt x="7765" y="12376"/>
                  </a:cubicBezTo>
                  <a:lnTo>
                    <a:pt x="7765" y="12376"/>
                  </a:lnTo>
                  <a:cubicBezTo>
                    <a:pt x="7792" y="12409"/>
                    <a:pt x="7809" y="12429"/>
                    <a:pt x="7809" y="12429"/>
                  </a:cubicBezTo>
                  <a:lnTo>
                    <a:pt x="7738" y="12334"/>
                  </a:lnTo>
                  <a:lnTo>
                    <a:pt x="7738" y="12334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4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6" y="9253"/>
                    <a:pt x="6866" y="9427"/>
                  </a:cubicBezTo>
                  <a:lnTo>
                    <a:pt x="6866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6" y="9119"/>
                    <a:pt x="6919" y="8889"/>
                    <a:pt x="6964" y="8696"/>
                  </a:cubicBezTo>
                  <a:lnTo>
                    <a:pt x="6964" y="8696"/>
                  </a:lnTo>
                  <a:cubicBezTo>
                    <a:pt x="6949" y="8741"/>
                    <a:pt x="6942" y="8759"/>
                    <a:pt x="6942" y="8759"/>
                  </a:cubicBezTo>
                  <a:cubicBezTo>
                    <a:pt x="6939" y="8759"/>
                    <a:pt x="7040" y="8434"/>
                    <a:pt x="7040" y="8360"/>
                  </a:cubicBezTo>
                  <a:cubicBezTo>
                    <a:pt x="7040" y="8307"/>
                    <a:pt x="7078" y="8234"/>
                    <a:pt x="7135" y="8151"/>
                  </a:cubicBezTo>
                  <a:lnTo>
                    <a:pt x="7135" y="8151"/>
                  </a:lnTo>
                  <a:cubicBezTo>
                    <a:pt x="7093" y="8239"/>
                    <a:pt x="7040" y="8381"/>
                    <a:pt x="7040" y="8470"/>
                  </a:cubicBezTo>
                  <a:cubicBezTo>
                    <a:pt x="7146" y="8221"/>
                    <a:pt x="7184" y="8110"/>
                    <a:pt x="7186" y="8081"/>
                  </a:cubicBezTo>
                  <a:lnTo>
                    <a:pt x="7186" y="8081"/>
                  </a:lnTo>
                  <a:cubicBezTo>
                    <a:pt x="7168" y="8105"/>
                    <a:pt x="7151" y="8129"/>
                    <a:pt x="7135" y="8151"/>
                  </a:cubicBezTo>
                  <a:lnTo>
                    <a:pt x="7135" y="8151"/>
                  </a:lnTo>
                  <a:cubicBezTo>
                    <a:pt x="7158" y="8105"/>
                    <a:pt x="7177" y="8073"/>
                    <a:pt x="7184" y="8073"/>
                  </a:cubicBezTo>
                  <a:cubicBezTo>
                    <a:pt x="7186" y="8073"/>
                    <a:pt x="7186" y="8076"/>
                    <a:pt x="7186" y="8081"/>
                  </a:cubicBezTo>
                  <a:lnTo>
                    <a:pt x="7186" y="8081"/>
                  </a:lnTo>
                  <a:cubicBezTo>
                    <a:pt x="7338" y="7880"/>
                    <a:pt x="7557" y="7639"/>
                    <a:pt x="7596" y="7474"/>
                  </a:cubicBezTo>
                  <a:lnTo>
                    <a:pt x="7596" y="7474"/>
                  </a:lnTo>
                  <a:lnTo>
                    <a:pt x="7919" y="7150"/>
                  </a:lnTo>
                  <a:lnTo>
                    <a:pt x="8029" y="7040"/>
                  </a:lnTo>
                  <a:cubicBezTo>
                    <a:pt x="8129" y="6966"/>
                    <a:pt x="8172" y="6936"/>
                    <a:pt x="8178" y="6936"/>
                  </a:cubicBezTo>
                  <a:cubicBezTo>
                    <a:pt x="8189" y="6936"/>
                    <a:pt x="8094" y="7020"/>
                    <a:pt x="7985" y="7116"/>
                  </a:cubicBezTo>
                  <a:lnTo>
                    <a:pt x="7985" y="7116"/>
                  </a:lnTo>
                  <a:cubicBezTo>
                    <a:pt x="8064" y="7065"/>
                    <a:pt x="8144" y="7040"/>
                    <a:pt x="8249" y="7040"/>
                  </a:cubicBezTo>
                  <a:cubicBezTo>
                    <a:pt x="8579" y="6710"/>
                    <a:pt x="9019" y="6600"/>
                    <a:pt x="9349" y="6380"/>
                  </a:cubicBezTo>
                  <a:cubicBezTo>
                    <a:pt x="10119" y="5940"/>
                    <a:pt x="10779" y="5170"/>
                    <a:pt x="10999" y="4290"/>
                  </a:cubicBezTo>
                  <a:cubicBezTo>
                    <a:pt x="11439" y="2531"/>
                    <a:pt x="10449" y="551"/>
                    <a:pt x="8579" y="111"/>
                  </a:cubicBezTo>
                  <a:cubicBezTo>
                    <a:pt x="8286" y="37"/>
                    <a:pt x="7981" y="1"/>
                    <a:pt x="76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4" name="Google Shape;1704;p39"/>
            <p:cNvSpPr/>
            <p:nvPr/>
          </p:nvSpPr>
          <p:spPr>
            <a:xfrm>
              <a:off x="4849375" y="3496700"/>
              <a:ext cx="483050" cy="510175"/>
            </a:xfrm>
            <a:custGeom>
              <a:avLst/>
              <a:gdLst/>
              <a:ahLst/>
              <a:cxnLst/>
              <a:rect l="l" t="t" r="r" b="b"/>
              <a:pathLst>
                <a:path w="19322" h="20407" extrusionOk="0">
                  <a:moveTo>
                    <a:pt x="9529" y="12826"/>
                  </a:moveTo>
                  <a:cubicBezTo>
                    <a:pt x="9582" y="12903"/>
                    <a:pt x="9618" y="12960"/>
                    <a:pt x="9608" y="12960"/>
                  </a:cubicBezTo>
                  <a:cubicBezTo>
                    <a:pt x="9604" y="12960"/>
                    <a:pt x="9592" y="12950"/>
                    <a:pt x="9570" y="12927"/>
                  </a:cubicBezTo>
                  <a:lnTo>
                    <a:pt x="9529" y="12826"/>
                  </a:lnTo>
                  <a:close/>
                  <a:moveTo>
                    <a:pt x="12266" y="0"/>
                  </a:moveTo>
                  <a:cubicBezTo>
                    <a:pt x="11074" y="0"/>
                    <a:pt x="9882" y="191"/>
                    <a:pt x="8690" y="609"/>
                  </a:cubicBezTo>
                  <a:cubicBezTo>
                    <a:pt x="2640" y="2809"/>
                    <a:pt x="1" y="9738"/>
                    <a:pt x="2970" y="15457"/>
                  </a:cubicBezTo>
                  <a:cubicBezTo>
                    <a:pt x="4070" y="17437"/>
                    <a:pt x="5720" y="19087"/>
                    <a:pt x="7810" y="19967"/>
                  </a:cubicBezTo>
                  <a:cubicBezTo>
                    <a:pt x="8323" y="20260"/>
                    <a:pt x="8934" y="20407"/>
                    <a:pt x="9545" y="20407"/>
                  </a:cubicBezTo>
                  <a:cubicBezTo>
                    <a:pt x="9851" y="20407"/>
                    <a:pt x="10156" y="20370"/>
                    <a:pt x="10450" y="20297"/>
                  </a:cubicBezTo>
                  <a:cubicBezTo>
                    <a:pt x="11329" y="20077"/>
                    <a:pt x="12099" y="19527"/>
                    <a:pt x="12539" y="18757"/>
                  </a:cubicBezTo>
                  <a:cubicBezTo>
                    <a:pt x="13309" y="17217"/>
                    <a:pt x="13089" y="14797"/>
                    <a:pt x="11329" y="14027"/>
                  </a:cubicBezTo>
                  <a:lnTo>
                    <a:pt x="11439" y="13917"/>
                  </a:lnTo>
                  <a:cubicBezTo>
                    <a:pt x="10999" y="13807"/>
                    <a:pt x="10670" y="13587"/>
                    <a:pt x="10340" y="13477"/>
                  </a:cubicBezTo>
                  <a:lnTo>
                    <a:pt x="10010" y="13147"/>
                  </a:lnTo>
                  <a:cubicBezTo>
                    <a:pt x="9892" y="13069"/>
                    <a:pt x="9830" y="13033"/>
                    <a:pt x="9806" y="13024"/>
                  </a:cubicBezTo>
                  <a:lnTo>
                    <a:pt x="9806" y="13024"/>
                  </a:lnTo>
                  <a:cubicBezTo>
                    <a:pt x="9683" y="12913"/>
                    <a:pt x="9591" y="12795"/>
                    <a:pt x="9460" y="12597"/>
                  </a:cubicBezTo>
                  <a:lnTo>
                    <a:pt x="9423" y="12561"/>
                  </a:lnTo>
                  <a:lnTo>
                    <a:pt x="9350" y="12377"/>
                  </a:lnTo>
                  <a:cubicBezTo>
                    <a:pt x="9196" y="12224"/>
                    <a:pt x="9097" y="12071"/>
                    <a:pt x="9013" y="11881"/>
                  </a:cubicBezTo>
                  <a:lnTo>
                    <a:pt x="9013" y="11881"/>
                  </a:lnTo>
                  <a:cubicBezTo>
                    <a:pt x="8989" y="11761"/>
                    <a:pt x="8910" y="11574"/>
                    <a:pt x="8910" y="11388"/>
                  </a:cubicBezTo>
                  <a:cubicBezTo>
                    <a:pt x="8890" y="11368"/>
                    <a:pt x="8873" y="11340"/>
                    <a:pt x="8859" y="11307"/>
                  </a:cubicBezTo>
                  <a:lnTo>
                    <a:pt x="8859" y="11307"/>
                  </a:lnTo>
                  <a:cubicBezTo>
                    <a:pt x="8872" y="11374"/>
                    <a:pt x="8874" y="11402"/>
                    <a:pt x="8870" y="11402"/>
                  </a:cubicBezTo>
                  <a:cubicBezTo>
                    <a:pt x="8862" y="11402"/>
                    <a:pt x="8831" y="11292"/>
                    <a:pt x="8813" y="11149"/>
                  </a:cubicBezTo>
                  <a:lnTo>
                    <a:pt x="8813" y="11149"/>
                  </a:lnTo>
                  <a:cubicBezTo>
                    <a:pt x="8827" y="11210"/>
                    <a:pt x="8841" y="11264"/>
                    <a:pt x="8859" y="11307"/>
                  </a:cubicBezTo>
                  <a:lnTo>
                    <a:pt x="8859" y="11307"/>
                  </a:lnTo>
                  <a:cubicBezTo>
                    <a:pt x="8849" y="11252"/>
                    <a:pt x="8831" y="11170"/>
                    <a:pt x="8804" y="11057"/>
                  </a:cubicBezTo>
                  <a:lnTo>
                    <a:pt x="8804" y="11057"/>
                  </a:lnTo>
                  <a:cubicBezTo>
                    <a:pt x="8806" y="11089"/>
                    <a:pt x="8809" y="11120"/>
                    <a:pt x="8813" y="11149"/>
                  </a:cubicBezTo>
                  <a:lnTo>
                    <a:pt x="8813" y="11149"/>
                  </a:lnTo>
                  <a:cubicBezTo>
                    <a:pt x="8795" y="11066"/>
                    <a:pt x="8778" y="10970"/>
                    <a:pt x="8757" y="10868"/>
                  </a:cubicBezTo>
                  <a:lnTo>
                    <a:pt x="8757" y="10868"/>
                  </a:lnTo>
                  <a:cubicBezTo>
                    <a:pt x="8775" y="10939"/>
                    <a:pt x="8791" y="11002"/>
                    <a:pt x="8804" y="11057"/>
                  </a:cubicBezTo>
                  <a:lnTo>
                    <a:pt x="8804" y="11057"/>
                  </a:lnTo>
                  <a:cubicBezTo>
                    <a:pt x="8801" y="11021"/>
                    <a:pt x="8800" y="10984"/>
                    <a:pt x="8800" y="10948"/>
                  </a:cubicBezTo>
                  <a:cubicBezTo>
                    <a:pt x="8690" y="10618"/>
                    <a:pt x="8800" y="10618"/>
                    <a:pt x="8800" y="10508"/>
                  </a:cubicBezTo>
                  <a:lnTo>
                    <a:pt x="8800" y="9628"/>
                  </a:lnTo>
                  <a:cubicBezTo>
                    <a:pt x="8794" y="9699"/>
                    <a:pt x="8789" y="9762"/>
                    <a:pt x="8784" y="9820"/>
                  </a:cubicBezTo>
                  <a:lnTo>
                    <a:pt x="8784" y="9820"/>
                  </a:lnTo>
                  <a:cubicBezTo>
                    <a:pt x="8793" y="9673"/>
                    <a:pt x="8800" y="9519"/>
                    <a:pt x="8800" y="9408"/>
                  </a:cubicBezTo>
                  <a:cubicBezTo>
                    <a:pt x="8855" y="9298"/>
                    <a:pt x="8910" y="9160"/>
                    <a:pt x="8965" y="9023"/>
                  </a:cubicBezTo>
                  <a:lnTo>
                    <a:pt x="8965" y="9023"/>
                  </a:lnTo>
                  <a:cubicBezTo>
                    <a:pt x="8992" y="8995"/>
                    <a:pt x="9020" y="8968"/>
                    <a:pt x="9020" y="8968"/>
                  </a:cubicBezTo>
                  <a:lnTo>
                    <a:pt x="9240" y="8528"/>
                  </a:lnTo>
                  <a:cubicBezTo>
                    <a:pt x="9385" y="8310"/>
                    <a:pt x="9722" y="7900"/>
                    <a:pt x="9681" y="7900"/>
                  </a:cubicBezTo>
                  <a:cubicBezTo>
                    <a:pt x="9660" y="7900"/>
                    <a:pt x="9539" y="8009"/>
                    <a:pt x="9240" y="8308"/>
                  </a:cubicBezTo>
                  <a:cubicBezTo>
                    <a:pt x="9460" y="8088"/>
                    <a:pt x="9680" y="7868"/>
                    <a:pt x="9900" y="7648"/>
                  </a:cubicBezTo>
                  <a:lnTo>
                    <a:pt x="10010" y="7538"/>
                  </a:lnTo>
                  <a:lnTo>
                    <a:pt x="10010" y="7538"/>
                  </a:lnTo>
                  <a:cubicBezTo>
                    <a:pt x="10230" y="7318"/>
                    <a:pt x="10560" y="7208"/>
                    <a:pt x="10780" y="7098"/>
                  </a:cubicBezTo>
                  <a:cubicBezTo>
                    <a:pt x="10803" y="7082"/>
                    <a:pt x="10824" y="7068"/>
                    <a:pt x="10843" y="7055"/>
                  </a:cubicBezTo>
                  <a:lnTo>
                    <a:pt x="10843" y="7055"/>
                  </a:lnTo>
                  <a:lnTo>
                    <a:pt x="11109" y="6988"/>
                  </a:lnTo>
                  <a:lnTo>
                    <a:pt x="11659" y="6878"/>
                  </a:lnTo>
                  <a:lnTo>
                    <a:pt x="11879" y="6878"/>
                  </a:lnTo>
                  <a:cubicBezTo>
                    <a:pt x="11998" y="6839"/>
                    <a:pt x="12045" y="6813"/>
                    <a:pt x="12047" y="6798"/>
                  </a:cubicBezTo>
                  <a:lnTo>
                    <a:pt x="12047" y="6798"/>
                  </a:lnTo>
                  <a:cubicBezTo>
                    <a:pt x="12083" y="6797"/>
                    <a:pt x="12119" y="6796"/>
                    <a:pt x="12154" y="6796"/>
                  </a:cubicBezTo>
                  <a:cubicBezTo>
                    <a:pt x="12324" y="6796"/>
                    <a:pt x="12493" y="6817"/>
                    <a:pt x="12681" y="6859"/>
                  </a:cubicBezTo>
                  <a:lnTo>
                    <a:pt x="12681" y="6859"/>
                  </a:lnTo>
                  <a:cubicBezTo>
                    <a:pt x="12667" y="6865"/>
                    <a:pt x="12656" y="6871"/>
                    <a:pt x="12649" y="6878"/>
                  </a:cubicBezTo>
                  <a:cubicBezTo>
                    <a:pt x="12979" y="6878"/>
                    <a:pt x="13199" y="6878"/>
                    <a:pt x="13529" y="6988"/>
                  </a:cubicBezTo>
                  <a:cubicBezTo>
                    <a:pt x="13896" y="7089"/>
                    <a:pt x="14244" y="7135"/>
                    <a:pt x="14572" y="7135"/>
                  </a:cubicBezTo>
                  <a:cubicBezTo>
                    <a:pt x="18179" y="7135"/>
                    <a:pt x="19322" y="1498"/>
                    <a:pt x="15289" y="389"/>
                  </a:cubicBezTo>
                  <a:cubicBezTo>
                    <a:pt x="14281" y="137"/>
                    <a:pt x="13274" y="0"/>
                    <a:pt x="122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5" name="Google Shape;1705;p39"/>
            <p:cNvSpPr/>
            <p:nvPr/>
          </p:nvSpPr>
          <p:spPr>
            <a:xfrm>
              <a:off x="5561550" y="3495400"/>
              <a:ext cx="409725" cy="509625"/>
            </a:xfrm>
            <a:custGeom>
              <a:avLst/>
              <a:gdLst/>
              <a:ahLst/>
              <a:cxnLst/>
              <a:rect l="l" t="t" r="r" b="b"/>
              <a:pathLst>
                <a:path w="16389" h="20385" extrusionOk="0">
                  <a:moveTo>
                    <a:pt x="7040" y="8470"/>
                  </a:moveTo>
                  <a:cubicBezTo>
                    <a:pt x="7007" y="8536"/>
                    <a:pt x="6984" y="8613"/>
                    <a:pt x="6964" y="8696"/>
                  </a:cubicBezTo>
                  <a:lnTo>
                    <a:pt x="6964" y="8696"/>
                  </a:lnTo>
                  <a:cubicBezTo>
                    <a:pt x="6980" y="8651"/>
                    <a:pt x="7004" y="8578"/>
                    <a:pt x="7040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2" y="9562"/>
                    <a:pt x="6831" y="9609"/>
                    <a:pt x="6825" y="9609"/>
                  </a:cubicBezTo>
                  <a:cubicBezTo>
                    <a:pt x="6822" y="9609"/>
                    <a:pt x="6820" y="9597"/>
                    <a:pt x="6820" y="9570"/>
                  </a:cubicBezTo>
                  <a:cubicBezTo>
                    <a:pt x="6835" y="9539"/>
                    <a:pt x="6847" y="9514"/>
                    <a:pt x="6854" y="9495"/>
                  </a:cubicBezTo>
                  <a:close/>
                  <a:moveTo>
                    <a:pt x="8672" y="13146"/>
                  </a:moveTo>
                  <a:lnTo>
                    <a:pt x="8672" y="13146"/>
                  </a:lnTo>
                  <a:cubicBezTo>
                    <a:pt x="8677" y="13146"/>
                    <a:pt x="8814" y="13198"/>
                    <a:pt x="8955" y="13251"/>
                  </a:cubicBezTo>
                  <a:lnTo>
                    <a:pt x="8955" y="13251"/>
                  </a:lnTo>
                  <a:cubicBezTo>
                    <a:pt x="8903" y="13234"/>
                    <a:pt x="8851" y="13217"/>
                    <a:pt x="8800" y="13199"/>
                  </a:cubicBezTo>
                  <a:cubicBezTo>
                    <a:pt x="8705" y="13161"/>
                    <a:pt x="8669" y="13146"/>
                    <a:pt x="8672" y="13146"/>
                  </a:cubicBezTo>
                  <a:close/>
                  <a:moveTo>
                    <a:pt x="9643" y="13480"/>
                  </a:moveTo>
                  <a:cubicBezTo>
                    <a:pt x="9729" y="13480"/>
                    <a:pt x="9936" y="13493"/>
                    <a:pt x="10340" y="13529"/>
                  </a:cubicBezTo>
                  <a:lnTo>
                    <a:pt x="10010" y="13529"/>
                  </a:lnTo>
                  <a:cubicBezTo>
                    <a:pt x="9790" y="13529"/>
                    <a:pt x="9472" y="13480"/>
                    <a:pt x="9643" y="13480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7"/>
                    <a:pt x="5940" y="441"/>
                  </a:cubicBezTo>
                  <a:lnTo>
                    <a:pt x="6050" y="441"/>
                  </a:lnTo>
                  <a:cubicBezTo>
                    <a:pt x="2310" y="2091"/>
                    <a:pt x="1" y="5830"/>
                    <a:pt x="1" y="9900"/>
                  </a:cubicBezTo>
                  <a:cubicBezTo>
                    <a:pt x="1" y="13859"/>
                    <a:pt x="2200" y="17489"/>
                    <a:pt x="5720" y="19249"/>
                  </a:cubicBezTo>
                  <a:cubicBezTo>
                    <a:pt x="7253" y="20015"/>
                    <a:pt x="8918" y="20384"/>
                    <a:pt x="10603" y="20384"/>
                  </a:cubicBezTo>
                  <a:cubicBezTo>
                    <a:pt x="11579" y="20384"/>
                    <a:pt x="12562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3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340" y="13529"/>
                  </a:lnTo>
                  <a:lnTo>
                    <a:pt x="9790" y="13419"/>
                  </a:lnTo>
                  <a:cubicBezTo>
                    <a:pt x="9563" y="13419"/>
                    <a:pt x="9336" y="13367"/>
                    <a:pt x="9109" y="13299"/>
                  </a:cubicBezTo>
                  <a:lnTo>
                    <a:pt x="9109" y="13299"/>
                  </a:lnTo>
                  <a:lnTo>
                    <a:pt x="8690" y="13089"/>
                  </a:lnTo>
                  <a:lnTo>
                    <a:pt x="8360" y="12869"/>
                  </a:lnTo>
                  <a:lnTo>
                    <a:pt x="8140" y="12649"/>
                  </a:lnTo>
                  <a:cubicBezTo>
                    <a:pt x="8136" y="12648"/>
                    <a:pt x="8132" y="12646"/>
                    <a:pt x="8129" y="12644"/>
                  </a:cubicBezTo>
                  <a:lnTo>
                    <a:pt x="8129" y="12644"/>
                  </a:lnTo>
                  <a:cubicBezTo>
                    <a:pt x="8000" y="12524"/>
                    <a:pt x="7948" y="12499"/>
                    <a:pt x="7810" y="12429"/>
                  </a:cubicBezTo>
                  <a:cubicBezTo>
                    <a:pt x="7810" y="12429"/>
                    <a:pt x="7789" y="12408"/>
                    <a:pt x="7765" y="12376"/>
                  </a:cubicBezTo>
                  <a:lnTo>
                    <a:pt x="7765" y="12376"/>
                  </a:lnTo>
                  <a:cubicBezTo>
                    <a:pt x="7792" y="12409"/>
                    <a:pt x="7810" y="12429"/>
                    <a:pt x="7810" y="12429"/>
                  </a:cubicBezTo>
                  <a:lnTo>
                    <a:pt x="7739" y="12334"/>
                  </a:lnTo>
                  <a:lnTo>
                    <a:pt x="7739" y="12334"/>
                  </a:lnTo>
                  <a:cubicBezTo>
                    <a:pt x="7717" y="12298"/>
                    <a:pt x="7700" y="12254"/>
                    <a:pt x="7700" y="12210"/>
                  </a:cubicBezTo>
                  <a:cubicBezTo>
                    <a:pt x="7590" y="12210"/>
                    <a:pt x="7370" y="11770"/>
                    <a:pt x="7260" y="11440"/>
                  </a:cubicBezTo>
                  <a:cubicBezTo>
                    <a:pt x="7174" y="11354"/>
                    <a:pt x="7155" y="11268"/>
                    <a:pt x="7099" y="11182"/>
                  </a:cubicBezTo>
                  <a:lnTo>
                    <a:pt x="7099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7" y="9253"/>
                    <a:pt x="6867" y="9427"/>
                  </a:cubicBezTo>
                  <a:lnTo>
                    <a:pt x="6867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7" y="9119"/>
                    <a:pt x="6920" y="8889"/>
                    <a:pt x="6964" y="8696"/>
                  </a:cubicBezTo>
                  <a:lnTo>
                    <a:pt x="6964" y="8696"/>
                  </a:lnTo>
                  <a:cubicBezTo>
                    <a:pt x="6949" y="8741"/>
                    <a:pt x="6943" y="8759"/>
                    <a:pt x="6942" y="8759"/>
                  </a:cubicBezTo>
                  <a:cubicBezTo>
                    <a:pt x="6940" y="8759"/>
                    <a:pt x="7040" y="8434"/>
                    <a:pt x="7040" y="8360"/>
                  </a:cubicBezTo>
                  <a:cubicBezTo>
                    <a:pt x="7040" y="8307"/>
                    <a:pt x="7079" y="8234"/>
                    <a:pt x="7136" y="8151"/>
                  </a:cubicBezTo>
                  <a:lnTo>
                    <a:pt x="7136" y="8151"/>
                  </a:lnTo>
                  <a:cubicBezTo>
                    <a:pt x="7094" y="8239"/>
                    <a:pt x="7040" y="8381"/>
                    <a:pt x="7040" y="8470"/>
                  </a:cubicBezTo>
                  <a:cubicBezTo>
                    <a:pt x="7146" y="8221"/>
                    <a:pt x="7184" y="8110"/>
                    <a:pt x="7186" y="8081"/>
                  </a:cubicBezTo>
                  <a:lnTo>
                    <a:pt x="7186" y="8081"/>
                  </a:lnTo>
                  <a:cubicBezTo>
                    <a:pt x="7169" y="8105"/>
                    <a:pt x="7152" y="8129"/>
                    <a:pt x="7136" y="8151"/>
                  </a:cubicBezTo>
                  <a:lnTo>
                    <a:pt x="7136" y="8151"/>
                  </a:lnTo>
                  <a:cubicBezTo>
                    <a:pt x="7158" y="8105"/>
                    <a:pt x="7178" y="8073"/>
                    <a:pt x="7184" y="8073"/>
                  </a:cubicBezTo>
                  <a:lnTo>
                    <a:pt x="7184" y="8073"/>
                  </a:lnTo>
                  <a:cubicBezTo>
                    <a:pt x="7186" y="8073"/>
                    <a:pt x="7187" y="8076"/>
                    <a:pt x="7186" y="8081"/>
                  </a:cubicBezTo>
                  <a:lnTo>
                    <a:pt x="7186" y="8081"/>
                  </a:lnTo>
                  <a:cubicBezTo>
                    <a:pt x="7331" y="7890"/>
                    <a:pt x="7536" y="7662"/>
                    <a:pt x="7589" y="7498"/>
                  </a:cubicBezTo>
                  <a:lnTo>
                    <a:pt x="7589" y="7498"/>
                  </a:lnTo>
                  <a:cubicBezTo>
                    <a:pt x="7689" y="7421"/>
                    <a:pt x="7811" y="7332"/>
                    <a:pt x="7892" y="7199"/>
                  </a:cubicBezTo>
                  <a:lnTo>
                    <a:pt x="7892" y="7199"/>
                  </a:lnTo>
                  <a:cubicBezTo>
                    <a:pt x="7807" y="7272"/>
                    <a:pt x="7731" y="7339"/>
                    <a:pt x="7700" y="7370"/>
                  </a:cubicBezTo>
                  <a:cubicBezTo>
                    <a:pt x="7780" y="7290"/>
                    <a:pt x="7846" y="7224"/>
                    <a:pt x="7908" y="7173"/>
                  </a:cubicBezTo>
                  <a:lnTo>
                    <a:pt x="7908" y="7173"/>
                  </a:lnTo>
                  <a:cubicBezTo>
                    <a:pt x="7912" y="7165"/>
                    <a:pt x="7916" y="7158"/>
                    <a:pt x="7920" y="7150"/>
                  </a:cubicBezTo>
                  <a:lnTo>
                    <a:pt x="7975" y="7123"/>
                  </a:lnTo>
                  <a:lnTo>
                    <a:pt x="7975" y="7123"/>
                  </a:lnTo>
                  <a:cubicBezTo>
                    <a:pt x="7953" y="7137"/>
                    <a:pt x="7931" y="7154"/>
                    <a:pt x="7908" y="7173"/>
                  </a:cubicBezTo>
                  <a:lnTo>
                    <a:pt x="7908" y="7173"/>
                  </a:lnTo>
                  <a:cubicBezTo>
                    <a:pt x="7903" y="7182"/>
                    <a:pt x="7898" y="7191"/>
                    <a:pt x="7892" y="7199"/>
                  </a:cubicBezTo>
                  <a:lnTo>
                    <a:pt x="7892" y="7199"/>
                  </a:lnTo>
                  <a:cubicBezTo>
                    <a:pt x="7927" y="7170"/>
                    <a:pt x="7962" y="7140"/>
                    <a:pt x="7997" y="7111"/>
                  </a:cubicBezTo>
                  <a:lnTo>
                    <a:pt x="7997" y="7111"/>
                  </a:lnTo>
                  <a:lnTo>
                    <a:pt x="7975" y="7123"/>
                  </a:lnTo>
                  <a:lnTo>
                    <a:pt x="7975" y="7123"/>
                  </a:lnTo>
                  <a:cubicBezTo>
                    <a:pt x="7987" y="7115"/>
                    <a:pt x="7998" y="7107"/>
                    <a:pt x="8010" y="7101"/>
                  </a:cubicBezTo>
                  <a:lnTo>
                    <a:pt x="8010" y="7101"/>
                  </a:lnTo>
                  <a:cubicBezTo>
                    <a:pt x="8006" y="7104"/>
                    <a:pt x="8002" y="7108"/>
                    <a:pt x="7997" y="7111"/>
                  </a:cubicBezTo>
                  <a:lnTo>
                    <a:pt x="7997" y="7111"/>
                  </a:lnTo>
                  <a:lnTo>
                    <a:pt x="8092" y="7064"/>
                  </a:lnTo>
                  <a:lnTo>
                    <a:pt x="8092" y="7064"/>
                  </a:lnTo>
                  <a:cubicBezTo>
                    <a:pt x="8140" y="7048"/>
                    <a:pt x="8191" y="7040"/>
                    <a:pt x="8250" y="7040"/>
                  </a:cubicBezTo>
                  <a:cubicBezTo>
                    <a:pt x="8580" y="6710"/>
                    <a:pt x="9020" y="6600"/>
                    <a:pt x="9350" y="6380"/>
                  </a:cubicBezTo>
                  <a:cubicBezTo>
                    <a:pt x="10120" y="5940"/>
                    <a:pt x="10780" y="5170"/>
                    <a:pt x="10999" y="4290"/>
                  </a:cubicBezTo>
                  <a:cubicBezTo>
                    <a:pt x="11439" y="2531"/>
                    <a:pt x="10450" y="551"/>
                    <a:pt x="8580" y="111"/>
                  </a:cubicBezTo>
                  <a:cubicBezTo>
                    <a:pt x="8286" y="37"/>
                    <a:pt x="7981" y="1"/>
                    <a:pt x="7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6" name="Google Shape;1706;p39"/>
            <p:cNvSpPr/>
            <p:nvPr/>
          </p:nvSpPr>
          <p:spPr>
            <a:xfrm>
              <a:off x="6180250" y="3496700"/>
              <a:ext cx="483050" cy="510175"/>
            </a:xfrm>
            <a:custGeom>
              <a:avLst/>
              <a:gdLst/>
              <a:ahLst/>
              <a:cxnLst/>
              <a:rect l="l" t="t" r="r" b="b"/>
              <a:pathLst>
                <a:path w="19322" h="20407" extrusionOk="0">
                  <a:moveTo>
                    <a:pt x="9529" y="12826"/>
                  </a:moveTo>
                  <a:cubicBezTo>
                    <a:pt x="9581" y="12903"/>
                    <a:pt x="9617" y="12960"/>
                    <a:pt x="9608" y="12960"/>
                  </a:cubicBezTo>
                  <a:cubicBezTo>
                    <a:pt x="9604" y="12960"/>
                    <a:pt x="9591" y="12950"/>
                    <a:pt x="9569" y="12927"/>
                  </a:cubicBezTo>
                  <a:lnTo>
                    <a:pt x="9529" y="12826"/>
                  </a:lnTo>
                  <a:close/>
                  <a:moveTo>
                    <a:pt x="12266" y="0"/>
                  </a:moveTo>
                  <a:cubicBezTo>
                    <a:pt x="11074" y="0"/>
                    <a:pt x="9881" y="191"/>
                    <a:pt x="8689" y="609"/>
                  </a:cubicBezTo>
                  <a:cubicBezTo>
                    <a:pt x="2640" y="2809"/>
                    <a:pt x="0" y="9738"/>
                    <a:pt x="2970" y="15457"/>
                  </a:cubicBezTo>
                  <a:cubicBezTo>
                    <a:pt x="4070" y="17437"/>
                    <a:pt x="5719" y="19087"/>
                    <a:pt x="7809" y="19967"/>
                  </a:cubicBezTo>
                  <a:cubicBezTo>
                    <a:pt x="8323" y="20260"/>
                    <a:pt x="8934" y="20407"/>
                    <a:pt x="9545" y="20407"/>
                  </a:cubicBezTo>
                  <a:cubicBezTo>
                    <a:pt x="9850" y="20407"/>
                    <a:pt x="10156" y="20370"/>
                    <a:pt x="10449" y="20297"/>
                  </a:cubicBezTo>
                  <a:cubicBezTo>
                    <a:pt x="11329" y="20077"/>
                    <a:pt x="12099" y="19527"/>
                    <a:pt x="12539" y="18757"/>
                  </a:cubicBezTo>
                  <a:cubicBezTo>
                    <a:pt x="13309" y="17217"/>
                    <a:pt x="13089" y="14797"/>
                    <a:pt x="11329" y="14027"/>
                  </a:cubicBezTo>
                  <a:lnTo>
                    <a:pt x="11329" y="13917"/>
                  </a:lnTo>
                  <a:cubicBezTo>
                    <a:pt x="10999" y="13807"/>
                    <a:pt x="10669" y="13587"/>
                    <a:pt x="10339" y="13477"/>
                  </a:cubicBezTo>
                  <a:lnTo>
                    <a:pt x="10009" y="13147"/>
                  </a:lnTo>
                  <a:cubicBezTo>
                    <a:pt x="9892" y="13069"/>
                    <a:pt x="9830" y="13033"/>
                    <a:pt x="9806" y="13024"/>
                  </a:cubicBezTo>
                  <a:lnTo>
                    <a:pt x="9806" y="13024"/>
                  </a:lnTo>
                  <a:cubicBezTo>
                    <a:pt x="9683" y="12913"/>
                    <a:pt x="9590" y="12795"/>
                    <a:pt x="9459" y="12597"/>
                  </a:cubicBezTo>
                  <a:lnTo>
                    <a:pt x="9422" y="12561"/>
                  </a:lnTo>
                  <a:lnTo>
                    <a:pt x="9349" y="12377"/>
                  </a:lnTo>
                  <a:cubicBezTo>
                    <a:pt x="9195" y="12224"/>
                    <a:pt x="9095" y="12070"/>
                    <a:pt x="9012" y="11879"/>
                  </a:cubicBezTo>
                  <a:lnTo>
                    <a:pt x="9012" y="11879"/>
                  </a:lnTo>
                  <a:cubicBezTo>
                    <a:pt x="8997" y="11811"/>
                    <a:pt x="8960" y="11722"/>
                    <a:pt x="8915" y="11624"/>
                  </a:cubicBezTo>
                  <a:lnTo>
                    <a:pt x="8915" y="11624"/>
                  </a:lnTo>
                  <a:cubicBezTo>
                    <a:pt x="8913" y="11619"/>
                    <a:pt x="8911" y="11613"/>
                    <a:pt x="8909" y="11608"/>
                  </a:cubicBezTo>
                  <a:cubicBezTo>
                    <a:pt x="8903" y="11595"/>
                    <a:pt x="8898" y="11587"/>
                    <a:pt x="8896" y="11583"/>
                  </a:cubicBezTo>
                  <a:lnTo>
                    <a:pt x="8896" y="11583"/>
                  </a:lnTo>
                  <a:cubicBezTo>
                    <a:pt x="8865" y="11520"/>
                    <a:pt x="8832" y="11454"/>
                    <a:pt x="8799" y="11388"/>
                  </a:cubicBezTo>
                  <a:cubicBezTo>
                    <a:pt x="8799" y="11352"/>
                    <a:pt x="8799" y="11294"/>
                    <a:pt x="8795" y="11220"/>
                  </a:cubicBezTo>
                  <a:lnTo>
                    <a:pt x="8795" y="11220"/>
                  </a:lnTo>
                  <a:cubicBezTo>
                    <a:pt x="8817" y="11350"/>
                    <a:pt x="8826" y="11402"/>
                    <a:pt x="8827" y="11402"/>
                  </a:cubicBezTo>
                  <a:cubicBezTo>
                    <a:pt x="8828" y="11402"/>
                    <a:pt x="8799" y="11175"/>
                    <a:pt x="8799" y="10948"/>
                  </a:cubicBezTo>
                  <a:cubicBezTo>
                    <a:pt x="8689" y="10618"/>
                    <a:pt x="8799" y="10618"/>
                    <a:pt x="8799" y="10508"/>
                  </a:cubicBezTo>
                  <a:lnTo>
                    <a:pt x="8799" y="9628"/>
                  </a:lnTo>
                  <a:cubicBezTo>
                    <a:pt x="8793" y="9699"/>
                    <a:pt x="8788" y="9762"/>
                    <a:pt x="8783" y="9820"/>
                  </a:cubicBezTo>
                  <a:lnTo>
                    <a:pt x="8783" y="9820"/>
                  </a:lnTo>
                  <a:cubicBezTo>
                    <a:pt x="8792" y="9673"/>
                    <a:pt x="8799" y="9519"/>
                    <a:pt x="8799" y="9408"/>
                  </a:cubicBezTo>
                  <a:cubicBezTo>
                    <a:pt x="8854" y="9298"/>
                    <a:pt x="8909" y="9160"/>
                    <a:pt x="8964" y="9023"/>
                  </a:cubicBezTo>
                  <a:lnTo>
                    <a:pt x="8964" y="9023"/>
                  </a:lnTo>
                  <a:cubicBezTo>
                    <a:pt x="8992" y="8995"/>
                    <a:pt x="9019" y="8968"/>
                    <a:pt x="9019" y="8968"/>
                  </a:cubicBezTo>
                  <a:lnTo>
                    <a:pt x="9239" y="8528"/>
                  </a:lnTo>
                  <a:cubicBezTo>
                    <a:pt x="9384" y="8310"/>
                    <a:pt x="9721" y="7900"/>
                    <a:pt x="9680" y="7900"/>
                  </a:cubicBezTo>
                  <a:cubicBezTo>
                    <a:pt x="9659" y="7900"/>
                    <a:pt x="9538" y="8009"/>
                    <a:pt x="9239" y="8308"/>
                  </a:cubicBezTo>
                  <a:cubicBezTo>
                    <a:pt x="9459" y="8088"/>
                    <a:pt x="9569" y="7868"/>
                    <a:pt x="9789" y="7648"/>
                  </a:cubicBezTo>
                  <a:lnTo>
                    <a:pt x="9839" y="7611"/>
                  </a:lnTo>
                  <a:lnTo>
                    <a:pt x="9839" y="7611"/>
                  </a:lnTo>
                  <a:cubicBezTo>
                    <a:pt x="9869" y="7603"/>
                    <a:pt x="9923" y="7581"/>
                    <a:pt x="10009" y="7538"/>
                  </a:cubicBezTo>
                  <a:cubicBezTo>
                    <a:pt x="10229" y="7318"/>
                    <a:pt x="10559" y="7208"/>
                    <a:pt x="10779" y="7098"/>
                  </a:cubicBezTo>
                  <a:cubicBezTo>
                    <a:pt x="10814" y="7074"/>
                    <a:pt x="10844" y="7054"/>
                    <a:pt x="10868" y="7036"/>
                  </a:cubicBezTo>
                  <a:lnTo>
                    <a:pt x="10868" y="7036"/>
                  </a:lnTo>
                  <a:lnTo>
                    <a:pt x="11109" y="6988"/>
                  </a:lnTo>
                  <a:lnTo>
                    <a:pt x="11659" y="6878"/>
                  </a:lnTo>
                  <a:lnTo>
                    <a:pt x="11879" y="6878"/>
                  </a:lnTo>
                  <a:cubicBezTo>
                    <a:pt x="11972" y="6841"/>
                    <a:pt x="12008" y="6816"/>
                    <a:pt x="12007" y="6801"/>
                  </a:cubicBezTo>
                  <a:lnTo>
                    <a:pt x="12007" y="6801"/>
                  </a:lnTo>
                  <a:cubicBezTo>
                    <a:pt x="12056" y="6797"/>
                    <a:pt x="12105" y="6796"/>
                    <a:pt x="12154" y="6796"/>
                  </a:cubicBezTo>
                  <a:cubicBezTo>
                    <a:pt x="12323" y="6796"/>
                    <a:pt x="12492" y="6817"/>
                    <a:pt x="12680" y="6859"/>
                  </a:cubicBezTo>
                  <a:lnTo>
                    <a:pt x="12680" y="6859"/>
                  </a:lnTo>
                  <a:cubicBezTo>
                    <a:pt x="12666" y="6865"/>
                    <a:pt x="12656" y="6871"/>
                    <a:pt x="12649" y="6878"/>
                  </a:cubicBezTo>
                  <a:cubicBezTo>
                    <a:pt x="12979" y="6878"/>
                    <a:pt x="13199" y="6878"/>
                    <a:pt x="13419" y="6988"/>
                  </a:cubicBezTo>
                  <a:cubicBezTo>
                    <a:pt x="13794" y="7089"/>
                    <a:pt x="14151" y="7135"/>
                    <a:pt x="14487" y="7135"/>
                  </a:cubicBezTo>
                  <a:cubicBezTo>
                    <a:pt x="18179" y="7135"/>
                    <a:pt x="19321" y="1498"/>
                    <a:pt x="15288" y="389"/>
                  </a:cubicBezTo>
                  <a:cubicBezTo>
                    <a:pt x="14281" y="137"/>
                    <a:pt x="13273" y="0"/>
                    <a:pt x="122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7" name="Google Shape;1707;p39"/>
            <p:cNvSpPr/>
            <p:nvPr/>
          </p:nvSpPr>
          <p:spPr>
            <a:xfrm>
              <a:off x="6892425" y="3495400"/>
              <a:ext cx="409725" cy="509625"/>
            </a:xfrm>
            <a:custGeom>
              <a:avLst/>
              <a:gdLst/>
              <a:ahLst/>
              <a:cxnLst/>
              <a:rect l="l" t="t" r="r" b="b"/>
              <a:pathLst>
                <a:path w="16389" h="20385" extrusionOk="0">
                  <a:moveTo>
                    <a:pt x="7699" y="7370"/>
                  </a:moveTo>
                  <a:lnTo>
                    <a:pt x="7699" y="7370"/>
                  </a:lnTo>
                  <a:cubicBezTo>
                    <a:pt x="7699" y="7370"/>
                    <a:pt x="7699" y="7370"/>
                    <a:pt x="7699" y="7370"/>
                  </a:cubicBezTo>
                  <a:cubicBezTo>
                    <a:pt x="7699" y="7370"/>
                    <a:pt x="7699" y="7370"/>
                    <a:pt x="7699" y="7370"/>
                  </a:cubicBezTo>
                  <a:close/>
                  <a:moveTo>
                    <a:pt x="7039" y="8470"/>
                  </a:moveTo>
                  <a:lnTo>
                    <a:pt x="7039" y="8470"/>
                  </a:lnTo>
                  <a:cubicBezTo>
                    <a:pt x="7006" y="8536"/>
                    <a:pt x="6983" y="8613"/>
                    <a:pt x="6964" y="8696"/>
                  </a:cubicBezTo>
                  <a:lnTo>
                    <a:pt x="6964" y="8696"/>
                  </a:lnTo>
                  <a:cubicBezTo>
                    <a:pt x="6979" y="8651"/>
                    <a:pt x="7003" y="8578"/>
                    <a:pt x="7039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19" y="9597"/>
                    <a:pt x="6819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671" y="13146"/>
                  </a:moveTo>
                  <a:cubicBezTo>
                    <a:pt x="8676" y="13146"/>
                    <a:pt x="8813" y="13198"/>
                    <a:pt x="8954" y="13251"/>
                  </a:cubicBezTo>
                  <a:lnTo>
                    <a:pt x="8954" y="13251"/>
                  </a:lnTo>
                  <a:cubicBezTo>
                    <a:pt x="8902" y="13234"/>
                    <a:pt x="8851" y="13217"/>
                    <a:pt x="8799" y="13199"/>
                  </a:cubicBezTo>
                  <a:cubicBezTo>
                    <a:pt x="8704" y="13161"/>
                    <a:pt x="8668" y="13146"/>
                    <a:pt x="8671" y="13146"/>
                  </a:cubicBezTo>
                  <a:close/>
                  <a:moveTo>
                    <a:pt x="9642" y="13480"/>
                  </a:moveTo>
                  <a:cubicBezTo>
                    <a:pt x="9728" y="13480"/>
                    <a:pt x="9936" y="13493"/>
                    <a:pt x="10339" y="13529"/>
                  </a:cubicBezTo>
                  <a:lnTo>
                    <a:pt x="10009" y="13529"/>
                  </a:lnTo>
                  <a:cubicBezTo>
                    <a:pt x="9789" y="13529"/>
                    <a:pt x="9471" y="13480"/>
                    <a:pt x="9642" y="13480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7"/>
                    <a:pt x="5939" y="441"/>
                  </a:cubicBezTo>
                  <a:lnTo>
                    <a:pt x="6049" y="441"/>
                  </a:ln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19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8" y="20384"/>
                    <a:pt x="12561" y="20261"/>
                    <a:pt x="13529" y="20019"/>
                  </a:cubicBezTo>
                  <a:cubicBezTo>
                    <a:pt x="15398" y="19579"/>
                    <a:pt x="16388" y="17599"/>
                    <a:pt x="15948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339" y="13529"/>
                  </a:lnTo>
                  <a:lnTo>
                    <a:pt x="9789" y="13419"/>
                  </a:lnTo>
                  <a:cubicBezTo>
                    <a:pt x="9562" y="13419"/>
                    <a:pt x="9336" y="13367"/>
                    <a:pt x="9109" y="13299"/>
                  </a:cubicBezTo>
                  <a:lnTo>
                    <a:pt x="9109" y="13299"/>
                  </a:lnTo>
                  <a:lnTo>
                    <a:pt x="8689" y="13089"/>
                  </a:lnTo>
                  <a:lnTo>
                    <a:pt x="8359" y="12869"/>
                  </a:lnTo>
                  <a:lnTo>
                    <a:pt x="8139" y="12649"/>
                  </a:lnTo>
                  <a:cubicBezTo>
                    <a:pt x="8135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4"/>
                    <a:pt x="7948" y="12499"/>
                    <a:pt x="7809" y="12429"/>
                  </a:cubicBezTo>
                  <a:cubicBezTo>
                    <a:pt x="7809" y="12429"/>
                    <a:pt x="7788" y="12408"/>
                    <a:pt x="7765" y="12376"/>
                  </a:cubicBezTo>
                  <a:lnTo>
                    <a:pt x="7765" y="12376"/>
                  </a:lnTo>
                  <a:cubicBezTo>
                    <a:pt x="7792" y="12409"/>
                    <a:pt x="7809" y="12429"/>
                    <a:pt x="7809" y="12429"/>
                  </a:cubicBezTo>
                  <a:lnTo>
                    <a:pt x="7738" y="12334"/>
                  </a:lnTo>
                  <a:lnTo>
                    <a:pt x="7738" y="12334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3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29" y="10728"/>
                    <a:pt x="6929" y="10450"/>
                  </a:cubicBezTo>
                  <a:cubicBezTo>
                    <a:pt x="6929" y="10416"/>
                    <a:pt x="6929" y="10378"/>
                    <a:pt x="6929" y="10340"/>
                  </a:cubicBezTo>
                  <a:lnTo>
                    <a:pt x="6929" y="9460"/>
                  </a:lnTo>
                  <a:lnTo>
                    <a:pt x="6929" y="9020"/>
                  </a:lnTo>
                  <a:cubicBezTo>
                    <a:pt x="6929" y="9020"/>
                    <a:pt x="6896" y="9253"/>
                    <a:pt x="6866" y="9427"/>
                  </a:cubicBezTo>
                  <a:lnTo>
                    <a:pt x="6866" y="9427"/>
                  </a:lnTo>
                  <a:cubicBezTo>
                    <a:pt x="6856" y="9403"/>
                    <a:pt x="6819" y="9414"/>
                    <a:pt x="6819" y="9350"/>
                  </a:cubicBezTo>
                  <a:cubicBezTo>
                    <a:pt x="6896" y="9119"/>
                    <a:pt x="6919" y="8889"/>
                    <a:pt x="6964" y="8696"/>
                  </a:cubicBezTo>
                  <a:lnTo>
                    <a:pt x="6964" y="8696"/>
                  </a:lnTo>
                  <a:cubicBezTo>
                    <a:pt x="6949" y="8741"/>
                    <a:pt x="6942" y="8759"/>
                    <a:pt x="6942" y="8759"/>
                  </a:cubicBezTo>
                  <a:cubicBezTo>
                    <a:pt x="6939" y="8759"/>
                    <a:pt x="7039" y="8434"/>
                    <a:pt x="7039" y="8360"/>
                  </a:cubicBezTo>
                  <a:cubicBezTo>
                    <a:pt x="7039" y="8308"/>
                    <a:pt x="7076" y="8238"/>
                    <a:pt x="7132" y="8158"/>
                  </a:cubicBezTo>
                  <a:lnTo>
                    <a:pt x="7132" y="8158"/>
                  </a:lnTo>
                  <a:cubicBezTo>
                    <a:pt x="7090" y="8246"/>
                    <a:pt x="7039" y="8384"/>
                    <a:pt x="7039" y="8470"/>
                  </a:cubicBezTo>
                  <a:cubicBezTo>
                    <a:pt x="7141" y="8234"/>
                    <a:pt x="7180" y="8122"/>
                    <a:pt x="7185" y="8086"/>
                  </a:cubicBezTo>
                  <a:lnTo>
                    <a:pt x="7185" y="8086"/>
                  </a:lnTo>
                  <a:cubicBezTo>
                    <a:pt x="7166" y="8111"/>
                    <a:pt x="7148" y="8135"/>
                    <a:pt x="7132" y="8158"/>
                  </a:cubicBezTo>
                  <a:lnTo>
                    <a:pt x="7132" y="8158"/>
                  </a:lnTo>
                  <a:cubicBezTo>
                    <a:pt x="7156" y="8108"/>
                    <a:pt x="7177" y="8073"/>
                    <a:pt x="7184" y="8073"/>
                  </a:cubicBezTo>
                  <a:lnTo>
                    <a:pt x="7184" y="8073"/>
                  </a:lnTo>
                  <a:cubicBezTo>
                    <a:pt x="7186" y="8073"/>
                    <a:pt x="7187" y="8077"/>
                    <a:pt x="7185" y="8086"/>
                  </a:cubicBezTo>
                  <a:lnTo>
                    <a:pt x="7185" y="8086"/>
                  </a:lnTo>
                  <a:cubicBezTo>
                    <a:pt x="7380" y="7836"/>
                    <a:pt x="7699" y="7523"/>
                    <a:pt x="7699" y="7370"/>
                  </a:cubicBezTo>
                  <a:lnTo>
                    <a:pt x="7699" y="7370"/>
                  </a:lnTo>
                  <a:lnTo>
                    <a:pt x="7919" y="7150"/>
                  </a:lnTo>
                  <a:lnTo>
                    <a:pt x="7974" y="7123"/>
                  </a:lnTo>
                  <a:lnTo>
                    <a:pt x="7974" y="7123"/>
                  </a:lnTo>
                  <a:cubicBezTo>
                    <a:pt x="7892" y="7178"/>
                    <a:pt x="7809" y="7260"/>
                    <a:pt x="7699" y="7370"/>
                  </a:cubicBezTo>
                  <a:cubicBezTo>
                    <a:pt x="7743" y="7326"/>
                    <a:pt x="7875" y="7212"/>
                    <a:pt x="7997" y="7111"/>
                  </a:cubicBezTo>
                  <a:lnTo>
                    <a:pt x="7997" y="7111"/>
                  </a:lnTo>
                  <a:lnTo>
                    <a:pt x="7974" y="7123"/>
                  </a:lnTo>
                  <a:lnTo>
                    <a:pt x="7974" y="7123"/>
                  </a:lnTo>
                  <a:cubicBezTo>
                    <a:pt x="7986" y="7115"/>
                    <a:pt x="7998" y="7107"/>
                    <a:pt x="8009" y="7101"/>
                  </a:cubicBezTo>
                  <a:lnTo>
                    <a:pt x="8009" y="7101"/>
                  </a:lnTo>
                  <a:cubicBezTo>
                    <a:pt x="8005" y="7104"/>
                    <a:pt x="8001" y="7108"/>
                    <a:pt x="7997" y="7111"/>
                  </a:cubicBezTo>
                  <a:lnTo>
                    <a:pt x="7997" y="7111"/>
                  </a:lnTo>
                  <a:lnTo>
                    <a:pt x="8092" y="7064"/>
                  </a:lnTo>
                  <a:lnTo>
                    <a:pt x="8092" y="7064"/>
                  </a:lnTo>
                  <a:cubicBezTo>
                    <a:pt x="8139" y="7048"/>
                    <a:pt x="8190" y="7040"/>
                    <a:pt x="8249" y="7040"/>
                  </a:cubicBezTo>
                  <a:cubicBezTo>
                    <a:pt x="8579" y="6710"/>
                    <a:pt x="9019" y="6600"/>
                    <a:pt x="9349" y="6380"/>
                  </a:cubicBezTo>
                  <a:cubicBezTo>
                    <a:pt x="10119" y="5940"/>
                    <a:pt x="10779" y="5170"/>
                    <a:pt x="10999" y="4290"/>
                  </a:cubicBezTo>
                  <a:cubicBezTo>
                    <a:pt x="11439" y="2531"/>
                    <a:pt x="10449" y="551"/>
                    <a:pt x="8579" y="111"/>
                  </a:cubicBezTo>
                  <a:cubicBezTo>
                    <a:pt x="8286" y="37"/>
                    <a:pt x="7980" y="1"/>
                    <a:pt x="7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708" name="Google Shape;1708;p39"/>
          <p:cNvGrpSpPr/>
          <p:nvPr/>
        </p:nvGrpSpPr>
        <p:grpSpPr>
          <a:xfrm rot="-5400000">
            <a:off x="6317089" y="155751"/>
            <a:ext cx="348972" cy="365652"/>
            <a:chOff x="8191126" y="4468511"/>
            <a:chExt cx="508299" cy="488173"/>
          </a:xfrm>
        </p:grpSpPr>
        <p:sp>
          <p:nvSpPr>
            <p:cNvPr id="1709" name="Google Shape;1709;p39"/>
            <p:cNvSpPr/>
            <p:nvPr/>
          </p:nvSpPr>
          <p:spPr>
            <a:xfrm rot="5894725">
              <a:off x="8385191" y="4615082"/>
              <a:ext cx="267808" cy="288081"/>
            </a:xfrm>
            <a:custGeom>
              <a:avLst/>
              <a:gdLst/>
              <a:ahLst/>
              <a:cxnLst/>
              <a:rect l="l" t="t" r="r" b="b"/>
              <a:pathLst>
                <a:path w="117274" h="126152" extrusionOk="0">
                  <a:moveTo>
                    <a:pt x="61907" y="1"/>
                  </a:moveTo>
                  <a:lnTo>
                    <a:pt x="0" y="86671"/>
                  </a:lnTo>
                  <a:lnTo>
                    <a:pt x="55600" y="126151"/>
                  </a:lnTo>
                  <a:lnTo>
                    <a:pt x="117273" y="39481"/>
                  </a:lnTo>
                  <a:lnTo>
                    <a:pt x="619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0" name="Google Shape;1710;p39"/>
            <p:cNvSpPr/>
            <p:nvPr/>
          </p:nvSpPr>
          <p:spPr>
            <a:xfrm rot="5894725">
              <a:off x="8237136" y="4453454"/>
              <a:ext cx="199521" cy="265675"/>
            </a:xfrm>
            <a:custGeom>
              <a:avLst/>
              <a:gdLst/>
              <a:ahLst/>
              <a:cxnLst/>
              <a:rect l="l" t="t" r="r" b="b"/>
              <a:pathLst>
                <a:path w="87371" h="116340" extrusionOk="0">
                  <a:moveTo>
                    <a:pt x="66579" y="1"/>
                  </a:moveTo>
                  <a:lnTo>
                    <a:pt x="0" y="116340"/>
                  </a:lnTo>
                  <a:lnTo>
                    <a:pt x="87371" y="14718"/>
                  </a:lnTo>
                  <a:lnTo>
                    <a:pt x="66579" y="1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1" name="Google Shape;1711;p39"/>
            <p:cNvSpPr/>
            <p:nvPr/>
          </p:nvSpPr>
          <p:spPr>
            <a:xfrm rot="5894725">
              <a:off x="8503701" y="4764850"/>
              <a:ext cx="206993" cy="156386"/>
            </a:xfrm>
            <a:custGeom>
              <a:avLst/>
              <a:gdLst/>
              <a:ahLst/>
              <a:cxnLst/>
              <a:rect l="l" t="t" r="r" b="b"/>
              <a:pathLst>
                <a:path w="90643" h="68482" extrusionOk="0">
                  <a:moveTo>
                    <a:pt x="11292" y="0"/>
                  </a:moveTo>
                  <a:cubicBezTo>
                    <a:pt x="8180" y="0"/>
                    <a:pt x="5120" y="1404"/>
                    <a:pt x="3271" y="4105"/>
                  </a:cubicBezTo>
                  <a:cubicBezTo>
                    <a:pt x="1" y="8544"/>
                    <a:pt x="935" y="14851"/>
                    <a:pt x="5607" y="17888"/>
                  </a:cubicBezTo>
                  <a:lnTo>
                    <a:pt x="73589" y="66713"/>
                  </a:lnTo>
                  <a:cubicBezTo>
                    <a:pt x="75326" y="67902"/>
                    <a:pt x="77349" y="68482"/>
                    <a:pt x="79365" y="68482"/>
                  </a:cubicBezTo>
                  <a:cubicBezTo>
                    <a:pt x="82499" y="68482"/>
                    <a:pt x="85615" y="67078"/>
                    <a:pt x="87605" y="64377"/>
                  </a:cubicBezTo>
                  <a:cubicBezTo>
                    <a:pt x="90642" y="59938"/>
                    <a:pt x="89708" y="53631"/>
                    <a:pt x="85269" y="50360"/>
                  </a:cubicBezTo>
                  <a:lnTo>
                    <a:pt x="17054" y="1769"/>
                  </a:lnTo>
                  <a:cubicBezTo>
                    <a:pt x="15317" y="580"/>
                    <a:pt x="13294" y="0"/>
                    <a:pt x="11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2" name="Google Shape;1712;p39"/>
            <p:cNvSpPr/>
            <p:nvPr/>
          </p:nvSpPr>
          <p:spPr>
            <a:xfrm rot="5894725">
              <a:off x="8328060" y="4596891"/>
              <a:ext cx="207525" cy="156320"/>
            </a:xfrm>
            <a:custGeom>
              <a:avLst/>
              <a:gdLst/>
              <a:ahLst/>
              <a:cxnLst/>
              <a:rect l="l" t="t" r="r" b="b"/>
              <a:pathLst>
                <a:path w="90876" h="68453" extrusionOk="0">
                  <a:moveTo>
                    <a:pt x="11458" y="0"/>
                  </a:moveTo>
                  <a:cubicBezTo>
                    <a:pt x="8322" y="0"/>
                    <a:pt x="5272" y="1492"/>
                    <a:pt x="3271" y="4207"/>
                  </a:cubicBezTo>
                  <a:cubicBezTo>
                    <a:pt x="1" y="8646"/>
                    <a:pt x="1169" y="14720"/>
                    <a:pt x="5607" y="17990"/>
                  </a:cubicBezTo>
                  <a:lnTo>
                    <a:pt x="73822" y="66582"/>
                  </a:lnTo>
                  <a:cubicBezTo>
                    <a:pt x="75545" y="67851"/>
                    <a:pt x="77515" y="68452"/>
                    <a:pt x="79472" y="68452"/>
                  </a:cubicBezTo>
                  <a:cubicBezTo>
                    <a:pt x="82554" y="68452"/>
                    <a:pt x="85604" y="66961"/>
                    <a:pt x="87605" y="64245"/>
                  </a:cubicBezTo>
                  <a:cubicBezTo>
                    <a:pt x="90876" y="59807"/>
                    <a:pt x="89708" y="53733"/>
                    <a:pt x="85269" y="50462"/>
                  </a:cubicBezTo>
                  <a:lnTo>
                    <a:pt x="17288" y="1871"/>
                  </a:lnTo>
                  <a:cubicBezTo>
                    <a:pt x="15474" y="601"/>
                    <a:pt x="13449" y="0"/>
                    <a:pt x="114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713" name="Google Shape;1713;p39"/>
          <p:cNvGrpSpPr/>
          <p:nvPr/>
        </p:nvGrpSpPr>
        <p:grpSpPr>
          <a:xfrm rot="3031286">
            <a:off x="12783" y="4580679"/>
            <a:ext cx="620827" cy="254361"/>
            <a:chOff x="202075" y="1493875"/>
            <a:chExt cx="7071675" cy="2655725"/>
          </a:xfrm>
        </p:grpSpPr>
        <p:sp>
          <p:nvSpPr>
            <p:cNvPr id="1714" name="Google Shape;1714;p39"/>
            <p:cNvSpPr/>
            <p:nvPr/>
          </p:nvSpPr>
          <p:spPr>
            <a:xfrm>
              <a:off x="266950" y="2033475"/>
              <a:ext cx="5709250" cy="1389925"/>
            </a:xfrm>
            <a:custGeom>
              <a:avLst/>
              <a:gdLst/>
              <a:ahLst/>
              <a:cxnLst/>
              <a:rect l="l" t="t" r="r" b="b"/>
              <a:pathLst>
                <a:path w="228370" h="55597" extrusionOk="0">
                  <a:moveTo>
                    <a:pt x="202905" y="0"/>
                  </a:moveTo>
                  <a:cubicBezTo>
                    <a:pt x="201702" y="0"/>
                    <a:pt x="200481" y="76"/>
                    <a:pt x="199247" y="234"/>
                  </a:cubicBezTo>
                  <a:lnTo>
                    <a:pt x="23645" y="21860"/>
                  </a:lnTo>
                  <a:cubicBezTo>
                    <a:pt x="9804" y="23590"/>
                    <a:pt x="0" y="34259"/>
                    <a:pt x="1442" y="45504"/>
                  </a:cubicBezTo>
                  <a:lnTo>
                    <a:pt x="2019" y="50406"/>
                  </a:lnTo>
                  <a:cubicBezTo>
                    <a:pt x="2019" y="50983"/>
                    <a:pt x="2019" y="51271"/>
                    <a:pt x="2307" y="51559"/>
                  </a:cubicBezTo>
                  <a:cubicBezTo>
                    <a:pt x="2431" y="51518"/>
                    <a:pt x="2548" y="51500"/>
                    <a:pt x="2662" y="51500"/>
                  </a:cubicBezTo>
                  <a:cubicBezTo>
                    <a:pt x="3343" y="51500"/>
                    <a:pt x="3872" y="52136"/>
                    <a:pt x="4614" y="52136"/>
                  </a:cubicBezTo>
                  <a:lnTo>
                    <a:pt x="4614" y="50406"/>
                  </a:lnTo>
                  <a:lnTo>
                    <a:pt x="4037" y="45792"/>
                  </a:lnTo>
                  <a:cubicBezTo>
                    <a:pt x="2884" y="35700"/>
                    <a:pt x="11246" y="25608"/>
                    <a:pt x="23645" y="24166"/>
                  </a:cubicBezTo>
                  <a:lnTo>
                    <a:pt x="199247" y="2541"/>
                  </a:lnTo>
                  <a:cubicBezTo>
                    <a:pt x="200487" y="2368"/>
                    <a:pt x="201712" y="2284"/>
                    <a:pt x="202915" y="2284"/>
                  </a:cubicBezTo>
                  <a:cubicBezTo>
                    <a:pt x="213742" y="2284"/>
                    <a:pt x="222747" y="9057"/>
                    <a:pt x="224045" y="18400"/>
                  </a:cubicBezTo>
                  <a:lnTo>
                    <a:pt x="224621" y="23301"/>
                  </a:lnTo>
                  <a:cubicBezTo>
                    <a:pt x="225775" y="33394"/>
                    <a:pt x="216836" y="42909"/>
                    <a:pt x="204437" y="44639"/>
                  </a:cubicBezTo>
                  <a:lnTo>
                    <a:pt x="130909" y="53578"/>
                  </a:lnTo>
                  <a:cubicBezTo>
                    <a:pt x="129179" y="53578"/>
                    <a:pt x="129467" y="55596"/>
                    <a:pt x="130909" y="55596"/>
                  </a:cubicBezTo>
                  <a:lnTo>
                    <a:pt x="204725" y="46369"/>
                  </a:lnTo>
                  <a:cubicBezTo>
                    <a:pt x="218278" y="44639"/>
                    <a:pt x="228370" y="33970"/>
                    <a:pt x="226928" y="22725"/>
                  </a:cubicBezTo>
                  <a:lnTo>
                    <a:pt x="226351" y="17823"/>
                  </a:lnTo>
                  <a:cubicBezTo>
                    <a:pt x="225041" y="7601"/>
                    <a:pt x="214916" y="0"/>
                    <a:pt x="20290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5" name="Google Shape;1715;p39"/>
            <p:cNvSpPr/>
            <p:nvPr/>
          </p:nvSpPr>
          <p:spPr>
            <a:xfrm>
              <a:off x="230900" y="2004800"/>
              <a:ext cx="5781350" cy="1455750"/>
            </a:xfrm>
            <a:custGeom>
              <a:avLst/>
              <a:gdLst/>
              <a:ahLst/>
              <a:cxnLst/>
              <a:rect l="l" t="t" r="r" b="b"/>
              <a:pathLst>
                <a:path w="231254" h="58230" extrusionOk="0">
                  <a:moveTo>
                    <a:pt x="204173" y="1"/>
                  </a:moveTo>
                  <a:cubicBezTo>
                    <a:pt x="202931" y="1"/>
                    <a:pt x="201671" y="75"/>
                    <a:pt x="200401" y="227"/>
                  </a:cubicBezTo>
                  <a:lnTo>
                    <a:pt x="24798" y="21853"/>
                  </a:lnTo>
                  <a:cubicBezTo>
                    <a:pt x="10381" y="23583"/>
                    <a:pt x="1" y="35117"/>
                    <a:pt x="1442" y="47228"/>
                  </a:cubicBezTo>
                  <a:lnTo>
                    <a:pt x="2019" y="52130"/>
                  </a:lnTo>
                  <a:lnTo>
                    <a:pt x="2019" y="52995"/>
                  </a:lnTo>
                  <a:cubicBezTo>
                    <a:pt x="2307" y="53571"/>
                    <a:pt x="2307" y="53860"/>
                    <a:pt x="2884" y="54148"/>
                  </a:cubicBezTo>
                  <a:cubicBezTo>
                    <a:pt x="3172" y="54436"/>
                    <a:pt x="3461" y="54436"/>
                    <a:pt x="4037" y="54436"/>
                  </a:cubicBezTo>
                  <a:lnTo>
                    <a:pt x="4326" y="54436"/>
                  </a:lnTo>
                  <a:cubicBezTo>
                    <a:pt x="4903" y="54436"/>
                    <a:pt x="5191" y="54725"/>
                    <a:pt x="5479" y="54725"/>
                  </a:cubicBezTo>
                  <a:lnTo>
                    <a:pt x="6056" y="54725"/>
                  </a:lnTo>
                  <a:cubicBezTo>
                    <a:pt x="6921" y="54725"/>
                    <a:pt x="7498" y="53860"/>
                    <a:pt x="7498" y="52995"/>
                  </a:cubicBezTo>
                  <a:cubicBezTo>
                    <a:pt x="7498" y="52995"/>
                    <a:pt x="7498" y="52706"/>
                    <a:pt x="7498" y="52706"/>
                  </a:cubicBezTo>
                  <a:cubicBezTo>
                    <a:pt x="7498" y="52130"/>
                    <a:pt x="7498" y="51841"/>
                    <a:pt x="7498" y="51553"/>
                  </a:cubicBezTo>
                  <a:lnTo>
                    <a:pt x="6921" y="46939"/>
                  </a:lnTo>
                  <a:cubicBezTo>
                    <a:pt x="5768" y="37136"/>
                    <a:pt x="13841" y="27909"/>
                    <a:pt x="25375" y="26755"/>
                  </a:cubicBezTo>
                  <a:lnTo>
                    <a:pt x="200689" y="5129"/>
                  </a:lnTo>
                  <a:cubicBezTo>
                    <a:pt x="201815" y="4992"/>
                    <a:pt x="202926" y="4925"/>
                    <a:pt x="204015" y="4925"/>
                  </a:cubicBezTo>
                  <a:cubicBezTo>
                    <a:pt x="214356" y="4925"/>
                    <a:pt x="222740" y="10938"/>
                    <a:pt x="224045" y="19547"/>
                  </a:cubicBezTo>
                  <a:lnTo>
                    <a:pt x="224622" y="24448"/>
                  </a:lnTo>
                  <a:cubicBezTo>
                    <a:pt x="225775" y="33964"/>
                    <a:pt x="217125" y="42903"/>
                    <a:pt x="205591" y="44344"/>
                  </a:cubicBezTo>
                  <a:lnTo>
                    <a:pt x="132351" y="53283"/>
                  </a:lnTo>
                  <a:cubicBezTo>
                    <a:pt x="131486" y="53283"/>
                    <a:pt x="130909" y="53571"/>
                    <a:pt x="130333" y="54148"/>
                  </a:cubicBezTo>
                  <a:cubicBezTo>
                    <a:pt x="129756" y="54725"/>
                    <a:pt x="129756" y="55301"/>
                    <a:pt x="129756" y="56166"/>
                  </a:cubicBezTo>
                  <a:cubicBezTo>
                    <a:pt x="130014" y="57198"/>
                    <a:pt x="130964" y="58230"/>
                    <a:pt x="132193" y="58230"/>
                  </a:cubicBezTo>
                  <a:cubicBezTo>
                    <a:pt x="132338" y="58230"/>
                    <a:pt x="132487" y="58215"/>
                    <a:pt x="132639" y="58185"/>
                  </a:cubicBezTo>
                  <a:lnTo>
                    <a:pt x="206167" y="48958"/>
                  </a:lnTo>
                  <a:cubicBezTo>
                    <a:pt x="220585" y="47228"/>
                    <a:pt x="231253" y="35982"/>
                    <a:pt x="229812" y="23872"/>
                  </a:cubicBezTo>
                  <a:lnTo>
                    <a:pt x="229235" y="18970"/>
                  </a:lnTo>
                  <a:cubicBezTo>
                    <a:pt x="227920" y="7927"/>
                    <a:pt x="217016" y="1"/>
                    <a:pt x="20417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6" name="Google Shape;1716;p39"/>
            <p:cNvSpPr/>
            <p:nvPr/>
          </p:nvSpPr>
          <p:spPr>
            <a:xfrm>
              <a:off x="238125" y="2012025"/>
              <a:ext cx="5774125" cy="1461825"/>
            </a:xfrm>
            <a:custGeom>
              <a:avLst/>
              <a:gdLst/>
              <a:ahLst/>
              <a:cxnLst/>
              <a:rect l="l" t="t" r="r" b="b"/>
              <a:pathLst>
                <a:path w="230965" h="58473" extrusionOk="0">
                  <a:moveTo>
                    <a:pt x="203596" y="0"/>
                  </a:moveTo>
                  <a:cubicBezTo>
                    <a:pt x="202354" y="0"/>
                    <a:pt x="201094" y="74"/>
                    <a:pt x="199823" y="227"/>
                  </a:cubicBezTo>
                  <a:lnTo>
                    <a:pt x="24221" y="21853"/>
                  </a:lnTo>
                  <a:cubicBezTo>
                    <a:pt x="9804" y="23583"/>
                    <a:pt x="0" y="34540"/>
                    <a:pt x="1442" y="46650"/>
                  </a:cubicBezTo>
                  <a:lnTo>
                    <a:pt x="3172" y="58472"/>
                  </a:lnTo>
                  <a:cubicBezTo>
                    <a:pt x="3893" y="58184"/>
                    <a:pt x="4686" y="58040"/>
                    <a:pt x="5443" y="58040"/>
                  </a:cubicBezTo>
                  <a:cubicBezTo>
                    <a:pt x="6199" y="58040"/>
                    <a:pt x="6920" y="58184"/>
                    <a:pt x="7497" y="58472"/>
                  </a:cubicBezTo>
                  <a:lnTo>
                    <a:pt x="6632" y="48092"/>
                  </a:lnTo>
                  <a:cubicBezTo>
                    <a:pt x="5190" y="38000"/>
                    <a:pt x="13552" y="27620"/>
                    <a:pt x="25086" y="26466"/>
                  </a:cubicBezTo>
                  <a:lnTo>
                    <a:pt x="200400" y="4840"/>
                  </a:lnTo>
                  <a:cubicBezTo>
                    <a:pt x="201667" y="4655"/>
                    <a:pt x="202918" y="4565"/>
                    <a:pt x="204143" y="4565"/>
                  </a:cubicBezTo>
                  <a:cubicBezTo>
                    <a:pt x="214342" y="4565"/>
                    <a:pt x="222726" y="10762"/>
                    <a:pt x="223756" y="19258"/>
                  </a:cubicBezTo>
                  <a:lnTo>
                    <a:pt x="224333" y="24159"/>
                  </a:lnTo>
                  <a:cubicBezTo>
                    <a:pt x="225486" y="33675"/>
                    <a:pt x="216836" y="42614"/>
                    <a:pt x="205302" y="44055"/>
                  </a:cubicBezTo>
                  <a:lnTo>
                    <a:pt x="132062" y="52994"/>
                  </a:lnTo>
                  <a:cubicBezTo>
                    <a:pt x="131197" y="52994"/>
                    <a:pt x="130620" y="53282"/>
                    <a:pt x="130044" y="53859"/>
                  </a:cubicBezTo>
                  <a:cubicBezTo>
                    <a:pt x="129467" y="54436"/>
                    <a:pt x="129467" y="55012"/>
                    <a:pt x="129467" y="55877"/>
                  </a:cubicBezTo>
                  <a:cubicBezTo>
                    <a:pt x="129467" y="57169"/>
                    <a:pt x="130623" y="58229"/>
                    <a:pt x="131694" y="58229"/>
                  </a:cubicBezTo>
                  <a:cubicBezTo>
                    <a:pt x="131818" y="58229"/>
                    <a:pt x="131942" y="58214"/>
                    <a:pt x="132062" y="58184"/>
                  </a:cubicBezTo>
                  <a:lnTo>
                    <a:pt x="205878" y="48957"/>
                  </a:lnTo>
                  <a:cubicBezTo>
                    <a:pt x="220296" y="47227"/>
                    <a:pt x="230964" y="35982"/>
                    <a:pt x="229234" y="23871"/>
                  </a:cubicBezTo>
                  <a:lnTo>
                    <a:pt x="228658" y="18969"/>
                  </a:lnTo>
                  <a:cubicBezTo>
                    <a:pt x="227343" y="7926"/>
                    <a:pt x="216439" y="0"/>
                    <a:pt x="20359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7" name="Google Shape;1717;p39"/>
            <p:cNvSpPr/>
            <p:nvPr/>
          </p:nvSpPr>
          <p:spPr>
            <a:xfrm>
              <a:off x="281375" y="1536925"/>
              <a:ext cx="6956350" cy="2576850"/>
            </a:xfrm>
            <a:custGeom>
              <a:avLst/>
              <a:gdLst/>
              <a:ahLst/>
              <a:cxnLst/>
              <a:rect l="l" t="t" r="r" b="b"/>
              <a:pathLst>
                <a:path w="278254" h="103074" extrusionOk="0">
                  <a:moveTo>
                    <a:pt x="243502" y="1"/>
                  </a:moveTo>
                  <a:cubicBezTo>
                    <a:pt x="242405" y="1"/>
                    <a:pt x="241300" y="66"/>
                    <a:pt x="240192" y="200"/>
                  </a:cubicBezTo>
                  <a:lnTo>
                    <a:pt x="109860" y="16347"/>
                  </a:lnTo>
                  <a:cubicBezTo>
                    <a:pt x="108418" y="16347"/>
                    <a:pt x="107553" y="17501"/>
                    <a:pt x="107841" y="18942"/>
                  </a:cubicBezTo>
                  <a:cubicBezTo>
                    <a:pt x="107841" y="20096"/>
                    <a:pt x="108706" y="20673"/>
                    <a:pt x="109860" y="20961"/>
                  </a:cubicBezTo>
                  <a:lnTo>
                    <a:pt x="240768" y="4814"/>
                  </a:lnTo>
                  <a:cubicBezTo>
                    <a:pt x="241729" y="4698"/>
                    <a:pt x="242685" y="4642"/>
                    <a:pt x="243635" y="4642"/>
                  </a:cubicBezTo>
                  <a:cubicBezTo>
                    <a:pt x="256940" y="4642"/>
                    <a:pt x="268872" y="15712"/>
                    <a:pt x="270756" y="31053"/>
                  </a:cubicBezTo>
                  <a:lnTo>
                    <a:pt x="271621" y="38838"/>
                  </a:lnTo>
                  <a:cubicBezTo>
                    <a:pt x="273640" y="54986"/>
                    <a:pt x="263259" y="69691"/>
                    <a:pt x="248842" y="71421"/>
                  </a:cubicBezTo>
                  <a:lnTo>
                    <a:pt x="29123" y="98237"/>
                  </a:lnTo>
                  <a:cubicBezTo>
                    <a:pt x="28163" y="98365"/>
                    <a:pt x="27225" y="98429"/>
                    <a:pt x="26311" y="98429"/>
                  </a:cubicBezTo>
                  <a:cubicBezTo>
                    <a:pt x="14861" y="98429"/>
                    <a:pt x="7038" y="88510"/>
                    <a:pt x="4902" y="71421"/>
                  </a:cubicBezTo>
                  <a:lnTo>
                    <a:pt x="4037" y="65654"/>
                  </a:lnTo>
                  <a:cubicBezTo>
                    <a:pt x="4037" y="65232"/>
                    <a:pt x="3882" y="64965"/>
                    <a:pt x="3573" y="64965"/>
                  </a:cubicBezTo>
                  <a:cubicBezTo>
                    <a:pt x="3460" y="64965"/>
                    <a:pt x="3326" y="65000"/>
                    <a:pt x="3172" y="65078"/>
                  </a:cubicBezTo>
                  <a:cubicBezTo>
                    <a:pt x="2307" y="65366"/>
                    <a:pt x="1442" y="65366"/>
                    <a:pt x="577" y="65366"/>
                  </a:cubicBezTo>
                  <a:cubicBezTo>
                    <a:pt x="577" y="65366"/>
                    <a:pt x="288" y="65366"/>
                    <a:pt x="288" y="65654"/>
                  </a:cubicBezTo>
                  <a:cubicBezTo>
                    <a:pt x="0" y="65943"/>
                    <a:pt x="0" y="65943"/>
                    <a:pt x="288" y="66231"/>
                  </a:cubicBezTo>
                  <a:lnTo>
                    <a:pt x="865" y="71998"/>
                  </a:lnTo>
                  <a:cubicBezTo>
                    <a:pt x="3269" y="91493"/>
                    <a:pt x="12845" y="103073"/>
                    <a:pt x="26387" y="103073"/>
                  </a:cubicBezTo>
                  <a:cubicBezTo>
                    <a:pt x="27467" y="103073"/>
                    <a:pt x="28571" y="103000"/>
                    <a:pt x="29700" y="102851"/>
                  </a:cubicBezTo>
                  <a:lnTo>
                    <a:pt x="249707" y="76035"/>
                  </a:lnTo>
                  <a:cubicBezTo>
                    <a:pt x="266143" y="73728"/>
                    <a:pt x="278253" y="57004"/>
                    <a:pt x="275946" y="38262"/>
                  </a:cubicBezTo>
                  <a:lnTo>
                    <a:pt x="274793" y="30476"/>
                  </a:lnTo>
                  <a:cubicBezTo>
                    <a:pt x="272908" y="12976"/>
                    <a:pt x="258957" y="1"/>
                    <a:pt x="24350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8" name="Google Shape;1718;p39"/>
            <p:cNvSpPr/>
            <p:nvPr/>
          </p:nvSpPr>
          <p:spPr>
            <a:xfrm>
              <a:off x="245325" y="1493875"/>
              <a:ext cx="7028425" cy="2655725"/>
            </a:xfrm>
            <a:custGeom>
              <a:avLst/>
              <a:gdLst/>
              <a:ahLst/>
              <a:cxnLst/>
              <a:rect l="l" t="t" r="r" b="b"/>
              <a:pathLst>
                <a:path w="281137" h="106229" extrusionOk="0">
                  <a:moveTo>
                    <a:pt x="245244" y="3153"/>
                  </a:moveTo>
                  <a:cubicBezTo>
                    <a:pt x="259821" y="3153"/>
                    <a:pt x="272916" y="15307"/>
                    <a:pt x="274793" y="32198"/>
                  </a:cubicBezTo>
                  <a:lnTo>
                    <a:pt x="275947" y="40272"/>
                  </a:lnTo>
                  <a:cubicBezTo>
                    <a:pt x="277965" y="58149"/>
                    <a:pt x="266720" y="74297"/>
                    <a:pt x="250861" y="76315"/>
                  </a:cubicBezTo>
                  <a:lnTo>
                    <a:pt x="30853" y="103131"/>
                  </a:lnTo>
                  <a:cubicBezTo>
                    <a:pt x="29882" y="103248"/>
                    <a:pt x="28929" y="103305"/>
                    <a:pt x="27995" y="103305"/>
                  </a:cubicBezTo>
                  <a:cubicBezTo>
                    <a:pt x="15073" y="103305"/>
                    <a:pt x="5881" y="92256"/>
                    <a:pt x="3460" y="73432"/>
                  </a:cubicBezTo>
                  <a:lnTo>
                    <a:pt x="2884" y="68530"/>
                  </a:lnTo>
                  <a:cubicBezTo>
                    <a:pt x="3460" y="68530"/>
                    <a:pt x="4037" y="68530"/>
                    <a:pt x="4326" y="68241"/>
                  </a:cubicBezTo>
                  <a:lnTo>
                    <a:pt x="4902" y="73432"/>
                  </a:lnTo>
                  <a:cubicBezTo>
                    <a:pt x="7046" y="91119"/>
                    <a:pt x="15666" y="101583"/>
                    <a:pt x="27984" y="101583"/>
                  </a:cubicBezTo>
                  <a:cubicBezTo>
                    <a:pt x="28920" y="101583"/>
                    <a:pt x="29876" y="101523"/>
                    <a:pt x="30853" y="101401"/>
                  </a:cubicBezTo>
                  <a:lnTo>
                    <a:pt x="250572" y="74585"/>
                  </a:lnTo>
                  <a:cubicBezTo>
                    <a:pt x="265855" y="72855"/>
                    <a:pt x="276523" y="57284"/>
                    <a:pt x="274505" y="40272"/>
                  </a:cubicBezTo>
                  <a:lnTo>
                    <a:pt x="273352" y="32198"/>
                  </a:lnTo>
                  <a:cubicBezTo>
                    <a:pt x="271459" y="16521"/>
                    <a:pt x="258925" y="4644"/>
                    <a:pt x="245012" y="4644"/>
                  </a:cubicBezTo>
                  <a:cubicBezTo>
                    <a:pt x="244084" y="4644"/>
                    <a:pt x="243149" y="4697"/>
                    <a:pt x="242210" y="4806"/>
                  </a:cubicBezTo>
                  <a:lnTo>
                    <a:pt x="111302" y="20953"/>
                  </a:lnTo>
                  <a:cubicBezTo>
                    <a:pt x="111013" y="20953"/>
                    <a:pt x="110725" y="20664"/>
                    <a:pt x="110725" y="20376"/>
                  </a:cubicBezTo>
                  <a:cubicBezTo>
                    <a:pt x="110437" y="20088"/>
                    <a:pt x="111013" y="19511"/>
                    <a:pt x="111302" y="19511"/>
                  </a:cubicBezTo>
                  <a:lnTo>
                    <a:pt x="241922" y="3364"/>
                  </a:lnTo>
                  <a:cubicBezTo>
                    <a:pt x="243035" y="3222"/>
                    <a:pt x="244143" y="3153"/>
                    <a:pt x="245244" y="3153"/>
                  </a:cubicBezTo>
                  <a:close/>
                  <a:moveTo>
                    <a:pt x="244695" y="0"/>
                  </a:moveTo>
                  <a:cubicBezTo>
                    <a:pt x="243587" y="0"/>
                    <a:pt x="242469" y="63"/>
                    <a:pt x="241345" y="192"/>
                  </a:cubicBezTo>
                  <a:lnTo>
                    <a:pt x="111013" y="16339"/>
                  </a:lnTo>
                  <a:cubicBezTo>
                    <a:pt x="108995" y="16628"/>
                    <a:pt x="107265" y="18358"/>
                    <a:pt x="107841" y="20376"/>
                  </a:cubicBezTo>
                  <a:cubicBezTo>
                    <a:pt x="107841" y="22221"/>
                    <a:pt x="109287" y="23585"/>
                    <a:pt x="110857" y="23585"/>
                  </a:cubicBezTo>
                  <a:cubicBezTo>
                    <a:pt x="111005" y="23585"/>
                    <a:pt x="111153" y="23573"/>
                    <a:pt x="111302" y="23548"/>
                  </a:cubicBezTo>
                  <a:lnTo>
                    <a:pt x="242499" y="7689"/>
                  </a:lnTo>
                  <a:cubicBezTo>
                    <a:pt x="243444" y="7571"/>
                    <a:pt x="244382" y="7513"/>
                    <a:pt x="245310" y="7513"/>
                  </a:cubicBezTo>
                  <a:cubicBezTo>
                    <a:pt x="257984" y="7513"/>
                    <a:pt x="268876" y="18248"/>
                    <a:pt x="270756" y="32487"/>
                  </a:cubicBezTo>
                  <a:lnTo>
                    <a:pt x="271621" y="40560"/>
                  </a:lnTo>
                  <a:cubicBezTo>
                    <a:pt x="273640" y="55843"/>
                    <a:pt x="263836" y="69683"/>
                    <a:pt x="250284" y="71413"/>
                  </a:cubicBezTo>
                  <a:lnTo>
                    <a:pt x="30277" y="98518"/>
                  </a:lnTo>
                  <a:cubicBezTo>
                    <a:pt x="29492" y="98613"/>
                    <a:pt x="28723" y="98661"/>
                    <a:pt x="27969" y="98661"/>
                  </a:cubicBezTo>
                  <a:cubicBezTo>
                    <a:pt x="17371" y="98661"/>
                    <a:pt x="9939" y="89277"/>
                    <a:pt x="7786" y="72855"/>
                  </a:cubicBezTo>
                  <a:lnTo>
                    <a:pt x="7209" y="66800"/>
                  </a:lnTo>
                  <a:cubicBezTo>
                    <a:pt x="6921" y="66223"/>
                    <a:pt x="6632" y="65646"/>
                    <a:pt x="6056" y="65358"/>
                  </a:cubicBezTo>
                  <a:cubicBezTo>
                    <a:pt x="5767" y="65214"/>
                    <a:pt x="5479" y="65142"/>
                    <a:pt x="5191" y="65142"/>
                  </a:cubicBezTo>
                  <a:cubicBezTo>
                    <a:pt x="4902" y="65142"/>
                    <a:pt x="4614" y="65214"/>
                    <a:pt x="4326" y="65358"/>
                  </a:cubicBezTo>
                  <a:cubicBezTo>
                    <a:pt x="3460" y="65646"/>
                    <a:pt x="2884" y="65646"/>
                    <a:pt x="2307" y="65646"/>
                  </a:cubicBezTo>
                  <a:cubicBezTo>
                    <a:pt x="1730" y="65646"/>
                    <a:pt x="1154" y="65935"/>
                    <a:pt x="577" y="66511"/>
                  </a:cubicBezTo>
                  <a:cubicBezTo>
                    <a:pt x="289" y="66800"/>
                    <a:pt x="0" y="67376"/>
                    <a:pt x="0" y="68241"/>
                  </a:cubicBezTo>
                  <a:lnTo>
                    <a:pt x="865" y="74008"/>
                  </a:lnTo>
                  <a:cubicBezTo>
                    <a:pt x="3276" y="94101"/>
                    <a:pt x="13653" y="106228"/>
                    <a:pt x="28062" y="106228"/>
                  </a:cubicBezTo>
                  <a:cubicBezTo>
                    <a:pt x="29162" y="106228"/>
                    <a:pt x="30285" y="106158"/>
                    <a:pt x="31430" y="106015"/>
                  </a:cubicBezTo>
                  <a:lnTo>
                    <a:pt x="251149" y="78910"/>
                  </a:lnTo>
                  <a:cubicBezTo>
                    <a:pt x="268738" y="76892"/>
                    <a:pt x="281137" y="59303"/>
                    <a:pt x="278542" y="39695"/>
                  </a:cubicBezTo>
                  <a:lnTo>
                    <a:pt x="277388" y="31622"/>
                  </a:lnTo>
                  <a:cubicBezTo>
                    <a:pt x="275229" y="13537"/>
                    <a:pt x="260941" y="0"/>
                    <a:pt x="24469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9" name="Google Shape;1719;p39"/>
            <p:cNvSpPr/>
            <p:nvPr/>
          </p:nvSpPr>
          <p:spPr>
            <a:xfrm>
              <a:off x="202075" y="1976300"/>
              <a:ext cx="5846225" cy="1533600"/>
            </a:xfrm>
            <a:custGeom>
              <a:avLst/>
              <a:gdLst/>
              <a:ahLst/>
              <a:cxnLst/>
              <a:rect l="l" t="t" r="r" b="b"/>
              <a:pathLst>
                <a:path w="233849" h="61344" extrusionOk="0">
                  <a:moveTo>
                    <a:pt x="204554" y="2349"/>
                  </a:moveTo>
                  <a:cubicBezTo>
                    <a:pt x="216978" y="2349"/>
                    <a:pt x="227332" y="9766"/>
                    <a:pt x="228658" y="20110"/>
                  </a:cubicBezTo>
                  <a:lnTo>
                    <a:pt x="229235" y="25012"/>
                  </a:lnTo>
                  <a:cubicBezTo>
                    <a:pt x="230676" y="36546"/>
                    <a:pt x="220584" y="46926"/>
                    <a:pt x="207032" y="48656"/>
                  </a:cubicBezTo>
                  <a:lnTo>
                    <a:pt x="133216" y="57595"/>
                  </a:lnTo>
                  <a:cubicBezTo>
                    <a:pt x="133100" y="57633"/>
                    <a:pt x="132989" y="57651"/>
                    <a:pt x="132886" y="57651"/>
                  </a:cubicBezTo>
                  <a:cubicBezTo>
                    <a:pt x="132217" y="57651"/>
                    <a:pt x="131851" y="56902"/>
                    <a:pt x="132351" y="56153"/>
                  </a:cubicBezTo>
                  <a:cubicBezTo>
                    <a:pt x="132639" y="55865"/>
                    <a:pt x="132927" y="55865"/>
                    <a:pt x="133504" y="55865"/>
                  </a:cubicBezTo>
                  <a:lnTo>
                    <a:pt x="206744" y="46638"/>
                  </a:lnTo>
                  <a:cubicBezTo>
                    <a:pt x="219143" y="45196"/>
                    <a:pt x="228081" y="35681"/>
                    <a:pt x="226928" y="25300"/>
                  </a:cubicBezTo>
                  <a:lnTo>
                    <a:pt x="226351" y="20398"/>
                  </a:lnTo>
                  <a:cubicBezTo>
                    <a:pt x="225297" y="11172"/>
                    <a:pt x="215807" y="4356"/>
                    <a:pt x="204713" y="4356"/>
                  </a:cubicBezTo>
                  <a:cubicBezTo>
                    <a:pt x="203672" y="4356"/>
                    <a:pt x="202617" y="4416"/>
                    <a:pt x="201554" y="4539"/>
                  </a:cubicBezTo>
                  <a:lnTo>
                    <a:pt x="25951" y="26165"/>
                  </a:lnTo>
                  <a:cubicBezTo>
                    <a:pt x="14129" y="27607"/>
                    <a:pt x="4902" y="38564"/>
                    <a:pt x="6344" y="49233"/>
                  </a:cubicBezTo>
                  <a:lnTo>
                    <a:pt x="7209" y="57883"/>
                  </a:lnTo>
                  <a:cubicBezTo>
                    <a:pt x="6921" y="57739"/>
                    <a:pt x="6704" y="57667"/>
                    <a:pt x="6488" y="57667"/>
                  </a:cubicBezTo>
                  <a:cubicBezTo>
                    <a:pt x="6272" y="57667"/>
                    <a:pt x="6056" y="57739"/>
                    <a:pt x="5767" y="57883"/>
                  </a:cubicBezTo>
                  <a:lnTo>
                    <a:pt x="4037" y="47503"/>
                  </a:lnTo>
                  <a:cubicBezTo>
                    <a:pt x="2884" y="35969"/>
                    <a:pt x="12399" y="25877"/>
                    <a:pt x="25663" y="24147"/>
                  </a:cubicBezTo>
                  <a:lnTo>
                    <a:pt x="201265" y="2521"/>
                  </a:lnTo>
                  <a:cubicBezTo>
                    <a:pt x="202374" y="2405"/>
                    <a:pt x="203472" y="2349"/>
                    <a:pt x="204554" y="2349"/>
                  </a:cubicBezTo>
                  <a:close/>
                  <a:moveTo>
                    <a:pt x="204751" y="0"/>
                  </a:moveTo>
                  <a:cubicBezTo>
                    <a:pt x="203509" y="0"/>
                    <a:pt x="202249" y="70"/>
                    <a:pt x="200977" y="214"/>
                  </a:cubicBezTo>
                  <a:lnTo>
                    <a:pt x="25663" y="21840"/>
                  </a:lnTo>
                  <a:cubicBezTo>
                    <a:pt x="10381" y="23858"/>
                    <a:pt x="0" y="35392"/>
                    <a:pt x="1442" y="48368"/>
                  </a:cubicBezTo>
                  <a:lnTo>
                    <a:pt x="3172" y="60190"/>
                  </a:lnTo>
                  <a:cubicBezTo>
                    <a:pt x="3172" y="60767"/>
                    <a:pt x="3460" y="61055"/>
                    <a:pt x="3749" y="61343"/>
                  </a:cubicBezTo>
                  <a:lnTo>
                    <a:pt x="5190" y="61343"/>
                  </a:lnTo>
                  <a:cubicBezTo>
                    <a:pt x="5623" y="61055"/>
                    <a:pt x="6128" y="60911"/>
                    <a:pt x="6668" y="60911"/>
                  </a:cubicBezTo>
                  <a:cubicBezTo>
                    <a:pt x="7209" y="60911"/>
                    <a:pt x="7786" y="61055"/>
                    <a:pt x="8362" y="61343"/>
                  </a:cubicBezTo>
                  <a:cubicBezTo>
                    <a:pt x="8939" y="61343"/>
                    <a:pt x="9227" y="61343"/>
                    <a:pt x="9804" y="61055"/>
                  </a:cubicBezTo>
                  <a:cubicBezTo>
                    <a:pt x="10092" y="60767"/>
                    <a:pt x="10381" y="60190"/>
                    <a:pt x="10381" y="59901"/>
                  </a:cubicBezTo>
                  <a:lnTo>
                    <a:pt x="9227" y="49233"/>
                  </a:lnTo>
                  <a:cubicBezTo>
                    <a:pt x="8074" y="40294"/>
                    <a:pt x="16436" y="30490"/>
                    <a:pt x="26528" y="29337"/>
                  </a:cubicBezTo>
                  <a:lnTo>
                    <a:pt x="202130" y="7711"/>
                  </a:lnTo>
                  <a:cubicBezTo>
                    <a:pt x="203188" y="7568"/>
                    <a:pt x="204238" y="7499"/>
                    <a:pt x="205271" y="7499"/>
                  </a:cubicBezTo>
                  <a:cubicBezTo>
                    <a:pt x="214659" y="7499"/>
                    <a:pt x="222717" y="13211"/>
                    <a:pt x="223756" y="21263"/>
                  </a:cubicBezTo>
                  <a:lnTo>
                    <a:pt x="224333" y="25877"/>
                  </a:lnTo>
                  <a:cubicBezTo>
                    <a:pt x="225486" y="34527"/>
                    <a:pt x="217412" y="42601"/>
                    <a:pt x="206744" y="44043"/>
                  </a:cubicBezTo>
                  <a:lnTo>
                    <a:pt x="133216" y="52981"/>
                  </a:lnTo>
                  <a:cubicBezTo>
                    <a:pt x="132062" y="52981"/>
                    <a:pt x="131197" y="53558"/>
                    <a:pt x="130332" y="54423"/>
                  </a:cubicBezTo>
                  <a:cubicBezTo>
                    <a:pt x="129756" y="55288"/>
                    <a:pt x="129467" y="56441"/>
                    <a:pt x="129467" y="57306"/>
                  </a:cubicBezTo>
                  <a:cubicBezTo>
                    <a:pt x="129731" y="59417"/>
                    <a:pt x="131443" y="60803"/>
                    <a:pt x="133278" y="60803"/>
                  </a:cubicBezTo>
                  <a:cubicBezTo>
                    <a:pt x="133449" y="60803"/>
                    <a:pt x="133621" y="60791"/>
                    <a:pt x="133792" y="60767"/>
                  </a:cubicBezTo>
                  <a:lnTo>
                    <a:pt x="207609" y="51539"/>
                  </a:lnTo>
                  <a:cubicBezTo>
                    <a:pt x="222891" y="49809"/>
                    <a:pt x="233848" y="37699"/>
                    <a:pt x="232118" y="25300"/>
                  </a:cubicBezTo>
                  <a:lnTo>
                    <a:pt x="231541" y="20398"/>
                  </a:lnTo>
                  <a:cubicBezTo>
                    <a:pt x="229955" y="8503"/>
                    <a:pt x="218433" y="0"/>
                    <a:pt x="20475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720" name="Google Shape;1720;p39"/>
          <p:cNvSpPr/>
          <p:nvPr/>
        </p:nvSpPr>
        <p:spPr>
          <a:xfrm>
            <a:off x="1955044" y="1932650"/>
            <a:ext cx="226430" cy="209627"/>
          </a:xfrm>
          <a:custGeom>
            <a:avLst/>
            <a:gdLst/>
            <a:ahLst/>
            <a:cxnLst/>
            <a:rect l="l" t="t" r="r" b="b"/>
            <a:pathLst>
              <a:path w="206349" h="208420" extrusionOk="0">
                <a:moveTo>
                  <a:pt x="74545" y="0"/>
                </a:moveTo>
                <a:cubicBezTo>
                  <a:pt x="66679" y="0"/>
                  <a:pt x="60277" y="6403"/>
                  <a:pt x="60277" y="14315"/>
                </a:cubicBezTo>
                <a:lnTo>
                  <a:pt x="60277" y="132215"/>
                </a:lnTo>
                <a:cubicBezTo>
                  <a:pt x="56034" y="130929"/>
                  <a:pt x="51498" y="130231"/>
                  <a:pt x="46811" y="130231"/>
                </a:cubicBezTo>
                <a:cubicBezTo>
                  <a:pt x="44829" y="130231"/>
                  <a:pt x="42820" y="130356"/>
                  <a:pt x="40794" y="130614"/>
                </a:cubicBezTo>
                <a:cubicBezTo>
                  <a:pt x="17059" y="133633"/>
                  <a:pt x="0" y="153390"/>
                  <a:pt x="2698" y="174747"/>
                </a:cubicBezTo>
                <a:cubicBezTo>
                  <a:pt x="5165" y="194317"/>
                  <a:pt x="23309" y="208419"/>
                  <a:pt x="44542" y="208419"/>
                </a:cubicBezTo>
                <a:cubicBezTo>
                  <a:pt x="46532" y="208419"/>
                  <a:pt x="48548" y="208295"/>
                  <a:pt x="50581" y="208041"/>
                </a:cubicBezTo>
                <a:cubicBezTo>
                  <a:pt x="73448" y="205160"/>
                  <a:pt x="88860" y="186821"/>
                  <a:pt x="88860" y="166195"/>
                </a:cubicBezTo>
                <a:lnTo>
                  <a:pt x="88860" y="28583"/>
                </a:lnTo>
                <a:lnTo>
                  <a:pt x="177765" y="28583"/>
                </a:lnTo>
                <a:lnTo>
                  <a:pt x="177765" y="112504"/>
                </a:lnTo>
                <a:cubicBezTo>
                  <a:pt x="173523" y="111218"/>
                  <a:pt x="168987" y="110520"/>
                  <a:pt x="164300" y="110520"/>
                </a:cubicBezTo>
                <a:cubicBezTo>
                  <a:pt x="162318" y="110520"/>
                  <a:pt x="160309" y="110645"/>
                  <a:pt x="158283" y="110903"/>
                </a:cubicBezTo>
                <a:cubicBezTo>
                  <a:pt x="134547" y="113922"/>
                  <a:pt x="117489" y="133678"/>
                  <a:pt x="120187" y="155036"/>
                </a:cubicBezTo>
                <a:cubicBezTo>
                  <a:pt x="122655" y="174568"/>
                  <a:pt x="140767" y="188707"/>
                  <a:pt x="162001" y="188707"/>
                </a:cubicBezTo>
                <a:cubicBezTo>
                  <a:pt x="163985" y="188707"/>
                  <a:pt x="165996" y="188584"/>
                  <a:pt x="168024" y="188330"/>
                </a:cubicBezTo>
                <a:cubicBezTo>
                  <a:pt x="190525" y="185494"/>
                  <a:pt x="206349" y="167658"/>
                  <a:pt x="206349" y="147536"/>
                </a:cubicBezTo>
                <a:lnTo>
                  <a:pt x="206349" y="14315"/>
                </a:lnTo>
                <a:cubicBezTo>
                  <a:pt x="206349" y="6403"/>
                  <a:pt x="199946" y="0"/>
                  <a:pt x="19208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5" name="Text Box 15">
            <a:extLst>
              <a:ext uri="{FF2B5EF4-FFF2-40B4-BE49-F238E27FC236}">
                <a16:creationId xmlns:a16="http://schemas.microsoft.com/office/drawing/2014/main" id="{AF5222A7-9B0A-43CB-A03B-D23D30DF3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527" y="868736"/>
            <a:ext cx="9144000" cy="3170099"/>
          </a:xfrm>
          <a:prstGeom prst="rect">
            <a:avLst/>
          </a:prstGeom>
          <a:noFill/>
          <a:ln w="9525">
            <a:solidFill>
              <a:srgbClr val="E0E8B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US" sz="20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US" sz="20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dội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Ma-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 …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thẫn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endParaRPr lang="en-US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5: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980385" y="16680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8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1253729" y="242411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800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739504" y="25860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800"/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929879" y="274915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800"/>
          </a:p>
        </p:txBody>
      </p:sp>
      <p:sp>
        <p:nvSpPr>
          <p:cNvPr id="14346" name="Text Box 9"/>
          <p:cNvSpPr txBox="1">
            <a:spLocks noChangeArrowheads="1"/>
          </p:cNvSpPr>
          <p:nvPr/>
        </p:nvSpPr>
        <p:spPr bwMode="auto">
          <a:xfrm>
            <a:off x="473709" y="1281533"/>
            <a:ext cx="2449462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7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7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US" sz="27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7" name="Text Box 10"/>
          <p:cNvSpPr txBox="1">
            <a:spLocks noChangeArrowheads="1"/>
          </p:cNvSpPr>
          <p:nvPr/>
        </p:nvSpPr>
        <p:spPr bwMode="auto">
          <a:xfrm>
            <a:off x="3696891" y="1446610"/>
            <a:ext cx="3161109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7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7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US" sz="27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589340" y="1739920"/>
            <a:ext cx="1837135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dirty="0">
                <a:solidFill>
                  <a:srgbClr val="002060"/>
                </a:solidFill>
              </a:rPr>
              <a:t>- 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Li-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vơ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-pun</a:t>
            </a: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589340" y="2104522"/>
            <a:ext cx="1837134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dirty="0">
                <a:solidFill>
                  <a:srgbClr val="002060"/>
                </a:solidFill>
              </a:rPr>
              <a:t>- 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Ma-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</a:t>
            </a: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589339" y="2482163"/>
            <a:ext cx="2407613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dirty="0">
                <a:solidFill>
                  <a:srgbClr val="002060"/>
                </a:solidFill>
              </a:rPr>
              <a:t>-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Giu-li-ét-ta</a:t>
            </a:r>
            <a:endParaRPr lang="en-US" sz="27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19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696891" y="1972205"/>
            <a:ext cx="1837134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dirty="0">
                <a:solidFill>
                  <a:srgbClr val="002060"/>
                </a:solidFill>
              </a:rPr>
              <a:t>- 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Li-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vơ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-pun</a:t>
            </a:r>
          </a:p>
        </p:txBody>
      </p:sp>
      <p:sp>
        <p:nvSpPr>
          <p:cNvPr id="14355" name="Line 21"/>
          <p:cNvSpPr>
            <a:spLocks noChangeShapeType="1"/>
          </p:cNvSpPr>
          <p:nvPr/>
        </p:nvSpPr>
        <p:spPr bwMode="auto">
          <a:xfrm>
            <a:off x="3238325" y="1311376"/>
            <a:ext cx="34289" cy="3168426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/>
          <a:lstStyle/>
          <a:p>
            <a:pPr>
              <a:defRPr/>
            </a:pPr>
            <a:endParaRPr lang="vi-VN" sz="1800"/>
          </a:p>
        </p:txBody>
      </p:sp>
      <p:sp>
        <p:nvSpPr>
          <p:cNvPr id="29" name="Text Box 2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705797" y="2409733"/>
            <a:ext cx="1837134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dirty="0">
                <a:solidFill>
                  <a:srgbClr val="002060"/>
                </a:solidFill>
              </a:rPr>
              <a:t>-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lơn</a:t>
            </a:r>
            <a:endParaRPr lang="en-US" sz="27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17"/>
          <p:cNvSpPr>
            <a:spLocks noChangeArrowheads="1"/>
          </p:cNvSpPr>
          <p:nvPr/>
        </p:nvSpPr>
        <p:spPr bwMode="auto">
          <a:xfrm>
            <a:off x="589340" y="148753"/>
            <a:ext cx="5582840" cy="910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0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r>
              <a:rPr lang="en-US" sz="40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405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40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đắm</a:t>
            </a:r>
            <a:r>
              <a:rPr lang="en-US" sz="40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endParaRPr lang="en-US" sz="405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12"/>
          <p:cNvSpPr txBox="1">
            <a:spLocks noChangeArrowheads="1"/>
          </p:cNvSpPr>
          <p:nvPr/>
        </p:nvSpPr>
        <p:spPr bwMode="auto">
          <a:xfrm>
            <a:off x="4850043" y="999043"/>
            <a:ext cx="21973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A-mi-xi</a:t>
            </a:r>
          </a:p>
        </p:txBody>
      </p:sp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589339" y="3275134"/>
            <a:ext cx="2648986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dirty="0">
                <a:solidFill>
                  <a:srgbClr val="002060"/>
                </a:solidFill>
              </a:rPr>
              <a:t>-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buông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thõng</a:t>
            </a:r>
            <a:endParaRPr lang="en-US" sz="27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13"/>
          <p:cNvSpPr txBox="1">
            <a:spLocks noChangeArrowheads="1"/>
          </p:cNvSpPr>
          <p:nvPr/>
        </p:nvSpPr>
        <p:spPr bwMode="auto">
          <a:xfrm>
            <a:off x="589339" y="3693781"/>
            <a:ext cx="2333832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dirty="0">
                <a:solidFill>
                  <a:srgbClr val="002060"/>
                </a:solidFill>
              </a:rPr>
              <a:t>-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bàng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endParaRPr lang="en-US" sz="27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589340" y="2871661"/>
            <a:ext cx="1837135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dirty="0">
                <a:solidFill>
                  <a:srgbClr val="002060"/>
                </a:solidFill>
              </a:rPr>
              <a:t>-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hoảng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hốt</a:t>
            </a:r>
            <a:endParaRPr lang="en-US" sz="27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2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738820" y="2861073"/>
            <a:ext cx="1837134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>
                <a:solidFill>
                  <a:srgbClr val="002060"/>
                </a:solidFill>
              </a:rPr>
              <a:t>- </a:t>
            </a:r>
            <a:r>
              <a:rPr lang="en-US" sz="27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Vĩnh biệt</a:t>
            </a:r>
            <a:endParaRPr lang="en-US" sz="27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/>
      <p:bldP spid="14347" grpId="0"/>
      <p:bldP spid="21" grpId="0"/>
      <p:bldP spid="22" grpId="0"/>
      <p:bldP spid="23" grpId="0"/>
      <p:bldP spid="27" grpId="0"/>
      <p:bldP spid="14355" grpId="0" animBg="1"/>
      <p:bldP spid="29" grpId="0"/>
      <p:bldP spid="31" grpId="0"/>
      <p:bldP spid="28" grpId="0"/>
      <p:bldP spid="32" grpId="0"/>
      <p:bldP spid="33" grpId="0"/>
      <p:bldP spid="26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liverpool_jet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863" y="0"/>
            <a:ext cx="6858000" cy="5143500"/>
          </a:xfrm>
          <a:prstGeom prst="rect">
            <a:avLst/>
          </a:prstGeom>
          <a:noFill/>
        </p:spPr>
      </p:pic>
      <p:sp>
        <p:nvSpPr>
          <p:cNvPr id="4" name="Text Box 19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401108" y="4461960"/>
            <a:ext cx="205222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Cảng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Li-</a:t>
            </a:r>
            <a:r>
              <a:rPr lang="en-US" sz="21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vơ</a:t>
            </a:r>
            <a:r>
              <a:rPr lang="en-US" sz="2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-pun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286649880"/>
</p:tagLst>
</file>

<file path=ppt/theme/theme1.xml><?xml version="1.0" encoding="utf-8"?>
<a:theme xmlns:a="http://schemas.openxmlformats.org/drawingml/2006/main" name="Psychedelic Tape Scrapbook School Center by Slidesgo">
  <a:themeElements>
    <a:clrScheme name="Simple Light">
      <a:dk1>
        <a:srgbClr val="000000"/>
      </a:dk1>
      <a:lt1>
        <a:srgbClr val="FFFFFF"/>
      </a:lt1>
      <a:dk2>
        <a:srgbClr val="80B4FF"/>
      </a:dk2>
      <a:lt2>
        <a:srgbClr val="5BF495"/>
      </a:lt2>
      <a:accent1>
        <a:srgbClr val="FFDB7C"/>
      </a:accent1>
      <a:accent2>
        <a:srgbClr val="FF7CBB"/>
      </a:accent2>
      <a:accent3>
        <a:srgbClr val="FE5B63"/>
      </a:accent3>
      <a:accent4>
        <a:srgbClr val="4C2252"/>
      </a:accent4>
      <a:accent5>
        <a:srgbClr val="000000"/>
      </a:accent5>
      <a:accent6>
        <a:srgbClr val="00000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741</Words>
  <Application>Microsoft Office PowerPoint</Application>
  <PresentationFormat>Custom</PresentationFormat>
  <Paragraphs>61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Mansalva</vt:lpstr>
      <vt:lpstr>Times New Roman</vt:lpstr>
      <vt:lpstr>Lato</vt:lpstr>
      <vt:lpstr>Open Sans</vt:lpstr>
      <vt:lpstr>Londrina Solid</vt:lpstr>
      <vt:lpstr>Lora</vt:lpstr>
      <vt:lpstr>Psychedelic Tape Scrapbook School Center by Slidesgo</vt:lpstr>
      <vt:lpstr> Tập đọc  Một vụ đắm tàu</vt:lpstr>
      <vt:lpstr>KHỞI ĐỘNG</vt:lpstr>
      <vt:lpstr>PowerPoint Presentation</vt:lpstr>
      <vt:lpstr>PowerPoint Presentation</vt:lpstr>
      <vt:lpstr>PowerPoint Presentation</vt:lpstr>
      <vt:lpstr>Yêu cầu cần đạt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Tập đọc  Buôn Chư Lênh đón cô giáo</dc:title>
  <dc:creator>IMNHUNGNHINH</dc:creator>
  <cp:lastModifiedBy>VIETTECH88</cp:lastModifiedBy>
  <cp:revision>18</cp:revision>
  <dcterms:modified xsi:type="dcterms:W3CDTF">2022-02-23T08:21:31Z</dcterms:modified>
</cp:coreProperties>
</file>