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82" r:id="rId3"/>
    <p:sldId id="258" r:id="rId4"/>
    <p:sldId id="260" r:id="rId5"/>
    <p:sldId id="261" r:id="rId6"/>
    <p:sldId id="262" r:id="rId7"/>
    <p:sldId id="263" r:id="rId8"/>
    <p:sldId id="264" r:id="rId9"/>
    <p:sldId id="265" r:id="rId10"/>
    <p:sldId id="266" r:id="rId11"/>
    <p:sldId id="267" r:id="rId12"/>
    <p:sldId id="283" r:id="rId13"/>
    <p:sldId id="268" r:id="rId14"/>
    <p:sldId id="269" r:id="rId15"/>
    <p:sldId id="284"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5" r:id="rId29"/>
    <p:sldId id="291" r:id="rId30"/>
    <p:sldId id="292" r:id="rId31"/>
    <p:sldId id="293" r:id="rId32"/>
    <p:sldId id="287" r:id="rId33"/>
    <p:sldId id="288" r:id="rId34"/>
    <p:sldId id="2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FFFFCC"/>
    <a:srgbClr val="F3F5A1"/>
    <a:srgbClr val="FFFFFF"/>
    <a:srgbClr val="CCFF66"/>
    <a:srgbClr val="CCFFCC"/>
    <a:srgbClr val="CCECFF"/>
    <a:srgbClr val="FFCCFF"/>
    <a:srgbClr val="FEF8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105" d="100"/>
          <a:sy n="105" d="100"/>
        </p:scale>
        <p:origin x="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932348-4682-4BF2-8212-BA30DD8D27BD}"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7CE2DECD-C448-4C82-941A-91DEE5F95F1C}">
      <dgm:prSet phldrT="[Text]" custT="1"/>
      <dgm:spPr>
        <a:xfrm>
          <a:off x="900759" y="707201"/>
          <a:ext cx="3180714" cy="1370922"/>
        </a:xfrm>
        <a:prstGeom prst="roundRect">
          <a:avLst/>
        </a:prstGeom>
        <a:solidFill>
          <a:srgbClr val="82AE00">
            <a:lumMod val="40000"/>
            <a:lumOff val="60000"/>
          </a:srgbClr>
        </a:solidFill>
        <a:ln w="12700" cap="flat" cmpd="sng" algn="ctr">
          <a:solidFill>
            <a:srgbClr val="FFFFFF">
              <a:hueOff val="0"/>
              <a:satOff val="0"/>
              <a:lumOff val="0"/>
              <a:alphaOff val="0"/>
            </a:srgbClr>
          </a:solidFill>
          <a:prstDash val="solid"/>
          <a:miter lim="800000"/>
        </a:ln>
        <a:effectLst/>
      </dgm:spPr>
      <dgm:t>
        <a:bodyPr/>
        <a:lstStyle/>
        <a:p>
          <a:endParaRPr lang="en-US" sz="3200" dirty="0">
            <a:solidFill>
              <a:srgbClr val="002060"/>
            </a:solidFill>
            <a:latin typeface="等线" panose="020F0502020204030204"/>
            <a:ea typeface="+mn-ea"/>
            <a:cs typeface="+mn-cs"/>
          </a:endParaRPr>
        </a:p>
      </dgm:t>
    </dgm:pt>
    <dgm:pt modelId="{789BA942-94CA-4DF1-BE89-04519888A6A5}" type="parTrans" cxnId="{824663BD-CC50-46DB-86AE-988896F3DAD4}">
      <dgm:prSet/>
      <dgm:spPr/>
      <dgm:t>
        <a:bodyPr/>
        <a:lstStyle/>
        <a:p>
          <a:endParaRPr lang="en-US"/>
        </a:p>
      </dgm:t>
    </dgm:pt>
    <dgm:pt modelId="{94431B09-C5FD-4816-9244-E731BE4DC525}" type="sibTrans" cxnId="{824663BD-CC50-46DB-86AE-988896F3DAD4}">
      <dgm:prSet/>
      <dgm:spPr/>
      <dgm:t>
        <a:bodyPr/>
        <a:lstStyle/>
        <a:p>
          <a:endParaRPr lang="en-US"/>
        </a:p>
      </dgm:t>
    </dgm:pt>
    <dgm:pt modelId="{C29A1994-7519-4CE5-9052-1BC163A3F875}">
      <dgm:prSet phldrT="[Text]"/>
      <dgm:spPr>
        <a:xfrm>
          <a:off x="4768387" y="278757"/>
          <a:ext cx="5316535" cy="2167466"/>
        </a:xfrm>
        <a:prstGeom prst="roundRect">
          <a:avLst/>
        </a:prstGeom>
        <a:solidFill>
          <a:srgbClr val="00B050"/>
        </a:solidFill>
        <a:ln w="12700" cap="flat" cmpd="sng" algn="ctr">
          <a:solidFill>
            <a:srgbClr val="FFFFFF">
              <a:hueOff val="0"/>
              <a:satOff val="0"/>
              <a:lumOff val="0"/>
              <a:alphaOff val="0"/>
            </a:srgbClr>
          </a:solidFill>
          <a:prstDash val="solid"/>
          <a:miter lim="800000"/>
        </a:ln>
        <a:effectLst/>
      </dgm:spPr>
      <dgm:t>
        <a:bodyPr/>
        <a:lstStyle/>
        <a:p>
          <a:endParaRPr lang="en-US" dirty="0">
            <a:solidFill>
              <a:srgbClr val="FFFFFF"/>
            </a:solidFill>
            <a:latin typeface="等线" panose="020F0502020204030204"/>
            <a:ea typeface="+mn-ea"/>
            <a:cs typeface="+mn-cs"/>
          </a:endParaRPr>
        </a:p>
      </dgm:t>
    </dgm:pt>
    <dgm:pt modelId="{FC7C1FED-B69F-40D6-86D7-31A3F2D955EE}" type="sibTrans" cxnId="{E2538DAB-EEC5-42AB-B638-22A6094D5A80}">
      <dgm:prSet/>
      <dgm:spPr/>
      <dgm:t>
        <a:bodyPr/>
        <a:lstStyle/>
        <a:p>
          <a:endParaRPr lang="en-US"/>
        </a:p>
      </dgm:t>
    </dgm:pt>
    <dgm:pt modelId="{A675660E-3C7C-4A31-8DD2-654A1A178673}" type="parTrans" cxnId="{E2538DAB-EEC5-42AB-B638-22A6094D5A80}">
      <dgm:prSet/>
      <dgm:spPr/>
      <dgm:t>
        <a:bodyPr/>
        <a:lstStyle/>
        <a:p>
          <a:endParaRPr lang="en-US"/>
        </a:p>
      </dgm:t>
    </dgm:pt>
    <dgm:pt modelId="{333E270B-C244-4B9D-A99C-304B2A91692C}">
      <dgm:prSet phldrT="[Text]" custT="1"/>
      <dgm:spPr>
        <a:xfrm>
          <a:off x="955346" y="3239506"/>
          <a:ext cx="3039677" cy="1377100"/>
        </a:xfrm>
        <a:prstGeom prst="roundRect">
          <a:avLst/>
        </a:prstGeom>
        <a:solidFill>
          <a:srgbClr val="82AE00">
            <a:lumMod val="40000"/>
            <a:lumOff val="60000"/>
          </a:srgbClr>
        </a:solidFill>
        <a:ln w="12700" cap="flat" cmpd="sng" algn="ctr">
          <a:solidFill>
            <a:srgbClr val="FFFFFF">
              <a:hueOff val="0"/>
              <a:satOff val="0"/>
              <a:lumOff val="0"/>
              <a:alphaOff val="0"/>
            </a:srgbClr>
          </a:solidFill>
          <a:prstDash val="solid"/>
          <a:miter lim="800000"/>
        </a:ln>
        <a:effectLst/>
      </dgm:spPr>
      <dgm:t>
        <a:bodyPr/>
        <a:lstStyle/>
        <a:p>
          <a:endParaRPr lang="en-US" sz="3200" dirty="0">
            <a:solidFill>
              <a:srgbClr val="002060"/>
            </a:solidFill>
            <a:latin typeface="等线" panose="020F0502020204030204"/>
            <a:ea typeface="+mn-ea"/>
            <a:cs typeface="+mn-cs"/>
          </a:endParaRPr>
        </a:p>
      </dgm:t>
    </dgm:pt>
    <dgm:pt modelId="{64D1633A-AEA5-4F73-BA33-807FB22582CF}" type="sibTrans" cxnId="{826B7332-95FF-4991-809F-1D580149F3AF}">
      <dgm:prSet/>
      <dgm:spPr/>
      <dgm:t>
        <a:bodyPr/>
        <a:lstStyle/>
        <a:p>
          <a:endParaRPr lang="en-US"/>
        </a:p>
      </dgm:t>
    </dgm:pt>
    <dgm:pt modelId="{F62DFC51-F6DE-4E06-BCA6-5900FD89196F}" type="parTrans" cxnId="{826B7332-95FF-4991-809F-1D580149F3AF}">
      <dgm:prSet/>
      <dgm:spPr/>
      <dgm:t>
        <a:bodyPr/>
        <a:lstStyle/>
        <a:p>
          <a:endParaRPr lang="en-US"/>
        </a:p>
      </dgm:t>
    </dgm:pt>
    <dgm:pt modelId="{32E580A0-0174-4FAF-8950-92E04BE4463C}" type="pres">
      <dgm:prSet presAssocID="{BD932348-4682-4BF2-8212-BA30DD8D27BD}" presName="matrix" presStyleCnt="0">
        <dgm:presLayoutVars>
          <dgm:chMax val="1"/>
          <dgm:dir/>
          <dgm:resizeHandles val="exact"/>
        </dgm:presLayoutVars>
      </dgm:prSet>
      <dgm:spPr/>
    </dgm:pt>
    <dgm:pt modelId="{9487C9C0-BCBF-4844-B1AA-7AB0AD9D5D8A}" type="pres">
      <dgm:prSet presAssocID="{BD932348-4682-4BF2-8212-BA30DD8D27BD}" presName="axisShape" presStyleLbl="bgShp" presStyleIdx="0" presStyleCnt="1" custScaleX="188310" custScaleY="95838" custLinFactNeighborX="-9898" custLinFactNeighborY="-4662"/>
      <dgm:spPr>
        <a:xfrm>
          <a:off x="13642" y="0"/>
          <a:ext cx="9198566" cy="5418667"/>
        </a:xfrm>
        <a:prstGeom prst="quadArrow">
          <a:avLst>
            <a:gd name="adj1" fmla="val 2000"/>
            <a:gd name="adj2" fmla="val 4000"/>
            <a:gd name="adj3" fmla="val 5000"/>
          </a:avLst>
        </a:prstGeom>
        <a:solidFill>
          <a:srgbClr val="009900">
            <a:tint val="40000"/>
            <a:hueOff val="0"/>
            <a:satOff val="0"/>
            <a:lumOff val="0"/>
            <a:alphaOff val="0"/>
          </a:srgbClr>
        </a:solidFill>
        <a:ln>
          <a:noFill/>
        </a:ln>
        <a:effectLst/>
      </dgm:spPr>
    </dgm:pt>
    <dgm:pt modelId="{2920090E-75A9-401C-85DE-90C256488FC0}" type="pres">
      <dgm:prSet presAssocID="{BD932348-4682-4BF2-8212-BA30DD8D27BD}" presName="rect1" presStyleLbl="node1" presStyleIdx="0" presStyleCnt="4" custScaleX="188668" custScaleY="79290" custLinFactNeighborX="-69650" custLinFactNeighborY="-6966">
        <dgm:presLayoutVars>
          <dgm:chMax val="0"/>
          <dgm:chPref val="0"/>
          <dgm:bulletEnabled val="1"/>
        </dgm:presLayoutVars>
      </dgm:prSet>
      <dgm:spPr/>
    </dgm:pt>
    <dgm:pt modelId="{4B789995-D991-4089-935A-05528157FBD8}" type="pres">
      <dgm:prSet presAssocID="{BD932348-4682-4BF2-8212-BA30DD8D27BD}" presName="rect2" presStyleLbl="node1" presStyleIdx="1" presStyleCnt="4" custScaleX="205415" custLinFactNeighborX="42537" custLinFactNeighborY="-5741">
        <dgm:presLayoutVars>
          <dgm:chMax val="0"/>
          <dgm:chPref val="0"/>
          <dgm:bulletEnabled val="1"/>
        </dgm:presLayoutVars>
      </dgm:prSet>
      <dgm:spPr/>
    </dgm:pt>
    <dgm:pt modelId="{1A9BAEA9-8956-4CB0-9386-60C9F7939390}" type="pres">
      <dgm:prSet presAssocID="{BD932348-4682-4BF2-8212-BA30DD8D27BD}" presName="rect3" presStyleLbl="node1" presStyleIdx="2" presStyleCnt="4" custScaleX="191632" custScaleY="73592" custLinFactNeighborX="-64856" custLinFactNeighborY="-2522">
        <dgm:presLayoutVars>
          <dgm:chMax val="0"/>
          <dgm:chPref val="0"/>
          <dgm:bulletEnabled val="1"/>
        </dgm:presLayoutVars>
      </dgm:prSet>
      <dgm:spPr/>
    </dgm:pt>
    <dgm:pt modelId="{947018C1-EAB0-41EB-9E47-6B7E3523303B}" type="pres">
      <dgm:prSet presAssocID="{BD932348-4682-4BF2-8212-BA30DD8D27BD}" presName="rect4" presStyleLbl="node1" presStyleIdx="3" presStyleCnt="4" custScaleX="209312" custScaleY="111598" custLinFactNeighborX="43374" custLinFactNeighborY="284">
        <dgm:presLayoutVars>
          <dgm:chMax val="0"/>
          <dgm:chPref val="0"/>
          <dgm:bulletEnabled val="1"/>
        </dgm:presLayoutVars>
      </dgm:prSet>
      <dgm:spPr>
        <a:xfrm>
          <a:off x="4809146" y="2905142"/>
          <a:ext cx="5117324" cy="2167466"/>
        </a:xfrm>
        <a:prstGeom prst="roundRect">
          <a:avLst/>
        </a:prstGeom>
        <a:solidFill>
          <a:srgbClr val="00B050"/>
        </a:solidFill>
        <a:ln w="12700" cap="flat" cmpd="sng" algn="ctr">
          <a:solidFill>
            <a:srgbClr val="FFFFFF">
              <a:hueOff val="0"/>
              <a:satOff val="0"/>
              <a:lumOff val="0"/>
              <a:alphaOff val="0"/>
            </a:srgbClr>
          </a:solidFill>
          <a:prstDash val="solid"/>
          <a:miter lim="800000"/>
        </a:ln>
        <a:effectLst/>
      </dgm:spPr>
    </dgm:pt>
  </dgm:ptLst>
  <dgm:cxnLst>
    <dgm:cxn modelId="{826B7332-95FF-4991-809F-1D580149F3AF}" srcId="{BD932348-4682-4BF2-8212-BA30DD8D27BD}" destId="{333E270B-C244-4B9D-A99C-304B2A91692C}" srcOrd="2" destOrd="0" parTransId="{F62DFC51-F6DE-4E06-BCA6-5900FD89196F}" sibTransId="{64D1633A-AEA5-4F73-BA33-807FB22582CF}"/>
    <dgm:cxn modelId="{97DC2A34-921B-4BEE-8220-568298062023}" type="presOf" srcId="{7CE2DECD-C448-4C82-941A-91DEE5F95F1C}" destId="{2920090E-75A9-401C-85DE-90C256488FC0}" srcOrd="0" destOrd="0" presId="urn:microsoft.com/office/officeart/2005/8/layout/matrix2"/>
    <dgm:cxn modelId="{F107EC87-8AA5-47B2-BEDE-BA24D9D31C42}" type="presOf" srcId="{C29A1994-7519-4CE5-9052-1BC163A3F875}" destId="{4B789995-D991-4089-935A-05528157FBD8}" srcOrd="0" destOrd="0" presId="urn:microsoft.com/office/officeart/2005/8/layout/matrix2"/>
    <dgm:cxn modelId="{675082A2-BA4B-456D-9A5D-5681D374F6C2}" type="presOf" srcId="{333E270B-C244-4B9D-A99C-304B2A91692C}" destId="{1A9BAEA9-8956-4CB0-9386-60C9F7939390}" srcOrd="0" destOrd="0" presId="urn:microsoft.com/office/officeart/2005/8/layout/matrix2"/>
    <dgm:cxn modelId="{E2538DAB-EEC5-42AB-B638-22A6094D5A80}" srcId="{BD932348-4682-4BF2-8212-BA30DD8D27BD}" destId="{C29A1994-7519-4CE5-9052-1BC163A3F875}" srcOrd="1" destOrd="0" parTransId="{A675660E-3C7C-4A31-8DD2-654A1A178673}" sibTransId="{FC7C1FED-B69F-40D6-86D7-31A3F2D955EE}"/>
    <dgm:cxn modelId="{824663BD-CC50-46DB-86AE-988896F3DAD4}" srcId="{BD932348-4682-4BF2-8212-BA30DD8D27BD}" destId="{7CE2DECD-C448-4C82-941A-91DEE5F95F1C}" srcOrd="0" destOrd="0" parTransId="{789BA942-94CA-4DF1-BE89-04519888A6A5}" sibTransId="{94431B09-C5FD-4816-9244-E731BE4DC525}"/>
    <dgm:cxn modelId="{FB6C8CD1-723F-42A7-BA72-9FB413A42724}" type="presOf" srcId="{BD932348-4682-4BF2-8212-BA30DD8D27BD}" destId="{32E580A0-0174-4FAF-8950-92E04BE4463C}" srcOrd="0" destOrd="0" presId="urn:microsoft.com/office/officeart/2005/8/layout/matrix2"/>
    <dgm:cxn modelId="{DBD6A571-FB8F-4B9E-B1A4-70C0EC4C3A0A}" type="presParOf" srcId="{32E580A0-0174-4FAF-8950-92E04BE4463C}" destId="{9487C9C0-BCBF-4844-B1AA-7AB0AD9D5D8A}" srcOrd="0" destOrd="0" presId="urn:microsoft.com/office/officeart/2005/8/layout/matrix2"/>
    <dgm:cxn modelId="{F261A151-FFD8-4255-A213-7BE1570B190C}" type="presParOf" srcId="{32E580A0-0174-4FAF-8950-92E04BE4463C}" destId="{2920090E-75A9-401C-85DE-90C256488FC0}" srcOrd="1" destOrd="0" presId="urn:microsoft.com/office/officeart/2005/8/layout/matrix2"/>
    <dgm:cxn modelId="{65791BB4-0814-4BBB-81CE-6762CA5B51AF}" type="presParOf" srcId="{32E580A0-0174-4FAF-8950-92E04BE4463C}" destId="{4B789995-D991-4089-935A-05528157FBD8}" srcOrd="2" destOrd="0" presId="urn:microsoft.com/office/officeart/2005/8/layout/matrix2"/>
    <dgm:cxn modelId="{5B1E3E3A-A262-4E8B-8C5E-126EBE7DDF05}" type="presParOf" srcId="{32E580A0-0174-4FAF-8950-92E04BE4463C}" destId="{1A9BAEA9-8956-4CB0-9386-60C9F7939390}" srcOrd="3" destOrd="0" presId="urn:microsoft.com/office/officeart/2005/8/layout/matrix2"/>
    <dgm:cxn modelId="{9476BC30-10DE-4C40-8D85-5C279AC3ED41}" type="presParOf" srcId="{32E580A0-0174-4FAF-8950-92E04BE4463C}" destId="{947018C1-EAB0-41EB-9E47-6B7E3523303B}" srcOrd="4" destOrd="0" presId="urn:microsoft.com/office/officeart/2005/8/layout/matrix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7C9C0-BCBF-4844-B1AA-7AB0AD9D5D8A}">
      <dsp:nvSpPr>
        <dsp:cNvPr id="0" name=""/>
        <dsp:cNvSpPr/>
      </dsp:nvSpPr>
      <dsp:spPr>
        <a:xfrm>
          <a:off x="0" y="0"/>
          <a:ext cx="11626797" cy="5917312"/>
        </a:xfrm>
        <a:prstGeom prst="quadArrow">
          <a:avLst>
            <a:gd name="adj1" fmla="val 2000"/>
            <a:gd name="adj2" fmla="val 4000"/>
            <a:gd name="adj3" fmla="val 5000"/>
          </a:avLst>
        </a:prstGeom>
        <a:solidFill>
          <a:srgbClr val="009900">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920090E-75A9-401C-85DE-90C256488FC0}">
      <dsp:nvSpPr>
        <dsp:cNvPr id="0" name=""/>
        <dsp:cNvSpPr/>
      </dsp:nvSpPr>
      <dsp:spPr>
        <a:xfrm>
          <a:off x="671151" y="485027"/>
          <a:ext cx="4659560" cy="1958236"/>
        </a:xfrm>
        <a:prstGeom prst="roundRect">
          <a:avLst/>
        </a:prstGeom>
        <a:solidFill>
          <a:srgbClr val="82AE00">
            <a:lumMod val="40000"/>
            <a:lumOff val="6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rgbClr val="002060"/>
            </a:solidFill>
            <a:latin typeface="等线" panose="020F0502020204030204"/>
            <a:ea typeface="+mn-ea"/>
            <a:cs typeface="+mn-cs"/>
          </a:endParaRPr>
        </a:p>
      </dsp:txBody>
      <dsp:txXfrm>
        <a:off x="766744" y="580620"/>
        <a:ext cx="4468374" cy="1767050"/>
      </dsp:txXfrm>
    </dsp:sp>
    <dsp:sp modelId="{4B789995-D991-4089-935A-05528157FBD8}">
      <dsp:nvSpPr>
        <dsp:cNvPr id="0" name=""/>
        <dsp:cNvSpPr/>
      </dsp:nvSpPr>
      <dsp:spPr>
        <a:xfrm>
          <a:off x="6136962" y="259542"/>
          <a:ext cx="5073163" cy="2469714"/>
        </a:xfrm>
        <a:prstGeom prst="roundRect">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FFFFFF"/>
            </a:solidFill>
            <a:latin typeface="等线" panose="020F0502020204030204"/>
            <a:ea typeface="+mn-ea"/>
            <a:cs typeface="+mn-cs"/>
          </a:endParaRPr>
        </a:p>
      </dsp:txBody>
      <dsp:txXfrm>
        <a:off x="6257524" y="380104"/>
        <a:ext cx="4832039" cy="2228590"/>
      </dsp:txXfrm>
    </dsp:sp>
    <dsp:sp modelId="{1A9BAEA9-8956-4CB0-9386-60C9F7939390}">
      <dsp:nvSpPr>
        <dsp:cNvPr id="0" name=""/>
        <dsp:cNvSpPr/>
      </dsp:nvSpPr>
      <dsp:spPr>
        <a:xfrm>
          <a:off x="752948" y="3567057"/>
          <a:ext cx="4732763" cy="1817512"/>
        </a:xfrm>
        <a:prstGeom prst="roundRect">
          <a:avLst/>
        </a:prstGeom>
        <a:solidFill>
          <a:srgbClr val="82AE00">
            <a:lumMod val="40000"/>
            <a:lumOff val="6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rgbClr val="002060"/>
            </a:solidFill>
            <a:latin typeface="等线" panose="020F0502020204030204"/>
            <a:ea typeface="+mn-ea"/>
            <a:cs typeface="+mn-cs"/>
          </a:endParaRPr>
        </a:p>
      </dsp:txBody>
      <dsp:txXfrm>
        <a:off x="841672" y="3655781"/>
        <a:ext cx="4555315" cy="1640064"/>
      </dsp:txXfrm>
    </dsp:sp>
    <dsp:sp modelId="{947018C1-EAB0-41EB-9E47-6B7E3523303B}">
      <dsp:nvSpPr>
        <dsp:cNvPr id="0" name=""/>
        <dsp:cNvSpPr/>
      </dsp:nvSpPr>
      <dsp:spPr>
        <a:xfrm>
          <a:off x="6109511" y="3167038"/>
          <a:ext cx="5169408" cy="2756151"/>
        </a:xfrm>
        <a:prstGeom prst="roundRect">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FB9BA9-20D2-4C5D-820E-8FF1355B5BA5}" type="datetimeFigureOut">
              <a:rPr lang="en-US" smtClean="0"/>
              <a:t>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BC990-2F42-456D-A290-B98AA258BEA7}" type="slidenum">
              <a:rPr lang="en-US" smtClean="0"/>
              <a:t>‹#›</a:t>
            </a:fld>
            <a:endParaRPr lang="en-US"/>
          </a:p>
        </p:txBody>
      </p:sp>
    </p:spTree>
    <p:extLst>
      <p:ext uri="{BB962C8B-B14F-4D97-AF65-F5344CB8AC3E}">
        <p14:creationId xmlns:p14="http://schemas.microsoft.com/office/powerpoint/2010/main" val="2362908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1</a:t>
            </a:fld>
            <a:endParaRPr lang="zh-CN" altLang="en-US"/>
          </a:p>
        </p:txBody>
      </p:sp>
    </p:spTree>
    <p:extLst>
      <p:ext uri="{BB962C8B-B14F-4D97-AF65-F5344CB8AC3E}">
        <p14:creationId xmlns:p14="http://schemas.microsoft.com/office/powerpoint/2010/main" val="3203179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BD893F-96D6-464A-B4F9-C29C721D6C75}" type="slidenum">
              <a:rPr lang="zh-CN" altLang="en-US" smtClean="0"/>
              <a:t>11</a:t>
            </a:fld>
            <a:endParaRPr lang="zh-CN" altLang="en-US"/>
          </a:p>
        </p:txBody>
      </p:sp>
    </p:spTree>
    <p:extLst>
      <p:ext uri="{BB962C8B-B14F-4D97-AF65-F5344CB8AC3E}">
        <p14:creationId xmlns:p14="http://schemas.microsoft.com/office/powerpoint/2010/main" val="1261266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3257939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14</a:t>
            </a:fld>
            <a:endParaRPr lang="zh-CN" altLang="en-US"/>
          </a:p>
        </p:txBody>
      </p:sp>
    </p:spTree>
    <p:extLst>
      <p:ext uri="{BB962C8B-B14F-4D97-AF65-F5344CB8AC3E}">
        <p14:creationId xmlns:p14="http://schemas.microsoft.com/office/powerpoint/2010/main" val="172139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118190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pPr/>
              <a:t>17</a:t>
            </a:fld>
            <a:endParaRPr lang="zh-CN" altLang="en-US"/>
          </a:p>
        </p:txBody>
      </p:sp>
    </p:spTree>
    <p:extLst>
      <p:ext uri="{BB962C8B-B14F-4D97-AF65-F5344CB8AC3E}">
        <p14:creationId xmlns:p14="http://schemas.microsoft.com/office/powerpoint/2010/main" val="1436254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435515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19</a:t>
            </a:fld>
            <a:endParaRPr lang="zh-CN" altLang="en-US"/>
          </a:p>
        </p:txBody>
      </p:sp>
    </p:spTree>
    <p:extLst>
      <p:ext uri="{BB962C8B-B14F-4D97-AF65-F5344CB8AC3E}">
        <p14:creationId xmlns:p14="http://schemas.microsoft.com/office/powerpoint/2010/main" val="1493002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20</a:t>
            </a:fld>
            <a:endParaRPr lang="zh-CN" altLang="en-US"/>
          </a:p>
        </p:txBody>
      </p:sp>
    </p:spTree>
    <p:extLst>
      <p:ext uri="{BB962C8B-B14F-4D97-AF65-F5344CB8AC3E}">
        <p14:creationId xmlns:p14="http://schemas.microsoft.com/office/powerpoint/2010/main" val="3197186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1196991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5934F-EAF2-4BA1-98D1-AB7BE00B8F72}" type="slidenum">
              <a:rPr lang="zh-CN" altLang="en-US" smtClean="0"/>
              <a:pPr/>
              <a:t>22</a:t>
            </a:fld>
            <a:endParaRPr lang="zh-CN" altLang="en-US"/>
          </a:p>
        </p:txBody>
      </p:sp>
    </p:spTree>
    <p:extLst>
      <p:ext uri="{BB962C8B-B14F-4D97-AF65-F5344CB8AC3E}">
        <p14:creationId xmlns:p14="http://schemas.microsoft.com/office/powerpoint/2010/main" val="197936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3</a:t>
            </a:fld>
            <a:endParaRPr lang="zh-CN" altLang="en-US"/>
          </a:p>
        </p:txBody>
      </p:sp>
    </p:spTree>
    <p:extLst>
      <p:ext uri="{BB962C8B-B14F-4D97-AF65-F5344CB8AC3E}">
        <p14:creationId xmlns:p14="http://schemas.microsoft.com/office/powerpoint/2010/main" val="3026487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23</a:t>
            </a:fld>
            <a:endParaRPr lang="zh-CN" altLang="en-US"/>
          </a:p>
        </p:txBody>
      </p:sp>
    </p:spTree>
    <p:extLst>
      <p:ext uri="{BB962C8B-B14F-4D97-AF65-F5344CB8AC3E}">
        <p14:creationId xmlns:p14="http://schemas.microsoft.com/office/powerpoint/2010/main" val="448108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4001944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C77BDF-CA09-44A9-AC8A-20BD43FF1E97}" type="slidenum">
              <a:rPr lang="zh-CN" altLang="en-US" smtClean="0"/>
              <a:t>25</a:t>
            </a:fld>
            <a:endParaRPr lang="zh-CN" altLang="en-US"/>
          </a:p>
        </p:txBody>
      </p:sp>
    </p:spTree>
    <p:extLst>
      <p:ext uri="{BB962C8B-B14F-4D97-AF65-F5344CB8AC3E}">
        <p14:creationId xmlns:p14="http://schemas.microsoft.com/office/powerpoint/2010/main" val="1084186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26</a:t>
            </a:fld>
            <a:endParaRPr lang="zh-CN" altLang="en-US"/>
          </a:p>
        </p:txBody>
      </p:sp>
    </p:spTree>
    <p:extLst>
      <p:ext uri="{BB962C8B-B14F-4D97-AF65-F5344CB8AC3E}">
        <p14:creationId xmlns:p14="http://schemas.microsoft.com/office/powerpoint/2010/main" val="1160117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27</a:t>
            </a:fld>
            <a:endParaRPr lang="zh-CN" altLang="en-US"/>
          </a:p>
        </p:txBody>
      </p:sp>
    </p:spTree>
    <p:extLst>
      <p:ext uri="{BB962C8B-B14F-4D97-AF65-F5344CB8AC3E}">
        <p14:creationId xmlns:p14="http://schemas.microsoft.com/office/powerpoint/2010/main" val="321542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4</a:t>
            </a:fld>
            <a:endParaRPr lang="zh-CN" altLang="en-US"/>
          </a:p>
        </p:txBody>
      </p:sp>
    </p:spTree>
    <p:extLst>
      <p:ext uri="{BB962C8B-B14F-4D97-AF65-F5344CB8AC3E}">
        <p14:creationId xmlns:p14="http://schemas.microsoft.com/office/powerpoint/2010/main" val="4062401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64315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2100282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7</a:t>
            </a:fld>
            <a:endParaRPr lang="zh-CN" altLang="en-US"/>
          </a:p>
        </p:txBody>
      </p:sp>
    </p:spTree>
    <p:extLst>
      <p:ext uri="{BB962C8B-B14F-4D97-AF65-F5344CB8AC3E}">
        <p14:creationId xmlns:p14="http://schemas.microsoft.com/office/powerpoint/2010/main" val="3228156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8</a:t>
            </a:fld>
            <a:endParaRPr lang="zh-CN" altLang="en-US"/>
          </a:p>
        </p:txBody>
      </p:sp>
    </p:spTree>
    <p:extLst>
      <p:ext uri="{BB962C8B-B14F-4D97-AF65-F5344CB8AC3E}">
        <p14:creationId xmlns:p14="http://schemas.microsoft.com/office/powerpoint/2010/main" val="258637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3472480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4D08D1-3AF9-440F-854B-ABAEE7EAA6C3}" type="slidenum">
              <a:rPr lang="zh-CN" altLang="en-US" smtClean="0"/>
              <a:t>10</a:t>
            </a:fld>
            <a:endParaRPr lang="zh-CN" altLang="en-US"/>
          </a:p>
        </p:txBody>
      </p:sp>
    </p:spTree>
    <p:extLst>
      <p:ext uri="{BB962C8B-B14F-4D97-AF65-F5344CB8AC3E}">
        <p14:creationId xmlns:p14="http://schemas.microsoft.com/office/powerpoint/2010/main" val="1900091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2F8D8B-9697-417F-A17F-797AC945D810}"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2641514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F8D8B-9697-417F-A17F-797AC945D810}"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905390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F8D8B-9697-417F-A17F-797AC945D810}"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1814057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698745"/>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448446"/>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414945"/>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245799"/>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2021/12/4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543049826"/>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F8D8B-9697-417F-A17F-797AC945D810}"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2558467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F8D8B-9697-417F-A17F-797AC945D810}"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3142530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2F8D8B-9697-417F-A17F-797AC945D810}"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2817324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2F8D8B-9697-417F-A17F-797AC945D810}" type="datetimeFigureOut">
              <a:rPr lang="en-US" smtClean="0"/>
              <a:t>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3311032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2F8D8B-9697-417F-A17F-797AC945D810}" type="datetimeFigureOut">
              <a:rPr lang="en-US" smtClean="0"/>
              <a:t>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224988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2F8D8B-9697-417F-A17F-797AC945D810}" type="datetimeFigureOut">
              <a:rPr lang="en-US" smtClean="0"/>
              <a:t>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3771977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2F8D8B-9697-417F-A17F-797AC945D810}"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316862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2F8D8B-9697-417F-A17F-797AC945D810}"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2281119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4C025A1-7A3B-4DE7-A918-486157317D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F8D8B-9697-417F-A17F-797AC945D810}" type="datetimeFigureOut">
              <a:rPr lang="en-US" smtClean="0"/>
              <a:t>12/4/2021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45FE1-3E81-41D7-AB16-4FDED144F01C}" type="slidenum">
              <a:rPr lang="en-US" smtClean="0"/>
              <a:t>‹#›</a:t>
            </a:fld>
            <a:endParaRPr lang="en-US"/>
          </a:p>
        </p:txBody>
      </p:sp>
    </p:spTree>
    <p:extLst>
      <p:ext uri="{BB962C8B-B14F-4D97-AF65-F5344CB8AC3E}">
        <p14:creationId xmlns:p14="http://schemas.microsoft.com/office/powerpoint/2010/main" val="2123367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4.png"/><Relationship Id="rId7" Type="http://schemas.openxmlformats.org/officeDocument/2006/relationships/image" Target="../media/image37.em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png"/><Relationship Id="rId7" Type="http://schemas.openxmlformats.org/officeDocument/2006/relationships/diagramData" Target="../diagrams/data1.xml"/><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0.png"/><Relationship Id="rId11" Type="http://schemas.microsoft.com/office/2007/relationships/diagramDrawing" Target="../diagrams/drawing1.xml"/><Relationship Id="rId5" Type="http://schemas.openxmlformats.org/officeDocument/2006/relationships/image" Target="../media/image39.png"/><Relationship Id="rId10" Type="http://schemas.openxmlformats.org/officeDocument/2006/relationships/diagramColors" Target="../diagrams/colors1.xml"/><Relationship Id="rId4" Type="http://schemas.openxmlformats.org/officeDocument/2006/relationships/image" Target="../media/image38.png"/><Relationship Id="rId9"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52.jp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54.pn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7.jpg"/></Relationships>
</file>

<file path=ppt/slides/_rels/slide25.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1.png"/><Relationship Id="rId7" Type="http://schemas.openxmlformats.org/officeDocument/2006/relationships/image" Target="../media/image59.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8.pn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3.jpeg"/><Relationship Id="rId11" Type="http://schemas.openxmlformats.org/officeDocument/2006/relationships/image" Target="../media/image62.png"/><Relationship Id="rId5" Type="http://schemas.openxmlformats.org/officeDocument/2006/relationships/image" Target="../media/image1.png"/><Relationship Id="rId10" Type="http://schemas.openxmlformats.org/officeDocument/2006/relationships/image" Target="../media/image60.emf"/><Relationship Id="rId4" Type="http://schemas.openxmlformats.org/officeDocument/2006/relationships/notesSlide" Target="../notesSlides/notesSlide24.xml"/><Relationship Id="rId9" Type="http://schemas.openxmlformats.org/officeDocument/2006/relationships/image" Target="../media/image59.emf"/></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jpeg"/><Relationship Id="rId3" Type="http://schemas.openxmlformats.org/officeDocument/2006/relationships/slideLayout" Target="../slideLayouts/slideLayout2.xml"/><Relationship Id="rId7" Type="http://schemas.openxmlformats.org/officeDocument/2006/relationships/image" Target="../media/image67.png"/><Relationship Id="rId12" Type="http://schemas.openxmlformats.org/officeDocument/2006/relationships/image" Target="../media/image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74.png"/><Relationship Id="rId7"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59.emf"/><Relationship Id="rId7" Type="http://schemas.openxmlformats.org/officeDocument/2006/relationships/image" Target="../media/image38.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35.png"/><Relationship Id="rId10" Type="http://schemas.openxmlformats.org/officeDocument/2006/relationships/slide" Target="slide34.xml"/><Relationship Id="rId4" Type="http://schemas.openxmlformats.org/officeDocument/2006/relationships/image" Target="../media/image60.emf"/><Relationship Id="rId9" Type="http://schemas.openxmlformats.org/officeDocument/2006/relationships/image" Target="../media/image37.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E0A413-9694-4ABB-ACB2-0A9299E6F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a:solidFill>
            <a:srgbClr val="C3413C"/>
          </a:solidFill>
        </p:spPr>
      </p:pic>
      <p:pic>
        <p:nvPicPr>
          <p:cNvPr id="14" name="34369552 — 口哨版轻松欢快夏日旅行">
            <a:hlinkClick r:id="" action="ppaction://media"/>
            <a:extLst>
              <a:ext uri="{FF2B5EF4-FFF2-40B4-BE49-F238E27FC236}">
                <a16:creationId xmlns:a16="http://schemas.microsoft.com/office/drawing/2014/main" id="{69906E9B-A1E8-4562-BA72-E11D2290F1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469" y="-680139"/>
            <a:ext cx="487363" cy="487363"/>
          </a:xfrm>
          <a:prstGeom prst="rect">
            <a:avLst/>
          </a:prstGeom>
        </p:spPr>
      </p:pic>
      <p:sp>
        <p:nvSpPr>
          <p:cNvPr id="2" name="Rounded Rectangle 1"/>
          <p:cNvSpPr/>
          <p:nvPr/>
        </p:nvSpPr>
        <p:spPr>
          <a:xfrm>
            <a:off x="1780267" y="1145042"/>
            <a:ext cx="7258050" cy="4029075"/>
          </a:xfrm>
          <a:prstGeom prst="roundRect">
            <a:avLst/>
          </a:prstGeom>
          <a:solidFill>
            <a:schemeClr val="bg1"/>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500" b="1" dirty="0" err="1">
                <a:ln w="12700" cmpd="sng">
                  <a:solidFill>
                    <a:schemeClr val="accent4"/>
                  </a:solidFill>
                  <a:prstDash val="solid"/>
                </a:ln>
                <a:solidFill>
                  <a:srgbClr val="FFFF00"/>
                </a:solidFill>
                <a:latin typeface=".VnAristoteH" panose="020B7200000000000000" pitchFamily="34" charset="0"/>
              </a:rPr>
              <a:t>Đạo</a:t>
            </a:r>
            <a:r>
              <a:rPr lang="en-US" sz="11500" b="1" dirty="0">
                <a:ln w="12700" cmpd="sng">
                  <a:solidFill>
                    <a:schemeClr val="accent4"/>
                  </a:solidFill>
                  <a:prstDash val="solid"/>
                </a:ln>
                <a:solidFill>
                  <a:srgbClr val="FFFF00"/>
                </a:solidFill>
                <a:latin typeface=".VnAristoteH" panose="020B7200000000000000" pitchFamily="34" charset="0"/>
              </a:rPr>
              <a:t> </a:t>
            </a:r>
            <a:r>
              <a:rPr lang="en-US" sz="11500" b="1" dirty="0" err="1">
                <a:ln w="12700" cmpd="sng">
                  <a:solidFill>
                    <a:schemeClr val="accent4"/>
                  </a:solidFill>
                  <a:prstDash val="solid"/>
                </a:ln>
                <a:solidFill>
                  <a:srgbClr val="FFFF00"/>
                </a:solidFill>
                <a:latin typeface=".VnAristoteH" panose="020B7200000000000000" pitchFamily="34" charset="0"/>
              </a:rPr>
              <a:t>đức</a:t>
            </a:r>
            <a:endParaRPr lang="en-US" sz="11500" b="1" dirty="0">
              <a:ln w="12700" cmpd="sng">
                <a:solidFill>
                  <a:schemeClr val="accent4"/>
                </a:solidFill>
                <a:prstDash val="solid"/>
              </a:ln>
              <a:solidFill>
                <a:srgbClr val="FFFF00"/>
              </a:solidFill>
              <a:latin typeface=".VnAristoteH" panose="020B7200000000000000" pitchFamily="34" charset="0"/>
            </a:endParaRPr>
          </a:p>
          <a:p>
            <a:pPr algn="ctr"/>
            <a:r>
              <a:rPr lang="en-US" sz="11500" b="1" dirty="0" err="1">
                <a:ln w="12700" cmpd="sng">
                  <a:solidFill>
                    <a:schemeClr val="accent4"/>
                  </a:solidFill>
                  <a:prstDash val="solid"/>
                </a:ln>
                <a:solidFill>
                  <a:srgbClr val="FFFF00"/>
                </a:solidFill>
                <a:latin typeface=".VnAristoteH" panose="020B7200000000000000" pitchFamily="34" charset="0"/>
              </a:rPr>
              <a:t>Lớp</a:t>
            </a:r>
            <a:r>
              <a:rPr lang="en-US" sz="11500" b="1" dirty="0">
                <a:ln w="12700" cmpd="sng">
                  <a:solidFill>
                    <a:schemeClr val="accent4"/>
                  </a:solidFill>
                  <a:prstDash val="solid"/>
                </a:ln>
                <a:solidFill>
                  <a:srgbClr val="FFFF00"/>
                </a:solidFill>
                <a:latin typeface=".VnAristoteH" panose="020B7200000000000000" pitchFamily="34" charset="0"/>
              </a:rPr>
              <a:t> 5</a:t>
            </a:r>
          </a:p>
        </p:txBody>
      </p:sp>
    </p:spTree>
    <p:extLst>
      <p:ext uri="{BB962C8B-B14F-4D97-AF65-F5344CB8AC3E}">
        <p14:creationId xmlns:p14="http://schemas.microsoft.com/office/powerpoint/2010/main" val="585522053"/>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6" repeatCount="indefinite" fill="hold" display="0">
                  <p:stCondLst>
                    <p:cond delay="indefinite"/>
                  </p:stCondLst>
                  <p:endCondLst>
                    <p:cond evt="onStopAudio" delay="0">
                      <p:tgtEl>
                        <p:sldTgt/>
                      </p:tgtEl>
                    </p:cond>
                  </p:endCondLst>
                </p:cTn>
                <p:tgtEl>
                  <p:spTgt spid="14"/>
                </p:tgtEl>
              </p:cMediaNode>
            </p:audi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5E6786CB-64C3-4B99-959F-0A2FA4137B97}"/>
              </a:ext>
            </a:extLst>
          </p:cNvPr>
          <p:cNvGrpSpPr/>
          <p:nvPr/>
        </p:nvGrpSpPr>
        <p:grpSpPr>
          <a:xfrm>
            <a:off x="3104333" y="806285"/>
            <a:ext cx="5975713" cy="194038"/>
            <a:chOff x="2918188" y="520337"/>
            <a:chExt cx="5975713" cy="194038"/>
          </a:xfrm>
        </p:grpSpPr>
        <p:sp>
          <p:nvSpPr>
            <p:cNvPr id="36" name="椭圆 35">
              <a:extLst>
                <a:ext uri="{FF2B5EF4-FFF2-40B4-BE49-F238E27FC236}">
                  <a16:creationId xmlns:a16="http://schemas.microsoft.com/office/drawing/2014/main" id="{A64C6AEF-F7FC-49F7-B41B-005A6D542149}"/>
                </a:ext>
              </a:extLst>
            </p:cNvPr>
            <p:cNvSpPr/>
            <p:nvPr/>
          </p:nvSpPr>
          <p:spPr>
            <a:xfrm>
              <a:off x="7518763"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36">
              <a:extLst>
                <a:ext uri="{FF2B5EF4-FFF2-40B4-BE49-F238E27FC236}">
                  <a16:creationId xmlns:a16="http://schemas.microsoft.com/office/drawing/2014/main" id="{91CE178E-1D0C-4628-85A4-782DB693AD46}"/>
                </a:ext>
              </a:extLst>
            </p:cNvPr>
            <p:cNvSpPr/>
            <p:nvPr/>
          </p:nvSpPr>
          <p:spPr>
            <a:xfrm>
              <a:off x="7814038"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37">
              <a:extLst>
                <a:ext uri="{FF2B5EF4-FFF2-40B4-BE49-F238E27FC236}">
                  <a16:creationId xmlns:a16="http://schemas.microsoft.com/office/drawing/2014/main" id="{9EE136D3-99A7-43C4-8B51-E0B0B3ED710F}"/>
                </a:ext>
              </a:extLst>
            </p:cNvPr>
            <p:cNvSpPr/>
            <p:nvPr/>
          </p:nvSpPr>
          <p:spPr>
            <a:xfrm>
              <a:off x="8109313"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椭圆 38">
              <a:extLst>
                <a:ext uri="{FF2B5EF4-FFF2-40B4-BE49-F238E27FC236}">
                  <a16:creationId xmlns:a16="http://schemas.microsoft.com/office/drawing/2014/main" id="{6548DEF5-EBE5-462C-B665-5FA6F9FE05DD}"/>
                </a:ext>
              </a:extLst>
            </p:cNvPr>
            <p:cNvSpPr/>
            <p:nvPr/>
          </p:nvSpPr>
          <p:spPr>
            <a:xfrm>
              <a:off x="8404588"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椭圆 39">
              <a:extLst>
                <a:ext uri="{FF2B5EF4-FFF2-40B4-BE49-F238E27FC236}">
                  <a16:creationId xmlns:a16="http://schemas.microsoft.com/office/drawing/2014/main" id="{D59B7464-3062-480A-A2D1-7F75CE6D35E1}"/>
                </a:ext>
              </a:extLst>
            </p:cNvPr>
            <p:cNvSpPr/>
            <p:nvPr/>
          </p:nvSpPr>
          <p:spPr>
            <a:xfrm>
              <a:off x="8699863"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1" name="椭圆 40">
              <a:extLst>
                <a:ext uri="{FF2B5EF4-FFF2-40B4-BE49-F238E27FC236}">
                  <a16:creationId xmlns:a16="http://schemas.microsoft.com/office/drawing/2014/main" id="{2121AA24-1B03-454D-952D-3F844A767E65}"/>
                </a:ext>
              </a:extLst>
            </p:cNvPr>
            <p:cNvSpPr/>
            <p:nvPr/>
          </p:nvSpPr>
          <p:spPr>
            <a:xfrm>
              <a:off x="2918188"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椭圆 41">
              <a:extLst>
                <a:ext uri="{FF2B5EF4-FFF2-40B4-BE49-F238E27FC236}">
                  <a16:creationId xmlns:a16="http://schemas.microsoft.com/office/drawing/2014/main" id="{A4FCF88F-BB87-48F4-B967-8F8683595709}"/>
                </a:ext>
              </a:extLst>
            </p:cNvPr>
            <p:cNvSpPr/>
            <p:nvPr/>
          </p:nvSpPr>
          <p:spPr>
            <a:xfrm>
              <a:off x="3213463"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椭圆 42">
              <a:extLst>
                <a:ext uri="{FF2B5EF4-FFF2-40B4-BE49-F238E27FC236}">
                  <a16:creationId xmlns:a16="http://schemas.microsoft.com/office/drawing/2014/main" id="{02A22842-DB5B-475E-9422-7133806EC967}"/>
                </a:ext>
              </a:extLst>
            </p:cNvPr>
            <p:cNvSpPr/>
            <p:nvPr/>
          </p:nvSpPr>
          <p:spPr>
            <a:xfrm>
              <a:off x="3508738"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椭圆 43">
              <a:extLst>
                <a:ext uri="{FF2B5EF4-FFF2-40B4-BE49-F238E27FC236}">
                  <a16:creationId xmlns:a16="http://schemas.microsoft.com/office/drawing/2014/main" id="{16EF6D42-1ACD-4EDA-9089-1ACE97681A2B}"/>
                </a:ext>
              </a:extLst>
            </p:cNvPr>
            <p:cNvSpPr/>
            <p:nvPr/>
          </p:nvSpPr>
          <p:spPr>
            <a:xfrm>
              <a:off x="3804013"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椭圆 44">
              <a:extLst>
                <a:ext uri="{FF2B5EF4-FFF2-40B4-BE49-F238E27FC236}">
                  <a16:creationId xmlns:a16="http://schemas.microsoft.com/office/drawing/2014/main" id="{51F60246-A9B2-4B57-A00D-250F21273686}"/>
                </a:ext>
              </a:extLst>
            </p:cNvPr>
            <p:cNvSpPr/>
            <p:nvPr/>
          </p:nvSpPr>
          <p:spPr>
            <a:xfrm>
              <a:off x="4099288"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46" name="图片 45">
            <a:extLst>
              <a:ext uri="{FF2B5EF4-FFF2-40B4-BE49-F238E27FC236}">
                <a16:creationId xmlns:a16="http://schemas.microsoft.com/office/drawing/2014/main" id="{C26C339B-0F47-4651-B9DC-9EEEDFD77C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1003" y="-510991"/>
            <a:ext cx="1532343" cy="1989914"/>
          </a:xfrm>
          <a:prstGeom prst="rect">
            <a:avLst/>
          </a:prstGeom>
        </p:spPr>
      </p:pic>
      <p:sp>
        <p:nvSpPr>
          <p:cNvPr id="20" name="文本框 39">
            <a:extLst>
              <a:ext uri="{FF2B5EF4-FFF2-40B4-BE49-F238E27FC236}">
                <a16:creationId xmlns:a16="http://schemas.microsoft.com/office/drawing/2014/main" id="{6B5CAA5F-BC42-4F8D-A4F4-D62BF5693694}"/>
              </a:ext>
            </a:extLst>
          </p:cNvPr>
          <p:cNvSpPr txBox="1"/>
          <p:nvPr/>
        </p:nvSpPr>
        <p:spPr>
          <a:xfrm>
            <a:off x="4689921" y="542124"/>
            <a:ext cx="293651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err="1">
                <a:solidFill>
                  <a:srgbClr val="00B050"/>
                </a:solidFill>
                <a:latin typeface="微软雅黑" panose="020B0503020204020204" pitchFamily="34" charset="-122"/>
                <a:ea typeface="微软雅黑" panose="020B0503020204020204" pitchFamily="34" charset="-122"/>
              </a:rPr>
              <a:t>Bức</a:t>
            </a:r>
            <a:r>
              <a:rPr lang="en-US" altLang="zh-CN" sz="3600" b="1" dirty="0">
                <a:solidFill>
                  <a:srgbClr val="00B050"/>
                </a:solidFill>
                <a:latin typeface="微软雅黑" panose="020B0503020204020204" pitchFamily="34" charset="-122"/>
                <a:ea typeface="微软雅黑" panose="020B0503020204020204" pitchFamily="34" charset="-122"/>
              </a:rPr>
              <a:t> </a:t>
            </a:r>
            <a:r>
              <a:rPr lang="en-US" altLang="zh-CN" sz="3600" b="1" dirty="0" err="1">
                <a:solidFill>
                  <a:srgbClr val="00B050"/>
                </a:solidFill>
                <a:latin typeface="微软雅黑" panose="020B0503020204020204" pitchFamily="34" charset="-122"/>
                <a:ea typeface="微软雅黑" panose="020B0503020204020204" pitchFamily="34" charset="-122"/>
              </a:rPr>
              <a:t>tranh</a:t>
            </a:r>
            <a:r>
              <a:rPr lang="en-US" altLang="zh-CN" sz="3600" b="1" dirty="0">
                <a:solidFill>
                  <a:srgbClr val="00B050"/>
                </a:solidFill>
                <a:latin typeface="微软雅黑" panose="020B0503020204020204" pitchFamily="34" charset="-122"/>
                <a:ea typeface="微软雅黑" panose="020B0503020204020204" pitchFamily="34" charset="-122"/>
              </a:rPr>
              <a:t> 1:</a:t>
            </a:r>
            <a:endParaRPr lang="zh-CN" altLang="en-US" sz="3600" b="1" dirty="0">
              <a:solidFill>
                <a:srgbClr val="00B050"/>
              </a:solidFill>
              <a:latin typeface="微软雅黑" panose="020B0503020204020204" pitchFamily="34" charset="-122"/>
              <a:ea typeface="微软雅黑" panose="020B0503020204020204" pitchFamily="34" charset="-122"/>
            </a:endParaRPr>
          </a:p>
        </p:txBody>
      </p:sp>
      <p:pic>
        <p:nvPicPr>
          <p:cNvPr id="21" name="Picture 16" descr="3">
            <a:extLst>
              <a:ext uri="{FF2B5EF4-FFF2-40B4-BE49-F238E27FC236}">
                <a16:creationId xmlns:a16="http://schemas.microsoft.com/office/drawing/2014/main" id="{9EB79BA6-0752-42A8-AE48-AE5FCD9E37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a:xfrm>
            <a:off x="4378248" y="1188455"/>
            <a:ext cx="3766394" cy="4389706"/>
          </a:xfrm>
          <a:prstGeom prst="rect">
            <a:avLst/>
          </a:prstGeom>
          <a:noFill/>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Text Box 22">
            <a:extLst>
              <a:ext uri="{FF2B5EF4-FFF2-40B4-BE49-F238E27FC236}">
                <a16:creationId xmlns:a16="http://schemas.microsoft.com/office/drawing/2014/main" id="{1308A2A4-C4DA-4655-934E-FEC3C2AC2000}"/>
              </a:ext>
            </a:extLst>
          </p:cNvPr>
          <p:cNvSpPr txBox="1">
            <a:spLocks noChangeArrowheads="1"/>
          </p:cNvSpPr>
          <p:nvPr/>
        </p:nvSpPr>
        <p:spPr bwMode="auto">
          <a:xfrm>
            <a:off x="4384045" y="5524711"/>
            <a:ext cx="381017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pPr>
            <a:r>
              <a:rPr lang="en-US" altLang="en-US" sz="2800" b="1" dirty="0" err="1">
                <a:solidFill>
                  <a:srgbClr val="FF0000"/>
                </a:solidFill>
                <a:latin typeface="Times New Roman" panose="02020603050405020304" pitchFamily="18" charset="0"/>
              </a:rPr>
              <a:t>Bà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Nguyễn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Thị</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Định</a:t>
            </a:r>
            <a:r>
              <a:rPr lang="en-US" altLang="en-US" sz="2800" b="1" dirty="0">
                <a:solidFill>
                  <a:srgbClr val="FF0000"/>
                </a:solidFill>
                <a:latin typeface="Times New Roman" panose="02020603050405020304" pitchFamily="18" charset="0"/>
              </a:rPr>
              <a:t> </a:t>
            </a:r>
            <a:r>
              <a:rPr lang="en-US" altLang="en-US" sz="2800" b="1" i="1" dirty="0">
                <a:solidFill>
                  <a:srgbClr val="FF0000"/>
                </a:solidFill>
                <a:latin typeface="Times New Roman" panose="02020603050405020304" pitchFamily="18" charset="0"/>
              </a:rPr>
              <a:t>(1920 - 1992)</a:t>
            </a:r>
          </a:p>
        </p:txBody>
      </p:sp>
      <p:sp>
        <p:nvSpPr>
          <p:cNvPr id="23"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623113" y="1639667"/>
            <a:ext cx="3758034" cy="4708981"/>
          </a:xfrm>
          <a:prstGeom prst="rect">
            <a:avLst/>
          </a:prstGeom>
          <a:noFill/>
          <a:ln>
            <a:noFill/>
          </a:ln>
          <a:effec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Bà</a:t>
            </a:r>
            <a:r>
              <a:rPr lang="en-US" altLang="en-US" sz="2400" b="1" dirty="0">
                <a:solidFill>
                  <a:srgbClr val="002060"/>
                </a:solidFill>
                <a:latin typeface="Arial" panose="020B0604020202020204" pitchFamily="34" charset="0"/>
              </a:rPr>
              <a:t> </a:t>
            </a:r>
            <a:r>
              <a:rPr lang="vi-VN" altLang="en-US" sz="2400" b="1" dirty="0">
                <a:solidFill>
                  <a:srgbClr val="002060"/>
                </a:solidFill>
                <a:latin typeface="Arial" panose="020B0604020202020204" pitchFamily="34" charset="0"/>
              </a:rPr>
              <a:t>đ</a:t>
            </a:r>
            <a:r>
              <a:rPr lang="en-US" altLang="en-US" sz="2400" b="1" dirty="0">
                <a:solidFill>
                  <a:srgbClr val="002060"/>
                </a:solidFill>
                <a:latin typeface="Arial" panose="020B0604020202020204" pitchFamily="34" charset="0"/>
              </a:rPr>
              <a:t>ã </a:t>
            </a:r>
            <a:r>
              <a:rPr lang="en-US" altLang="en-US" sz="2400" b="1" dirty="0" err="1">
                <a:solidFill>
                  <a:srgbClr val="002060"/>
                </a:solidFill>
                <a:latin typeface="Arial" panose="020B0604020202020204" pitchFamily="34" charset="0"/>
              </a:rPr>
              <a:t>từng</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giữ</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chức</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vụ</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sau</a:t>
            </a:r>
            <a:r>
              <a:rPr lang="en-US" altLang="en-US" sz="2400" b="1" dirty="0">
                <a:solidFill>
                  <a:srgbClr val="002060"/>
                </a:solidFill>
                <a:latin typeface="Arial" panose="020B0604020202020204" pitchFamily="34" charset="0"/>
              </a:rPr>
              <a:t>:</a:t>
            </a:r>
          </a:p>
          <a:p>
            <a:pPr fontAlgn="base">
              <a:spcBef>
                <a:spcPct val="50000"/>
              </a:spcBef>
              <a:spcAft>
                <a:spcPct val="0"/>
              </a:spcAft>
              <a:buFontTx/>
              <a:buChar char="-"/>
            </a:pP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Phó</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Tổng</a:t>
            </a:r>
            <a:r>
              <a:rPr lang="en-US" altLang="en-US" sz="2400" b="1" dirty="0">
                <a:solidFill>
                  <a:srgbClr val="002060"/>
                </a:solidFill>
                <a:latin typeface="Arial" panose="020B0604020202020204" pitchFamily="34" charset="0"/>
              </a:rPr>
              <a:t> t</a:t>
            </a:r>
            <a:r>
              <a:rPr lang="vi-VN" altLang="en-US" sz="2400" b="1" dirty="0">
                <a:solidFill>
                  <a:srgbClr val="002060"/>
                </a:solidFill>
                <a:latin typeface="Arial" panose="020B0604020202020204" pitchFamily="34" charset="0"/>
              </a:rPr>
              <a:t>ư</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lệnh</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Lực</a:t>
            </a:r>
            <a:r>
              <a:rPr lang="en-US" altLang="en-US" sz="2400" b="1" dirty="0">
                <a:solidFill>
                  <a:srgbClr val="002060"/>
                </a:solidFill>
                <a:latin typeface="Arial" panose="020B0604020202020204" pitchFamily="34" charset="0"/>
              </a:rPr>
              <a:t> l</a:t>
            </a:r>
            <a:r>
              <a:rPr lang="vi-VN" altLang="en-US" sz="2400" b="1" dirty="0">
                <a:solidFill>
                  <a:srgbClr val="002060"/>
                </a:solidFill>
                <a:latin typeface="Arial" panose="020B0604020202020204" pitchFamily="34" charset="0"/>
              </a:rPr>
              <a:t>ư</a:t>
            </a:r>
            <a:r>
              <a:rPr lang="en-US" altLang="en-US" sz="2400" b="1" dirty="0" err="1">
                <a:solidFill>
                  <a:srgbClr val="002060"/>
                </a:solidFill>
                <a:latin typeface="Arial" panose="020B0604020202020204" pitchFamily="34" charset="0"/>
              </a:rPr>
              <a:t>ợng</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vũ</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trang</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miền</a:t>
            </a:r>
            <a:r>
              <a:rPr lang="en-US" altLang="en-US" sz="2400" b="1" dirty="0">
                <a:solidFill>
                  <a:srgbClr val="002060"/>
                </a:solidFill>
                <a:latin typeface="Arial" panose="020B0604020202020204" pitchFamily="34" charset="0"/>
              </a:rPr>
              <a:t> Nam.</a:t>
            </a:r>
          </a:p>
          <a:p>
            <a:pPr fontAlgn="base">
              <a:spcBef>
                <a:spcPct val="50000"/>
              </a:spcBef>
              <a:spcAft>
                <a:spcPct val="0"/>
              </a:spcAft>
              <a:buFontTx/>
              <a:buChar char="-"/>
            </a:pP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Phó</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Chủ</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tịch</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Hội</a:t>
            </a:r>
            <a:r>
              <a:rPr lang="en-US" altLang="en-US" sz="2400" b="1" dirty="0">
                <a:solidFill>
                  <a:srgbClr val="002060"/>
                </a:solidFill>
                <a:latin typeface="Arial" panose="020B0604020202020204" pitchFamily="34" charset="0"/>
              </a:rPr>
              <a:t> </a:t>
            </a:r>
            <a:r>
              <a:rPr lang="vi-VN" altLang="en-US" sz="2400" b="1" dirty="0">
                <a:solidFill>
                  <a:srgbClr val="002060"/>
                </a:solidFill>
                <a:latin typeface="Arial" panose="020B0604020202020204" pitchFamily="34" charset="0"/>
              </a:rPr>
              <a:t>đ</a:t>
            </a:r>
            <a:r>
              <a:rPr lang="en-US" altLang="en-US" sz="2400" b="1" dirty="0" err="1">
                <a:solidFill>
                  <a:srgbClr val="002060"/>
                </a:solidFill>
                <a:latin typeface="Arial" panose="020B0604020202020204" pitchFamily="34" charset="0"/>
              </a:rPr>
              <a:t>ồng</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Nhà</a:t>
            </a:r>
            <a:r>
              <a:rPr lang="en-US" altLang="en-US" sz="2400" b="1" dirty="0">
                <a:solidFill>
                  <a:srgbClr val="002060"/>
                </a:solidFill>
                <a:latin typeface="Arial" panose="020B0604020202020204" pitchFamily="34" charset="0"/>
              </a:rPr>
              <a:t> n</a:t>
            </a:r>
            <a:r>
              <a:rPr lang="vi-VN" altLang="en-US" sz="2400" b="1" dirty="0">
                <a:solidFill>
                  <a:srgbClr val="002060"/>
                </a:solidFill>
                <a:latin typeface="Arial" panose="020B0604020202020204" pitchFamily="34" charset="0"/>
              </a:rPr>
              <a:t>ư</a:t>
            </a:r>
            <a:r>
              <a:rPr lang="en-US" altLang="en-US" sz="2400" b="1" dirty="0" err="1">
                <a:solidFill>
                  <a:srgbClr val="002060"/>
                </a:solidFill>
                <a:latin typeface="Arial" panose="020B0604020202020204" pitchFamily="34" charset="0"/>
              </a:rPr>
              <a:t>ớc</a:t>
            </a:r>
            <a:r>
              <a:rPr lang="en-US" altLang="en-US" sz="2400" b="1" dirty="0">
                <a:solidFill>
                  <a:srgbClr val="002060"/>
                </a:solidFill>
                <a:latin typeface="Arial" panose="020B0604020202020204" pitchFamily="34" charset="0"/>
              </a:rPr>
              <a:t> n</a:t>
            </a:r>
            <a:r>
              <a:rPr lang="vi-VN" altLang="en-US" sz="2400" b="1" dirty="0">
                <a:solidFill>
                  <a:srgbClr val="002060"/>
                </a:solidFill>
                <a:latin typeface="Arial" panose="020B0604020202020204" pitchFamily="34" charset="0"/>
              </a:rPr>
              <a:t>ư</a:t>
            </a:r>
            <a:r>
              <a:rPr lang="en-US" altLang="en-US" sz="2400" b="1" dirty="0" err="1">
                <a:solidFill>
                  <a:srgbClr val="002060"/>
                </a:solidFill>
                <a:latin typeface="Arial" panose="020B0604020202020204" pitchFamily="34" charset="0"/>
              </a:rPr>
              <a:t>ớc</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Cộng</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hoà</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xã</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hội</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chủ</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nghĩa</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Việt</a:t>
            </a:r>
            <a:r>
              <a:rPr lang="en-US" altLang="en-US" sz="2400" b="1" dirty="0">
                <a:solidFill>
                  <a:srgbClr val="002060"/>
                </a:solidFill>
                <a:latin typeface="Arial" panose="020B0604020202020204" pitchFamily="34" charset="0"/>
              </a:rPr>
              <a:t> Nam.</a:t>
            </a:r>
          </a:p>
          <a:p>
            <a:pPr fontAlgn="base">
              <a:spcBef>
                <a:spcPct val="50000"/>
              </a:spcBef>
              <a:spcAft>
                <a:spcPct val="0"/>
              </a:spcAft>
              <a:buFontTx/>
              <a:buChar char="-"/>
            </a:pP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Chủ</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tịch</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Hội</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liên</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hiệp</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Phụ</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nữ</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Việt</a:t>
            </a:r>
            <a:r>
              <a:rPr lang="en-US" altLang="en-US" sz="2400" b="1" dirty="0">
                <a:solidFill>
                  <a:srgbClr val="002060"/>
                </a:solidFill>
                <a:latin typeface="Arial" panose="020B0604020202020204" pitchFamily="34" charset="0"/>
              </a:rPr>
              <a:t> Nam.</a:t>
            </a:r>
          </a:p>
        </p:txBody>
      </p:sp>
      <p:sp>
        <p:nvSpPr>
          <p:cNvPr id="25" name="Text Box 24">
            <a:extLst>
              <a:ext uri="{FF2B5EF4-FFF2-40B4-BE49-F238E27FC236}">
                <a16:creationId xmlns:a16="http://schemas.microsoft.com/office/drawing/2014/main" id="{F917920A-A7A7-466A-A7CB-80756967DC42}"/>
              </a:ext>
            </a:extLst>
          </p:cNvPr>
          <p:cNvSpPr txBox="1">
            <a:spLocks noChangeArrowheads="1"/>
          </p:cNvSpPr>
          <p:nvPr/>
        </p:nvSpPr>
        <p:spPr bwMode="auto">
          <a:xfrm>
            <a:off x="8206660" y="2044480"/>
            <a:ext cx="365523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Bà</a:t>
            </a:r>
            <a:r>
              <a:rPr lang="en-US" altLang="en-US" sz="2800" b="1" dirty="0">
                <a:solidFill>
                  <a:srgbClr val="002060"/>
                </a:solidFill>
                <a:latin typeface="Arial" panose="020B0604020202020204" pitchFamily="34" charset="0"/>
              </a:rPr>
              <a:t> </a:t>
            </a:r>
            <a:r>
              <a:rPr lang="vi-VN" altLang="en-US" sz="2800" b="1" dirty="0">
                <a:solidFill>
                  <a:srgbClr val="002060"/>
                </a:solidFill>
                <a:latin typeface="Arial" panose="020B0604020202020204" pitchFamily="34" charset="0"/>
              </a:rPr>
              <a:t>đ</a:t>
            </a:r>
            <a:r>
              <a:rPr lang="en-US" altLang="en-US" sz="2800" b="1" dirty="0">
                <a:solidFill>
                  <a:srgbClr val="002060"/>
                </a:solidFill>
                <a:latin typeface="Arial" panose="020B0604020202020204" pitchFamily="34" charset="0"/>
              </a:rPr>
              <a:t>ã </a:t>
            </a:r>
            <a:r>
              <a:rPr lang="vi-VN" altLang="en-US" sz="2800" b="1" dirty="0">
                <a:solidFill>
                  <a:srgbClr val="002060"/>
                </a:solidFill>
                <a:latin typeface="Arial" panose="020B0604020202020204" pitchFamily="34" charset="0"/>
              </a:rPr>
              <a:t>đư</a:t>
            </a:r>
            <a:r>
              <a:rPr lang="en-US" altLang="en-US" sz="2800" b="1" dirty="0" err="1">
                <a:solidFill>
                  <a:srgbClr val="002060"/>
                </a:solidFill>
                <a:latin typeface="Arial" panose="020B0604020202020204" pitchFamily="34" charset="0"/>
              </a:rPr>
              <a:t>ợc</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Đảng</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và</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Nhà</a:t>
            </a:r>
            <a:r>
              <a:rPr lang="en-US" altLang="en-US" sz="2800" b="1" dirty="0">
                <a:solidFill>
                  <a:srgbClr val="002060"/>
                </a:solidFill>
                <a:latin typeface="Arial" panose="020B0604020202020204" pitchFamily="34" charset="0"/>
              </a:rPr>
              <a:t> n</a:t>
            </a:r>
            <a:r>
              <a:rPr lang="vi-VN" altLang="en-US" sz="2800" b="1" dirty="0">
                <a:solidFill>
                  <a:srgbClr val="002060"/>
                </a:solidFill>
                <a:latin typeface="Arial" panose="020B0604020202020204" pitchFamily="34" charset="0"/>
              </a:rPr>
              <a:t>ư</a:t>
            </a:r>
            <a:r>
              <a:rPr lang="en-US" altLang="en-US" sz="2800" b="1" dirty="0" err="1">
                <a:solidFill>
                  <a:srgbClr val="002060"/>
                </a:solidFill>
                <a:latin typeface="Arial" panose="020B0604020202020204" pitchFamily="34" charset="0"/>
              </a:rPr>
              <a:t>ớc</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trao</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tặng</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danh</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hiệu</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cao</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quý</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Anh</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hùng</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Lực</a:t>
            </a:r>
            <a:r>
              <a:rPr lang="en-US" altLang="en-US" sz="2800" b="1" dirty="0">
                <a:solidFill>
                  <a:srgbClr val="002060"/>
                </a:solidFill>
                <a:latin typeface="Arial" panose="020B0604020202020204" pitchFamily="34" charset="0"/>
              </a:rPr>
              <a:t> l</a:t>
            </a:r>
            <a:r>
              <a:rPr lang="vi-VN" altLang="en-US" sz="2800" b="1" dirty="0">
                <a:solidFill>
                  <a:srgbClr val="002060"/>
                </a:solidFill>
                <a:latin typeface="Arial" panose="020B0604020202020204" pitchFamily="34" charset="0"/>
              </a:rPr>
              <a:t>ư</a:t>
            </a:r>
            <a:r>
              <a:rPr lang="en-US" altLang="en-US" sz="2800" b="1" dirty="0" err="1">
                <a:solidFill>
                  <a:srgbClr val="002060"/>
                </a:solidFill>
                <a:latin typeface="Arial" panose="020B0604020202020204" pitchFamily="34" charset="0"/>
              </a:rPr>
              <a:t>ợng</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vũ</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trang</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nhân</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dân</a:t>
            </a:r>
            <a:r>
              <a:rPr lang="en-US" altLang="en-US" sz="2800" b="1" dirty="0">
                <a:solidFill>
                  <a:srgbClr val="002060"/>
                </a:solidFill>
                <a:latin typeface="Arial" panose="020B0604020202020204" pitchFamily="34" charset="0"/>
              </a:rPr>
              <a:t>.</a:t>
            </a:r>
          </a:p>
        </p:txBody>
      </p:sp>
    </p:spTree>
    <p:extLst>
      <p:ext uri="{BB962C8B-B14F-4D97-AF65-F5344CB8AC3E}">
        <p14:creationId xmlns:p14="http://schemas.microsoft.com/office/powerpoint/2010/main" val="1813764323"/>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par>
                          <p:cTn id="14" fill="hold">
                            <p:stCondLst>
                              <p:cond delay="500"/>
                            </p:stCondLst>
                            <p:childTnLst>
                              <p:par>
                                <p:cTn id="15" presetID="29"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ppt_x</p:attrName>
                                        </p:attrNameLst>
                                      </p:cBhvr>
                                      <p:tavLst>
                                        <p:tav tm="0">
                                          <p:val>
                                            <p:strVal val="#ppt_x-.2"/>
                                          </p:val>
                                        </p:tav>
                                        <p:tav tm="100000">
                                          <p:val>
                                            <p:strVal val="#ppt_x"/>
                                          </p:val>
                                        </p:tav>
                                      </p:tavLst>
                                    </p:anim>
                                    <p:anim calcmode="lin" valueType="num">
                                      <p:cBhvr>
                                        <p:cTn id="18"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barn(inVertical)">
                                      <p:cBhvr>
                                        <p:cTn id="24" dur="500"/>
                                        <p:tgtEl>
                                          <p:spTgt spid="2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
                                            <p:txEl>
                                              <p:pRg st="1" end="1"/>
                                            </p:txEl>
                                          </p:spTgt>
                                        </p:tgtEl>
                                        <p:attrNameLst>
                                          <p:attrName>style.visibility</p:attrName>
                                        </p:attrNameLst>
                                      </p:cBhvr>
                                      <p:to>
                                        <p:strVal val="visible"/>
                                      </p:to>
                                    </p:set>
                                    <p:animEffect transition="in" filter="wipe(down)">
                                      <p:cBhvr>
                                        <p:cTn id="29" dur="580">
                                          <p:stCondLst>
                                            <p:cond delay="0"/>
                                          </p:stCondLst>
                                        </p:cTn>
                                        <p:tgtEl>
                                          <p:spTgt spid="23">
                                            <p:txEl>
                                              <p:pRg st="1" end="1"/>
                                            </p:txEl>
                                          </p:spTgt>
                                        </p:tgtEl>
                                      </p:cBhvr>
                                    </p:animEffect>
                                    <p:anim calcmode="lin" valueType="num">
                                      <p:cBhvr>
                                        <p:cTn id="30" dur="1822" tmFilter="0,0; 0.14,0.36; 0.43,0.73; 0.71,0.91; 1.0,1.0">
                                          <p:stCondLst>
                                            <p:cond delay="0"/>
                                          </p:stCondLst>
                                        </p:cTn>
                                        <p:tgtEl>
                                          <p:spTgt spid="23">
                                            <p:txEl>
                                              <p:pRg st="1" end="1"/>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
                                            <p:txEl>
                                              <p:pRg st="1" end="1"/>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
                                            <p:txEl>
                                              <p:pRg st="1" end="1"/>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
                                            <p:txEl>
                                              <p:pRg st="1" end="1"/>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
                                            <p:txEl>
                                              <p:pRg st="1" end="1"/>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23">
                                            <p:txEl>
                                              <p:pRg st="1" end="1"/>
                                            </p:txEl>
                                          </p:spTgt>
                                        </p:tgtEl>
                                      </p:cBhvr>
                                      <p:to x="100000" y="60000"/>
                                    </p:animScale>
                                    <p:animScale>
                                      <p:cBhvr>
                                        <p:cTn id="36" dur="166" decel="50000">
                                          <p:stCondLst>
                                            <p:cond delay="676"/>
                                          </p:stCondLst>
                                        </p:cTn>
                                        <p:tgtEl>
                                          <p:spTgt spid="23">
                                            <p:txEl>
                                              <p:pRg st="1" end="1"/>
                                            </p:txEl>
                                          </p:spTgt>
                                        </p:tgtEl>
                                      </p:cBhvr>
                                      <p:to x="100000" y="100000"/>
                                    </p:animScale>
                                    <p:animScale>
                                      <p:cBhvr>
                                        <p:cTn id="37" dur="26">
                                          <p:stCondLst>
                                            <p:cond delay="1312"/>
                                          </p:stCondLst>
                                        </p:cTn>
                                        <p:tgtEl>
                                          <p:spTgt spid="23">
                                            <p:txEl>
                                              <p:pRg st="1" end="1"/>
                                            </p:txEl>
                                          </p:spTgt>
                                        </p:tgtEl>
                                      </p:cBhvr>
                                      <p:to x="100000" y="80000"/>
                                    </p:animScale>
                                    <p:animScale>
                                      <p:cBhvr>
                                        <p:cTn id="38" dur="166" decel="50000">
                                          <p:stCondLst>
                                            <p:cond delay="1338"/>
                                          </p:stCondLst>
                                        </p:cTn>
                                        <p:tgtEl>
                                          <p:spTgt spid="23">
                                            <p:txEl>
                                              <p:pRg st="1" end="1"/>
                                            </p:txEl>
                                          </p:spTgt>
                                        </p:tgtEl>
                                      </p:cBhvr>
                                      <p:to x="100000" y="100000"/>
                                    </p:animScale>
                                    <p:animScale>
                                      <p:cBhvr>
                                        <p:cTn id="39" dur="26">
                                          <p:stCondLst>
                                            <p:cond delay="1642"/>
                                          </p:stCondLst>
                                        </p:cTn>
                                        <p:tgtEl>
                                          <p:spTgt spid="23">
                                            <p:txEl>
                                              <p:pRg st="1" end="1"/>
                                            </p:txEl>
                                          </p:spTgt>
                                        </p:tgtEl>
                                      </p:cBhvr>
                                      <p:to x="100000" y="90000"/>
                                    </p:animScale>
                                    <p:animScale>
                                      <p:cBhvr>
                                        <p:cTn id="40" dur="166" decel="50000">
                                          <p:stCondLst>
                                            <p:cond delay="1668"/>
                                          </p:stCondLst>
                                        </p:cTn>
                                        <p:tgtEl>
                                          <p:spTgt spid="23">
                                            <p:txEl>
                                              <p:pRg st="1" end="1"/>
                                            </p:txEl>
                                          </p:spTgt>
                                        </p:tgtEl>
                                      </p:cBhvr>
                                      <p:to x="100000" y="100000"/>
                                    </p:animScale>
                                    <p:animScale>
                                      <p:cBhvr>
                                        <p:cTn id="41" dur="26">
                                          <p:stCondLst>
                                            <p:cond delay="1808"/>
                                          </p:stCondLst>
                                        </p:cTn>
                                        <p:tgtEl>
                                          <p:spTgt spid="23">
                                            <p:txEl>
                                              <p:pRg st="1" end="1"/>
                                            </p:txEl>
                                          </p:spTgt>
                                        </p:tgtEl>
                                      </p:cBhvr>
                                      <p:to x="100000" y="95000"/>
                                    </p:animScale>
                                    <p:animScale>
                                      <p:cBhvr>
                                        <p:cTn id="42" dur="166" decel="50000">
                                          <p:stCondLst>
                                            <p:cond delay="1834"/>
                                          </p:stCondLst>
                                        </p:cTn>
                                        <p:tgtEl>
                                          <p:spTgt spid="23">
                                            <p:txEl>
                                              <p:pRg st="1" end="1"/>
                                            </p:txEl>
                                          </p:spTgt>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23">
                                            <p:txEl>
                                              <p:pRg st="2" end="2"/>
                                            </p:txEl>
                                          </p:spTgt>
                                        </p:tgtEl>
                                        <p:attrNameLst>
                                          <p:attrName>style.visibility</p:attrName>
                                        </p:attrNameLst>
                                      </p:cBhvr>
                                      <p:to>
                                        <p:strVal val="visible"/>
                                      </p:to>
                                    </p:set>
                                    <p:animEffect transition="in" filter="wipe(down)">
                                      <p:cBhvr>
                                        <p:cTn id="45" dur="580">
                                          <p:stCondLst>
                                            <p:cond delay="0"/>
                                          </p:stCondLst>
                                        </p:cTn>
                                        <p:tgtEl>
                                          <p:spTgt spid="23">
                                            <p:txEl>
                                              <p:pRg st="2" end="2"/>
                                            </p:txEl>
                                          </p:spTgt>
                                        </p:tgtEl>
                                      </p:cBhvr>
                                    </p:animEffect>
                                    <p:anim calcmode="lin" valueType="num">
                                      <p:cBhvr>
                                        <p:cTn id="46" dur="1822" tmFilter="0,0; 0.14,0.36; 0.43,0.73; 0.71,0.91; 1.0,1.0">
                                          <p:stCondLst>
                                            <p:cond delay="0"/>
                                          </p:stCondLst>
                                        </p:cTn>
                                        <p:tgtEl>
                                          <p:spTgt spid="23">
                                            <p:txEl>
                                              <p:pRg st="2" end="2"/>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3">
                                            <p:txEl>
                                              <p:pRg st="2" end="2"/>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3">
                                            <p:txEl>
                                              <p:pRg st="2" end="2"/>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3">
                                            <p:txEl>
                                              <p:pRg st="2" end="2"/>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3">
                                            <p:txEl>
                                              <p:pRg st="2" end="2"/>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23">
                                            <p:txEl>
                                              <p:pRg st="2" end="2"/>
                                            </p:txEl>
                                          </p:spTgt>
                                        </p:tgtEl>
                                      </p:cBhvr>
                                      <p:to x="100000" y="60000"/>
                                    </p:animScale>
                                    <p:animScale>
                                      <p:cBhvr>
                                        <p:cTn id="52" dur="166" decel="50000">
                                          <p:stCondLst>
                                            <p:cond delay="676"/>
                                          </p:stCondLst>
                                        </p:cTn>
                                        <p:tgtEl>
                                          <p:spTgt spid="23">
                                            <p:txEl>
                                              <p:pRg st="2" end="2"/>
                                            </p:txEl>
                                          </p:spTgt>
                                        </p:tgtEl>
                                      </p:cBhvr>
                                      <p:to x="100000" y="100000"/>
                                    </p:animScale>
                                    <p:animScale>
                                      <p:cBhvr>
                                        <p:cTn id="53" dur="26">
                                          <p:stCondLst>
                                            <p:cond delay="1312"/>
                                          </p:stCondLst>
                                        </p:cTn>
                                        <p:tgtEl>
                                          <p:spTgt spid="23">
                                            <p:txEl>
                                              <p:pRg st="2" end="2"/>
                                            </p:txEl>
                                          </p:spTgt>
                                        </p:tgtEl>
                                      </p:cBhvr>
                                      <p:to x="100000" y="80000"/>
                                    </p:animScale>
                                    <p:animScale>
                                      <p:cBhvr>
                                        <p:cTn id="54" dur="166" decel="50000">
                                          <p:stCondLst>
                                            <p:cond delay="1338"/>
                                          </p:stCondLst>
                                        </p:cTn>
                                        <p:tgtEl>
                                          <p:spTgt spid="23">
                                            <p:txEl>
                                              <p:pRg st="2" end="2"/>
                                            </p:txEl>
                                          </p:spTgt>
                                        </p:tgtEl>
                                      </p:cBhvr>
                                      <p:to x="100000" y="100000"/>
                                    </p:animScale>
                                    <p:animScale>
                                      <p:cBhvr>
                                        <p:cTn id="55" dur="26">
                                          <p:stCondLst>
                                            <p:cond delay="1642"/>
                                          </p:stCondLst>
                                        </p:cTn>
                                        <p:tgtEl>
                                          <p:spTgt spid="23">
                                            <p:txEl>
                                              <p:pRg st="2" end="2"/>
                                            </p:txEl>
                                          </p:spTgt>
                                        </p:tgtEl>
                                      </p:cBhvr>
                                      <p:to x="100000" y="90000"/>
                                    </p:animScale>
                                    <p:animScale>
                                      <p:cBhvr>
                                        <p:cTn id="56" dur="166" decel="50000">
                                          <p:stCondLst>
                                            <p:cond delay="1668"/>
                                          </p:stCondLst>
                                        </p:cTn>
                                        <p:tgtEl>
                                          <p:spTgt spid="23">
                                            <p:txEl>
                                              <p:pRg st="2" end="2"/>
                                            </p:txEl>
                                          </p:spTgt>
                                        </p:tgtEl>
                                      </p:cBhvr>
                                      <p:to x="100000" y="100000"/>
                                    </p:animScale>
                                    <p:animScale>
                                      <p:cBhvr>
                                        <p:cTn id="57" dur="26">
                                          <p:stCondLst>
                                            <p:cond delay="1808"/>
                                          </p:stCondLst>
                                        </p:cTn>
                                        <p:tgtEl>
                                          <p:spTgt spid="23">
                                            <p:txEl>
                                              <p:pRg st="2" end="2"/>
                                            </p:txEl>
                                          </p:spTgt>
                                        </p:tgtEl>
                                      </p:cBhvr>
                                      <p:to x="100000" y="95000"/>
                                    </p:animScale>
                                    <p:animScale>
                                      <p:cBhvr>
                                        <p:cTn id="58" dur="166" decel="50000">
                                          <p:stCondLst>
                                            <p:cond delay="1834"/>
                                          </p:stCondLst>
                                        </p:cTn>
                                        <p:tgtEl>
                                          <p:spTgt spid="23">
                                            <p:txEl>
                                              <p:pRg st="2" end="2"/>
                                            </p:txEl>
                                          </p:spTgt>
                                        </p:tgtEl>
                                      </p:cBhvr>
                                      <p:to x="100000" y="100000"/>
                                    </p:animScale>
                                  </p:childTnLst>
                                </p:cTn>
                              </p:par>
                              <p:par>
                                <p:cTn id="59" presetID="26" presetClass="entr" presetSubtype="0" fill="hold" nodeType="withEffect">
                                  <p:stCondLst>
                                    <p:cond delay="0"/>
                                  </p:stCondLst>
                                  <p:childTnLst>
                                    <p:set>
                                      <p:cBhvr>
                                        <p:cTn id="60" dur="1" fill="hold">
                                          <p:stCondLst>
                                            <p:cond delay="0"/>
                                          </p:stCondLst>
                                        </p:cTn>
                                        <p:tgtEl>
                                          <p:spTgt spid="23">
                                            <p:txEl>
                                              <p:pRg st="3" end="3"/>
                                            </p:txEl>
                                          </p:spTgt>
                                        </p:tgtEl>
                                        <p:attrNameLst>
                                          <p:attrName>style.visibility</p:attrName>
                                        </p:attrNameLst>
                                      </p:cBhvr>
                                      <p:to>
                                        <p:strVal val="visible"/>
                                      </p:to>
                                    </p:set>
                                    <p:animEffect transition="in" filter="wipe(down)">
                                      <p:cBhvr>
                                        <p:cTn id="61" dur="580">
                                          <p:stCondLst>
                                            <p:cond delay="0"/>
                                          </p:stCondLst>
                                        </p:cTn>
                                        <p:tgtEl>
                                          <p:spTgt spid="23">
                                            <p:txEl>
                                              <p:pRg st="3" end="3"/>
                                            </p:txEl>
                                          </p:spTgt>
                                        </p:tgtEl>
                                      </p:cBhvr>
                                    </p:animEffect>
                                    <p:anim calcmode="lin" valueType="num">
                                      <p:cBhvr>
                                        <p:cTn id="62" dur="1822" tmFilter="0,0; 0.14,0.36; 0.43,0.73; 0.71,0.91; 1.0,1.0">
                                          <p:stCondLst>
                                            <p:cond delay="0"/>
                                          </p:stCondLst>
                                        </p:cTn>
                                        <p:tgtEl>
                                          <p:spTgt spid="2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23">
                                            <p:txEl>
                                              <p:pRg st="3" end="3"/>
                                            </p:txEl>
                                          </p:spTgt>
                                        </p:tgtEl>
                                      </p:cBhvr>
                                      <p:to x="100000" y="60000"/>
                                    </p:animScale>
                                    <p:animScale>
                                      <p:cBhvr>
                                        <p:cTn id="68" dur="166" decel="50000">
                                          <p:stCondLst>
                                            <p:cond delay="676"/>
                                          </p:stCondLst>
                                        </p:cTn>
                                        <p:tgtEl>
                                          <p:spTgt spid="23">
                                            <p:txEl>
                                              <p:pRg st="3" end="3"/>
                                            </p:txEl>
                                          </p:spTgt>
                                        </p:tgtEl>
                                      </p:cBhvr>
                                      <p:to x="100000" y="100000"/>
                                    </p:animScale>
                                    <p:animScale>
                                      <p:cBhvr>
                                        <p:cTn id="69" dur="26">
                                          <p:stCondLst>
                                            <p:cond delay="1312"/>
                                          </p:stCondLst>
                                        </p:cTn>
                                        <p:tgtEl>
                                          <p:spTgt spid="23">
                                            <p:txEl>
                                              <p:pRg st="3" end="3"/>
                                            </p:txEl>
                                          </p:spTgt>
                                        </p:tgtEl>
                                      </p:cBhvr>
                                      <p:to x="100000" y="80000"/>
                                    </p:animScale>
                                    <p:animScale>
                                      <p:cBhvr>
                                        <p:cTn id="70" dur="166" decel="50000">
                                          <p:stCondLst>
                                            <p:cond delay="1338"/>
                                          </p:stCondLst>
                                        </p:cTn>
                                        <p:tgtEl>
                                          <p:spTgt spid="23">
                                            <p:txEl>
                                              <p:pRg st="3" end="3"/>
                                            </p:txEl>
                                          </p:spTgt>
                                        </p:tgtEl>
                                      </p:cBhvr>
                                      <p:to x="100000" y="100000"/>
                                    </p:animScale>
                                    <p:animScale>
                                      <p:cBhvr>
                                        <p:cTn id="71" dur="26">
                                          <p:stCondLst>
                                            <p:cond delay="1642"/>
                                          </p:stCondLst>
                                        </p:cTn>
                                        <p:tgtEl>
                                          <p:spTgt spid="23">
                                            <p:txEl>
                                              <p:pRg st="3" end="3"/>
                                            </p:txEl>
                                          </p:spTgt>
                                        </p:tgtEl>
                                      </p:cBhvr>
                                      <p:to x="100000" y="90000"/>
                                    </p:animScale>
                                    <p:animScale>
                                      <p:cBhvr>
                                        <p:cTn id="72" dur="166" decel="50000">
                                          <p:stCondLst>
                                            <p:cond delay="1668"/>
                                          </p:stCondLst>
                                        </p:cTn>
                                        <p:tgtEl>
                                          <p:spTgt spid="23">
                                            <p:txEl>
                                              <p:pRg st="3" end="3"/>
                                            </p:txEl>
                                          </p:spTgt>
                                        </p:tgtEl>
                                      </p:cBhvr>
                                      <p:to x="100000" y="100000"/>
                                    </p:animScale>
                                    <p:animScale>
                                      <p:cBhvr>
                                        <p:cTn id="73" dur="26">
                                          <p:stCondLst>
                                            <p:cond delay="1808"/>
                                          </p:stCondLst>
                                        </p:cTn>
                                        <p:tgtEl>
                                          <p:spTgt spid="23">
                                            <p:txEl>
                                              <p:pRg st="3" end="3"/>
                                            </p:txEl>
                                          </p:spTgt>
                                        </p:tgtEl>
                                      </p:cBhvr>
                                      <p:to x="100000" y="95000"/>
                                    </p:animScale>
                                    <p:animScale>
                                      <p:cBhvr>
                                        <p:cTn id="74" dur="166" decel="50000">
                                          <p:stCondLst>
                                            <p:cond delay="1834"/>
                                          </p:stCondLst>
                                        </p:cTn>
                                        <p:tgtEl>
                                          <p:spTgt spid="2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500" fill="hold"/>
                                        <p:tgtEl>
                                          <p:spTgt spid="25"/>
                                        </p:tgtEl>
                                        <p:attrNameLst>
                                          <p:attrName>ppt_w</p:attrName>
                                        </p:attrNameLst>
                                      </p:cBhvr>
                                      <p:tavLst>
                                        <p:tav tm="0">
                                          <p:val>
                                            <p:fltVal val="0"/>
                                          </p:val>
                                        </p:tav>
                                        <p:tav tm="100000">
                                          <p:val>
                                            <p:strVal val="#ppt_w"/>
                                          </p:val>
                                        </p:tav>
                                      </p:tavLst>
                                    </p:anim>
                                    <p:anim calcmode="lin" valueType="num">
                                      <p:cBhvr>
                                        <p:cTn id="80" dur="500" fill="hold"/>
                                        <p:tgtEl>
                                          <p:spTgt spid="25"/>
                                        </p:tgtEl>
                                        <p:attrNameLst>
                                          <p:attrName>ppt_h</p:attrName>
                                        </p:attrNameLst>
                                      </p:cBhvr>
                                      <p:tavLst>
                                        <p:tav tm="0">
                                          <p:val>
                                            <p:fltVal val="0"/>
                                          </p:val>
                                        </p:tav>
                                        <p:tav tm="100000">
                                          <p:val>
                                            <p:strVal val="#ppt_h"/>
                                          </p:val>
                                        </p:tav>
                                      </p:tavLst>
                                    </p:anim>
                                    <p:animEffect transition="in" filter="fade">
                                      <p:cBhvr>
                                        <p:cTn id="8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7" name="文本框 39">
            <a:extLst>
              <a:ext uri="{FF2B5EF4-FFF2-40B4-BE49-F238E27FC236}">
                <a16:creationId xmlns:a16="http://schemas.microsoft.com/office/drawing/2014/main" id="{6B5CAA5F-BC42-4F8D-A4F4-D62BF5693694}"/>
              </a:ext>
            </a:extLst>
          </p:cNvPr>
          <p:cNvSpPr txBox="1"/>
          <p:nvPr/>
        </p:nvSpPr>
        <p:spPr>
          <a:xfrm>
            <a:off x="4410680" y="457300"/>
            <a:ext cx="293651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Bức</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tranh</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2:</a:t>
            </a:r>
            <a:endParaRPr lang="zh-CN" altLang="en-US" sz="3600" b="1"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pic>
        <p:nvPicPr>
          <p:cNvPr id="38" name="Picture 4" descr="nguyenthitram">
            <a:extLst>
              <a:ext uri="{FF2B5EF4-FFF2-40B4-BE49-F238E27FC236}">
                <a16:creationId xmlns:a16="http://schemas.microsoft.com/office/drawing/2014/main" id="{97C23EB2-D58B-4F64-B445-A076723CE4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9646" y="780465"/>
            <a:ext cx="3944816" cy="519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19">
            <a:extLst>
              <a:ext uri="{FF2B5EF4-FFF2-40B4-BE49-F238E27FC236}">
                <a16:creationId xmlns:a16="http://schemas.microsoft.com/office/drawing/2014/main" id="{E439C114-AC27-41D4-8FBB-3AD13A896A6E}"/>
              </a:ext>
            </a:extLst>
          </p:cNvPr>
          <p:cNvSpPr txBox="1">
            <a:spLocks noChangeArrowheads="1"/>
          </p:cNvSpPr>
          <p:nvPr/>
        </p:nvSpPr>
        <p:spPr bwMode="auto">
          <a:xfrm>
            <a:off x="1316140" y="1674789"/>
            <a:ext cx="49615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pP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Phó</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giáo</a:t>
            </a:r>
            <a:r>
              <a:rPr lang="en-US" altLang="en-US" sz="3200" b="1" dirty="0">
                <a:solidFill>
                  <a:srgbClr val="FF0000"/>
                </a:solidFill>
                <a:latin typeface="Arial" panose="020B0604020202020204" pitchFamily="34" charset="0"/>
              </a:rPr>
              <a:t> s</a:t>
            </a:r>
            <a:r>
              <a:rPr lang="vi-VN" altLang="en-US" sz="3200" b="1" dirty="0">
                <a:solidFill>
                  <a:srgbClr val="FF0000"/>
                </a:solidFill>
                <a:latin typeface="Arial" panose="020B0604020202020204" pitchFamily="34" charset="0"/>
              </a:rPr>
              <a:t>ư</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Tiến</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sĩ</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Nguyễn</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Thị</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Trâm</a:t>
            </a:r>
            <a:r>
              <a:rPr lang="en-US" altLang="en-US" sz="3200" b="1" dirty="0">
                <a:solidFill>
                  <a:srgbClr val="FF0000"/>
                </a:solidFill>
                <a:latin typeface="Arial" panose="020B0604020202020204" pitchFamily="34" charset="0"/>
              </a:rPr>
              <a:t>.</a:t>
            </a:r>
          </a:p>
        </p:txBody>
      </p:sp>
      <p:sp>
        <p:nvSpPr>
          <p:cNvPr id="40" name="Text Box 20">
            <a:extLst>
              <a:ext uri="{FF2B5EF4-FFF2-40B4-BE49-F238E27FC236}">
                <a16:creationId xmlns:a16="http://schemas.microsoft.com/office/drawing/2014/main" id="{BC207552-62A4-4239-B4FF-4A69E58781D6}"/>
              </a:ext>
            </a:extLst>
          </p:cNvPr>
          <p:cNvSpPr txBox="1">
            <a:spLocks noChangeArrowheads="1"/>
          </p:cNvSpPr>
          <p:nvPr/>
        </p:nvSpPr>
        <p:spPr bwMode="auto">
          <a:xfrm>
            <a:off x="737808" y="2804500"/>
            <a:ext cx="638774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Bà</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từng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giữ</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chức</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vụ</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Phó</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Viện</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tr</a:t>
            </a:r>
            <a:r>
              <a:rPr lang="vi-VN" altLang="en-US" sz="3200" b="1" dirty="0">
                <a:solidFill>
                  <a:srgbClr val="002060"/>
                </a:solidFill>
                <a:latin typeface="Arial" panose="020B0604020202020204" pitchFamily="34" charset="0"/>
              </a:rPr>
              <a:t>ư</a:t>
            </a:r>
            <a:r>
              <a:rPr lang="en-US" altLang="en-US" sz="3200" b="1" dirty="0" err="1">
                <a:solidFill>
                  <a:srgbClr val="002060"/>
                </a:solidFill>
                <a:latin typeface="Arial" panose="020B0604020202020204" pitchFamily="34" charset="0"/>
              </a:rPr>
              <a:t>ởng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Viện</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Sinh</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học</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nông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nghiệp</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Việt</a:t>
            </a:r>
            <a:r>
              <a:rPr lang="en-US" altLang="en-US" sz="3200" b="1" dirty="0">
                <a:solidFill>
                  <a:srgbClr val="002060"/>
                </a:solidFill>
                <a:latin typeface="Arial" panose="020B0604020202020204" pitchFamily="34" charset="0"/>
              </a:rPr>
              <a:t> Nam.</a:t>
            </a:r>
          </a:p>
        </p:txBody>
      </p:sp>
      <p:sp>
        <p:nvSpPr>
          <p:cNvPr id="41" name="Text Box 21">
            <a:extLst>
              <a:ext uri="{FF2B5EF4-FFF2-40B4-BE49-F238E27FC236}">
                <a16:creationId xmlns:a16="http://schemas.microsoft.com/office/drawing/2014/main" id="{388AB705-F106-48ED-A6B0-6F9FC424C0E0}"/>
              </a:ext>
            </a:extLst>
          </p:cNvPr>
          <p:cNvSpPr txBox="1">
            <a:spLocks noChangeArrowheads="1"/>
          </p:cNvSpPr>
          <p:nvPr/>
        </p:nvSpPr>
        <p:spPr bwMode="auto">
          <a:xfrm>
            <a:off x="737808" y="4426653"/>
            <a:ext cx="698183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Bà</a:t>
            </a:r>
            <a:r>
              <a:rPr lang="en-US" altLang="en-US" sz="3200" b="1" dirty="0">
                <a:solidFill>
                  <a:srgbClr val="002060"/>
                </a:solidFill>
                <a:latin typeface="Arial" panose="020B0604020202020204" pitchFamily="34" charset="0"/>
              </a:rPr>
              <a:t> </a:t>
            </a:r>
            <a:r>
              <a:rPr lang="vi-VN" altLang="en-US" sz="3200" b="1" dirty="0">
                <a:solidFill>
                  <a:srgbClr val="002060"/>
                </a:solidFill>
                <a:latin typeface="Arial" panose="020B0604020202020204" pitchFamily="34" charset="0"/>
              </a:rPr>
              <a:t>đ</a:t>
            </a:r>
            <a:r>
              <a:rPr lang="en-US" altLang="en-US" sz="3200" b="1" dirty="0">
                <a:solidFill>
                  <a:srgbClr val="002060"/>
                </a:solidFill>
                <a:latin typeface="Arial" panose="020B0604020202020204" pitchFamily="34" charset="0"/>
              </a:rPr>
              <a:t>ã </a:t>
            </a:r>
            <a:r>
              <a:rPr lang="vi-VN" altLang="en-US" sz="3200" b="1" dirty="0">
                <a:solidFill>
                  <a:srgbClr val="002060"/>
                </a:solidFill>
                <a:latin typeface="Arial" panose="020B0604020202020204" pitchFamily="34" charset="0"/>
              </a:rPr>
              <a:t>đư</a:t>
            </a:r>
            <a:r>
              <a:rPr lang="en-US" altLang="en-US" sz="3200" b="1" dirty="0" err="1">
                <a:solidFill>
                  <a:srgbClr val="002060"/>
                </a:solidFill>
                <a:latin typeface="Arial" panose="020B0604020202020204" pitchFamily="34" charset="0"/>
              </a:rPr>
              <a:t>ợc</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trao</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tặng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giải</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th</a:t>
            </a:r>
            <a:r>
              <a:rPr lang="vi-VN" altLang="en-US" sz="3200" b="1" dirty="0">
                <a:solidFill>
                  <a:srgbClr val="002060"/>
                </a:solidFill>
                <a:latin typeface="Arial" panose="020B0604020202020204" pitchFamily="34" charset="0"/>
              </a:rPr>
              <a:t>ư</a:t>
            </a:r>
            <a:r>
              <a:rPr lang="en-US" altLang="en-US" sz="3200" b="1" dirty="0" err="1">
                <a:solidFill>
                  <a:srgbClr val="002060"/>
                </a:solidFill>
                <a:latin typeface="Arial" panose="020B0604020202020204" pitchFamily="34" charset="0"/>
              </a:rPr>
              <a:t>ởng</a:t>
            </a:r>
            <a:r>
              <a:rPr lang="en-US" altLang="en-US" sz="3200" b="1" dirty="0">
                <a:solidFill>
                  <a:srgbClr val="002060"/>
                </a:solidFill>
                <a:latin typeface="Arial" panose="020B0604020202020204" pitchFamily="34" charset="0"/>
              </a:rPr>
              <a:t> </a:t>
            </a:r>
          </a:p>
          <a:p>
            <a:pPr fontAlgn="base">
              <a:spcBef>
                <a:spcPct val="50000"/>
              </a:spcBef>
              <a:spcAft>
                <a:spcPct val="0"/>
              </a:spcAft>
            </a:pPr>
            <a:r>
              <a:rPr lang="en-US" altLang="en-US" sz="3200" b="1" dirty="0" err="1">
                <a:solidFill>
                  <a:srgbClr val="002060"/>
                </a:solidFill>
                <a:latin typeface="Arial" panose="020B0604020202020204" pitchFamily="34" charset="0"/>
              </a:rPr>
              <a:t>Kô</a:t>
            </a:r>
            <a:r>
              <a:rPr lang="en-US" altLang="en-US" sz="3200" b="1" dirty="0">
                <a:solidFill>
                  <a:srgbClr val="002060"/>
                </a:solidFill>
                <a:latin typeface="Arial" panose="020B0604020202020204" pitchFamily="34" charset="0"/>
              </a:rPr>
              <a:t>-</a:t>
            </a:r>
            <a:r>
              <a:rPr lang="en-US" altLang="en-US" sz="3200" b="1" dirty="0" err="1">
                <a:solidFill>
                  <a:srgbClr val="002060"/>
                </a:solidFill>
                <a:latin typeface="Arial" panose="020B0604020202020204" pitchFamily="34" charset="0"/>
              </a:rPr>
              <a:t>va</a:t>
            </a:r>
            <a:r>
              <a:rPr lang="en-US" altLang="en-US" sz="3200" b="1" dirty="0">
                <a:solidFill>
                  <a:srgbClr val="002060"/>
                </a:solidFill>
                <a:latin typeface="Arial" panose="020B0604020202020204" pitchFamily="34" charset="0"/>
              </a:rPr>
              <a:t>-</a:t>
            </a:r>
            <a:r>
              <a:rPr lang="en-US" altLang="en-US" sz="3200" b="1" dirty="0" err="1">
                <a:solidFill>
                  <a:srgbClr val="002060"/>
                </a:solidFill>
                <a:latin typeface="Arial" panose="020B0604020202020204" pitchFamily="34" charset="0"/>
              </a:rPr>
              <a:t>lép</a:t>
            </a:r>
            <a:r>
              <a:rPr lang="en-US" altLang="en-US" sz="3200" b="1" dirty="0">
                <a:solidFill>
                  <a:srgbClr val="002060"/>
                </a:solidFill>
                <a:latin typeface="Arial" panose="020B0604020202020204" pitchFamily="34" charset="0"/>
              </a:rPr>
              <a:t>-</a:t>
            </a:r>
            <a:r>
              <a:rPr lang="en-US" altLang="en-US" sz="3200" b="1" dirty="0" err="1">
                <a:solidFill>
                  <a:srgbClr val="002060"/>
                </a:solidFill>
                <a:latin typeface="Arial" panose="020B0604020202020204" pitchFamily="34" charset="0"/>
              </a:rPr>
              <a:t>xkai</a:t>
            </a:r>
            <a:r>
              <a:rPr lang="en-US" altLang="en-US" sz="3200" b="1" dirty="0">
                <a:solidFill>
                  <a:srgbClr val="002060"/>
                </a:solidFill>
                <a:latin typeface="Arial" panose="020B0604020202020204" pitchFamily="34" charset="0"/>
              </a:rPr>
              <a:t>-a.</a:t>
            </a:r>
          </a:p>
        </p:txBody>
      </p:sp>
    </p:spTree>
    <p:extLst>
      <p:ext uri="{BB962C8B-B14F-4D97-AF65-F5344CB8AC3E}">
        <p14:creationId xmlns:p14="http://schemas.microsoft.com/office/powerpoint/2010/main" val="2362082804"/>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2000" fill="hold"/>
                                        <p:tgtEl>
                                          <p:spTgt spid="39"/>
                                        </p:tgtEl>
                                        <p:attrNameLst>
                                          <p:attrName>ppt_x</p:attrName>
                                        </p:attrNameLst>
                                      </p:cBhvr>
                                      <p:tavLst>
                                        <p:tav tm="0">
                                          <p:val>
                                            <p:strVal val="0-#ppt_w/2"/>
                                          </p:val>
                                        </p:tav>
                                        <p:tav tm="100000">
                                          <p:val>
                                            <p:strVal val="#ppt_x"/>
                                          </p:val>
                                        </p:tav>
                                      </p:tavLst>
                                    </p:anim>
                                    <p:anim calcmode="lin" valueType="num">
                                      <p:cBhvr additive="base">
                                        <p:cTn id="14" dur="2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 fill="hold"/>
                                        <p:tgtEl>
                                          <p:spTgt spid="40"/>
                                        </p:tgtEl>
                                        <p:attrNameLst>
                                          <p:attrName>ppt_x</p:attrName>
                                        </p:attrNameLst>
                                      </p:cBhvr>
                                      <p:tavLst>
                                        <p:tav tm="0">
                                          <p:val>
                                            <p:strVal val="0-#ppt_w/2"/>
                                          </p:val>
                                        </p:tav>
                                        <p:tav tm="100000">
                                          <p:val>
                                            <p:strVal val="#ppt_x"/>
                                          </p:val>
                                        </p:tav>
                                      </p:tavLst>
                                    </p:anim>
                                    <p:anim calcmode="lin" valueType="num">
                                      <p:cBhvr additive="base">
                                        <p:cTn id="20" dur="2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2000" fill="hold"/>
                                        <p:tgtEl>
                                          <p:spTgt spid="41"/>
                                        </p:tgtEl>
                                        <p:attrNameLst>
                                          <p:attrName>ppt_x</p:attrName>
                                        </p:attrNameLst>
                                      </p:cBhvr>
                                      <p:tavLst>
                                        <p:tav tm="0">
                                          <p:val>
                                            <p:strVal val="0-#ppt_w/2"/>
                                          </p:val>
                                        </p:tav>
                                        <p:tav tm="100000">
                                          <p:val>
                                            <p:strVal val="#ppt_x"/>
                                          </p:val>
                                        </p:tav>
                                      </p:tavLst>
                                    </p:anim>
                                    <p:anim calcmode="lin" valueType="num">
                                      <p:cBhvr additive="base">
                                        <p:cTn id="26" dur="2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1354" y="228600"/>
            <a:ext cx="11693769" cy="6383215"/>
          </a:xfrm>
          <a:prstGeom prst="rect">
            <a:avLst/>
          </a:prstGeom>
          <a:solidFill>
            <a:srgbClr val="FEF8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39">
            <a:extLst>
              <a:ext uri="{FF2B5EF4-FFF2-40B4-BE49-F238E27FC236}">
                <a16:creationId xmlns:a16="http://schemas.microsoft.com/office/drawing/2014/main" id="{6B5CAA5F-BC42-4F8D-A4F4-D62BF5693694}"/>
              </a:ext>
            </a:extLst>
          </p:cNvPr>
          <p:cNvSpPr txBox="1"/>
          <p:nvPr/>
        </p:nvSpPr>
        <p:spPr>
          <a:xfrm>
            <a:off x="4659978" y="407223"/>
            <a:ext cx="293651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Bức</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tranh</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3:</a:t>
            </a:r>
            <a:endParaRPr lang="zh-CN" altLang="en-US" sz="3600" b="1"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pic>
        <p:nvPicPr>
          <p:cNvPr id="4" name="Picture 12" descr="1">
            <a:extLst>
              <a:ext uri="{FF2B5EF4-FFF2-40B4-BE49-F238E27FC236}">
                <a16:creationId xmlns:a16="http://schemas.microsoft.com/office/drawing/2014/main" id="{9DF36490-4528-46E8-9DD4-5A1F7EB5F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16359" y="1077821"/>
            <a:ext cx="4462151" cy="524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FF"/>
                </a:solidFill>
                <a:miter lim="800000"/>
                <a:headEnd/>
                <a:tailEnd/>
              </a14:hiddenLine>
            </a:ext>
          </a:extLst>
        </p:spPr>
      </p:pic>
      <p:sp>
        <p:nvSpPr>
          <p:cNvPr id="5" name="Text Box 16">
            <a:extLst>
              <a:ext uri="{FF2B5EF4-FFF2-40B4-BE49-F238E27FC236}">
                <a16:creationId xmlns:a16="http://schemas.microsoft.com/office/drawing/2014/main" id="{7CFB2321-7B99-485F-A836-EFF550E2A30B}"/>
              </a:ext>
            </a:extLst>
          </p:cNvPr>
          <p:cNvSpPr txBox="1">
            <a:spLocks noChangeArrowheads="1"/>
          </p:cNvSpPr>
          <p:nvPr/>
        </p:nvSpPr>
        <p:spPr bwMode="auto">
          <a:xfrm>
            <a:off x="5820042" y="1372364"/>
            <a:ext cx="575335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Nguyễn</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Thuý</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Hiền</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là</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cô</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gái</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vàng</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của</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thể</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thao</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Việt</a:t>
            </a:r>
            <a:r>
              <a:rPr lang="en-US" altLang="en-US" sz="3200" b="1" dirty="0">
                <a:solidFill>
                  <a:srgbClr val="FF0000"/>
                </a:solidFill>
                <a:latin typeface="Arial" panose="020B0604020202020204" pitchFamily="34" charset="0"/>
              </a:rPr>
              <a:t> Nam.</a:t>
            </a:r>
          </a:p>
        </p:txBody>
      </p:sp>
      <p:sp>
        <p:nvSpPr>
          <p:cNvPr id="6" name="Text Box 17">
            <a:extLst>
              <a:ext uri="{FF2B5EF4-FFF2-40B4-BE49-F238E27FC236}">
                <a16:creationId xmlns:a16="http://schemas.microsoft.com/office/drawing/2014/main" id="{889A5612-72B2-499C-A92B-150DEBAD9583}"/>
              </a:ext>
            </a:extLst>
          </p:cNvPr>
          <p:cNvSpPr txBox="1">
            <a:spLocks noChangeArrowheads="1"/>
          </p:cNvSpPr>
          <p:nvPr/>
        </p:nvSpPr>
        <p:spPr bwMode="auto">
          <a:xfrm>
            <a:off x="5578510" y="2671388"/>
            <a:ext cx="623641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Chị</a:t>
            </a:r>
            <a:r>
              <a:rPr lang="en-US" altLang="en-US" sz="3200" b="1" dirty="0">
                <a:solidFill>
                  <a:srgbClr val="002060"/>
                </a:solidFill>
                <a:latin typeface="Arial" panose="020B0604020202020204" pitchFamily="34" charset="0"/>
              </a:rPr>
              <a:t> </a:t>
            </a:r>
            <a:r>
              <a:rPr lang="vi-VN" altLang="en-US" sz="3200" b="1" dirty="0">
                <a:solidFill>
                  <a:srgbClr val="002060"/>
                </a:solidFill>
                <a:latin typeface="Arial" panose="020B0604020202020204" pitchFamily="34" charset="0"/>
              </a:rPr>
              <a:t>đ</a:t>
            </a:r>
            <a:r>
              <a:rPr lang="en-US" altLang="en-US" sz="3200" b="1" dirty="0">
                <a:solidFill>
                  <a:srgbClr val="002060"/>
                </a:solidFill>
                <a:latin typeface="Arial" panose="020B0604020202020204" pitchFamily="34" charset="0"/>
              </a:rPr>
              <a:t>ã </a:t>
            </a:r>
            <a:r>
              <a:rPr lang="en-US" altLang="en-US" sz="3200" b="1" dirty="0" err="1">
                <a:solidFill>
                  <a:srgbClr val="002060"/>
                </a:solidFill>
                <a:latin typeface="Arial" panose="020B0604020202020204" pitchFamily="34" charset="0"/>
              </a:rPr>
              <a:t>mang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về</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cho</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Tổ</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quốc</a:t>
            </a:r>
            <a:r>
              <a:rPr lang="en-US" altLang="en-US" sz="3200" b="1" dirty="0">
                <a:solidFill>
                  <a:srgbClr val="002060"/>
                </a:solidFill>
                <a:latin typeface="Arial" panose="020B0604020202020204" pitchFamily="34" charset="0"/>
              </a:rPr>
              <a:t> 13 </a:t>
            </a:r>
            <a:r>
              <a:rPr lang="en-US" altLang="en-US" sz="3200" b="1" dirty="0" err="1">
                <a:solidFill>
                  <a:srgbClr val="002060"/>
                </a:solidFill>
                <a:latin typeface="Arial" panose="020B0604020202020204" pitchFamily="34" charset="0"/>
              </a:rPr>
              <a:t>huy</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ch</a:t>
            </a:r>
            <a:r>
              <a:rPr lang="vi-VN" altLang="en-US" sz="3200" b="1" dirty="0">
                <a:solidFill>
                  <a:srgbClr val="002060"/>
                </a:solidFill>
                <a:latin typeface="Arial" panose="020B0604020202020204" pitchFamily="34" charset="0"/>
              </a:rPr>
              <a:t>ươ</a:t>
            </a:r>
            <a:r>
              <a:rPr lang="en-US" altLang="en-US" sz="3200" b="1" dirty="0" err="1">
                <a:solidFill>
                  <a:srgbClr val="002060"/>
                </a:solidFill>
                <a:latin typeface="Arial" panose="020B0604020202020204" pitchFamily="34" charset="0"/>
              </a:rPr>
              <a:t>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vàng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trong</a:t>
            </a:r>
            <a:r>
              <a:rPr lang="en-US" altLang="en-US" sz="3200" b="1" dirty="0">
                <a:solidFill>
                  <a:srgbClr val="002060"/>
                </a:solidFill>
                <a:latin typeface="Arial" panose="020B0604020202020204" pitchFamily="34" charset="0"/>
              </a:rPr>
              <a:t> </a:t>
            </a:r>
            <a:r>
              <a:rPr lang="vi-VN" altLang="en-US" sz="3200" b="1" dirty="0">
                <a:solidFill>
                  <a:srgbClr val="002060"/>
                </a:solidFill>
                <a:latin typeface="Arial" panose="020B0604020202020204" pitchFamily="34" charset="0"/>
              </a:rPr>
              <a:t>đ</a:t>
            </a:r>
            <a:r>
              <a:rPr lang="en-US" altLang="en-US" sz="3200" b="1" dirty="0">
                <a:solidFill>
                  <a:srgbClr val="002060"/>
                </a:solidFill>
                <a:latin typeface="Arial" panose="020B0604020202020204" pitchFamily="34" charset="0"/>
              </a:rPr>
              <a:t>ó </a:t>
            </a:r>
            <a:r>
              <a:rPr lang="en-US" altLang="en-US" sz="3200" b="1" dirty="0" err="1">
                <a:solidFill>
                  <a:srgbClr val="002060"/>
                </a:solidFill>
                <a:latin typeface="Arial" panose="020B0604020202020204" pitchFamily="34" charset="0"/>
              </a:rPr>
              <a:t>có</a:t>
            </a:r>
            <a:r>
              <a:rPr lang="en-US" altLang="en-US" sz="3200" b="1" dirty="0">
                <a:solidFill>
                  <a:srgbClr val="002060"/>
                </a:solidFill>
                <a:latin typeface="Arial" panose="020B0604020202020204" pitchFamily="34" charset="0"/>
              </a:rPr>
              <a:t> 6 </a:t>
            </a:r>
            <a:r>
              <a:rPr lang="en-US" altLang="en-US" sz="3200" b="1" dirty="0" err="1">
                <a:solidFill>
                  <a:srgbClr val="002060"/>
                </a:solidFill>
                <a:latin typeface="Arial" panose="020B0604020202020204" pitchFamily="34" charset="0"/>
              </a:rPr>
              <a:t>huy</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ch</a:t>
            </a:r>
            <a:r>
              <a:rPr lang="vi-VN" altLang="en-US" sz="3200" b="1" dirty="0">
                <a:solidFill>
                  <a:srgbClr val="002060"/>
                </a:solidFill>
                <a:latin typeface="Arial" panose="020B0604020202020204" pitchFamily="34" charset="0"/>
              </a:rPr>
              <a:t>ươ</a:t>
            </a:r>
            <a:r>
              <a:rPr lang="en-US" altLang="en-US" sz="3200" b="1" dirty="0" err="1">
                <a:solidFill>
                  <a:srgbClr val="002060"/>
                </a:solidFill>
                <a:latin typeface="Arial" panose="020B0604020202020204" pitchFamily="34" charset="0"/>
              </a:rPr>
              <a:t>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vàng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các</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giải</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Whu-su</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thế</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giới</a:t>
            </a:r>
            <a:r>
              <a:rPr lang="en-US" altLang="en-US" sz="3200" b="1" dirty="0">
                <a:solidFill>
                  <a:srgbClr val="002060"/>
                </a:solidFill>
                <a:latin typeface="Arial" panose="020B0604020202020204" pitchFamily="34" charset="0"/>
              </a:rPr>
              <a:t>.</a:t>
            </a:r>
          </a:p>
        </p:txBody>
      </p:sp>
      <p:pic>
        <p:nvPicPr>
          <p:cNvPr id="7" name="图片 23">
            <a:extLst>
              <a:ext uri="{FF2B5EF4-FFF2-40B4-BE49-F238E27FC236}">
                <a16:creationId xmlns:a16="http://schemas.microsoft.com/office/drawing/2014/main" id="{63A89C70-DED9-4CC0-B2B5-AC20080CE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00" y="-252052"/>
            <a:ext cx="1931074" cy="1931074"/>
          </a:xfrm>
          <a:prstGeom prst="rect">
            <a:avLst/>
          </a:prstGeom>
        </p:spPr>
      </p:pic>
      <p:pic>
        <p:nvPicPr>
          <p:cNvPr id="8"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flipH="1">
            <a:off x="6801828" y="3872100"/>
            <a:ext cx="6514897" cy="3966193"/>
          </a:xfrm>
          <a:prstGeom prst="rect">
            <a:avLst/>
          </a:prstGeom>
        </p:spPr>
      </p:pic>
    </p:spTree>
    <p:extLst>
      <p:ext uri="{BB962C8B-B14F-4D97-AF65-F5344CB8AC3E}">
        <p14:creationId xmlns:p14="http://schemas.microsoft.com/office/powerpoint/2010/main" val="223879991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7"/>
                                        </p:tgtEl>
                                        <p:attrNameLst>
                                          <p:attrName>r</p:attrName>
                                        </p:attrNameLst>
                                      </p:cBhvr>
                                    </p:animRot>
                                    <p:animRot by="-240000">
                                      <p:cBhvr>
                                        <p:cTn id="7" dur="1000" fill="hold">
                                          <p:stCondLst>
                                            <p:cond delay="1000"/>
                                          </p:stCondLst>
                                        </p:cTn>
                                        <p:tgtEl>
                                          <p:spTgt spid="7"/>
                                        </p:tgtEl>
                                        <p:attrNameLst>
                                          <p:attrName>r</p:attrName>
                                        </p:attrNameLst>
                                      </p:cBhvr>
                                    </p:animRot>
                                    <p:animRot by="240000">
                                      <p:cBhvr>
                                        <p:cTn id="8" dur="1000" fill="hold">
                                          <p:stCondLst>
                                            <p:cond delay="2000"/>
                                          </p:stCondLst>
                                        </p:cTn>
                                        <p:tgtEl>
                                          <p:spTgt spid="7"/>
                                        </p:tgtEl>
                                        <p:attrNameLst>
                                          <p:attrName>r</p:attrName>
                                        </p:attrNameLst>
                                      </p:cBhvr>
                                    </p:animRot>
                                    <p:animRot by="-240000">
                                      <p:cBhvr>
                                        <p:cTn id="9" dur="1000" fill="hold">
                                          <p:stCondLst>
                                            <p:cond delay="3000"/>
                                          </p:stCondLst>
                                        </p:cTn>
                                        <p:tgtEl>
                                          <p:spTgt spid="7"/>
                                        </p:tgtEl>
                                        <p:attrNameLst>
                                          <p:attrName>r</p:attrName>
                                        </p:attrNameLst>
                                      </p:cBhvr>
                                    </p:animRot>
                                    <p:animRot by="120000">
                                      <p:cBhvr>
                                        <p:cTn id="10" dur="1000" fill="hold">
                                          <p:stCondLst>
                                            <p:cond delay="40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4" name="Rectangle 33"/>
          <p:cNvSpPr/>
          <p:nvPr/>
        </p:nvSpPr>
        <p:spPr>
          <a:xfrm>
            <a:off x="298939" y="278055"/>
            <a:ext cx="11693769" cy="6383215"/>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文本框 39">
            <a:extLst>
              <a:ext uri="{FF2B5EF4-FFF2-40B4-BE49-F238E27FC236}">
                <a16:creationId xmlns:a16="http://schemas.microsoft.com/office/drawing/2014/main" id="{6B5CAA5F-BC42-4F8D-A4F4-D62BF5693694}"/>
              </a:ext>
            </a:extLst>
          </p:cNvPr>
          <p:cNvSpPr txBox="1"/>
          <p:nvPr/>
        </p:nvSpPr>
        <p:spPr>
          <a:xfrm>
            <a:off x="4677563" y="510842"/>
            <a:ext cx="293651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err="1">
                <a:solidFill>
                  <a:srgbClr val="00B050"/>
                </a:solidFill>
                <a:latin typeface="微软雅黑" panose="020B0503020204020204" pitchFamily="34" charset="-122"/>
                <a:ea typeface="微软雅黑" panose="020B0503020204020204" pitchFamily="34" charset="-122"/>
              </a:rPr>
              <a:t>Bức</a:t>
            </a:r>
            <a:r>
              <a:rPr lang="en-US" altLang="zh-CN" sz="3600" b="1" dirty="0">
                <a:solidFill>
                  <a:srgbClr val="00B050"/>
                </a:solidFill>
                <a:latin typeface="微软雅黑" panose="020B0503020204020204" pitchFamily="34" charset="-122"/>
                <a:ea typeface="微软雅黑" panose="020B0503020204020204" pitchFamily="34" charset="-122"/>
              </a:rPr>
              <a:t> </a:t>
            </a:r>
            <a:r>
              <a:rPr lang="en-US" altLang="zh-CN" sz="3600" b="1" dirty="0" err="1">
                <a:solidFill>
                  <a:srgbClr val="00B050"/>
                </a:solidFill>
                <a:latin typeface="微软雅黑" panose="020B0503020204020204" pitchFamily="34" charset="-122"/>
                <a:ea typeface="微软雅黑" panose="020B0503020204020204" pitchFamily="34" charset="-122"/>
              </a:rPr>
              <a:t>tranh</a:t>
            </a:r>
            <a:r>
              <a:rPr lang="en-US" altLang="zh-CN" sz="3600" b="1" dirty="0">
                <a:solidFill>
                  <a:srgbClr val="00B050"/>
                </a:solidFill>
                <a:latin typeface="微软雅黑" panose="020B0503020204020204" pitchFamily="34" charset="-122"/>
                <a:ea typeface="微软雅黑" panose="020B0503020204020204" pitchFamily="34" charset="-122"/>
              </a:rPr>
              <a:t> 4:</a:t>
            </a:r>
            <a:endParaRPr lang="zh-CN" altLang="en-US" sz="3600" b="1" dirty="0">
              <a:solidFill>
                <a:srgbClr val="00B050"/>
              </a:solidFill>
              <a:latin typeface="微软雅黑" panose="020B0503020204020204" pitchFamily="34" charset="-122"/>
              <a:ea typeface="微软雅黑" panose="020B0503020204020204" pitchFamily="34" charset="-122"/>
            </a:endParaRPr>
          </a:p>
        </p:txBody>
      </p:sp>
      <p:pic>
        <p:nvPicPr>
          <p:cNvPr id="36" name="Picture 4" descr="daoduc">
            <a:extLst>
              <a:ext uri="{FF2B5EF4-FFF2-40B4-BE49-F238E27FC236}">
                <a16:creationId xmlns:a16="http://schemas.microsoft.com/office/drawing/2014/main" id="{81BCAE7C-8C3E-420C-88CC-4CA230C66F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6454" y="1548430"/>
            <a:ext cx="5854121" cy="415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9"/>
          <p:cNvSpPr txBox="1"/>
          <p:nvPr/>
        </p:nvSpPr>
        <p:spPr>
          <a:xfrm>
            <a:off x="6980524" y="5843604"/>
            <a:ext cx="446706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Mẹ</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địu</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con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làm</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nương</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sp>
        <p:nvSpPr>
          <p:cNvPr id="38" name="TextBox 11"/>
          <p:cNvSpPr txBox="1"/>
          <p:nvPr/>
        </p:nvSpPr>
        <p:spPr>
          <a:xfrm>
            <a:off x="298939" y="1936579"/>
            <a:ext cx="5145653"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Người</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mẹ</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vừa</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địu</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em</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bé</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trông</a:t>
            </a:r>
            <a:r>
              <a:rPr lang="en-US" sz="4000" b="1" dirty="0">
                <a:solidFill>
                  <a:srgbClr val="1F497D">
                    <a:lumMod val="75000"/>
                  </a:srgbClr>
                </a:solidFill>
                <a:latin typeface="Arial" panose="020B0604020202020204" pitchFamily="34" charset="0"/>
                <a:cs typeface="Arial" panose="020B0604020202020204" pitchFamily="34" charset="0"/>
              </a:rPr>
              <a:t> con) </a:t>
            </a:r>
            <a:r>
              <a:rPr lang="en-US" sz="4000" b="1" dirty="0" err="1">
                <a:solidFill>
                  <a:srgbClr val="1F497D">
                    <a:lumMod val="75000"/>
                  </a:srgbClr>
                </a:solidFill>
                <a:latin typeface="Arial" panose="020B0604020202020204" pitchFamily="34" charset="0"/>
                <a:cs typeface="Arial" panose="020B0604020202020204" pitchFamily="34" charset="0"/>
              </a:rPr>
              <a:t>vừa</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tham</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gia</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lao</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động</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sản</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xuất</a:t>
            </a:r>
            <a:r>
              <a:rPr lang="en-US" sz="4000" b="1" dirty="0">
                <a:solidFill>
                  <a:srgbClr val="1F497D">
                    <a:lumMod val="75000"/>
                  </a:srgbClr>
                </a:solidFill>
                <a:latin typeface="Arial" panose="020B0604020202020204" pitchFamily="34" charset="0"/>
                <a:cs typeface="Arial" panose="020B0604020202020204" pitchFamily="34" charset="0"/>
              </a:rPr>
              <a:t>.</a:t>
            </a:r>
          </a:p>
        </p:txBody>
      </p:sp>
      <p:pic>
        <p:nvPicPr>
          <p:cNvPr id="40" name="图片 12">
            <a:extLst>
              <a:ext uri="{FF2B5EF4-FFF2-40B4-BE49-F238E27FC236}">
                <a16:creationId xmlns:a16="http://schemas.microsoft.com/office/drawing/2014/main" id="{1614C85B-1666-46A9-AA1A-6E1A4962BF34}"/>
              </a:ext>
            </a:extLst>
          </p:cNvPr>
          <p:cNvPicPr>
            <a:picLocks noChangeAspect="1"/>
          </p:cNvPicPr>
          <p:nvPr/>
        </p:nvPicPr>
        <p:blipFill rotWithShape="1">
          <a:blip r:embed="rId5">
            <a:extLst>
              <a:ext uri="{28A0092B-C50C-407E-A947-70E740481C1C}">
                <a14:useLocalDpi xmlns:a14="http://schemas.microsoft.com/office/drawing/2010/main" val="0"/>
              </a:ext>
            </a:extLst>
          </a:blip>
          <a:srcRect l="45079" t="42755" r="13903" b="34356"/>
          <a:stretch/>
        </p:blipFill>
        <p:spPr>
          <a:xfrm>
            <a:off x="3683505" y="4728414"/>
            <a:ext cx="2462317" cy="2612365"/>
          </a:xfrm>
          <a:prstGeom prst="rect">
            <a:avLst/>
          </a:prstGeom>
        </p:spPr>
      </p:pic>
      <p:pic>
        <p:nvPicPr>
          <p:cNvPr id="41" name="图片 25">
            <a:extLst>
              <a:ext uri="{FF2B5EF4-FFF2-40B4-BE49-F238E27FC236}">
                <a16:creationId xmlns:a16="http://schemas.microsoft.com/office/drawing/2014/main" id="{A21FBE44-88E2-4E94-BC53-6EE7BA26D0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584373"/>
            <a:ext cx="2215697" cy="2215697"/>
          </a:xfrm>
          <a:prstGeom prst="rect">
            <a:avLst/>
          </a:prstGeom>
        </p:spPr>
      </p:pic>
      <p:pic>
        <p:nvPicPr>
          <p:cNvPr id="42" name="图片 14">
            <a:extLst>
              <a:ext uri="{FF2B5EF4-FFF2-40B4-BE49-F238E27FC236}">
                <a16:creationId xmlns:a16="http://schemas.microsoft.com/office/drawing/2014/main" id="{32954C8E-A179-4810-ADF1-62EE40BDCA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661" y="495361"/>
            <a:ext cx="1563478" cy="851364"/>
          </a:xfrm>
          <a:prstGeom prst="rect">
            <a:avLst/>
          </a:prstGeom>
        </p:spPr>
      </p:pic>
      <p:pic>
        <p:nvPicPr>
          <p:cNvPr id="43" name="图片 14">
            <a:extLst>
              <a:ext uri="{FF2B5EF4-FFF2-40B4-BE49-F238E27FC236}">
                <a16:creationId xmlns:a16="http://schemas.microsoft.com/office/drawing/2014/main" id="{32954C8E-A179-4810-ADF1-62EE40BDCA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994154" y="428866"/>
            <a:ext cx="1483072" cy="728307"/>
          </a:xfrm>
          <a:prstGeom prst="rect">
            <a:avLst/>
          </a:prstGeom>
        </p:spPr>
      </p:pic>
    </p:spTree>
    <p:extLst>
      <p:ext uri="{BB962C8B-B14F-4D97-AF65-F5344CB8AC3E}">
        <p14:creationId xmlns:p14="http://schemas.microsoft.com/office/powerpoint/2010/main" val="434701484"/>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par>
                                <p:cTn id="11" presetID="3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fltVal val="0"/>
                                          </p:val>
                                        </p:tav>
                                        <p:tav tm="100000">
                                          <p:val>
                                            <p:strVal val="#ppt_w"/>
                                          </p:val>
                                        </p:tav>
                                      </p:tavLst>
                                    </p:anim>
                                    <p:anim calcmode="lin" valueType="num">
                                      <p:cBhvr>
                                        <p:cTn id="14" dur="1000" fill="hold"/>
                                        <p:tgtEl>
                                          <p:spTgt spid="36"/>
                                        </p:tgtEl>
                                        <p:attrNameLst>
                                          <p:attrName>ppt_h</p:attrName>
                                        </p:attrNameLst>
                                      </p:cBhvr>
                                      <p:tavLst>
                                        <p:tav tm="0">
                                          <p:val>
                                            <p:fltVal val="0"/>
                                          </p:val>
                                        </p:tav>
                                        <p:tav tm="100000">
                                          <p:val>
                                            <p:strVal val="#ppt_h"/>
                                          </p:val>
                                        </p:tav>
                                      </p:tavLst>
                                    </p:anim>
                                    <p:anim calcmode="lin" valueType="num">
                                      <p:cBhvr>
                                        <p:cTn id="15" dur="1000" fill="hold"/>
                                        <p:tgtEl>
                                          <p:spTgt spid="36"/>
                                        </p:tgtEl>
                                        <p:attrNameLst>
                                          <p:attrName>style.rotation</p:attrName>
                                        </p:attrNameLst>
                                      </p:cBhvr>
                                      <p:tavLst>
                                        <p:tav tm="0">
                                          <p:val>
                                            <p:fltVal val="90"/>
                                          </p:val>
                                        </p:tav>
                                        <p:tav tm="100000">
                                          <p:val>
                                            <p:fltVal val="0"/>
                                          </p:val>
                                        </p:tav>
                                      </p:tavLst>
                                    </p:anim>
                                    <p:animEffect transition="in" filter="fade">
                                      <p:cBhvr>
                                        <p:cTn id="16" dur="10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a:solidFill>
            <a:srgbClr val="CD6762"/>
          </a:solidFill>
        </p:spPr>
      </p:pic>
      <p:sp>
        <p:nvSpPr>
          <p:cNvPr id="9" name="Cloud Callout 8"/>
          <p:cNvSpPr/>
          <p:nvPr/>
        </p:nvSpPr>
        <p:spPr>
          <a:xfrm>
            <a:off x="1980936" y="1000415"/>
            <a:ext cx="8798433" cy="4450815"/>
          </a:xfrm>
          <a:prstGeom prst="cloudCallout">
            <a:avLst>
              <a:gd name="adj1" fmla="val -45208"/>
              <a:gd name="adj2" fmla="val 64072"/>
            </a:avLst>
          </a:prstGeom>
          <a:solidFill>
            <a:srgbClr val="FFFFCC"/>
          </a:solidFill>
          <a:ln w="6350" cap="flat" cmpd="sng" algn="ctr">
            <a:solidFill>
              <a:srgbClr val="EDD00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sp>
        <p:nvSpPr>
          <p:cNvPr id="10" name="TextBox 9"/>
          <p:cNvSpPr txBox="1"/>
          <p:nvPr/>
        </p:nvSpPr>
        <p:spPr>
          <a:xfrm>
            <a:off x="2655277" y="2256327"/>
            <a:ext cx="8247184" cy="1938992"/>
          </a:xfrm>
          <a:prstGeom prst="rect">
            <a:avLst/>
          </a:prstGeom>
          <a:noFill/>
        </p:spPr>
        <p:txBody>
          <a:bodyPr wrap="square" rtlCol="0">
            <a:spAutoFit/>
          </a:bodyPr>
          <a:lstStyle/>
          <a:p>
            <a:pPr algn="ctr"/>
            <a:r>
              <a:rPr lang="en-US" sz="4000" b="1" i="1" dirty="0" err="1">
                <a:solidFill>
                  <a:srgbClr val="002060"/>
                </a:solidFill>
                <a:latin typeface="Arial" panose="020B0604020202020204" pitchFamily="34" charset="0"/>
                <a:cs typeface="Arial" panose="020B0604020202020204" pitchFamily="34" charset="0"/>
              </a:rPr>
              <a:t>Em</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có</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suy</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nghĩ</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gì</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về</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những</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người</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phụ</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nữ</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trong</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các</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bức</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tranh</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trên</a:t>
            </a:r>
            <a:r>
              <a:rPr lang="en-US" sz="4000" b="1" i="1" dirty="0">
                <a:solidFill>
                  <a:srgbClr val="002060"/>
                </a:solidFill>
                <a:latin typeface="Arial" panose="020B0604020202020204" pitchFamily="34" charset="0"/>
                <a:cs typeface="Arial" panose="020B0604020202020204" pitchFamily="34" charset="0"/>
              </a:rPr>
              <a:t>?</a:t>
            </a:r>
          </a:p>
        </p:txBody>
      </p:sp>
      <p:sp>
        <p:nvSpPr>
          <p:cNvPr id="11" name="Horizontal Scroll 10"/>
          <p:cNvSpPr/>
          <p:nvPr/>
        </p:nvSpPr>
        <p:spPr>
          <a:xfrm>
            <a:off x="474629" y="1000415"/>
            <a:ext cx="11242741" cy="4459241"/>
          </a:xfrm>
          <a:prstGeom prst="horizontalScroll">
            <a:avLst/>
          </a:prstGeom>
          <a:solidFill>
            <a:srgbClr val="FFFFFF"/>
          </a:solidFill>
          <a:ln w="12700" cap="flat" cmpd="sng" algn="ctr">
            <a:solidFill>
              <a:srgbClr val="EDD003"/>
            </a:solidFill>
            <a:prstDash val="solid"/>
            <a:miter lim="800000"/>
          </a:ln>
          <a:effectLst/>
        </p:spPr>
        <p:txBody>
          <a:bodyPr rtlCol="0" anchor="ctr"/>
          <a:lstStyle/>
          <a:p>
            <a:pPr marL="0" marR="1524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pl-PL"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Bà Nguyễn Thị Định,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Nguyễn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Thị</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Tâm</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chị</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Nguyễn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Thúy</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Hiền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mẹ</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bức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tranh</a:t>
            </a:r>
            <a:r>
              <a:rPr kumimoji="0" lang="en-US" sz="2800" b="1"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1"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Mẹ </a:t>
            </a:r>
            <a:r>
              <a:rPr kumimoji="0" lang="en-US" sz="2800" b="1" i="1"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địu</a:t>
            </a:r>
            <a:r>
              <a:rPr kumimoji="0" lang="en-US" sz="2800" b="1" i="1"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2800" b="1" i="1"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làm</a:t>
            </a:r>
            <a:r>
              <a:rPr kumimoji="0" lang="en-US" sz="2800" b="1" i="1"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1"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nương</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pl-PL"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 đều là những người phụ nữ không chỉ có vai trò quan trọng trong gia đình mà còn góp phần rất lớn vào công cuộc đấu tranh bảo vệ và xây dựng đất nước, trên các lĩnh vực quân sự, khoa học, thể thao, kinh tế.</a:t>
            </a:r>
            <a:endPar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72631232"/>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0" grpId="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CF6934E-FC97-4039-AC7E-DE1EDFA66C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3"/>
            <a:ext cx="12218019" cy="6871989"/>
          </a:xfrm>
          <a:prstGeom prst="rect">
            <a:avLst/>
          </a:prstGeom>
        </p:spPr>
      </p:pic>
      <p:sp>
        <p:nvSpPr>
          <p:cNvPr id="5" name="Rounded Rectangle 4"/>
          <p:cNvSpPr/>
          <p:nvPr/>
        </p:nvSpPr>
        <p:spPr>
          <a:xfrm>
            <a:off x="1143000" y="1761116"/>
            <a:ext cx="10234246" cy="3356007"/>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3">
            <a:extLst>
              <a:ext uri="{FF2B5EF4-FFF2-40B4-BE49-F238E27FC236}">
                <a16:creationId xmlns:a16="http://schemas.microsoft.com/office/drawing/2014/main" id="{042209BE-6887-4D1B-90DF-947CF63C32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9151" y="457678"/>
            <a:ext cx="6858000" cy="1165140"/>
          </a:xfrm>
          <a:prstGeom prst="rect">
            <a:avLst/>
          </a:prstGeom>
        </p:spPr>
      </p:pic>
      <p:sp>
        <p:nvSpPr>
          <p:cNvPr id="7" name="Rectangle 6"/>
          <p:cNvSpPr/>
          <p:nvPr/>
        </p:nvSpPr>
        <p:spPr>
          <a:xfrm>
            <a:off x="3036333" y="410016"/>
            <a:ext cx="6326516" cy="120032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dirty="0" err="1">
                <a:ln/>
                <a:solidFill>
                  <a:srgbClr val="00B0F0"/>
                </a:solidFill>
                <a:latin typeface="#9Slide07 SVNStick A Round" panose="02000503000000000000" pitchFamily="2" charset="0"/>
                <a:cs typeface="Aharoni" panose="02010803020104030203" pitchFamily="2" charset="-79"/>
              </a:rPr>
              <a:t>Suy</a:t>
            </a:r>
            <a:r>
              <a:rPr lang="en-US" sz="7200" b="1" dirty="0">
                <a:ln/>
                <a:solidFill>
                  <a:srgbClr val="00B0F0"/>
                </a:solidFill>
                <a:latin typeface="#9Slide07 SVNStick A Round" panose="02000503000000000000" pitchFamily="2" charset="0"/>
                <a:cs typeface="Aharoni" panose="02010803020104030203" pitchFamily="2" charset="-79"/>
              </a:rPr>
              <a:t> </a:t>
            </a:r>
            <a:r>
              <a:rPr lang="en-US" sz="7200" b="1" dirty="0" err="1">
                <a:ln/>
                <a:solidFill>
                  <a:srgbClr val="00B0F0"/>
                </a:solidFill>
                <a:latin typeface="#9Slide07 SVNStick A Round" panose="02000503000000000000" pitchFamily="2" charset="0"/>
                <a:cs typeface="Aharoni" panose="02010803020104030203" pitchFamily="2" charset="-79"/>
              </a:rPr>
              <a:t>nghĩ</a:t>
            </a:r>
            <a:r>
              <a:rPr lang="en-US" sz="7200" b="1" dirty="0">
                <a:ln/>
                <a:solidFill>
                  <a:srgbClr val="00B0F0"/>
                </a:solidFill>
                <a:latin typeface="#9Slide07 SVNStick A Round" panose="02000503000000000000" pitchFamily="2" charset="0"/>
                <a:cs typeface="Aharoni" panose="02010803020104030203" pitchFamily="2" charset="-79"/>
              </a:rPr>
              <a:t> </a:t>
            </a:r>
            <a:r>
              <a:rPr lang="en-US" sz="7200" b="1" dirty="0" err="1">
                <a:ln/>
                <a:solidFill>
                  <a:srgbClr val="00B0F0"/>
                </a:solidFill>
                <a:latin typeface="#9Slide07 SVNStick A Round" panose="02000503000000000000" pitchFamily="2" charset="0"/>
                <a:cs typeface="Aharoni" panose="02010803020104030203" pitchFamily="2" charset="-79"/>
              </a:rPr>
              <a:t>và</a:t>
            </a:r>
            <a:r>
              <a:rPr lang="en-US" sz="7200" b="1" dirty="0">
                <a:ln/>
                <a:solidFill>
                  <a:srgbClr val="00B0F0"/>
                </a:solidFill>
                <a:latin typeface="#9Slide07 SVNStick A Round" panose="02000503000000000000" pitchFamily="2" charset="0"/>
                <a:cs typeface="Aharoni" panose="02010803020104030203" pitchFamily="2" charset="-79"/>
              </a:rPr>
              <a:t> </a:t>
            </a:r>
            <a:r>
              <a:rPr lang="en-US" sz="7200" b="1" dirty="0" err="1">
                <a:ln/>
                <a:solidFill>
                  <a:srgbClr val="00B0F0"/>
                </a:solidFill>
                <a:latin typeface="#9Slide07 SVNStick A Round" panose="02000503000000000000" pitchFamily="2" charset="0"/>
                <a:cs typeface="Aharoni" panose="02010803020104030203" pitchFamily="2" charset="-79"/>
              </a:rPr>
              <a:t>trả</a:t>
            </a:r>
            <a:r>
              <a:rPr lang="en-US" sz="7200" b="1" dirty="0">
                <a:ln/>
                <a:solidFill>
                  <a:srgbClr val="00B0F0"/>
                </a:solidFill>
                <a:latin typeface="#9Slide07 SVNStick A Round" panose="02000503000000000000" pitchFamily="2" charset="0"/>
                <a:cs typeface="Aharoni" panose="02010803020104030203" pitchFamily="2" charset="-79"/>
              </a:rPr>
              <a:t> </a:t>
            </a:r>
            <a:r>
              <a:rPr lang="en-US" sz="7200" b="1" dirty="0" err="1">
                <a:ln/>
                <a:solidFill>
                  <a:srgbClr val="00B0F0"/>
                </a:solidFill>
                <a:latin typeface="#9Slide07 SVNStick A Round" panose="02000503000000000000" pitchFamily="2" charset="0"/>
                <a:cs typeface="Aharoni" panose="02010803020104030203" pitchFamily="2" charset="-79"/>
              </a:rPr>
              <a:t>lời</a:t>
            </a:r>
            <a:endParaRPr lang="en-US" sz="7200" b="1" dirty="0">
              <a:ln/>
              <a:solidFill>
                <a:srgbClr val="00B0F0"/>
              </a:solidFill>
              <a:latin typeface="#9Slide07 SVNStick A Round" panose="02000503000000000000" pitchFamily="2" charset="0"/>
              <a:cs typeface="Aharoni" panose="02010803020104030203" pitchFamily="2" charset="-79"/>
            </a:endParaRPr>
          </a:p>
        </p:txBody>
      </p:sp>
      <p:sp>
        <p:nvSpPr>
          <p:cNvPr id="8" name="TextBox 7"/>
          <p:cNvSpPr txBox="1"/>
          <p:nvPr/>
        </p:nvSpPr>
        <p:spPr>
          <a:xfrm>
            <a:off x="1455941" y="1934603"/>
            <a:ext cx="9921305" cy="3539430"/>
          </a:xfrm>
          <a:prstGeom prst="rect">
            <a:avLst/>
          </a:prstGeom>
          <a:noFill/>
        </p:spPr>
        <p:txBody>
          <a:bodyPr wrap="square" rtlCol="0">
            <a:spAutoFit/>
          </a:bodyPr>
          <a:lstStyle/>
          <a:p>
            <a:pPr marL="514350" indent="-514350">
              <a:buFontTx/>
              <a:buAutoNum type="arabicPeriod"/>
            </a:pPr>
            <a:r>
              <a:rPr lang="en-US" sz="3200" dirty="0" err="1">
                <a:solidFill>
                  <a:srgbClr val="002060"/>
                </a:solidFill>
                <a:latin typeface="Arial" panose="020B0604020202020204" pitchFamily="34" charset="0"/>
                <a:cs typeface="Arial" panose="020B0604020202020204" pitchFamily="34" charset="0"/>
              </a:rPr>
              <a:t>Em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công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việc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người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phụ</a:t>
            </a:r>
            <a:r>
              <a:rPr lang="en-US" sz="3200" dirty="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nữ</a:t>
            </a:r>
            <a:r>
              <a:rPr lang="en-US" sz="3200">
                <a:solidFill>
                  <a:srgbClr val="002060"/>
                </a:solidFill>
                <a:latin typeface="Arial" panose="020B0604020202020204" pitchFamily="34" charset="0"/>
                <a:cs typeface="Arial" panose="020B0604020202020204" pitchFamily="34" charset="0"/>
              </a:rPr>
              <a:t> trong</a:t>
            </a:r>
            <a:r>
              <a:rPr lang="en-US" sz="3200" dirty="0">
                <a:solidFill>
                  <a:srgbClr val="002060"/>
                </a:solidFill>
                <a:latin typeface="Arial" panose="020B0604020202020204" pitchFamily="34" charset="0"/>
                <a:cs typeface="Arial" panose="020B0604020202020204" pitchFamily="34" charset="0"/>
              </a:rPr>
              <a:t> </a:t>
            </a:r>
            <a:r>
              <a:rPr lang="en-US" sz="3200">
                <a:solidFill>
                  <a:srgbClr val="002060"/>
                </a:solidFill>
                <a:latin typeface="Arial" panose="020B0604020202020204" pitchFamily="34" charset="0"/>
                <a:cs typeface="Arial" panose="020B0604020202020204" pitchFamily="34" charset="0"/>
              </a:rPr>
              <a:t>gia </a:t>
            </a:r>
            <a:r>
              <a:rPr lang="en-US" sz="3200" dirty="0" err="1">
                <a:solidFill>
                  <a:srgbClr val="002060"/>
                </a:solidFill>
                <a:latin typeface="Arial" panose="020B0604020202020204" pitchFamily="34" charset="0"/>
                <a:cs typeface="Arial" panose="020B0604020202020204" pitchFamily="34" charset="0"/>
              </a:rPr>
              <a:t>đình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em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biết</a:t>
            </a:r>
            <a:r>
              <a:rPr lang="en-US" sz="3200" dirty="0">
                <a:solidFill>
                  <a:srgbClr val="002060"/>
                </a:solidFill>
                <a:latin typeface="Arial" panose="020B0604020202020204" pitchFamily="34" charset="0"/>
                <a:cs typeface="Arial" panose="020B0604020202020204" pitchFamily="34" charset="0"/>
              </a:rPr>
              <a:t>.</a:t>
            </a:r>
          </a:p>
          <a:p>
            <a:pPr marL="512763" indent="-512763"/>
            <a:r>
              <a:rPr lang="en-US" sz="3200" dirty="0">
                <a:solidFill>
                  <a:srgbClr val="002060"/>
                </a:solidFill>
                <a:latin typeface="Arial" panose="020B0604020202020204" pitchFamily="34" charset="0"/>
                <a:cs typeface="Arial" panose="020B0604020202020204" pitchFamily="34" charset="0"/>
              </a:rPr>
              <a:t>2. </a:t>
            </a:r>
            <a:r>
              <a:rPr lang="en-US" sz="3200" dirty="0" err="1">
                <a:solidFill>
                  <a:srgbClr val="002060"/>
                </a:solidFill>
                <a:latin typeface="Arial" panose="020B0604020202020204" pitchFamily="34" charset="0"/>
                <a:cs typeface="Arial" panose="020B0604020202020204" pitchFamily="34" charset="0"/>
              </a:rPr>
              <a:t>Em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công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việc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người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phụ</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nữ</a:t>
            </a:r>
            <a:r>
              <a:rPr lang="en-US" sz="3200" dirty="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trong</a:t>
            </a:r>
            <a:r>
              <a:rPr lang="en-US" sz="3200">
                <a:solidFill>
                  <a:srgbClr val="002060"/>
                </a:solidFill>
                <a:latin typeface="Arial" panose="020B0604020202020204" pitchFamily="34" charset="0"/>
                <a:cs typeface="Arial" panose="020B0604020202020204" pitchFamily="34" charset="0"/>
              </a:rPr>
              <a:t>      xã </a:t>
            </a:r>
            <a:r>
              <a:rPr lang="en-US" sz="3200" dirty="0" err="1">
                <a:solidFill>
                  <a:srgbClr val="002060"/>
                </a:solidFill>
                <a:latin typeface="Arial" panose="020B0604020202020204" pitchFamily="34" charset="0"/>
                <a:cs typeface="Arial" panose="020B0604020202020204" pitchFamily="34" charset="0"/>
              </a:rPr>
              <a:t>hội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em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biết</a:t>
            </a:r>
            <a:r>
              <a:rPr lang="en-US" sz="3200" dirty="0">
                <a:solidFill>
                  <a:srgbClr val="002060"/>
                </a:solidFill>
                <a:latin typeface="Arial" panose="020B0604020202020204" pitchFamily="34" charset="0"/>
                <a:cs typeface="Arial" panose="020B0604020202020204" pitchFamily="34" charset="0"/>
              </a:rPr>
              <a:t>.</a:t>
            </a:r>
          </a:p>
          <a:p>
            <a:pPr marL="457200" indent="-457200"/>
            <a:r>
              <a:rPr lang="en-US" sz="3200" dirty="0">
                <a:solidFill>
                  <a:srgbClr val="002060"/>
                </a:solidFill>
                <a:latin typeface="Arial" panose="020B0604020202020204" pitchFamily="34" charset="0"/>
                <a:cs typeface="Arial" panose="020B0604020202020204" pitchFamily="34" charset="0"/>
              </a:rPr>
              <a:t>3. </a:t>
            </a:r>
            <a:r>
              <a:rPr lang="en-US" sz="3200" dirty="0" err="1">
                <a:solidFill>
                  <a:srgbClr val="002060"/>
                </a:solidFill>
                <a:latin typeface="Arial" panose="020B0604020202020204" pitchFamily="34" charset="0"/>
                <a:cs typeface="Arial" panose="020B0604020202020204" pitchFamily="34" charset="0"/>
              </a:rPr>
              <a:t>Hãy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một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số</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người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phụ</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nữ</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Việt</a:t>
            </a:r>
            <a:r>
              <a:rPr lang="en-US" sz="3200" dirty="0">
                <a:solidFill>
                  <a:srgbClr val="002060"/>
                </a:solidFill>
                <a:latin typeface="Arial" panose="020B0604020202020204" pitchFamily="34" charset="0"/>
                <a:cs typeface="Arial" panose="020B0604020202020204" pitchFamily="34" charset="0"/>
              </a:rPr>
              <a:t> Nam “ </a:t>
            </a:r>
            <a:r>
              <a:rPr lang="en-US" sz="3200" dirty="0" err="1">
                <a:solidFill>
                  <a:srgbClr val="002060"/>
                </a:solidFill>
                <a:latin typeface="Arial" panose="020B0604020202020204" pitchFamily="34" charset="0"/>
                <a:cs typeface="Arial" panose="020B0604020202020204" pitchFamily="34" charset="0"/>
              </a:rPr>
              <a:t>đảm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việc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giỏi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việc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em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biết</a:t>
            </a:r>
            <a:r>
              <a:rPr lang="en-US" sz="3200" dirty="0">
                <a:solidFill>
                  <a:srgbClr val="002060"/>
                </a:solidFill>
                <a:latin typeface="Arial" panose="020B0604020202020204" pitchFamily="34" charset="0"/>
                <a:cs typeface="Arial" panose="020B0604020202020204" pitchFamily="34" charset="0"/>
              </a:rPr>
              <a:t>?</a:t>
            </a:r>
          </a:p>
          <a:p>
            <a:endParaRPr lang="en-US" sz="3200" dirty="0">
              <a:solidFill>
                <a:srgbClr val="002060"/>
              </a:solidFill>
              <a:latin typeface="Arial" panose="020B0604020202020204" pitchFamily="34" charset="0"/>
              <a:cs typeface="Arial" panose="020B0604020202020204" pitchFamily="34" charset="0"/>
            </a:endParaRPr>
          </a:p>
        </p:txBody>
      </p:sp>
      <p:pic>
        <p:nvPicPr>
          <p:cNvPr id="9" name="图片 25">
            <a:extLst>
              <a:ext uri="{FF2B5EF4-FFF2-40B4-BE49-F238E27FC236}">
                <a16:creationId xmlns:a16="http://schemas.microsoft.com/office/drawing/2014/main" id="{A21FBE44-88E2-4E94-BC53-6EE7BA26D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46880" y="4941698"/>
            <a:ext cx="2752497" cy="1916302"/>
          </a:xfrm>
          <a:prstGeom prst="rect">
            <a:avLst/>
          </a:prstGeom>
        </p:spPr>
      </p:pic>
      <p:pic>
        <p:nvPicPr>
          <p:cNvPr id="10"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a:off x="-949569" y="4425212"/>
            <a:ext cx="5560027" cy="3134496"/>
          </a:xfrm>
          <a:prstGeom prst="rect">
            <a:avLst/>
          </a:prstGeom>
        </p:spPr>
      </p:pic>
      <p:pic>
        <p:nvPicPr>
          <p:cNvPr id="12" name="图片 4">
            <a:hlinkClick r:id="rId6" action="ppaction://hlinksldjump"/>
          </p:cNvPr>
          <p:cNvPicPr>
            <a:picLocks noChangeAspect="1"/>
          </p:cNvPicPr>
          <p:nvPr/>
        </p:nvPicPr>
        <p:blipFill rotWithShape="1">
          <a:blip r:embed="rId7"/>
          <a:srcRect l="69932" b="1180"/>
          <a:stretch/>
        </p:blipFill>
        <p:spPr>
          <a:xfrm>
            <a:off x="7090211" y="5387108"/>
            <a:ext cx="745674" cy="1495324"/>
          </a:xfrm>
          <a:prstGeom prst="rect">
            <a:avLst/>
          </a:prstGeom>
        </p:spPr>
      </p:pic>
      <p:pic>
        <p:nvPicPr>
          <p:cNvPr id="13" name="图片 4">
            <a:hlinkClick r:id="rId8" action="ppaction://hlinksldjump"/>
          </p:cNvPr>
          <p:cNvPicPr>
            <a:picLocks noChangeAspect="1"/>
          </p:cNvPicPr>
          <p:nvPr/>
        </p:nvPicPr>
        <p:blipFill rotWithShape="1">
          <a:blip r:embed="rId7"/>
          <a:srcRect l="39434" r="29371" b="5835"/>
          <a:stretch/>
        </p:blipFill>
        <p:spPr>
          <a:xfrm>
            <a:off x="6503224" y="5205852"/>
            <a:ext cx="773634" cy="1424897"/>
          </a:xfrm>
          <a:prstGeom prst="rect">
            <a:avLst/>
          </a:prstGeom>
        </p:spPr>
      </p:pic>
      <p:pic>
        <p:nvPicPr>
          <p:cNvPr id="14" name="图片 4">
            <a:hlinkClick r:id="rId6" action="ppaction://hlinksldjump"/>
          </p:cNvPr>
          <p:cNvPicPr>
            <a:picLocks noChangeAspect="1"/>
          </p:cNvPicPr>
          <p:nvPr/>
        </p:nvPicPr>
        <p:blipFill rotWithShape="1">
          <a:blip r:embed="rId7"/>
          <a:srcRect l="-77" t="7463" r="59031" b="-1628"/>
          <a:stretch/>
        </p:blipFill>
        <p:spPr>
          <a:xfrm>
            <a:off x="5740468" y="5318147"/>
            <a:ext cx="1017940" cy="1424897"/>
          </a:xfrm>
          <a:prstGeom prst="rect">
            <a:avLst/>
          </a:prstGeom>
        </p:spPr>
      </p:pic>
    </p:spTree>
    <p:extLst>
      <p:ext uri="{BB962C8B-B14F-4D97-AF65-F5344CB8AC3E}">
        <p14:creationId xmlns:p14="http://schemas.microsoft.com/office/powerpoint/2010/main" val="3182070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arn(inVertical)">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barn(inVertical)">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barn(inVertical)">
                                      <p:cBhvr>
                                        <p:cTn id="34" dur="500"/>
                                        <p:tgtEl>
                                          <p:spTgt spid="8">
                                            <p:txEl>
                                              <p:pRg st="2" end="2"/>
                                            </p:txEl>
                                          </p:spTgt>
                                        </p:tgtEl>
                                      </p:cBhvr>
                                    </p:animEffect>
                                  </p:childTnLst>
                                </p:cTn>
                              </p:par>
                            </p:childTnLst>
                          </p:cTn>
                        </p:par>
                        <p:par>
                          <p:cTn id="35" fill="hold">
                            <p:stCondLst>
                              <p:cond delay="500"/>
                            </p:stCondLst>
                            <p:childTnLst>
                              <p:par>
                                <p:cTn id="36" presetID="42"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par>
                          <p:cTn id="41" fill="hold">
                            <p:stCondLst>
                              <p:cond delay="1500"/>
                            </p:stCondLst>
                            <p:childTnLst>
                              <p:par>
                                <p:cTn id="42" presetID="42" presetClass="entr" presetSubtype="0"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par>
                          <p:cTn id="47" fill="hold">
                            <p:stCondLst>
                              <p:cond delay="2500"/>
                            </p:stCondLst>
                            <p:childTnLst>
                              <p:par>
                                <p:cTn id="48" presetID="42" presetClass="entr" presetSubtype="0"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40678" y="141097"/>
            <a:ext cx="11887200" cy="6505887"/>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794" r="35943"/>
          <a:stretch/>
        </p:blipFill>
        <p:spPr>
          <a:xfrm>
            <a:off x="-1385078" y="4745352"/>
            <a:ext cx="4932460" cy="2780702"/>
          </a:xfrm>
          <a:prstGeom prst="rect">
            <a:avLst/>
          </a:prstGeom>
        </p:spPr>
      </p:pic>
      <p:pic>
        <p:nvPicPr>
          <p:cNvPr id="32"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709" y="447330"/>
            <a:ext cx="2047700" cy="1115038"/>
          </a:xfrm>
          <a:prstGeom prst="rect">
            <a:avLst/>
          </a:prstGeom>
        </p:spPr>
      </p:pic>
      <p:pic>
        <p:nvPicPr>
          <p:cNvPr id="33" name="图片 14">
            <a:extLst>
              <a:ext uri="{FF2B5EF4-FFF2-40B4-BE49-F238E27FC236}">
                <a16:creationId xmlns:a16="http://schemas.microsoft.com/office/drawing/2014/main" id="{32954C8E-A179-4810-ADF1-62EE40BDCA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9356322" y="5050031"/>
            <a:ext cx="2346240" cy="1277603"/>
          </a:xfrm>
          <a:prstGeom prst="rect">
            <a:avLst/>
          </a:prstGeom>
        </p:spPr>
      </p:pic>
      <p:graphicFrame>
        <p:nvGraphicFramePr>
          <p:cNvPr id="35" name="Diagram 34"/>
          <p:cNvGraphicFramePr/>
          <p:nvPr>
            <p:extLst>
              <p:ext uri="{D42A27DB-BD31-4B8C-83A1-F6EECF244321}">
                <p14:modId xmlns:p14="http://schemas.microsoft.com/office/powerpoint/2010/main" val="1570133266"/>
              </p:ext>
            </p:extLst>
          </p:nvPr>
        </p:nvGraphicFramePr>
        <p:xfrm>
          <a:off x="123402" y="404446"/>
          <a:ext cx="12344090" cy="61742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6" name="TextBox 35"/>
          <p:cNvSpPr txBox="1"/>
          <p:nvPr/>
        </p:nvSpPr>
        <p:spPr>
          <a:xfrm>
            <a:off x="6502202" y="840377"/>
            <a:ext cx="4909905" cy="20621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Trong</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gia</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đình</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người</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phụ</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nữ</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làm</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nhiều</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việc</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như</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nấu</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nướng</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dọn</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dẹp</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chăm</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sóc</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con,...</a:t>
            </a:r>
          </a:p>
        </p:txBody>
      </p:sp>
      <p:sp>
        <p:nvSpPr>
          <p:cNvPr id="37" name="TextBox 36"/>
          <p:cNvSpPr txBox="1"/>
          <p:nvPr/>
        </p:nvSpPr>
        <p:spPr>
          <a:xfrm>
            <a:off x="6202986" y="3704506"/>
            <a:ext cx="5255297" cy="255454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Ngoài</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xã</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hội</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phụ</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nữ</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cũng</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làm</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nhiều</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việc</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như</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giáo</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viên</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bác</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sĩ</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kĩ</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sư</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công</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nhân</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có</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người</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giữ</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cương</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vị</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lãnh</a:t>
            </a:r>
            <a:r>
              <a:rPr kumimoji="0" lang="en-US"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 đạo.</a:t>
            </a:r>
            <a:endPar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Box 2"/>
          <p:cNvSpPr txBox="1"/>
          <p:nvPr/>
        </p:nvSpPr>
        <p:spPr>
          <a:xfrm>
            <a:off x="1213338" y="1283677"/>
            <a:ext cx="3569677" cy="1077218"/>
          </a:xfrm>
          <a:prstGeom prst="rect">
            <a:avLst/>
          </a:prstGeom>
          <a:noFill/>
        </p:spPr>
        <p:txBody>
          <a:bodyPr wrap="square" rtlCol="0">
            <a:spAutoFit/>
          </a:bodyPr>
          <a:lstStyle/>
          <a:p>
            <a:pPr lvl="0"/>
            <a:r>
              <a:rPr lang="en-US" sz="3200" dirty="0">
                <a:solidFill>
                  <a:srgbClr val="002060"/>
                </a:solidFill>
                <a:latin typeface="Arial" panose="020B0604020202020204" pitchFamily="34" charset="0"/>
                <a:cs typeface="Arial" panose="020B0604020202020204" pitchFamily="34" charset="0"/>
              </a:rPr>
              <a:t>1. </a:t>
            </a:r>
            <a:r>
              <a:rPr lang="en-US" sz="3200" dirty="0" err="1">
                <a:solidFill>
                  <a:srgbClr val="002060"/>
                </a:solidFill>
                <a:latin typeface="Arial" panose="020B0604020202020204" pitchFamily="34" charset="0"/>
                <a:cs typeface="Arial" panose="020B0604020202020204" pitchFamily="34" charset="0"/>
              </a:rPr>
              <a:t>Người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phụ</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nữ</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trong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đình</a:t>
            </a:r>
            <a:endParaRPr lang="en-US" sz="3200" dirty="0">
              <a:solidFill>
                <a:srgbClr val="002060"/>
              </a:solidFill>
              <a:latin typeface="Arial" panose="020B0604020202020204" pitchFamily="34" charset="0"/>
              <a:cs typeface="Arial" panose="020B0604020202020204" pitchFamily="34" charset="0"/>
            </a:endParaRPr>
          </a:p>
        </p:txBody>
      </p:sp>
      <p:sp>
        <p:nvSpPr>
          <p:cNvPr id="39" name="TextBox 38"/>
          <p:cNvSpPr txBox="1"/>
          <p:nvPr/>
        </p:nvSpPr>
        <p:spPr>
          <a:xfrm>
            <a:off x="1137481" y="4336181"/>
            <a:ext cx="3569677" cy="1077218"/>
          </a:xfrm>
          <a:prstGeom prst="rect">
            <a:avLst/>
          </a:prstGeom>
          <a:noFill/>
        </p:spPr>
        <p:txBody>
          <a:bodyPr wrap="square" rtlCol="0">
            <a:spAutoFit/>
          </a:bodyPr>
          <a:lstStyle/>
          <a:p>
            <a:pPr lvl="0" algn="ctr"/>
            <a:r>
              <a:rPr lang="en-US" sz="3200" dirty="0">
                <a:solidFill>
                  <a:srgbClr val="002060"/>
                </a:solidFill>
                <a:latin typeface="Arial" panose="020B0604020202020204" pitchFamily="34" charset="0"/>
                <a:cs typeface="Arial" panose="020B0604020202020204" pitchFamily="34" charset="0"/>
              </a:rPr>
              <a:t>2. </a:t>
            </a:r>
            <a:r>
              <a:rPr lang="en-US" sz="3200" dirty="0" err="1">
                <a:solidFill>
                  <a:srgbClr val="002060"/>
                </a:solidFill>
                <a:latin typeface="Arial" panose="020B0604020202020204" pitchFamily="34" charset="0"/>
                <a:cs typeface="Arial" panose="020B0604020202020204" pitchFamily="34" charset="0"/>
              </a:rPr>
              <a:t>Người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phụ</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nữ</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trong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xã</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hội</a:t>
            </a:r>
            <a:endParaRPr lang="en-US" sz="3200" dirty="0">
              <a:solidFill>
                <a:srgbClr val="002060"/>
              </a:solidFill>
              <a:latin typeface="Arial" panose="020B0604020202020204" pitchFamily="34" charset="0"/>
              <a:cs typeface="Arial" panose="020B0604020202020204" pitchFamily="34" charset="0"/>
            </a:endParaRPr>
          </a:p>
        </p:txBody>
      </p:sp>
      <p:pic>
        <p:nvPicPr>
          <p:cNvPr id="40" name="图片 25">
            <a:extLst>
              <a:ext uri="{FF2B5EF4-FFF2-40B4-BE49-F238E27FC236}">
                <a16:creationId xmlns:a16="http://schemas.microsoft.com/office/drawing/2014/main" id="{A21FBE44-88E2-4E94-BC53-6EE7BA26D0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901109" y="2426385"/>
            <a:ext cx="1724526" cy="1478888"/>
          </a:xfrm>
          <a:prstGeom prst="rect">
            <a:avLst/>
          </a:prstGeom>
        </p:spPr>
      </p:pic>
    </p:spTree>
    <p:extLst>
      <p:ext uri="{BB962C8B-B14F-4D97-AF65-F5344CB8AC3E}">
        <p14:creationId xmlns:p14="http://schemas.microsoft.com/office/powerpoint/2010/main" val="138561662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p:bldAsOne/>
      </p:bldGraphic>
      <p:bldP spid="36" grpId="0"/>
      <p:bldP spid="37" grpId="0"/>
      <p:bldP spid="3"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8"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9613" y="379777"/>
            <a:ext cx="11412414" cy="6038607"/>
          </a:xfrm>
          <a:prstGeom prst="rect">
            <a:avLst/>
          </a:prstGeom>
          <a:solidFill>
            <a:srgbClr val="CD6762"/>
          </a:solidFill>
        </p:spPr>
      </p:pic>
      <p:sp>
        <p:nvSpPr>
          <p:cNvPr id="14" name="Rounded Rectangle 13"/>
          <p:cNvSpPr/>
          <p:nvPr/>
        </p:nvSpPr>
        <p:spPr>
          <a:xfrm>
            <a:off x="888022" y="1987062"/>
            <a:ext cx="10638692" cy="325315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090246" y="2496823"/>
            <a:ext cx="10234245"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err="1">
                <a:ln/>
                <a:solidFill>
                  <a:srgbClr val="009900">
                    <a:lumMod val="75000"/>
                  </a:srgbClr>
                </a:solidFill>
                <a:latin typeface="等线" panose="020F0502020204030204"/>
              </a:rPr>
              <a:t>Một</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số</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phụ</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nữ</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Việt</a:t>
            </a:r>
            <a:r>
              <a:rPr lang="en-US" sz="5400" b="1" dirty="0">
                <a:ln/>
                <a:solidFill>
                  <a:srgbClr val="009900">
                    <a:lumMod val="75000"/>
                  </a:srgbClr>
                </a:solidFill>
                <a:latin typeface="等线" panose="020F0502020204030204"/>
              </a:rPr>
              <a:t> Nam “</a:t>
            </a:r>
            <a:r>
              <a:rPr lang="en-US" sz="5400" b="1" dirty="0" err="1">
                <a:ln/>
                <a:solidFill>
                  <a:srgbClr val="009900">
                    <a:lumMod val="75000"/>
                  </a:srgbClr>
                </a:solidFill>
                <a:latin typeface="等线" panose="020F0502020204030204"/>
              </a:rPr>
              <a:t>đảm</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việc</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nước</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giỏi</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việc</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nhà</a:t>
            </a:r>
            <a:r>
              <a:rPr lang="en-US" sz="5400" b="1" dirty="0">
                <a:ln/>
                <a:solidFill>
                  <a:srgbClr val="009900">
                    <a:lumMod val="75000"/>
                  </a:srgbClr>
                </a:solidFill>
                <a:latin typeface="等线" panose="020F0502020204030204"/>
              </a:rPr>
              <a:t>”</a:t>
            </a:r>
          </a:p>
        </p:txBody>
      </p:sp>
      <p:pic>
        <p:nvPicPr>
          <p:cNvPr id="60"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flipH="1">
            <a:off x="6492012" y="4390042"/>
            <a:ext cx="6916256" cy="3134496"/>
          </a:xfrm>
          <a:prstGeom prst="rect">
            <a:avLst/>
          </a:prstGeom>
        </p:spPr>
      </p:pic>
    </p:spTree>
    <p:extLst>
      <p:ext uri="{BB962C8B-B14F-4D97-AF65-F5344CB8AC3E}">
        <p14:creationId xmlns:p14="http://schemas.microsoft.com/office/powerpoint/2010/main" val="195761191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heel(1)">
                                      <p:cBhvr>
                                        <p:cTn id="7" dur="2000"/>
                                        <p:tgtEl>
                                          <p:spTgt spid="5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2" name="图片 4">
            <a:extLst>
              <a:ext uri="{FF2B5EF4-FFF2-40B4-BE49-F238E27FC236}">
                <a16:creationId xmlns:a16="http://schemas.microsoft.com/office/drawing/2014/main" id="{3CF6934E-FC97-4039-AC7E-DE1EDFA66C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0" y="-285792"/>
            <a:ext cx="12192000" cy="6857355"/>
          </a:xfrm>
          <a:prstGeom prst="rect">
            <a:avLst/>
          </a:prstGeom>
        </p:spPr>
      </p:pic>
      <p:pic>
        <p:nvPicPr>
          <p:cNvPr id="3" name="-Tiểu Sử Anh Hùng Võ Thị Sáu- - 2D Animated Short Film - Phim hoạt hình lịch sử Việt Na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8069" y="923122"/>
            <a:ext cx="11588262" cy="5679219"/>
          </a:xfrm>
          <a:prstGeom prst="rect">
            <a:avLst/>
          </a:prstGeom>
        </p:spPr>
      </p:pic>
      <p:sp>
        <p:nvSpPr>
          <p:cNvPr id="4" name="TextBox 3"/>
          <p:cNvSpPr txBox="1"/>
          <p:nvPr/>
        </p:nvSpPr>
        <p:spPr>
          <a:xfrm>
            <a:off x="6998676" y="246014"/>
            <a:ext cx="3903784" cy="646331"/>
          </a:xfrm>
          <a:prstGeom prst="rect">
            <a:avLst/>
          </a:prstGeom>
          <a:noFill/>
        </p:spPr>
        <p:txBody>
          <a:bodyPr wrap="square" rtlCol="0">
            <a:spAutoFit/>
          </a:bodyPr>
          <a:lstStyle/>
          <a:p>
            <a:pPr algn="ctr"/>
            <a:r>
              <a:rPr lang="en-US" sz="3600" b="1" i="1" dirty="0" err="1">
                <a:solidFill>
                  <a:srgbClr val="00B050"/>
                </a:solidFill>
                <a:latin typeface="Arial" panose="020B0604020202020204" pitchFamily="34" charset="0"/>
                <a:cs typeface="Arial" panose="020B0604020202020204" pitchFamily="34" charset="0"/>
              </a:rPr>
              <a:t>Chị</a:t>
            </a:r>
            <a:r>
              <a:rPr lang="en-US" sz="3600" b="1" i="1" dirty="0">
                <a:solidFill>
                  <a:srgbClr val="00B050"/>
                </a:solidFill>
                <a:latin typeface="Arial" panose="020B0604020202020204" pitchFamily="34" charset="0"/>
                <a:cs typeface="Arial" panose="020B0604020202020204" pitchFamily="34" charset="0"/>
              </a:rPr>
              <a:t> </a:t>
            </a:r>
            <a:r>
              <a:rPr lang="en-US" sz="3600" b="1" i="1" dirty="0" err="1">
                <a:solidFill>
                  <a:srgbClr val="00B050"/>
                </a:solidFill>
                <a:latin typeface="Arial" panose="020B0604020202020204" pitchFamily="34" charset="0"/>
                <a:cs typeface="Arial" panose="020B0604020202020204" pitchFamily="34" charset="0"/>
              </a:rPr>
              <a:t>Võ</a:t>
            </a:r>
            <a:r>
              <a:rPr lang="en-US" sz="3600" b="1" i="1" dirty="0">
                <a:solidFill>
                  <a:srgbClr val="00B050"/>
                </a:solidFill>
                <a:latin typeface="Arial" panose="020B0604020202020204" pitchFamily="34" charset="0"/>
                <a:cs typeface="Arial" panose="020B0604020202020204" pitchFamily="34" charset="0"/>
              </a:rPr>
              <a:t> </a:t>
            </a:r>
            <a:r>
              <a:rPr lang="en-US" sz="3600" b="1" i="1" dirty="0" err="1">
                <a:solidFill>
                  <a:srgbClr val="00B050"/>
                </a:solidFill>
                <a:latin typeface="Arial" panose="020B0604020202020204" pitchFamily="34" charset="0"/>
                <a:cs typeface="Arial" panose="020B0604020202020204" pitchFamily="34" charset="0"/>
              </a:rPr>
              <a:t>Thị</a:t>
            </a:r>
            <a:r>
              <a:rPr lang="en-US" sz="3600" b="1" i="1" dirty="0">
                <a:solidFill>
                  <a:srgbClr val="00B050"/>
                </a:solidFill>
                <a:latin typeface="Arial" panose="020B0604020202020204" pitchFamily="34" charset="0"/>
                <a:cs typeface="Arial" panose="020B0604020202020204" pitchFamily="34" charset="0"/>
              </a:rPr>
              <a:t> </a:t>
            </a:r>
            <a:r>
              <a:rPr lang="en-US" sz="3600" b="1" i="1" dirty="0" err="1">
                <a:solidFill>
                  <a:srgbClr val="00B050"/>
                </a:solidFill>
                <a:latin typeface="Arial" panose="020B0604020202020204" pitchFamily="34" charset="0"/>
                <a:cs typeface="Arial" panose="020B0604020202020204" pitchFamily="34" charset="0"/>
              </a:rPr>
              <a:t>Sáu</a:t>
            </a:r>
            <a:endParaRPr lang="en-US" sz="3600" b="1" i="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273450"/>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32229" y="246743"/>
            <a:ext cx="11771085" cy="6415314"/>
          </a:xfrm>
          <a:prstGeom prst="rect">
            <a:avLst/>
          </a:prstGeom>
          <a:solidFill>
            <a:srgbClr val="FFFFCC"/>
          </a:solidFill>
          <a:ln>
            <a:solidFill>
              <a:srgbClr val="FFFFC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7"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80913" y="474747"/>
            <a:ext cx="1219199" cy="686396"/>
          </a:xfrm>
          <a:prstGeom prst="rect">
            <a:avLst/>
          </a:prstGeom>
        </p:spPr>
      </p:pic>
      <p:pic>
        <p:nvPicPr>
          <p:cNvPr id="48"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75351">
            <a:off x="261520" y="413266"/>
            <a:ext cx="1146629" cy="624376"/>
          </a:xfrm>
          <a:prstGeom prst="rect">
            <a:avLst/>
          </a:prstGeom>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4879" y="1532979"/>
            <a:ext cx="4637455" cy="33893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1"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457630" y="1092485"/>
            <a:ext cx="58034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Quê</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quán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xã</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Bình</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Ân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huyện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Gò</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Công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Đông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tỉnh</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Tiền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Giang</a:t>
            </a:r>
            <a:r>
              <a:rPr lang="en-US" altLang="en-US" sz="2800" dirty="0">
                <a:solidFill>
                  <a:srgbClr val="002060"/>
                </a:solidFill>
                <a:latin typeface="Arial" panose="020B0604020202020204" pitchFamily="34" charset="0"/>
              </a:rPr>
              <a:t>.</a:t>
            </a:r>
            <a:endParaRPr lang="en-US" altLang="en-US" sz="2800" i="1" dirty="0">
              <a:solidFill>
                <a:srgbClr val="002060"/>
              </a:solidFill>
              <a:latin typeface="Arial" panose="020B0604020202020204" pitchFamily="34" charset="0"/>
            </a:endParaRPr>
          </a:p>
        </p:txBody>
      </p:sp>
      <p:sp>
        <p:nvSpPr>
          <p:cNvPr id="52"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347406" y="2012666"/>
            <a:ext cx="6150567"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Từng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là</a:t>
            </a:r>
            <a:r>
              <a:rPr lang="en-US" altLang="en-US" sz="2800" dirty="0">
                <a:solidFill>
                  <a:srgbClr val="002060"/>
                </a:solidFill>
                <a:latin typeface="Arial" panose="020B0604020202020204" pitchFamily="34" charset="0"/>
              </a:rPr>
              <a:t> </a:t>
            </a:r>
            <a:r>
              <a:rPr lang="en-US" altLang="en-US" sz="2800" dirty="0" err="1">
                <a:solidFill>
                  <a:srgbClr val="FF0000"/>
                </a:solidFill>
                <a:latin typeface="Arial" panose="020B0604020202020204" pitchFamily="34" charset="0"/>
              </a:rPr>
              <a:t>Bí</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thư</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Trung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ương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Đảng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Phó</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Chủ</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tịch</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nước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cộng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hòa</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Xã</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hội</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Chủ</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nghĩa</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Việt</a:t>
            </a:r>
            <a:r>
              <a:rPr lang="en-US" altLang="en-US" sz="2800" dirty="0">
                <a:solidFill>
                  <a:srgbClr val="FF0000"/>
                </a:solidFill>
                <a:latin typeface="Arial" panose="020B0604020202020204" pitchFamily="34" charset="0"/>
              </a:rPr>
              <a:t> Nam </a:t>
            </a:r>
            <a:r>
              <a:rPr lang="en-US" altLang="en-US" sz="2800" i="1" dirty="0">
                <a:solidFill>
                  <a:srgbClr val="002060"/>
                </a:solidFill>
                <a:latin typeface="Arial" panose="020B0604020202020204" pitchFamily="34" charset="0"/>
              </a:rPr>
              <a:t>(</a:t>
            </a:r>
            <a:r>
              <a:rPr lang="en-US" altLang="en-US" sz="2800" i="1" dirty="0" err="1">
                <a:solidFill>
                  <a:srgbClr val="002060"/>
                </a:solidFill>
                <a:latin typeface="Arial" panose="020B0604020202020204" pitchFamily="34" charset="0"/>
              </a:rPr>
              <a:t>nhiệm</a:t>
            </a:r>
            <a:r>
              <a:rPr lang="en-US" altLang="en-US" sz="2800" i="1" dirty="0">
                <a:solidFill>
                  <a:srgbClr val="002060"/>
                </a:solidFill>
                <a:latin typeface="Arial" panose="020B0604020202020204" pitchFamily="34" charset="0"/>
              </a:rPr>
              <a:t> </a:t>
            </a:r>
            <a:r>
              <a:rPr lang="en-US" altLang="en-US" sz="2800" i="1" dirty="0" err="1">
                <a:solidFill>
                  <a:srgbClr val="002060"/>
                </a:solidFill>
                <a:latin typeface="Arial" panose="020B0604020202020204" pitchFamily="34" charset="0"/>
              </a:rPr>
              <a:t>kì</a:t>
            </a:r>
            <a:r>
              <a:rPr lang="en-US" altLang="en-US" sz="2800" i="1" dirty="0">
                <a:solidFill>
                  <a:srgbClr val="002060"/>
                </a:solidFill>
                <a:latin typeface="Arial" panose="020B0604020202020204" pitchFamily="34" charset="0"/>
              </a:rPr>
              <a:t> 2002 -2007); </a:t>
            </a:r>
            <a:r>
              <a:rPr lang="en-US" altLang="en-US" sz="2800" dirty="0" err="1">
                <a:solidFill>
                  <a:srgbClr val="FF0000"/>
                </a:solidFill>
                <a:latin typeface="Arial" panose="020B0604020202020204" pitchFamily="34" charset="0"/>
              </a:rPr>
              <a:t>Phó</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Chủ</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tịch</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Quốc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hội</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nước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Cộng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hòa</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Xã</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hội</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Chủ</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nghĩa</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Việt</a:t>
            </a:r>
            <a:r>
              <a:rPr lang="en-US" altLang="en-US" sz="2800" dirty="0">
                <a:solidFill>
                  <a:srgbClr val="FF0000"/>
                </a:solidFill>
                <a:latin typeface="Arial" panose="020B0604020202020204" pitchFamily="34" charset="0"/>
              </a:rPr>
              <a:t> Nam</a:t>
            </a:r>
            <a:r>
              <a:rPr lang="en-US" altLang="en-US" sz="2800" dirty="0">
                <a:solidFill>
                  <a:srgbClr val="002060"/>
                </a:solidFill>
                <a:latin typeface="Arial" panose="020B0604020202020204" pitchFamily="34" charset="0"/>
              </a:rPr>
              <a:t>; </a:t>
            </a:r>
            <a:r>
              <a:rPr lang="en-US" altLang="en-US" sz="2800" dirty="0" err="1">
                <a:solidFill>
                  <a:srgbClr val="FF0000"/>
                </a:solidFill>
                <a:latin typeface="Arial" panose="020B0604020202020204" pitchFamily="34" charset="0"/>
              </a:rPr>
              <a:t>Chủ</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tịch</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Hội</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Liên</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hiệp</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phụ</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nữ</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Việt</a:t>
            </a:r>
            <a:r>
              <a:rPr lang="en-US" altLang="en-US" sz="2800" dirty="0">
                <a:solidFill>
                  <a:srgbClr val="FF0000"/>
                </a:solidFill>
                <a:latin typeface="Arial" panose="020B0604020202020204" pitchFamily="34" charset="0"/>
              </a:rPr>
              <a:t> Nam</a:t>
            </a:r>
            <a:r>
              <a:rPr lang="en-US" altLang="en-US" sz="2800" dirty="0">
                <a:solidFill>
                  <a:srgbClr val="002060"/>
                </a:solidFill>
                <a:latin typeface="Arial" panose="020B0604020202020204" pitchFamily="34" charset="0"/>
              </a:rPr>
              <a:t>.</a:t>
            </a:r>
          </a:p>
        </p:txBody>
      </p:sp>
      <p:sp>
        <p:nvSpPr>
          <p:cNvPr id="53"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347406" y="5027773"/>
            <a:ext cx="615056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Hiện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đang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là</a:t>
            </a:r>
            <a:r>
              <a:rPr lang="en-US" altLang="en-US" sz="2800" dirty="0">
                <a:solidFill>
                  <a:srgbClr val="002060"/>
                </a:solidFill>
                <a:latin typeface="Arial" panose="020B0604020202020204" pitchFamily="34" charset="0"/>
              </a:rPr>
              <a:t> </a:t>
            </a:r>
            <a:r>
              <a:rPr lang="en-US" altLang="en-US" sz="2800" dirty="0" err="1">
                <a:solidFill>
                  <a:srgbClr val="FF0000"/>
                </a:solidFill>
                <a:latin typeface="Arial" panose="020B0604020202020204" pitchFamily="34" charset="0"/>
              </a:rPr>
              <a:t>Chủ</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tịch</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Hội</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đồng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quản</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lý</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Quỹ</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học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bổng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Vừ</a:t>
            </a:r>
            <a:r>
              <a:rPr lang="en-US" altLang="en-US" sz="2800" dirty="0">
                <a:solidFill>
                  <a:srgbClr val="FF0000"/>
                </a:solidFill>
                <a:latin typeface="Arial" panose="020B0604020202020204" pitchFamily="34" charset="0"/>
              </a:rPr>
              <a:t> A </a:t>
            </a:r>
            <a:r>
              <a:rPr lang="en-US" altLang="en-US" sz="2800" dirty="0" err="1">
                <a:solidFill>
                  <a:srgbClr val="FF0000"/>
                </a:solidFill>
                <a:latin typeface="Arial" panose="020B0604020202020204" pitchFamily="34" charset="0"/>
              </a:rPr>
              <a:t>Dính</a:t>
            </a:r>
            <a:r>
              <a:rPr lang="en-US" altLang="en-US" sz="2800" dirty="0">
                <a:solidFill>
                  <a:srgbClr val="FF0000"/>
                </a:solidFill>
                <a:latin typeface="Arial" panose="020B0604020202020204" pitchFamily="34" charset="0"/>
              </a:rPr>
              <a:t>.</a:t>
            </a:r>
          </a:p>
        </p:txBody>
      </p:sp>
      <p:sp>
        <p:nvSpPr>
          <p:cNvPr id="54" name="文本框 39">
            <a:extLst>
              <a:ext uri="{FF2B5EF4-FFF2-40B4-BE49-F238E27FC236}">
                <a16:creationId xmlns:a16="http://schemas.microsoft.com/office/drawing/2014/main" id="{6B5CAA5F-BC42-4F8D-A4F4-D62BF5693694}"/>
              </a:ext>
            </a:extLst>
          </p:cNvPr>
          <p:cNvSpPr txBox="1"/>
          <p:nvPr/>
        </p:nvSpPr>
        <p:spPr>
          <a:xfrm>
            <a:off x="4260979" y="285232"/>
            <a:ext cx="400017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40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Chính</a:t>
            </a:r>
            <a:r>
              <a:rPr lang="en-US" altLang="zh-CN" sz="4000" b="1"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40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trị</a:t>
            </a:r>
            <a:r>
              <a:rPr lang="en-US" altLang="zh-CN" sz="4000" b="1"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40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gia</a:t>
            </a:r>
            <a:endParaRPr lang="zh-CN" altLang="en-US" sz="4000" b="1"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sp>
        <p:nvSpPr>
          <p:cNvPr id="55" name="Text Box 4">
            <a:extLst>
              <a:ext uri="{FF2B5EF4-FFF2-40B4-BE49-F238E27FC236}">
                <a16:creationId xmlns:a16="http://schemas.microsoft.com/office/drawing/2014/main" id="{F39E9151-3F08-4F5B-8620-5E7E698FDEED}"/>
              </a:ext>
            </a:extLst>
          </p:cNvPr>
          <p:cNvSpPr txBox="1">
            <a:spLocks noChangeArrowheads="1"/>
          </p:cNvSpPr>
          <p:nvPr/>
        </p:nvSpPr>
        <p:spPr bwMode="auto">
          <a:xfrm>
            <a:off x="7254621" y="5462198"/>
            <a:ext cx="4253303" cy="954107"/>
          </a:xfrm>
          <a:prstGeom prst="rect">
            <a:avLst/>
          </a:prstGeom>
          <a:noFill/>
          <a:ln>
            <a:noFill/>
          </a:ln>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err="1">
                <a:ln>
                  <a:noFill/>
                </a:ln>
                <a:solidFill>
                  <a:srgbClr val="FF0000"/>
                </a:solidFill>
                <a:effectLst/>
                <a:uLnTx/>
                <a:uFillTx/>
                <a:latin typeface="Arial" panose="020B0604020202020204" pitchFamily="34" charset="0"/>
              </a:rPr>
              <a:t>Bà</a:t>
            </a:r>
            <a:r>
              <a:rPr kumimoji="0" lang="en-US" altLang="en-US" sz="2800" b="1"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FF0000"/>
                </a:solidFill>
                <a:effectLst/>
                <a:uLnTx/>
                <a:uFillTx/>
                <a:latin typeface="Arial" panose="020B0604020202020204" pitchFamily="34" charset="0"/>
              </a:rPr>
              <a:t>Trương</a:t>
            </a:r>
            <a:r>
              <a:rPr kumimoji="0" lang="en-US" altLang="en-US" sz="2800" b="1"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FF0000"/>
                </a:solidFill>
                <a:effectLst/>
                <a:uLnTx/>
                <a:uFillTx/>
                <a:latin typeface="Arial" panose="020B0604020202020204" pitchFamily="34" charset="0"/>
              </a:rPr>
              <a:t>Mỹ</a:t>
            </a:r>
            <a:r>
              <a:rPr kumimoji="0" lang="en-US" altLang="en-US" sz="2800" b="1"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FF0000"/>
                </a:solidFill>
                <a:effectLst/>
                <a:uLnTx/>
                <a:uFillTx/>
                <a:latin typeface="Arial" panose="020B0604020202020204" pitchFamily="34" charset="0"/>
              </a:rPr>
              <a:t>Hoa</a:t>
            </a:r>
            <a:endParaRPr kumimoji="0" lang="en-US" altLang="en-US" sz="2800" b="1" i="0" u="none" strike="noStrike" kern="0" cap="none" spc="0" normalizeH="0" baseline="0" noProof="0" dirty="0">
              <a:ln>
                <a:noFill/>
              </a:ln>
              <a:solidFill>
                <a:srgbClr val="FF0000"/>
              </a:solidFill>
              <a:effectLst/>
              <a:uLnTx/>
              <a:uFillTx/>
              <a:latin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1" u="none" strike="noStrike" kern="0" cap="none" spc="0" normalizeH="0" baseline="0" noProof="0" dirty="0">
                <a:ln>
                  <a:noFill/>
                </a:ln>
                <a:solidFill>
                  <a:srgbClr val="FF0000"/>
                </a:solidFill>
                <a:effectLst/>
                <a:uLnTx/>
                <a:uFillTx/>
                <a:latin typeface="Arial" panose="020B0604020202020204" pitchFamily="34" charset="0"/>
              </a:rPr>
              <a:t>(18/08/1945)</a:t>
            </a:r>
            <a:endParaRPr kumimoji="0" lang="en-US" altLang="en-US" sz="2800" b="0" i="1" u="none" strike="noStrike" kern="0" cap="none" spc="0" normalizeH="0" baseline="0" noProof="0" dirty="0">
              <a:ln>
                <a:noFill/>
              </a:ln>
              <a:solidFill>
                <a:srgbClr val="FF0000"/>
              </a:solidFill>
              <a:effectLst/>
              <a:uLnTx/>
              <a:uFillTx/>
              <a:latin typeface="Arial" panose="020B0604020202020204" pitchFamily="34" charset="0"/>
            </a:endParaRPr>
          </a:p>
        </p:txBody>
      </p:sp>
    </p:spTree>
    <p:extLst>
      <p:ext uri="{BB962C8B-B14F-4D97-AF65-F5344CB8AC3E}">
        <p14:creationId xmlns:p14="http://schemas.microsoft.com/office/powerpoint/2010/main" val="2573375083"/>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48"/>
                                        </p:tgtEl>
                                        <p:attrNameLst>
                                          <p:attrName>r</p:attrName>
                                        </p:attrNameLst>
                                      </p:cBhvr>
                                    </p:animRot>
                                    <p:animRot by="-240000">
                                      <p:cBhvr>
                                        <p:cTn id="15" dur="200" fill="hold">
                                          <p:stCondLst>
                                            <p:cond delay="200"/>
                                          </p:stCondLst>
                                        </p:cTn>
                                        <p:tgtEl>
                                          <p:spTgt spid="48"/>
                                        </p:tgtEl>
                                        <p:attrNameLst>
                                          <p:attrName>r</p:attrName>
                                        </p:attrNameLst>
                                      </p:cBhvr>
                                    </p:animRot>
                                    <p:animRot by="240000">
                                      <p:cBhvr>
                                        <p:cTn id="16" dur="200" fill="hold">
                                          <p:stCondLst>
                                            <p:cond delay="400"/>
                                          </p:stCondLst>
                                        </p:cTn>
                                        <p:tgtEl>
                                          <p:spTgt spid="48"/>
                                        </p:tgtEl>
                                        <p:attrNameLst>
                                          <p:attrName>r</p:attrName>
                                        </p:attrNameLst>
                                      </p:cBhvr>
                                    </p:animRot>
                                    <p:animRot by="-240000">
                                      <p:cBhvr>
                                        <p:cTn id="17" dur="200" fill="hold">
                                          <p:stCondLst>
                                            <p:cond delay="600"/>
                                          </p:stCondLst>
                                        </p:cTn>
                                        <p:tgtEl>
                                          <p:spTgt spid="48"/>
                                        </p:tgtEl>
                                        <p:attrNameLst>
                                          <p:attrName>r</p:attrName>
                                        </p:attrNameLst>
                                      </p:cBhvr>
                                    </p:animRot>
                                    <p:animRot by="120000">
                                      <p:cBhvr>
                                        <p:cTn id="18" dur="200" fill="hold">
                                          <p:stCondLst>
                                            <p:cond delay="800"/>
                                          </p:stCondLst>
                                        </p:cTn>
                                        <p:tgtEl>
                                          <p:spTgt spid="4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arn(inVertical)">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circle(in)">
                                      <p:cBhvr>
                                        <p:cTn id="28" dur="2000"/>
                                        <p:tgtEl>
                                          <p:spTgt spid="5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circle(in)">
                                      <p:cBhvr>
                                        <p:cTn id="31" dur="2000"/>
                                        <p:tgtEl>
                                          <p:spTgt spid="5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barn(inVertical)">
                                      <p:cBhvr>
                                        <p:cTn id="36" dur="500"/>
                                        <p:tgtEl>
                                          <p:spTgt spid="5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barn(inVertical)">
                                      <p:cBhvr>
                                        <p:cTn id="41" dur="500"/>
                                        <p:tgtEl>
                                          <p:spTgt spid="5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wipe(down)">
                                      <p:cBhvr>
                                        <p:cTn id="4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95E0A413-9694-4ABB-ACB2-0A9299E6FB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7355"/>
          </a:xfrm>
          <a:prstGeom prst="rect">
            <a:avLst/>
          </a:prstGeom>
          <a:solidFill>
            <a:srgbClr val="CD6762"/>
          </a:solidFill>
        </p:spPr>
      </p:pic>
      <p:pic>
        <p:nvPicPr>
          <p:cNvPr id="5" name="图片 3">
            <a:extLst>
              <a:ext uri="{FF2B5EF4-FFF2-40B4-BE49-F238E27FC236}">
                <a16:creationId xmlns:a16="http://schemas.microsoft.com/office/drawing/2014/main" id="{042209BE-6887-4D1B-90DF-947CF63C32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0294" y="1596788"/>
            <a:ext cx="7860822" cy="3463560"/>
          </a:xfrm>
          <a:prstGeom prst="rect">
            <a:avLst/>
          </a:prstGeom>
        </p:spPr>
      </p:pic>
      <p:sp>
        <p:nvSpPr>
          <p:cNvPr id="6" name="文本框 18">
            <a:extLst>
              <a:ext uri="{FF2B5EF4-FFF2-40B4-BE49-F238E27FC236}">
                <a16:creationId xmlns:a16="http://schemas.microsoft.com/office/drawing/2014/main" id="{DF3D8ABD-736B-428A-A784-D0C0763A5D61}"/>
              </a:ext>
            </a:extLst>
          </p:cNvPr>
          <p:cNvSpPr txBox="1"/>
          <p:nvPr/>
        </p:nvSpPr>
        <p:spPr>
          <a:xfrm>
            <a:off x="3609216" y="2262768"/>
            <a:ext cx="9002978" cy="18620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1500" b="1" dirty="0" err="1">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Khởi</a:t>
            </a:r>
            <a:r>
              <a:rPr lang="en-US" altLang="zh-CN" sz="11500" b="1" dirty="0">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altLang="zh-CN" sz="11500" b="1" dirty="0" err="1">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động</a:t>
            </a:r>
            <a:endParaRPr lang="zh-CN" altLang="en-US" sz="11500" b="1" dirty="0">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endParaRPr>
          </a:p>
        </p:txBody>
      </p:sp>
    </p:spTree>
    <p:extLst>
      <p:ext uri="{BB962C8B-B14F-4D97-AF65-F5344CB8AC3E}">
        <p14:creationId xmlns:p14="http://schemas.microsoft.com/office/powerpoint/2010/main" val="4142492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a:solidFill>
            <a:srgbClr val="CD6762"/>
          </a:solidFill>
        </p:spPr>
      </p:pic>
      <p:pic>
        <p:nvPicPr>
          <p:cNvPr id="9" name="Picture 9" descr="tải xuống">
            <a:extLst>
              <a:ext uri="{FF2B5EF4-FFF2-40B4-BE49-F238E27FC236}">
                <a16:creationId xmlns:a16="http://schemas.microsoft.com/office/drawing/2014/main" id="{1F23C546-B681-4B98-8EC1-85A7156216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566" y="397458"/>
            <a:ext cx="3860801" cy="4813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4348795" y="246743"/>
            <a:ext cx="7712576" cy="6342743"/>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 panose="020B0604020202020204" pitchFamily="34" charset="0"/>
              <a:cs typeface="Arial" panose="020B0604020202020204" pitchFamily="34" charset="0"/>
            </a:endParaRPr>
          </a:p>
        </p:txBody>
      </p:sp>
      <p:sp>
        <p:nvSpPr>
          <p:cNvPr id="10" name="Text Box 5">
            <a:extLst>
              <a:ext uri="{FF2B5EF4-FFF2-40B4-BE49-F238E27FC236}">
                <a16:creationId xmlns:a16="http://schemas.microsoft.com/office/drawing/2014/main" id="{8B1E6168-4271-4CED-9569-CE266197153B}"/>
              </a:ext>
            </a:extLst>
          </p:cNvPr>
          <p:cNvSpPr txBox="1">
            <a:spLocks noChangeArrowheads="1"/>
          </p:cNvSpPr>
          <p:nvPr/>
        </p:nvSpPr>
        <p:spPr bwMode="auto">
          <a:xfrm>
            <a:off x="570569" y="5341887"/>
            <a:ext cx="3207657" cy="1384995"/>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ctr" eaLnBrk="1" fontAlgn="base" hangingPunct="1">
              <a:spcBef>
                <a:spcPct val="0"/>
              </a:spcBef>
              <a:spcAft>
                <a:spcPct val="0"/>
              </a:spcAft>
            </a:pPr>
            <a:r>
              <a:rPr lang="en-US" altLang="en-US" sz="2800" b="1" dirty="0" err="1">
                <a:solidFill>
                  <a:srgbClr val="FF0000"/>
                </a:solidFill>
                <a:latin typeface="Times New Roman" panose="02020603050405020304" pitchFamily="18" charset="0"/>
              </a:rPr>
              <a:t>Bà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Nguyễn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Thị</a:t>
            </a:r>
            <a:r>
              <a:rPr lang="en-US" altLang="en-US" sz="2800" b="1" dirty="0">
                <a:solidFill>
                  <a:srgbClr val="FF0000"/>
                </a:solidFill>
                <a:latin typeface="Times New Roman" panose="02020603050405020304" pitchFamily="18" charset="0"/>
              </a:rPr>
              <a:t> Kim </a:t>
            </a:r>
            <a:r>
              <a:rPr lang="en-US" altLang="en-US" sz="2800" b="1" dirty="0" err="1">
                <a:solidFill>
                  <a:srgbClr val="FF0000"/>
                </a:solidFill>
                <a:latin typeface="Times New Roman" panose="02020603050405020304" pitchFamily="18" charset="0"/>
              </a:rPr>
              <a:t>Ngân</a:t>
            </a:r>
            <a:endParaRPr lang="en-US" altLang="en-US" sz="2800" b="1" dirty="0">
              <a:solidFill>
                <a:srgbClr val="FF0000"/>
              </a:solidFill>
              <a:latin typeface="Times New Roman" panose="02020603050405020304" pitchFamily="18" charset="0"/>
            </a:endParaRPr>
          </a:p>
          <a:p>
            <a:pPr algn="ctr" eaLnBrk="1" fontAlgn="base" hangingPunct="1">
              <a:spcBef>
                <a:spcPct val="0"/>
              </a:spcBef>
              <a:spcAft>
                <a:spcPct val="0"/>
              </a:spcAft>
            </a:pPr>
            <a:r>
              <a:rPr lang="en-US" altLang="en-US" sz="2800" b="1" i="1" dirty="0">
                <a:solidFill>
                  <a:srgbClr val="FF0000"/>
                </a:solidFill>
                <a:latin typeface="Times New Roman" panose="02020603050405020304" pitchFamily="18" charset="0"/>
              </a:rPr>
              <a:t>(12/04/1954) </a:t>
            </a:r>
          </a:p>
        </p:txBody>
      </p:sp>
      <p:sp>
        <p:nvSpPr>
          <p:cNvPr id="11"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4597933" y="1309744"/>
            <a:ext cx="695142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Quê</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quán</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xã</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Châu</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Hòa</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huyện</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Giồng</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Tôm</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tỉnh</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Bến</a:t>
            </a:r>
            <a:r>
              <a:rPr lang="en-US" altLang="en-US" sz="2400" dirty="0">
                <a:solidFill>
                  <a:srgbClr val="002060"/>
                </a:solidFill>
                <a:latin typeface="Arial" panose="020B0604020202020204" pitchFamily="34" charset="0"/>
              </a:rPr>
              <a:t> Tre.</a:t>
            </a:r>
            <a:endParaRPr lang="en-US" altLang="en-US" sz="2400" i="1" dirty="0">
              <a:solidFill>
                <a:srgbClr val="002060"/>
              </a:solidFill>
              <a:latin typeface="Arial" panose="020B0604020202020204" pitchFamily="34" charset="0"/>
            </a:endParaRPr>
          </a:p>
        </p:txBody>
      </p:sp>
      <p:sp>
        <p:nvSpPr>
          <p:cNvPr id="12"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4510935" y="2243994"/>
            <a:ext cx="740529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Từng</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là</a:t>
            </a:r>
            <a:r>
              <a:rPr lang="en-US" altLang="en-US" sz="2400" dirty="0">
                <a:solidFill>
                  <a:srgbClr val="002060"/>
                </a:solidFill>
                <a:latin typeface="Arial" panose="020B0604020202020204" pitchFamily="34" charset="0"/>
              </a:rPr>
              <a:t> </a:t>
            </a:r>
            <a:r>
              <a:rPr lang="en-US" altLang="en-US" sz="2400" dirty="0" err="1">
                <a:solidFill>
                  <a:srgbClr val="FF0000"/>
                </a:solidFill>
                <a:latin typeface="Arial" panose="020B0604020202020204" pitchFamily="34" charset="0"/>
              </a:rPr>
              <a:t>Phó</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Chủ</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tịch</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Quốc</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hội</a:t>
            </a:r>
            <a:r>
              <a:rPr lang="en-US" altLang="en-US" sz="2400" dirty="0">
                <a:solidFill>
                  <a:srgbClr val="FF0000"/>
                </a:solidFill>
                <a:latin typeface="Arial" panose="020B0604020202020204" pitchFamily="34" charset="0"/>
              </a:rPr>
              <a:t> </a:t>
            </a:r>
            <a:r>
              <a:rPr lang="en-US" altLang="en-US" sz="2400" i="1" dirty="0">
                <a:solidFill>
                  <a:srgbClr val="002060"/>
                </a:solidFill>
                <a:latin typeface="Arial" panose="020B0604020202020204" pitchFamily="34" charset="0"/>
              </a:rPr>
              <a:t>(2011 -2016); </a:t>
            </a:r>
            <a:r>
              <a:rPr lang="en-US" altLang="en-US" sz="2400" dirty="0" err="1">
                <a:solidFill>
                  <a:srgbClr val="002060"/>
                </a:solidFill>
                <a:latin typeface="Arial" panose="020B0604020202020204" pitchFamily="34" charset="0"/>
              </a:rPr>
              <a:t>Bộ</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trưởng</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Bộ</a:t>
            </a:r>
            <a:r>
              <a:rPr lang="en-US" altLang="en-US" sz="2400" dirty="0">
                <a:solidFill>
                  <a:srgbClr val="FF0000"/>
                </a:solidFill>
                <a:latin typeface="Arial" panose="020B0604020202020204" pitchFamily="34" charset="0"/>
              </a:rPr>
              <a:t> Lao </a:t>
            </a:r>
            <a:r>
              <a:rPr lang="en-US" altLang="en-US" sz="2400" dirty="0" err="1">
                <a:solidFill>
                  <a:srgbClr val="FF0000"/>
                </a:solidFill>
                <a:latin typeface="Arial" panose="020B0604020202020204" pitchFamily="34" charset="0"/>
              </a:rPr>
              <a:t>động</a:t>
            </a:r>
            <a:r>
              <a:rPr lang="en-US" altLang="en-US" sz="2400" dirty="0">
                <a:solidFill>
                  <a:srgbClr val="FF0000"/>
                </a:solidFill>
                <a:latin typeface="Arial" panose="020B0604020202020204" pitchFamily="34" charset="0"/>
              </a:rPr>
              <a:t> – </a:t>
            </a:r>
            <a:r>
              <a:rPr lang="en-US" altLang="en-US" sz="2400" dirty="0" err="1">
                <a:solidFill>
                  <a:srgbClr val="FF0000"/>
                </a:solidFill>
                <a:latin typeface="Arial" panose="020B0604020202020204" pitchFamily="34" charset="0"/>
              </a:rPr>
              <a:t>Thương</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binh</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và</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xã</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hội</a:t>
            </a:r>
            <a:r>
              <a:rPr lang="en-US" altLang="en-US" sz="2400" dirty="0">
                <a:solidFill>
                  <a:srgbClr val="FF0000"/>
                </a:solidFill>
                <a:latin typeface="Arial" panose="020B0604020202020204" pitchFamily="34" charset="0"/>
              </a:rPr>
              <a:t> </a:t>
            </a:r>
            <a:r>
              <a:rPr lang="en-US" altLang="en-US" sz="2400" dirty="0">
                <a:solidFill>
                  <a:srgbClr val="002060"/>
                </a:solidFill>
                <a:latin typeface="Arial" panose="020B0604020202020204" pitchFamily="34" charset="0"/>
              </a:rPr>
              <a:t>(2007 – 2011); </a:t>
            </a:r>
            <a:r>
              <a:rPr lang="en-US" altLang="en-US" sz="2400" dirty="0" err="1">
                <a:solidFill>
                  <a:srgbClr val="002060"/>
                </a:solidFill>
                <a:latin typeface="Arial" panose="020B0604020202020204" pitchFamily="34" charset="0"/>
              </a:rPr>
              <a:t>Thứ</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trưởng</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thường</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trực</a:t>
            </a:r>
            <a:r>
              <a:rPr lang="en-US" altLang="en-US" sz="2400" dirty="0">
                <a:solidFill>
                  <a:srgbClr val="002060"/>
                </a:solidFill>
                <a:latin typeface="Arial" panose="020B0604020202020204" pitchFamily="34" charset="0"/>
              </a:rPr>
              <a:t> </a:t>
            </a:r>
            <a:r>
              <a:rPr lang="en-US" altLang="en-US" sz="2400" dirty="0" err="1">
                <a:solidFill>
                  <a:srgbClr val="FF0000"/>
                </a:solidFill>
                <a:latin typeface="Arial" panose="020B0604020202020204" pitchFamily="34" charset="0"/>
              </a:rPr>
              <a:t>Bộ</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Công</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Thương</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Bí</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thư</a:t>
            </a:r>
            <a:r>
              <a:rPr lang="en-US" altLang="en-US" sz="2400" dirty="0">
                <a:solidFill>
                  <a:srgbClr val="002060"/>
                </a:solidFill>
                <a:latin typeface="Arial" panose="020B0604020202020204" pitchFamily="34" charset="0"/>
              </a:rPr>
              <a:t> </a:t>
            </a:r>
            <a:r>
              <a:rPr lang="en-US" altLang="en-US" sz="2400" dirty="0" err="1">
                <a:solidFill>
                  <a:srgbClr val="FF0000"/>
                </a:solidFill>
                <a:latin typeface="Arial" panose="020B0604020202020204" pitchFamily="34" charset="0"/>
              </a:rPr>
              <a:t>Tỉnh</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ủy</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Hải</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Dương</a:t>
            </a:r>
            <a:r>
              <a:rPr lang="en-US" altLang="en-US" sz="2400" dirty="0">
                <a:solidFill>
                  <a:srgbClr val="FF0000"/>
                </a:solidFill>
                <a:latin typeface="Arial" panose="020B0604020202020204" pitchFamily="34" charset="0"/>
              </a:rPr>
              <a:t> </a:t>
            </a:r>
            <a:r>
              <a:rPr lang="en-US" altLang="en-US" sz="2400" dirty="0">
                <a:solidFill>
                  <a:srgbClr val="002060"/>
                </a:solidFill>
                <a:latin typeface="Arial" panose="020B0604020202020204" pitchFamily="34" charset="0"/>
              </a:rPr>
              <a:t>(2002 – 2006); </a:t>
            </a:r>
            <a:r>
              <a:rPr lang="en-US" altLang="en-US" sz="2400" dirty="0" err="1">
                <a:solidFill>
                  <a:srgbClr val="002060"/>
                </a:solidFill>
                <a:latin typeface="Arial" panose="020B0604020202020204" pitchFamily="34" charset="0"/>
              </a:rPr>
              <a:t>Thứ</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trưởng</a:t>
            </a:r>
            <a:r>
              <a:rPr lang="en-US" altLang="en-US" sz="2400" dirty="0">
                <a:solidFill>
                  <a:srgbClr val="002060"/>
                </a:solidFill>
                <a:latin typeface="Arial" panose="020B0604020202020204" pitchFamily="34" charset="0"/>
              </a:rPr>
              <a:t> </a:t>
            </a:r>
            <a:r>
              <a:rPr lang="en-US" altLang="en-US" sz="2400" dirty="0" err="1">
                <a:solidFill>
                  <a:srgbClr val="FF0000"/>
                </a:solidFill>
                <a:latin typeface="Arial" panose="020B0604020202020204" pitchFamily="34" charset="0"/>
              </a:rPr>
              <a:t>Bộ</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Tài</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chính</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Giám</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đốc</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Sở</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Tài</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chính</a:t>
            </a:r>
            <a:r>
              <a:rPr lang="en-US" altLang="en-US" sz="2400" dirty="0">
                <a:solidFill>
                  <a:srgbClr val="002060"/>
                </a:solidFill>
                <a:latin typeface="Arial" panose="020B0604020202020204" pitchFamily="34" charset="0"/>
              </a:rPr>
              <a:t> </a:t>
            </a:r>
            <a:r>
              <a:rPr lang="en-US" altLang="en-US" sz="2400" dirty="0" err="1">
                <a:solidFill>
                  <a:srgbClr val="FF0000"/>
                </a:solidFill>
                <a:latin typeface="Arial" panose="020B0604020202020204" pitchFamily="34" charset="0"/>
              </a:rPr>
              <a:t>Bến</a:t>
            </a:r>
            <a:r>
              <a:rPr lang="en-US" altLang="en-US" sz="2400" dirty="0">
                <a:solidFill>
                  <a:srgbClr val="FF0000"/>
                </a:solidFill>
                <a:latin typeface="Arial" panose="020B0604020202020204" pitchFamily="34" charset="0"/>
              </a:rPr>
              <a:t> Tre </a:t>
            </a:r>
            <a:r>
              <a:rPr lang="en-US" altLang="en-US" sz="2400" dirty="0">
                <a:solidFill>
                  <a:srgbClr val="002060"/>
                </a:solidFill>
                <a:latin typeface="Arial" panose="020B0604020202020204" pitchFamily="34" charset="0"/>
              </a:rPr>
              <a:t>(1991-1998).</a:t>
            </a:r>
          </a:p>
        </p:txBody>
      </p:sp>
      <p:sp>
        <p:nvSpPr>
          <p:cNvPr id="13"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4510935" y="4514320"/>
            <a:ext cx="7325092" cy="1569660"/>
          </a:xfrm>
          <a:prstGeom prst="rect">
            <a:avLst/>
          </a:prstGeom>
          <a:noFill/>
          <a:ln>
            <a:noFill/>
          </a:ln>
          <a:effec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002060"/>
                </a:solidFill>
                <a:effectLst/>
                <a:uLnTx/>
                <a:uFillTx/>
                <a:latin typeface="Arial" panose="020B0604020202020204" pitchFamily="34" charset="0"/>
              </a:rPr>
              <a:t>Hiện</a:t>
            </a:r>
            <a:r>
              <a:rPr kumimoji="0" lang="en-US" altLang="en-US" sz="2400" b="0"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002060"/>
                </a:solidFill>
                <a:effectLst/>
                <a:uLnTx/>
                <a:uFillTx/>
                <a:latin typeface="Arial" panose="020B0604020202020204" pitchFamily="34" charset="0"/>
              </a:rPr>
              <a:t>đang</a:t>
            </a:r>
            <a:r>
              <a:rPr kumimoji="0" lang="en-US" altLang="en-US" sz="2400" b="0"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002060"/>
                </a:solidFill>
                <a:effectLst/>
                <a:uLnTx/>
                <a:uFillTx/>
                <a:latin typeface="Arial" panose="020B0604020202020204" pitchFamily="34" charset="0"/>
              </a:rPr>
              <a:t>là</a:t>
            </a:r>
            <a:r>
              <a:rPr kumimoji="0" lang="en-US" altLang="en-US" sz="2400" b="0"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Chủ</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tịch</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Quốc</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hội</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002060"/>
                </a:solidFill>
                <a:effectLst/>
                <a:uLnTx/>
                <a:uFillTx/>
                <a:latin typeface="Arial" panose="020B0604020202020204" pitchFamily="34" charset="0"/>
              </a:rPr>
              <a:t>thứ</a:t>
            </a:r>
            <a:r>
              <a:rPr kumimoji="0" lang="en-US" altLang="en-US" sz="2400" b="0" i="0" u="none" strike="noStrike" kern="0" cap="none" spc="0" normalizeH="0" baseline="0" noProof="0" dirty="0">
                <a:ln>
                  <a:noFill/>
                </a:ln>
                <a:solidFill>
                  <a:srgbClr val="002060"/>
                </a:solidFill>
                <a:effectLst/>
                <a:uLnTx/>
                <a:uFillTx/>
                <a:latin typeface="Arial" panose="020B0604020202020204" pitchFamily="34" charset="0"/>
              </a:rPr>
              <a:t> 8 </a:t>
            </a:r>
            <a:r>
              <a:rPr kumimoji="0" lang="en-US" altLang="en-US" sz="2400" b="0" i="0" u="none" strike="noStrike" kern="0" cap="none" spc="0" normalizeH="0" baseline="0" noProof="0" dirty="0" err="1">
                <a:ln>
                  <a:noFill/>
                </a:ln>
                <a:solidFill>
                  <a:srgbClr val="002060"/>
                </a:solidFill>
                <a:effectLst/>
                <a:uLnTx/>
                <a:uFillTx/>
                <a:latin typeface="Arial" panose="020B0604020202020204" pitchFamily="34" charset="0"/>
              </a:rPr>
              <a:t>của</a:t>
            </a:r>
            <a:r>
              <a:rPr kumimoji="0" lang="en-US" altLang="en-US" sz="2400" b="0"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002060"/>
                </a:solidFill>
                <a:effectLst/>
                <a:uLnTx/>
                <a:uFillTx/>
                <a:latin typeface="Arial" panose="020B0604020202020204" pitchFamily="34" charset="0"/>
              </a:rPr>
              <a:t>nước</a:t>
            </a:r>
            <a:r>
              <a:rPr kumimoji="0" lang="en-US" altLang="en-US" sz="2400" b="0"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Cộng</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hòa</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Xã</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hội</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chủ</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nghĩa</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Việt</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Nam; </a:t>
            </a:r>
            <a:r>
              <a:rPr kumimoji="0" lang="en-US" altLang="en-US" sz="2400" b="0" i="0" u="none" strike="noStrike" kern="0" cap="none" spc="0" normalizeH="0" baseline="0" noProof="0" dirty="0" err="1">
                <a:ln>
                  <a:noFill/>
                </a:ln>
                <a:solidFill>
                  <a:srgbClr val="002060"/>
                </a:solidFill>
                <a:effectLst/>
                <a:uLnTx/>
                <a:uFillTx/>
                <a:latin typeface="Arial" panose="020B0604020202020204" pitchFamily="34" charset="0"/>
              </a:rPr>
              <a:t>Chủ</a:t>
            </a:r>
            <a:r>
              <a:rPr kumimoji="0" lang="en-US" altLang="en-US" sz="2400" b="0"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002060"/>
                </a:solidFill>
                <a:effectLst/>
                <a:uLnTx/>
                <a:uFillTx/>
                <a:latin typeface="Arial" panose="020B0604020202020204" pitchFamily="34" charset="0"/>
              </a:rPr>
              <a:t>tịch</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Hội</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đồng</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bầu</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cử</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Quốc</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gia</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Việt</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Nam;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Đại</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biểu</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quốc</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hội</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Việt</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Nam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khóa</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XIV (2016 – 2021).</a:t>
            </a:r>
          </a:p>
        </p:txBody>
      </p:sp>
      <p:sp>
        <p:nvSpPr>
          <p:cNvPr id="14" name="文本框 39">
            <a:extLst>
              <a:ext uri="{FF2B5EF4-FFF2-40B4-BE49-F238E27FC236}">
                <a16:creationId xmlns:a16="http://schemas.microsoft.com/office/drawing/2014/main" id="{6B5CAA5F-BC42-4F8D-A4F4-D62BF5693694}"/>
              </a:ext>
            </a:extLst>
          </p:cNvPr>
          <p:cNvSpPr txBox="1"/>
          <p:nvPr/>
        </p:nvSpPr>
        <p:spPr>
          <a:xfrm>
            <a:off x="6204995" y="560160"/>
            <a:ext cx="400017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Chính</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trị</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gia</a:t>
            </a:r>
            <a:endParaRPr lang="zh-CN" altLang="en-US" sz="3600" b="1"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385146086"/>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70" decel="100000"/>
                                        <p:tgtEl>
                                          <p:spTgt spid="10"/>
                                        </p:tgtEl>
                                      </p:cBhvr>
                                    </p:animEffect>
                                    <p:animScale>
                                      <p:cBhvr>
                                        <p:cTn id="12" dur="770" decel="100000"/>
                                        <p:tgtEl>
                                          <p:spTgt spid="10"/>
                                        </p:tgtEl>
                                      </p:cBhvr>
                                      <p:from x="10000" y="10000"/>
                                      <p:to x="200000" y="450000"/>
                                    </p:animScale>
                                    <p:animScale>
                                      <p:cBhvr>
                                        <p:cTn id="13" dur="1230" accel="100000" fill="hold">
                                          <p:stCondLst>
                                            <p:cond delay="770"/>
                                          </p:stCondLst>
                                        </p:cTn>
                                        <p:tgtEl>
                                          <p:spTgt spid="10"/>
                                        </p:tgtEl>
                                      </p:cBhvr>
                                      <p:from x="200000" y="450000"/>
                                      <p:to x="100000" y="100000"/>
                                    </p:animScale>
                                    <p:set>
                                      <p:cBhvr>
                                        <p:cTn id="14" dur="770" fill="hold"/>
                                        <p:tgtEl>
                                          <p:spTgt spid="10"/>
                                        </p:tgtEl>
                                        <p:attrNameLst>
                                          <p:attrName>ppt_x</p:attrName>
                                        </p:attrNameLst>
                                      </p:cBhvr>
                                      <p:to>
                                        <p:strVal val="(0.5)"/>
                                      </p:to>
                                    </p:set>
                                    <p:anim from="(0.5)" to="(#ppt_x)" calcmode="lin" valueType="num">
                                      <p:cBhvr>
                                        <p:cTn id="15" dur="1230" accel="100000" fill="hold">
                                          <p:stCondLst>
                                            <p:cond delay="770"/>
                                          </p:stCondLst>
                                        </p:cTn>
                                        <p:tgtEl>
                                          <p:spTgt spid="10"/>
                                        </p:tgtEl>
                                        <p:attrNameLst>
                                          <p:attrName>ppt_x</p:attrName>
                                        </p:attrNameLst>
                                      </p:cBhvr>
                                    </p:anim>
                                    <p:set>
                                      <p:cBhvr>
                                        <p:cTn id="16" dur="770" fill="hold"/>
                                        <p:tgtEl>
                                          <p:spTgt spid="10"/>
                                        </p:tgtEl>
                                        <p:attrNameLst>
                                          <p:attrName>ppt_y</p:attrName>
                                        </p:attrNameLst>
                                      </p:cBhvr>
                                      <p:to>
                                        <p:strVal val="(#ppt_y+0.4)"/>
                                      </p:to>
                                    </p:set>
                                    <p:anim from="(#ppt_y+0.4)" to="(#ppt_y)" calcmode="lin" valueType="num">
                                      <p:cBhvr>
                                        <p:cTn id="17" dur="1230" accel="100000" fill="hold">
                                          <p:stCondLst>
                                            <p:cond delay="770"/>
                                          </p:stCondLst>
                                        </p:cTn>
                                        <p:tgtEl>
                                          <p:spTgt spid="10"/>
                                        </p:tgtEl>
                                        <p:attrNameLst>
                                          <p:attrName>ppt_y</p:attrName>
                                        </p:attrNameLst>
                                      </p:cBhvr>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7" presetClass="entr" presetSubtype="1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7" name="文本框 39">
            <a:extLst>
              <a:ext uri="{FF2B5EF4-FFF2-40B4-BE49-F238E27FC236}">
                <a16:creationId xmlns:a16="http://schemas.microsoft.com/office/drawing/2014/main" id="{6B5CAA5F-BC42-4F8D-A4F4-D62BF5693694}"/>
              </a:ext>
            </a:extLst>
          </p:cNvPr>
          <p:cNvSpPr txBox="1"/>
          <p:nvPr/>
        </p:nvSpPr>
        <p:spPr>
          <a:xfrm>
            <a:off x="4093926" y="527938"/>
            <a:ext cx="400017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err="1">
                <a:solidFill>
                  <a:srgbClr val="82AE00">
                    <a:lumMod val="50000"/>
                  </a:srgbClr>
                </a:solidFill>
                <a:latin typeface="Arial" panose="020B0604020202020204" pitchFamily="34" charset="0"/>
                <a:ea typeface="Tahoma" panose="020B0604030504040204" pitchFamily="34" charset="0"/>
                <a:cs typeface="Arial" panose="020B0604020202020204" pitchFamily="34" charset="0"/>
              </a:rPr>
              <a:t>Doanh</a:t>
            </a:r>
            <a:r>
              <a:rPr lang="en-US" altLang="zh-CN" sz="3600" b="1" dirty="0">
                <a:solidFill>
                  <a:srgbClr val="82AE00">
                    <a:lumMod val="50000"/>
                  </a:srgbClr>
                </a:solidFill>
                <a:latin typeface="Arial" panose="020B0604020202020204" pitchFamily="34" charset="0"/>
                <a:ea typeface="Tahoma" panose="020B0604030504040204" pitchFamily="34" charset="0"/>
                <a:cs typeface="Arial" panose="020B0604020202020204" pitchFamily="34" charset="0"/>
              </a:rPr>
              <a:t> </a:t>
            </a:r>
            <a:r>
              <a:rPr lang="en-US" altLang="zh-CN" sz="3600" b="1" dirty="0" err="1">
                <a:solidFill>
                  <a:srgbClr val="82AE00">
                    <a:lumMod val="50000"/>
                  </a:srgbClr>
                </a:solidFill>
                <a:latin typeface="Arial" panose="020B0604020202020204" pitchFamily="34" charset="0"/>
                <a:ea typeface="Tahoma" panose="020B0604030504040204" pitchFamily="34" charset="0"/>
                <a:cs typeface="Arial" panose="020B0604020202020204" pitchFamily="34" charset="0"/>
              </a:rPr>
              <a:t>nhân</a:t>
            </a:r>
            <a:endParaRPr lang="zh-CN" altLang="en-US"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44" y="1186570"/>
            <a:ext cx="5559970" cy="4172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6394725" y="1186570"/>
            <a:ext cx="4725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Quê</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quán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Hà</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Nội</a:t>
            </a:r>
            <a:endParaRPr lang="en-US" altLang="en-US" sz="2800" i="1" dirty="0">
              <a:solidFill>
                <a:srgbClr val="002060"/>
              </a:solidFill>
              <a:latin typeface="Arial" panose="020B0604020202020204" pitchFamily="34" charset="0"/>
            </a:endParaRPr>
          </a:p>
        </p:txBody>
      </p:sp>
      <p:sp>
        <p:nvSpPr>
          <p:cNvPr id="40" name="Text Box 5">
            <a:extLst>
              <a:ext uri="{FF2B5EF4-FFF2-40B4-BE49-F238E27FC236}">
                <a16:creationId xmlns:a16="http://schemas.microsoft.com/office/drawing/2014/main" id="{8B1E6168-4271-4CED-9569-CE266197153B}"/>
              </a:ext>
            </a:extLst>
          </p:cNvPr>
          <p:cNvSpPr txBox="1">
            <a:spLocks noChangeArrowheads="1"/>
          </p:cNvSpPr>
          <p:nvPr/>
        </p:nvSpPr>
        <p:spPr bwMode="auto">
          <a:xfrm>
            <a:off x="808812" y="5506351"/>
            <a:ext cx="501043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ctr" eaLnBrk="1" fontAlgn="base" hangingPunct="1">
              <a:spcBef>
                <a:spcPct val="0"/>
              </a:spcBef>
              <a:spcAft>
                <a:spcPct val="0"/>
              </a:spcAft>
            </a:pPr>
            <a:r>
              <a:rPr lang="en-US" altLang="en-US" sz="2800" b="1" dirty="0" err="1">
                <a:solidFill>
                  <a:srgbClr val="FF0000"/>
                </a:solidFill>
                <a:latin typeface="Times New Roman" panose="02020603050405020304" pitchFamily="18" charset="0"/>
              </a:rPr>
              <a:t>Bà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Nguyễn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Thị</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Phương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Thảo</a:t>
            </a:r>
            <a:endParaRPr lang="en-US" altLang="en-US" sz="2800" b="1" dirty="0">
              <a:solidFill>
                <a:srgbClr val="FF0000"/>
              </a:solidFill>
              <a:latin typeface="Times New Roman" panose="02020603050405020304" pitchFamily="18" charset="0"/>
            </a:endParaRPr>
          </a:p>
          <a:p>
            <a:pPr algn="ctr" eaLnBrk="1" fontAlgn="base" hangingPunct="1">
              <a:spcBef>
                <a:spcPct val="0"/>
              </a:spcBef>
              <a:spcAft>
                <a:spcPct val="0"/>
              </a:spcAft>
            </a:pPr>
            <a:r>
              <a:rPr lang="en-US" altLang="en-US" sz="2800" b="1" i="1" dirty="0">
                <a:solidFill>
                  <a:srgbClr val="FF0000"/>
                </a:solidFill>
                <a:latin typeface="Times New Roman" panose="02020603050405020304" pitchFamily="18" charset="0"/>
              </a:rPr>
              <a:t>(07/06/1970) </a:t>
            </a:r>
          </a:p>
        </p:txBody>
      </p:sp>
      <p:sp>
        <p:nvSpPr>
          <p:cNvPr id="41"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6372755" y="1702207"/>
            <a:ext cx="4900041" cy="417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lnSpc>
                <a:spcPct val="92000"/>
              </a:lnSpc>
              <a:spcBef>
                <a:spcPct val="50000"/>
              </a:spcBef>
              <a:spcAft>
                <a:spcPct val="0"/>
              </a:spcAft>
            </a:pP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Bà</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là</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một</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nữ</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doanh</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nhân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tỷ</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phú</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hiện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trên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cương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vị</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là</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tổng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giám</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đốc</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của</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Vietjet</a:t>
            </a:r>
            <a:r>
              <a:rPr lang="en-US" altLang="en-US" sz="2800" dirty="0">
                <a:solidFill>
                  <a:srgbClr val="002060"/>
                </a:solidFill>
                <a:latin typeface="Arial" panose="020B0604020202020204" pitchFamily="34" charset="0"/>
              </a:rPr>
              <a:t> Air, </a:t>
            </a:r>
            <a:r>
              <a:rPr lang="en-US" altLang="en-US" sz="2800" dirty="0" err="1">
                <a:solidFill>
                  <a:srgbClr val="002060"/>
                </a:solidFill>
                <a:latin typeface="Arial" panose="020B0604020202020204" pitchFamily="34" charset="0"/>
              </a:rPr>
              <a:t>Phó</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chủ</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tịch</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thường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trực</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Hội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đồng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quản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trị</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Ngân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hàng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HDBank</a:t>
            </a:r>
            <a:r>
              <a:rPr lang="en-US" altLang="en-US" sz="2800">
                <a:solidFill>
                  <a:srgbClr val="002060"/>
                </a:solidFill>
                <a:latin typeface="Arial" panose="020B0604020202020204" pitchFamily="34" charset="0"/>
              </a:rPr>
              <a:t>. </a:t>
            </a:r>
          </a:p>
          <a:p>
            <a:pPr fontAlgn="base">
              <a:lnSpc>
                <a:spcPct val="92000"/>
              </a:lnSpc>
              <a:spcBef>
                <a:spcPct val="50000"/>
              </a:spcBef>
              <a:spcAft>
                <a:spcPct val="0"/>
              </a:spcAft>
            </a:pPr>
            <a:r>
              <a:rPr lang="en-US" altLang="en-US" sz="2800">
                <a:solidFill>
                  <a:srgbClr val="002060"/>
                </a:solidFill>
                <a:latin typeface="Arial" panose="020B0604020202020204" pitchFamily="34" charset="0"/>
              </a:rPr>
              <a:t>Bà </a:t>
            </a:r>
            <a:r>
              <a:rPr lang="en-US" altLang="en-US" sz="2800" dirty="0" err="1">
                <a:solidFill>
                  <a:srgbClr val="002060"/>
                </a:solidFill>
                <a:latin typeface="Arial" panose="020B0604020202020204" pitchFamily="34" charset="0"/>
              </a:rPr>
              <a:t>là</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người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Việt</a:t>
            </a:r>
            <a:r>
              <a:rPr lang="en-US" altLang="en-US" sz="2800" dirty="0">
                <a:solidFill>
                  <a:srgbClr val="002060"/>
                </a:solidFill>
                <a:latin typeface="Arial" panose="020B0604020202020204" pitchFamily="34" charset="0"/>
              </a:rPr>
              <a:t> Nam </a:t>
            </a:r>
            <a:r>
              <a:rPr lang="en-US" altLang="en-US" sz="2800" dirty="0" err="1">
                <a:solidFill>
                  <a:srgbClr val="002060"/>
                </a:solidFill>
                <a:latin typeface="Arial" panose="020B0604020202020204" pitchFamily="34" charset="0"/>
              </a:rPr>
              <a:t>thứ</a:t>
            </a:r>
            <a:r>
              <a:rPr lang="en-US" altLang="en-US" sz="2800" dirty="0">
                <a:solidFill>
                  <a:srgbClr val="002060"/>
                </a:solidFill>
                <a:latin typeface="Arial" panose="020B0604020202020204" pitchFamily="34" charset="0"/>
              </a:rPr>
              <a:t> 2 </a:t>
            </a:r>
            <a:r>
              <a:rPr lang="en-US" altLang="en-US" sz="2800" dirty="0" err="1">
                <a:solidFill>
                  <a:srgbClr val="002060"/>
                </a:solidFill>
                <a:latin typeface="Arial" panose="020B0604020202020204" pitchFamily="34" charset="0"/>
              </a:rPr>
              <a:t>được</a:t>
            </a:r>
            <a:r>
              <a:rPr lang="en-US" altLang="en-US" sz="2800" dirty="0">
                <a:solidFill>
                  <a:srgbClr val="002060"/>
                </a:solidFill>
                <a:latin typeface="Arial" panose="020B0604020202020204" pitchFamily="34" charset="0"/>
              </a:rPr>
              <a:t> Forbes </a:t>
            </a:r>
            <a:r>
              <a:rPr lang="en-US" altLang="en-US" sz="2800" dirty="0" err="1">
                <a:solidFill>
                  <a:srgbClr val="002060"/>
                </a:solidFill>
                <a:latin typeface="Arial" panose="020B0604020202020204" pitchFamily="34" charset="0"/>
              </a:rPr>
              <a:t>ghi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nhận</a:t>
            </a:r>
            <a:r>
              <a:rPr lang="en-US" altLang="en-US" sz="2800" dirty="0">
                <a:solidFill>
                  <a:srgbClr val="002060"/>
                </a:solidFill>
                <a:latin typeface="Arial" panose="020B0604020202020204" pitchFamily="34" charset="0"/>
              </a:rPr>
              <a:t> </a:t>
            </a:r>
            <a:r>
              <a:rPr lang="en-US" altLang="en-US" sz="2800" err="1">
                <a:solidFill>
                  <a:srgbClr val="002060"/>
                </a:solidFill>
                <a:latin typeface="Arial" panose="020B0604020202020204" pitchFamily="34" charset="0"/>
              </a:rPr>
              <a:t>là</a:t>
            </a:r>
            <a:r>
              <a:rPr lang="en-US" altLang="en-US" sz="2800">
                <a:solidFill>
                  <a:srgbClr val="002060"/>
                </a:solidFill>
                <a:latin typeface="Arial" panose="020B0604020202020204" pitchFamily="34" charset="0"/>
              </a:rPr>
              <a:t> </a:t>
            </a:r>
          </a:p>
          <a:p>
            <a:pPr fontAlgn="base">
              <a:lnSpc>
                <a:spcPct val="92000"/>
              </a:lnSpc>
              <a:spcBef>
                <a:spcPct val="50000"/>
              </a:spcBef>
              <a:spcAft>
                <a:spcPct val="0"/>
              </a:spcAft>
            </a:pPr>
            <a:r>
              <a:rPr lang="en-US" altLang="en-US" sz="3200">
                <a:solidFill>
                  <a:srgbClr val="C00000"/>
                </a:solidFill>
                <a:latin typeface="Arial" panose="020B0604020202020204" pitchFamily="34" charset="0"/>
              </a:rPr>
              <a:t>tỷ </a:t>
            </a:r>
            <a:r>
              <a:rPr lang="en-US" altLang="en-US" sz="3200" dirty="0" err="1">
                <a:solidFill>
                  <a:srgbClr val="C00000"/>
                </a:solidFill>
                <a:latin typeface="Arial" panose="020B0604020202020204" pitchFamily="34" charset="0"/>
              </a:rPr>
              <a:t>phú</a:t>
            </a:r>
            <a:r>
              <a:rPr lang="en-US" altLang="en-US" sz="3200" dirty="0">
                <a:solidFill>
                  <a:srgbClr val="C00000"/>
                </a:solidFill>
                <a:latin typeface="Arial" panose="020B0604020202020204" pitchFamily="34" charset="0"/>
              </a:rPr>
              <a:t> USD.</a:t>
            </a:r>
          </a:p>
        </p:txBody>
      </p:sp>
      <p:pic>
        <p:nvPicPr>
          <p:cNvPr id="42" name="图片 11">
            <a:extLst>
              <a:ext uri="{FF2B5EF4-FFF2-40B4-BE49-F238E27FC236}">
                <a16:creationId xmlns:a16="http://schemas.microsoft.com/office/drawing/2014/main" id="{C2976825-9287-4074-A902-60E8EE2606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906" t="-1" b="57501"/>
          <a:stretch/>
        </p:blipFill>
        <p:spPr>
          <a:xfrm>
            <a:off x="7221988" y="0"/>
            <a:ext cx="4970012" cy="2156346"/>
          </a:xfrm>
          <a:prstGeom prst="rect">
            <a:avLst/>
          </a:prstGeom>
          <a:noFill/>
        </p:spPr>
      </p:pic>
    </p:spTree>
    <p:extLst>
      <p:ext uri="{BB962C8B-B14F-4D97-AF65-F5344CB8AC3E}">
        <p14:creationId xmlns:p14="http://schemas.microsoft.com/office/powerpoint/2010/main" val="1910205325"/>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0"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8" name="图片 3">
            <a:extLst>
              <a:ext uri="{FF2B5EF4-FFF2-40B4-BE49-F238E27FC236}">
                <a16:creationId xmlns:a16="http://schemas.microsoft.com/office/drawing/2014/main" id="{042209BE-6887-4D1B-90DF-947CF63C3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5382" y="98822"/>
            <a:ext cx="3863660" cy="826168"/>
          </a:xfrm>
          <a:prstGeom prst="rect">
            <a:avLst/>
          </a:prstGeom>
          <a:noFill/>
          <a:ln>
            <a:noFill/>
          </a:ln>
        </p:spPr>
      </p:pic>
      <p:sp>
        <p:nvSpPr>
          <p:cNvPr id="59" name="文本框 39">
            <a:extLst>
              <a:ext uri="{FF2B5EF4-FFF2-40B4-BE49-F238E27FC236}">
                <a16:creationId xmlns:a16="http://schemas.microsoft.com/office/drawing/2014/main" id="{6B5CAA5F-BC42-4F8D-A4F4-D62BF5693694}"/>
              </a:ext>
            </a:extLst>
          </p:cNvPr>
          <p:cNvSpPr txBox="1"/>
          <p:nvPr/>
        </p:nvSpPr>
        <p:spPr>
          <a:xfrm>
            <a:off x="3965144" y="188740"/>
            <a:ext cx="324413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Ca </a:t>
            </a:r>
            <a:r>
              <a:rPr lang="en-US" altLang="zh-CN" sz="3600" b="1" dirty="0" err="1">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sĩ</a:t>
            </a:r>
            <a:r>
              <a:rPr lang="en-US" altLang="zh-CN"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Mỹ</a:t>
            </a:r>
            <a:r>
              <a:rPr lang="en-US" altLang="zh-CN"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Tâm</a:t>
            </a:r>
            <a:r>
              <a:rPr lang="en-US" altLang="zh-CN"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 </a:t>
            </a:r>
            <a:endParaRPr lang="zh-CN" altLang="en-US"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438" y="1014908"/>
            <a:ext cx="4664293" cy="5141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1"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5728707" y="1997218"/>
            <a:ext cx="47254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Quê</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quán</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Đà</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Nẵng</a:t>
            </a:r>
            <a:endParaRPr lang="en-US" altLang="en-US" sz="3200" i="1" dirty="0">
              <a:solidFill>
                <a:srgbClr val="002060"/>
              </a:solidFill>
              <a:latin typeface="Arial" panose="020B0604020202020204" pitchFamily="34" charset="0"/>
            </a:endParaRPr>
          </a:p>
        </p:txBody>
      </p:sp>
      <p:sp>
        <p:nvSpPr>
          <p:cNvPr id="62"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5728707" y="2569070"/>
            <a:ext cx="537989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Chị</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là</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một</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nữ</a:t>
            </a:r>
            <a:r>
              <a:rPr lang="en-US" altLang="en-US" sz="3200" dirty="0">
                <a:solidFill>
                  <a:srgbClr val="002060"/>
                </a:solidFill>
                <a:latin typeface="Arial" panose="020B0604020202020204" pitchFamily="34" charset="0"/>
              </a:rPr>
              <a:t> ca </a:t>
            </a:r>
            <a:r>
              <a:rPr lang="en-US" altLang="en-US" sz="3200" dirty="0" err="1">
                <a:solidFill>
                  <a:srgbClr val="002060"/>
                </a:solidFill>
                <a:latin typeface="Arial" panose="020B0604020202020204" pitchFamily="34" charset="0"/>
              </a:rPr>
              <a:t>sĩ</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kiêm</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sáng</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tác</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nhạc</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đạo</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diễn</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diễn</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viên</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và</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giám</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khảo</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truyền</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hình</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người</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Việt</a:t>
            </a:r>
            <a:r>
              <a:rPr lang="en-US" altLang="en-US" sz="3200" dirty="0">
                <a:solidFill>
                  <a:srgbClr val="002060"/>
                </a:solidFill>
                <a:latin typeface="Arial" panose="020B0604020202020204" pitchFamily="34" charset="0"/>
              </a:rPr>
              <a:t> Nam.</a:t>
            </a:r>
          </a:p>
        </p:txBody>
      </p:sp>
    </p:spTree>
    <p:extLst>
      <p:ext uri="{BB962C8B-B14F-4D97-AF65-F5344CB8AC3E}">
        <p14:creationId xmlns:p14="http://schemas.microsoft.com/office/powerpoint/2010/main" val="1613658721"/>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decel="50000" fill="hold">
                                          <p:stCondLst>
                                            <p:cond delay="0"/>
                                          </p:stCondLst>
                                        </p:cTn>
                                        <p:tgtEl>
                                          <p:spTgt spid="5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8"/>
                                        </p:tgtEl>
                                        <p:attrNameLst>
                                          <p:attrName>ppt_w</p:attrName>
                                        </p:attrNameLst>
                                      </p:cBhvr>
                                      <p:tavLst>
                                        <p:tav tm="0">
                                          <p:val>
                                            <p:strVal val="#ppt_w*.05"/>
                                          </p:val>
                                        </p:tav>
                                        <p:tav tm="100000">
                                          <p:val>
                                            <p:strVal val="#ppt_w"/>
                                          </p:val>
                                        </p:tav>
                                      </p:tavLst>
                                    </p:anim>
                                    <p:anim calcmode="lin" valueType="num">
                                      <p:cBhvr>
                                        <p:cTn id="10" dur="1000" fill="hold"/>
                                        <p:tgtEl>
                                          <p:spTgt spid="5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8"/>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strVal val="#ppt_h"/>
                                          </p:val>
                                        </p:tav>
                                        <p:tav tm="100000">
                                          <p:val>
                                            <p:strVal val="#ppt_h"/>
                                          </p:val>
                                        </p:tav>
                                      </p:tavLst>
                                    </p:anim>
                                  </p:childTnLst>
                                </p:cTn>
                              </p:par>
                              <p:par>
                                <p:cTn id="20" presetID="31"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1000" fill="hold"/>
                                        <p:tgtEl>
                                          <p:spTgt spid="60"/>
                                        </p:tgtEl>
                                        <p:attrNameLst>
                                          <p:attrName>ppt_w</p:attrName>
                                        </p:attrNameLst>
                                      </p:cBhvr>
                                      <p:tavLst>
                                        <p:tav tm="0">
                                          <p:val>
                                            <p:fltVal val="0"/>
                                          </p:val>
                                        </p:tav>
                                        <p:tav tm="100000">
                                          <p:val>
                                            <p:strVal val="#ppt_w"/>
                                          </p:val>
                                        </p:tav>
                                      </p:tavLst>
                                    </p:anim>
                                    <p:anim calcmode="lin" valueType="num">
                                      <p:cBhvr>
                                        <p:cTn id="23" dur="1000" fill="hold"/>
                                        <p:tgtEl>
                                          <p:spTgt spid="60"/>
                                        </p:tgtEl>
                                        <p:attrNameLst>
                                          <p:attrName>ppt_h</p:attrName>
                                        </p:attrNameLst>
                                      </p:cBhvr>
                                      <p:tavLst>
                                        <p:tav tm="0">
                                          <p:val>
                                            <p:fltVal val="0"/>
                                          </p:val>
                                        </p:tav>
                                        <p:tav tm="100000">
                                          <p:val>
                                            <p:strVal val="#ppt_h"/>
                                          </p:val>
                                        </p:tav>
                                      </p:tavLst>
                                    </p:anim>
                                    <p:anim calcmode="lin" valueType="num">
                                      <p:cBhvr>
                                        <p:cTn id="24" dur="1000" fill="hold"/>
                                        <p:tgtEl>
                                          <p:spTgt spid="60"/>
                                        </p:tgtEl>
                                        <p:attrNameLst>
                                          <p:attrName>style.rotation</p:attrName>
                                        </p:attrNameLst>
                                      </p:cBhvr>
                                      <p:tavLst>
                                        <p:tav tm="0">
                                          <p:val>
                                            <p:fltVal val="90"/>
                                          </p:val>
                                        </p:tav>
                                        <p:tav tm="100000">
                                          <p:val>
                                            <p:fltVal val="0"/>
                                          </p:val>
                                        </p:tav>
                                      </p:tavLst>
                                    </p:anim>
                                    <p:animEffect transition="in" filter="fade">
                                      <p:cBhvr>
                                        <p:cTn id="25" dur="10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arn(inVertical)">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barn(inVertical)">
                                      <p:cBhvr>
                                        <p:cTn id="3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B98074D-8F4E-4D39-8483-8608E116E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7" name="图片 6">
            <a:extLst>
              <a:ext uri="{FF2B5EF4-FFF2-40B4-BE49-F238E27FC236}">
                <a16:creationId xmlns:a16="http://schemas.microsoft.com/office/drawing/2014/main" id="{BE908AF0-DCFD-40D4-AFDB-7B1F5B95B7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flipH="1">
            <a:off x="8096088" y="4836612"/>
            <a:ext cx="4658151" cy="2620962"/>
          </a:xfrm>
          <a:prstGeom prst="rect">
            <a:avLst/>
          </a:prstGeom>
        </p:spPr>
      </p:pic>
      <p:pic>
        <p:nvPicPr>
          <p:cNvPr id="13" name="图片 12">
            <a:extLst>
              <a:ext uri="{FF2B5EF4-FFF2-40B4-BE49-F238E27FC236}">
                <a16:creationId xmlns:a16="http://schemas.microsoft.com/office/drawing/2014/main" id="{1614C85B-1666-46A9-AA1A-6E1A4962BF34}"/>
              </a:ext>
            </a:extLst>
          </p:cNvPr>
          <p:cNvPicPr>
            <a:picLocks noChangeAspect="1"/>
          </p:cNvPicPr>
          <p:nvPr/>
        </p:nvPicPr>
        <p:blipFill rotWithShape="1">
          <a:blip r:embed="rId6">
            <a:extLst>
              <a:ext uri="{28A0092B-C50C-407E-A947-70E740481C1C}">
                <a14:useLocalDpi xmlns:a14="http://schemas.microsoft.com/office/drawing/2010/main" val="0"/>
              </a:ext>
            </a:extLst>
          </a:blip>
          <a:srcRect l="45079" t="42755" r="13903" b="34356"/>
          <a:stretch/>
        </p:blipFill>
        <p:spPr>
          <a:xfrm flipH="1">
            <a:off x="-903466" y="4446400"/>
            <a:ext cx="4466528" cy="3489048"/>
          </a:xfrm>
          <a:prstGeom prst="rect">
            <a:avLst/>
          </a:prstGeom>
        </p:spPr>
      </p:pic>
      <p:pic>
        <p:nvPicPr>
          <p:cNvPr id="44" name="Picture 2" descr="vanh-vi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6693" y="926497"/>
            <a:ext cx="3950979" cy="42940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6" name="文本框 39">
            <a:extLst>
              <a:ext uri="{FF2B5EF4-FFF2-40B4-BE49-F238E27FC236}">
                <a16:creationId xmlns:a16="http://schemas.microsoft.com/office/drawing/2014/main" id="{6B5CAA5F-BC42-4F8D-A4F4-D62BF5693694}"/>
              </a:ext>
            </a:extLst>
          </p:cNvPr>
          <p:cNvSpPr txBox="1"/>
          <p:nvPr/>
        </p:nvSpPr>
        <p:spPr>
          <a:xfrm>
            <a:off x="4095912" y="220443"/>
            <a:ext cx="400017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Vận</a:t>
            </a:r>
            <a:r>
              <a:rPr lang="en-US" altLang="zh-CN" sz="3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altLang="zh-CN"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động</a:t>
            </a:r>
            <a:r>
              <a:rPr lang="en-US" altLang="zh-CN" sz="3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altLang="zh-CN"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viên</a:t>
            </a:r>
            <a:endParaRPr lang="zh-CN" altLang="en-US" sz="3200" b="1" dirty="0">
              <a:solidFill>
                <a:srgbClr val="FFFF00"/>
              </a:solidFill>
              <a:latin typeface="Tahoma" panose="020B0604030504040204" pitchFamily="34" charset="0"/>
              <a:ea typeface="微软雅黑" panose="020B0503020204020204" pitchFamily="34" charset="-122"/>
              <a:cs typeface="Tahoma" panose="020B0604030504040204" pitchFamily="34" charset="0"/>
            </a:endParaRPr>
          </a:p>
        </p:txBody>
      </p:sp>
      <p:sp>
        <p:nvSpPr>
          <p:cNvPr id="2" name="Rounded Rectangle 1"/>
          <p:cNvSpPr/>
          <p:nvPr/>
        </p:nvSpPr>
        <p:spPr>
          <a:xfrm>
            <a:off x="493398" y="926497"/>
            <a:ext cx="6421055" cy="42940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2" name="TextBox 51"/>
          <p:cNvSpPr txBox="1"/>
          <p:nvPr/>
        </p:nvSpPr>
        <p:spPr>
          <a:xfrm>
            <a:off x="493399" y="1093370"/>
            <a:ext cx="6489893"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Nguyễn</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Thị</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Ánh</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Viên</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Kình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ngư</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số</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1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của</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thể</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thao</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Việt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Nam</a:t>
            </a:r>
          </a:p>
        </p:txBody>
      </p:sp>
      <p:sp>
        <p:nvSpPr>
          <p:cNvPr id="53"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682388" y="2063698"/>
            <a:ext cx="5719737" cy="2893100"/>
          </a:xfrm>
          <a:prstGeom prst="rect">
            <a:avLst/>
          </a:prstGeom>
          <a:noFill/>
          <a:ln>
            <a:noFill/>
          </a:ln>
          <a:effec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Chị</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là</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cựu</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nữ</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vận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động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viên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bơi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lội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của</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đội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tuyển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Bơi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lội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Quốc</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gia</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Việt</a:t>
            </a:r>
            <a:r>
              <a:rPr lang="en-US" altLang="en-US" sz="2800" dirty="0">
                <a:solidFill>
                  <a:srgbClr val="002060"/>
                </a:solidFill>
                <a:latin typeface="Arial" panose="020B0604020202020204" pitchFamily="34" charset="0"/>
              </a:rPr>
              <a:t> Nam.</a:t>
            </a:r>
          </a:p>
          <a:p>
            <a:pPr fontAlgn="base">
              <a:spcBef>
                <a:spcPct val="50000"/>
              </a:spcBef>
              <a:spcAft>
                <a:spcPct val="0"/>
              </a:spcAft>
            </a:pP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Khi</a:t>
            </a:r>
            <a:r>
              <a:rPr lang="en-US" altLang="en-US" sz="2800" dirty="0">
                <a:solidFill>
                  <a:srgbClr val="002060"/>
                </a:solidFill>
                <a:latin typeface="Arial" panose="020B0604020202020204" pitchFamily="34" charset="0"/>
              </a:rPr>
              <a:t> 19 </a:t>
            </a:r>
            <a:r>
              <a:rPr lang="en-US" altLang="en-US" sz="2800" dirty="0" err="1">
                <a:solidFill>
                  <a:srgbClr val="002060"/>
                </a:solidFill>
                <a:latin typeface="Arial" panose="020B0604020202020204" pitchFamily="34" charset="0"/>
              </a:rPr>
              <a:t>tuổi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chị</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đã</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giành</a:t>
            </a:r>
            <a:r>
              <a:rPr lang="en-US" altLang="en-US" sz="2800" dirty="0">
                <a:solidFill>
                  <a:srgbClr val="002060"/>
                </a:solidFill>
                <a:latin typeface="Arial" panose="020B0604020202020204" pitchFamily="34" charset="0"/>
              </a:rPr>
              <a:t> 8 </a:t>
            </a:r>
            <a:r>
              <a:rPr lang="en-US" altLang="en-US" sz="2800" dirty="0" err="1">
                <a:solidFill>
                  <a:srgbClr val="002060"/>
                </a:solidFill>
                <a:latin typeface="Arial" panose="020B0604020202020204" pitchFamily="34" charset="0"/>
              </a:rPr>
              <a:t>huy</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chương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vàng</a:t>
            </a:r>
            <a:r>
              <a:rPr lang="en-US" altLang="en-US" sz="2800" dirty="0">
                <a:solidFill>
                  <a:srgbClr val="002060"/>
                </a:solidFill>
                <a:latin typeface="Arial" panose="020B0604020202020204" pitchFamily="34" charset="0"/>
              </a:rPr>
              <a:t>, 1 </a:t>
            </a:r>
            <a:r>
              <a:rPr lang="en-US" altLang="en-US" sz="2800" dirty="0" err="1">
                <a:solidFill>
                  <a:srgbClr val="002060"/>
                </a:solidFill>
                <a:latin typeface="Arial" panose="020B0604020202020204" pitchFamily="34" charset="0"/>
              </a:rPr>
              <a:t>huy</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chương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bạc</a:t>
            </a:r>
            <a:r>
              <a:rPr lang="en-US" altLang="en-US" sz="2800" dirty="0">
                <a:solidFill>
                  <a:srgbClr val="002060"/>
                </a:solidFill>
                <a:latin typeface="Arial" panose="020B0604020202020204" pitchFamily="34" charset="0"/>
              </a:rPr>
              <a:t>, 1 </a:t>
            </a:r>
            <a:r>
              <a:rPr lang="en-US" altLang="en-US" sz="2800" dirty="0" err="1">
                <a:solidFill>
                  <a:srgbClr val="002060"/>
                </a:solidFill>
                <a:latin typeface="Arial" panose="020B0604020202020204" pitchFamily="34" charset="0"/>
              </a:rPr>
              <a:t>huy</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chương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đồng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cho</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Việt</a:t>
            </a:r>
            <a:r>
              <a:rPr lang="en-US" altLang="en-US" sz="2800" dirty="0">
                <a:solidFill>
                  <a:srgbClr val="002060"/>
                </a:solidFill>
                <a:latin typeface="Arial" panose="020B0604020202020204" pitchFamily="34" charset="0"/>
              </a:rPr>
              <a:t> Nam.</a:t>
            </a:r>
          </a:p>
        </p:txBody>
      </p:sp>
      <p:pic>
        <p:nvPicPr>
          <p:cNvPr id="54" name="图片 49">
            <a:extLst>
              <a:ext uri="{FF2B5EF4-FFF2-40B4-BE49-F238E27FC236}">
                <a16:creationId xmlns:a16="http://schemas.microsoft.com/office/drawing/2014/main" id="{1C53A9F2-5E2E-4AE8-8C5D-9244E02922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27647" flipH="1">
            <a:off x="3097168" y="5102307"/>
            <a:ext cx="1548989" cy="1756330"/>
          </a:xfrm>
          <a:prstGeom prst="rect">
            <a:avLst/>
          </a:prstGeom>
        </p:spPr>
      </p:pic>
    </p:spTree>
    <p:extLst>
      <p:ext uri="{BB962C8B-B14F-4D97-AF65-F5344CB8AC3E}">
        <p14:creationId xmlns:p14="http://schemas.microsoft.com/office/powerpoint/2010/main" val="1663863719"/>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2000"/>
                                        <p:tgtEl>
                                          <p:spTgt spid="44"/>
                                        </p:tgtEl>
                                      </p:cBhvr>
                                    </p:animEffect>
                                    <p:anim calcmode="lin" valueType="num">
                                      <p:cBhvr>
                                        <p:cTn id="14" dur="2000" fill="hold"/>
                                        <p:tgtEl>
                                          <p:spTgt spid="44"/>
                                        </p:tgtEl>
                                        <p:attrNameLst>
                                          <p:attrName>ppt_w</p:attrName>
                                        </p:attrNameLst>
                                      </p:cBhvr>
                                      <p:tavLst>
                                        <p:tav tm="0" fmla="#ppt_w*sin(2.5*pi*$)">
                                          <p:val>
                                            <p:fltVal val="0"/>
                                          </p:val>
                                        </p:tav>
                                        <p:tav tm="100000">
                                          <p:val>
                                            <p:fltVal val="1"/>
                                          </p:val>
                                        </p:tav>
                                      </p:tavLst>
                                    </p:anim>
                                    <p:anim calcmode="lin" valueType="num">
                                      <p:cBhvr>
                                        <p:cTn id="15" dur="20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barn(inVertical)">
                                      <p:cBhvr>
                                        <p:cTn id="2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2" grpId="0"/>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6" name="Rounded Rectangle 55"/>
          <p:cNvSpPr/>
          <p:nvPr/>
        </p:nvSpPr>
        <p:spPr>
          <a:xfrm>
            <a:off x="140678" y="141097"/>
            <a:ext cx="11887200" cy="6505887"/>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356" y="1144577"/>
            <a:ext cx="3743716" cy="4963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8" name="TextBox 57"/>
          <p:cNvSpPr txBox="1"/>
          <p:nvPr/>
        </p:nvSpPr>
        <p:spPr>
          <a:xfrm>
            <a:off x="5220395" y="1764050"/>
            <a:ext cx="4851654" cy="646331"/>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Elizabeth </a:t>
            </a:r>
            <a:r>
              <a:rPr lang="en-US" sz="3600" b="1" dirty="0" err="1">
                <a:solidFill>
                  <a:srgbClr val="FF0000"/>
                </a:solidFill>
                <a:latin typeface="Arial" panose="020B0604020202020204" pitchFamily="34" charset="0"/>
                <a:cs typeface="Arial" panose="020B0604020202020204" pitchFamily="34" charset="0"/>
              </a:rPr>
              <a:t>Đệ</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Nhị</a:t>
            </a:r>
            <a:endParaRPr lang="en-US" sz="3600" b="1" dirty="0">
              <a:solidFill>
                <a:srgbClr val="FF0000"/>
              </a:solidFill>
              <a:latin typeface="Arial" panose="020B0604020202020204" pitchFamily="34" charset="0"/>
              <a:cs typeface="Arial" panose="020B0604020202020204" pitchFamily="34" charset="0"/>
            </a:endParaRPr>
          </a:p>
        </p:txBody>
      </p:sp>
      <p:sp>
        <p:nvSpPr>
          <p:cNvPr id="59"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5692984" y="2613733"/>
            <a:ext cx="557298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Bà</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là</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Nữ</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vương</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của</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Vương</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quốc</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Anh</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và</a:t>
            </a:r>
            <a:r>
              <a:rPr lang="en-US" altLang="en-US" sz="3600" dirty="0">
                <a:solidFill>
                  <a:srgbClr val="002060"/>
                </a:solidFill>
                <a:latin typeface="Arial" panose="020B0604020202020204" pitchFamily="34" charset="0"/>
              </a:rPr>
              <a:t> 15 </a:t>
            </a:r>
            <a:r>
              <a:rPr lang="en-US" altLang="en-US" sz="3600" dirty="0" err="1">
                <a:solidFill>
                  <a:srgbClr val="002060"/>
                </a:solidFill>
                <a:latin typeface="Arial" panose="020B0604020202020204" pitchFamily="34" charset="0"/>
              </a:rPr>
              <a:t>quốc</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gia</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trong</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khối</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Vương</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quốc</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Thịnh</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vượng</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chung</a:t>
            </a:r>
            <a:r>
              <a:rPr lang="en-US" altLang="en-US" sz="3600" dirty="0">
                <a:solidFill>
                  <a:srgbClr val="002060"/>
                </a:solidFill>
                <a:latin typeface="Arial" panose="020B0604020202020204" pitchFamily="34" charset="0"/>
              </a:rPr>
              <a:t>.</a:t>
            </a:r>
          </a:p>
        </p:txBody>
      </p:sp>
      <p:sp>
        <p:nvSpPr>
          <p:cNvPr id="60" name="文本框 39">
            <a:extLst>
              <a:ext uri="{FF2B5EF4-FFF2-40B4-BE49-F238E27FC236}">
                <a16:creationId xmlns:a16="http://schemas.microsoft.com/office/drawing/2014/main" id="{6B5CAA5F-BC42-4F8D-A4F4-D62BF5693694}"/>
              </a:ext>
            </a:extLst>
          </p:cNvPr>
          <p:cNvSpPr txBox="1"/>
          <p:nvPr/>
        </p:nvSpPr>
        <p:spPr>
          <a:xfrm>
            <a:off x="4084190" y="282894"/>
            <a:ext cx="400017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b="1" dirty="0" err="1">
                <a:solidFill>
                  <a:srgbClr val="00B050"/>
                </a:solidFill>
                <a:latin typeface="Arial" panose="020B0604020202020204" pitchFamily="34" charset="0"/>
                <a:ea typeface="Tahoma" panose="020B0604030504040204" pitchFamily="34" charset="0"/>
                <a:cs typeface="Arial" panose="020B0604020202020204" pitchFamily="34" charset="0"/>
              </a:rPr>
              <a:t>Thế</a:t>
            </a:r>
            <a:r>
              <a:rPr lang="en-US" altLang="zh-CN" sz="4000" b="1" dirty="0">
                <a:solidFill>
                  <a:srgbClr val="00B050"/>
                </a:solidFill>
                <a:latin typeface="Arial" panose="020B0604020202020204" pitchFamily="34" charset="0"/>
                <a:ea typeface="Tahoma" panose="020B0604030504040204" pitchFamily="34" charset="0"/>
                <a:cs typeface="Arial" panose="020B0604020202020204" pitchFamily="34" charset="0"/>
              </a:rPr>
              <a:t> </a:t>
            </a:r>
            <a:r>
              <a:rPr lang="en-US" altLang="zh-CN" sz="4000" b="1" dirty="0" err="1">
                <a:solidFill>
                  <a:srgbClr val="00B050"/>
                </a:solidFill>
                <a:latin typeface="Arial" panose="020B0604020202020204" pitchFamily="34" charset="0"/>
                <a:ea typeface="Tahoma" panose="020B0604030504040204" pitchFamily="34" charset="0"/>
                <a:cs typeface="Arial" panose="020B0604020202020204" pitchFamily="34" charset="0"/>
              </a:rPr>
              <a:t>giới</a:t>
            </a:r>
            <a:endParaRPr kumimoji="0" lang="zh-CN" altLang="en-US" sz="40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61" name="图片 25">
            <a:extLst>
              <a:ext uri="{FF2B5EF4-FFF2-40B4-BE49-F238E27FC236}">
                <a16:creationId xmlns:a16="http://schemas.microsoft.com/office/drawing/2014/main" id="{A21FBE44-88E2-4E94-BC53-6EE7BA26D0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62976" y="4734725"/>
            <a:ext cx="2245858" cy="2215697"/>
          </a:xfrm>
          <a:prstGeom prst="rect">
            <a:avLst/>
          </a:prstGeom>
        </p:spPr>
      </p:pic>
      <p:pic>
        <p:nvPicPr>
          <p:cNvPr id="62" name="图片 14">
            <a:extLst>
              <a:ext uri="{FF2B5EF4-FFF2-40B4-BE49-F238E27FC236}">
                <a16:creationId xmlns:a16="http://schemas.microsoft.com/office/drawing/2014/main" id="{32954C8E-A179-4810-ADF1-62EE40BDCA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956" y="428866"/>
            <a:ext cx="1563478" cy="851364"/>
          </a:xfrm>
          <a:prstGeom prst="rect">
            <a:avLst/>
          </a:prstGeom>
        </p:spPr>
      </p:pic>
      <p:pic>
        <p:nvPicPr>
          <p:cNvPr id="63" name="图片 14">
            <a:extLst>
              <a:ext uri="{FF2B5EF4-FFF2-40B4-BE49-F238E27FC236}">
                <a16:creationId xmlns:a16="http://schemas.microsoft.com/office/drawing/2014/main" id="{32954C8E-A179-4810-ADF1-62EE40BDCA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94154" y="428866"/>
            <a:ext cx="1483072" cy="728307"/>
          </a:xfrm>
          <a:prstGeom prst="rect">
            <a:avLst/>
          </a:prstGeom>
        </p:spPr>
      </p:pic>
    </p:spTree>
    <p:extLst>
      <p:ext uri="{BB962C8B-B14F-4D97-AF65-F5344CB8AC3E}">
        <p14:creationId xmlns:p14="http://schemas.microsoft.com/office/powerpoint/2010/main" val="2415835156"/>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000"/>
                                        <p:tgtEl>
                                          <p:spTgt spid="57"/>
                                        </p:tgtEl>
                                      </p:cBhvr>
                                    </p:animEffect>
                                    <p:anim calcmode="lin" valueType="num">
                                      <p:cBhvr>
                                        <p:cTn id="8" dur="2000" fill="hold"/>
                                        <p:tgtEl>
                                          <p:spTgt spid="57"/>
                                        </p:tgtEl>
                                        <p:attrNameLst>
                                          <p:attrName>ppt_w</p:attrName>
                                        </p:attrNameLst>
                                      </p:cBhvr>
                                      <p:tavLst>
                                        <p:tav tm="0" fmla="#ppt_w*sin(2.5*pi*$)">
                                          <p:val>
                                            <p:fltVal val="0"/>
                                          </p:val>
                                        </p:tav>
                                        <p:tav tm="100000">
                                          <p:val>
                                            <p:fltVal val="1"/>
                                          </p:val>
                                        </p:tav>
                                      </p:tavLst>
                                    </p:anim>
                                    <p:anim calcmode="lin" valueType="num">
                                      <p:cBhvr>
                                        <p:cTn id="9" dur="200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barn(inVertical)">
                                      <p:cBhvr>
                                        <p:cTn id="14" dur="5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barn(inVertical)">
                                      <p:cBhvr>
                                        <p:cTn id="19" dur="500"/>
                                        <p:tgtEl>
                                          <p:spTgt spid="59"/>
                                        </p:tgtEl>
                                      </p:cBhvr>
                                    </p:animEffect>
                                  </p:childTnLst>
                                </p:cTn>
                              </p:par>
                            </p:childTnLst>
                          </p:cTn>
                        </p:par>
                        <p:par>
                          <p:cTn id="20" fill="hold">
                            <p:stCondLst>
                              <p:cond delay="500"/>
                            </p:stCondLst>
                            <p:childTnLst>
                              <p:par>
                                <p:cTn id="21" presetID="17"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500" fill="hold"/>
                                        <p:tgtEl>
                                          <p:spTgt spid="60"/>
                                        </p:tgtEl>
                                        <p:attrNameLst>
                                          <p:attrName>ppt_w</p:attrName>
                                        </p:attrNameLst>
                                      </p:cBhvr>
                                      <p:tavLst>
                                        <p:tav tm="0">
                                          <p:val>
                                            <p:fltVal val="0"/>
                                          </p:val>
                                        </p:tav>
                                        <p:tav tm="100000">
                                          <p:val>
                                            <p:strVal val="#ppt_w"/>
                                          </p:val>
                                        </p:tav>
                                      </p:tavLst>
                                    </p:anim>
                                    <p:anim calcmode="lin" valueType="num">
                                      <p:cBhvr>
                                        <p:cTn id="24" dur="500" fill="hold"/>
                                        <p:tgtEl>
                                          <p:spTgt spid="60"/>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61"/>
                                        </p:tgtEl>
                                        <p:attrNameLst>
                                          <p:attrName>r</p:attrName>
                                        </p:attrNameLst>
                                      </p:cBhvr>
                                    </p:animRot>
                                    <p:animRot by="-240000">
                                      <p:cBhvr>
                                        <p:cTn id="29" dur="200" fill="hold">
                                          <p:stCondLst>
                                            <p:cond delay="200"/>
                                          </p:stCondLst>
                                        </p:cTn>
                                        <p:tgtEl>
                                          <p:spTgt spid="61"/>
                                        </p:tgtEl>
                                        <p:attrNameLst>
                                          <p:attrName>r</p:attrName>
                                        </p:attrNameLst>
                                      </p:cBhvr>
                                    </p:animRot>
                                    <p:animRot by="240000">
                                      <p:cBhvr>
                                        <p:cTn id="30" dur="200" fill="hold">
                                          <p:stCondLst>
                                            <p:cond delay="400"/>
                                          </p:stCondLst>
                                        </p:cTn>
                                        <p:tgtEl>
                                          <p:spTgt spid="61"/>
                                        </p:tgtEl>
                                        <p:attrNameLst>
                                          <p:attrName>r</p:attrName>
                                        </p:attrNameLst>
                                      </p:cBhvr>
                                    </p:animRot>
                                    <p:animRot by="-240000">
                                      <p:cBhvr>
                                        <p:cTn id="31" dur="200" fill="hold">
                                          <p:stCondLst>
                                            <p:cond delay="600"/>
                                          </p:stCondLst>
                                        </p:cTn>
                                        <p:tgtEl>
                                          <p:spTgt spid="61"/>
                                        </p:tgtEl>
                                        <p:attrNameLst>
                                          <p:attrName>r</p:attrName>
                                        </p:attrNameLst>
                                      </p:cBhvr>
                                    </p:animRot>
                                    <p:animRot by="120000">
                                      <p:cBhvr>
                                        <p:cTn id="32" dur="200" fill="hold">
                                          <p:stCondLst>
                                            <p:cond delay="8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9" name="图片 9">
            <a:extLst>
              <a:ext uri="{FF2B5EF4-FFF2-40B4-BE49-F238E27FC236}">
                <a16:creationId xmlns:a16="http://schemas.microsoft.com/office/drawing/2014/main" id="{4B98074D-8F4E-4D39-8483-8608E116E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30" name="图片 49">
            <a:extLst>
              <a:ext uri="{FF2B5EF4-FFF2-40B4-BE49-F238E27FC236}">
                <a16:creationId xmlns:a16="http://schemas.microsoft.com/office/drawing/2014/main" id="{783893EC-82A8-4083-8E57-05A3F9273D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2829" y="4067426"/>
            <a:ext cx="3227369" cy="3227369"/>
          </a:xfrm>
          <a:prstGeom prst="rect">
            <a:avLst/>
          </a:prstGeom>
        </p:spPr>
      </p:pic>
      <p:pic>
        <p:nvPicPr>
          <p:cNvPr id="31" name="图片 25">
            <a:extLst>
              <a:ext uri="{FF2B5EF4-FFF2-40B4-BE49-F238E27FC236}">
                <a16:creationId xmlns:a16="http://schemas.microsoft.com/office/drawing/2014/main" id="{A21FBE44-88E2-4E94-BC53-6EE7BA26D0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62008" y="3793433"/>
            <a:ext cx="4400891" cy="3063922"/>
          </a:xfrm>
          <a:prstGeom prst="rect">
            <a:avLst/>
          </a:prstGeom>
        </p:spPr>
      </p:pic>
      <p:pic>
        <p:nvPicPr>
          <p:cNvPr id="52" name="图片 13"/>
          <p:cNvPicPr>
            <a:picLocks noChangeAspect="1"/>
          </p:cNvPicPr>
          <p:nvPr/>
        </p:nvPicPr>
        <p:blipFill>
          <a:blip r:embed="rId7"/>
          <a:stretch>
            <a:fillRect/>
          </a:stretch>
        </p:blipFill>
        <p:spPr>
          <a:xfrm>
            <a:off x="4673795" y="304130"/>
            <a:ext cx="973039" cy="949774"/>
          </a:xfrm>
          <a:prstGeom prst="rect">
            <a:avLst/>
          </a:prstGeom>
        </p:spPr>
      </p:pic>
      <p:pic>
        <p:nvPicPr>
          <p:cNvPr id="53" name="图片 13"/>
          <p:cNvPicPr>
            <a:picLocks noChangeAspect="1"/>
          </p:cNvPicPr>
          <p:nvPr/>
        </p:nvPicPr>
        <p:blipFill>
          <a:blip r:embed="rId7"/>
          <a:stretch>
            <a:fillRect/>
          </a:stretch>
        </p:blipFill>
        <p:spPr>
          <a:xfrm>
            <a:off x="360626" y="398860"/>
            <a:ext cx="1375887" cy="1342989"/>
          </a:xfrm>
          <a:prstGeom prst="rect">
            <a:avLst/>
          </a:prstGeom>
        </p:spPr>
      </p:pic>
      <p:pic>
        <p:nvPicPr>
          <p:cNvPr id="54" name="图片 13"/>
          <p:cNvPicPr>
            <a:picLocks noChangeAspect="1"/>
          </p:cNvPicPr>
          <p:nvPr/>
        </p:nvPicPr>
        <p:blipFill>
          <a:blip r:embed="rId7"/>
          <a:stretch>
            <a:fillRect/>
          </a:stretch>
        </p:blipFill>
        <p:spPr>
          <a:xfrm>
            <a:off x="10959921" y="683414"/>
            <a:ext cx="664777" cy="648882"/>
          </a:xfrm>
          <a:prstGeom prst="rect">
            <a:avLst/>
          </a:prstGeom>
        </p:spPr>
      </p:pic>
      <p:pic>
        <p:nvPicPr>
          <p:cNvPr id="55" name="图片 13"/>
          <p:cNvPicPr>
            <a:picLocks noChangeAspect="1"/>
          </p:cNvPicPr>
          <p:nvPr/>
        </p:nvPicPr>
        <p:blipFill>
          <a:blip r:embed="rId7"/>
          <a:stretch>
            <a:fillRect/>
          </a:stretch>
        </p:blipFill>
        <p:spPr>
          <a:xfrm>
            <a:off x="2357579" y="2242404"/>
            <a:ext cx="751381" cy="733416"/>
          </a:xfrm>
          <a:prstGeom prst="rect">
            <a:avLst/>
          </a:prstGeom>
        </p:spPr>
      </p:pic>
      <p:pic>
        <p:nvPicPr>
          <p:cNvPr id="56" name="图片 13"/>
          <p:cNvPicPr>
            <a:picLocks noChangeAspect="1"/>
          </p:cNvPicPr>
          <p:nvPr/>
        </p:nvPicPr>
        <p:blipFill>
          <a:blip r:embed="rId7"/>
          <a:stretch>
            <a:fillRect/>
          </a:stretch>
        </p:blipFill>
        <p:spPr>
          <a:xfrm>
            <a:off x="10138896" y="4247209"/>
            <a:ext cx="535307" cy="522508"/>
          </a:xfrm>
          <a:prstGeom prst="rect">
            <a:avLst/>
          </a:prstGeom>
        </p:spPr>
      </p:pic>
      <p:pic>
        <p:nvPicPr>
          <p:cNvPr id="57" name="图片 13"/>
          <p:cNvPicPr>
            <a:picLocks noChangeAspect="1"/>
          </p:cNvPicPr>
          <p:nvPr/>
        </p:nvPicPr>
        <p:blipFill>
          <a:blip r:embed="rId7"/>
          <a:stretch>
            <a:fillRect/>
          </a:stretch>
        </p:blipFill>
        <p:spPr>
          <a:xfrm>
            <a:off x="8679767" y="113098"/>
            <a:ext cx="1168750" cy="1140806"/>
          </a:xfrm>
          <a:prstGeom prst="rect">
            <a:avLst/>
          </a:prstGeom>
        </p:spPr>
      </p:pic>
      <p:pic>
        <p:nvPicPr>
          <p:cNvPr id="58" name="图片 6"/>
          <p:cNvPicPr>
            <a:picLocks noChangeAspect="1"/>
          </p:cNvPicPr>
          <p:nvPr/>
        </p:nvPicPr>
        <p:blipFill>
          <a:blip r:embed="rId8"/>
          <a:stretch>
            <a:fillRect/>
          </a:stretch>
        </p:blipFill>
        <p:spPr>
          <a:xfrm>
            <a:off x="75027" y="52431"/>
            <a:ext cx="12041945" cy="6752492"/>
          </a:xfrm>
          <a:prstGeom prst="rect">
            <a:avLst/>
          </a:prstGeom>
        </p:spPr>
      </p:pic>
      <p:sp>
        <p:nvSpPr>
          <p:cNvPr id="63" name="Rectangle: Rounded Corners 2">
            <a:extLst>
              <a:ext uri="{FF2B5EF4-FFF2-40B4-BE49-F238E27FC236}">
                <a16:creationId xmlns:a16="http://schemas.microsoft.com/office/drawing/2014/main" id="{1493499B-7BA4-4E66-8E40-BC2E1F2CB421}"/>
              </a:ext>
            </a:extLst>
          </p:cNvPr>
          <p:cNvSpPr/>
          <p:nvPr/>
        </p:nvSpPr>
        <p:spPr>
          <a:xfrm>
            <a:off x="2272203" y="969229"/>
            <a:ext cx="8243247" cy="1422400"/>
          </a:xfrm>
          <a:prstGeom prst="roundRect">
            <a:avLst/>
          </a:prstGeom>
          <a:solidFill>
            <a:schemeClr val="bg1"/>
          </a:solidFill>
          <a:ln w="19050" cap="rnd" cmpd="sng" algn="ctr">
            <a:solidFill>
              <a:srgbClr val="90C22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64" name="Title 1">
            <a:extLst>
              <a:ext uri="{FF2B5EF4-FFF2-40B4-BE49-F238E27FC236}">
                <a16:creationId xmlns:a16="http://schemas.microsoft.com/office/drawing/2014/main" id="{7EAA2A9D-0FAB-4789-984C-BB7B3F155820}"/>
              </a:ext>
            </a:extLst>
          </p:cNvPr>
          <p:cNvSpPr txBox="1">
            <a:spLocks/>
          </p:cNvSpPr>
          <p:nvPr/>
        </p:nvSpPr>
        <p:spPr>
          <a:xfrm>
            <a:off x="2408680" y="1108929"/>
            <a:ext cx="790205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Theo </a:t>
            </a:r>
            <a:r>
              <a:rPr lang="en-US" altLang="en-US" sz="3600" b="1" dirty="0" err="1">
                <a:latin typeface="Arial" panose="020B0604020202020204" pitchFamily="34" charset="0"/>
                <a:cs typeface="Arial" panose="020B0604020202020204" pitchFamily="34" charset="0"/>
              </a:rPr>
              <a:t>em</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người</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phụ</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nữ</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có</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đáng</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được</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tôn</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trọng</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không</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Vì</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sao</a:t>
            </a:r>
            <a:r>
              <a:rPr lang="en-US" altLang="en-US" sz="3600" b="1" dirty="0">
                <a:latin typeface="Arial" panose="020B0604020202020204" pitchFamily="34" charset="0"/>
                <a:cs typeface="Arial" panose="020B0604020202020204" pitchFamily="34" charset="0"/>
              </a:rPr>
              <a:t>? </a:t>
            </a:r>
            <a:br>
              <a:rPr lang="en-US" altLang="en-US" sz="3600" b="1"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p:txBody>
      </p:sp>
      <p:sp>
        <p:nvSpPr>
          <p:cNvPr id="65" name="AutoShape 2"/>
          <p:cNvSpPr>
            <a:spLocks noChangeArrowheads="1"/>
          </p:cNvSpPr>
          <p:nvPr/>
        </p:nvSpPr>
        <p:spPr bwMode="auto">
          <a:xfrm>
            <a:off x="996288" y="2491799"/>
            <a:ext cx="10283000" cy="2438400"/>
          </a:xfrm>
          <a:prstGeom prst="flowChartAlternateProcess">
            <a:avLst/>
          </a:prstGeom>
          <a:solidFill>
            <a:srgbClr val="FFFF99"/>
          </a:solidFill>
          <a:ln w="9525" cap="flat" cmpd="sng" algn="ctr">
            <a:solidFill>
              <a:schemeClr val="bg1"/>
            </a:solidFill>
            <a:prstDash val="solid"/>
            <a:headEnd/>
            <a:tailEnd/>
          </a:ln>
          <a:effectLst>
            <a:outerShdw blurRad="40000" dist="20000" dir="5400000" rotWithShape="0">
              <a:srgbClr val="000000">
                <a:alpha val="38000"/>
              </a:srgbClr>
            </a:outerShdw>
          </a:effectLst>
        </p:spPr>
        <p:txBody>
          <a:bodyPr vert="horz" wrap="non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endParaRPr kumimoji="0" lang="en-US" sz="28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66" name="Rectangle 65"/>
          <p:cNvSpPr/>
          <p:nvPr/>
        </p:nvSpPr>
        <p:spPr>
          <a:xfrm>
            <a:off x="4003119" y="1202494"/>
            <a:ext cx="4185762" cy="1200329"/>
          </a:xfrm>
          <a:prstGeom prst="rect">
            <a:avLst/>
          </a:prstGeom>
          <a:noFill/>
        </p:spPr>
        <p:txBody>
          <a:bodyPr wrap="none" lIns="91440" tIns="45720" rIns="91440" bIns="45720">
            <a:spAutoFit/>
          </a:bodyPr>
          <a:lstStyle/>
          <a:p>
            <a:pPr algn="ctr"/>
            <a:r>
              <a:rPr lang="en-US" sz="7200" b="1" cap="none" spc="0" dirty="0" err="1">
                <a:ln w="13462">
                  <a:solidFill>
                    <a:schemeClr val="bg1"/>
                  </a:solidFill>
                  <a:prstDash val="solid"/>
                </a:ln>
                <a:solidFill>
                  <a:srgbClr val="FF0000"/>
                </a:solidFill>
                <a:effectLst>
                  <a:outerShdw dist="38100" dir="2700000" algn="bl" rotWithShape="0">
                    <a:schemeClr val="accent5"/>
                  </a:outerShdw>
                </a:effectLst>
                <a:latin typeface="Arial" panose="020B0604020202020204" pitchFamily="34" charset="0"/>
                <a:cs typeface="Arial" panose="020B0604020202020204" pitchFamily="34" charset="0"/>
              </a:rPr>
              <a:t>Nội</a:t>
            </a:r>
            <a:r>
              <a:rPr lang="en-US" sz="7200" b="1" cap="none" spc="0" dirty="0">
                <a:ln w="13462">
                  <a:solidFill>
                    <a:schemeClr val="bg1"/>
                  </a:solidFill>
                  <a:prstDash val="solid"/>
                </a:ln>
                <a:solidFill>
                  <a:srgbClr val="FF0000"/>
                </a:solidFill>
                <a:effectLst>
                  <a:outerShdw dist="38100" dir="2700000" algn="bl" rotWithShape="0">
                    <a:schemeClr val="accent5"/>
                  </a:outerShdw>
                </a:effectLst>
                <a:latin typeface="Arial" panose="020B0604020202020204" pitchFamily="34" charset="0"/>
                <a:cs typeface="Arial" panose="020B0604020202020204" pitchFamily="34" charset="0"/>
              </a:rPr>
              <a:t> dung</a:t>
            </a:r>
          </a:p>
        </p:txBody>
      </p:sp>
      <p:sp>
        <p:nvSpPr>
          <p:cNvPr id="2" name="TextBox 1"/>
          <p:cNvSpPr txBox="1"/>
          <p:nvPr/>
        </p:nvSpPr>
        <p:spPr>
          <a:xfrm>
            <a:off x="1135038" y="2723767"/>
            <a:ext cx="9921922" cy="1938992"/>
          </a:xfrm>
          <a:prstGeom prst="rect">
            <a:avLst/>
          </a:prstGeom>
          <a:noFill/>
        </p:spPr>
        <p:txBody>
          <a:bodyPr wrap="square" rtlCol="0">
            <a:spAutoFit/>
          </a:bodyPr>
          <a:lstStyle/>
          <a:p>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Người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phụ</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nữ</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Việt</a:t>
            </a:r>
            <a:r>
              <a:rPr lang="en-US" sz="4000" dirty="0">
                <a:solidFill>
                  <a:srgbClr val="002060"/>
                </a:solidFill>
                <a:latin typeface="Arial" panose="020B0604020202020204" pitchFamily="34" charset="0"/>
                <a:cs typeface="Arial" panose="020B0604020202020204" pitchFamily="34" charset="0"/>
              </a:rPr>
              <a:t> Nam </a:t>
            </a:r>
            <a:r>
              <a:rPr lang="en-US" sz="4000" dirty="0" err="1">
                <a:solidFill>
                  <a:srgbClr val="002060"/>
                </a:solidFill>
                <a:latin typeface="Arial" panose="020B0604020202020204" pitchFamily="34" charset="0"/>
                <a:cs typeface="Arial" panose="020B0604020202020204" pitchFamily="34" charset="0"/>
              </a:rPr>
              <a:t>có</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vai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trò</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quan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trọng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trong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gia</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đình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và</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xã</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hội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Họ</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xứng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đáng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được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mọi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người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tôn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trọng</a:t>
            </a:r>
            <a:r>
              <a:rPr lang="en-US" sz="4000"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32851228"/>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animEffect transition="in" filter="fade">
                                      <p:cBhvr>
                                        <p:cTn id="14" dur="500"/>
                                        <p:tgtEl>
                                          <p:spTgt spid="6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barn(inVertical)">
                                      <p:cBhvr>
                                        <p:cTn id="19" dur="500"/>
                                        <p:tgtEl>
                                          <p:spTgt spid="6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6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p:cTn id="33" dur="1000" fill="hold"/>
                                        <p:tgtEl>
                                          <p:spTgt spid="66"/>
                                        </p:tgtEl>
                                        <p:attrNameLst>
                                          <p:attrName>ppt_w</p:attrName>
                                        </p:attrNameLst>
                                      </p:cBhvr>
                                      <p:tavLst>
                                        <p:tav tm="0">
                                          <p:val>
                                            <p:fltVal val="0"/>
                                          </p:val>
                                        </p:tav>
                                        <p:tav tm="100000">
                                          <p:val>
                                            <p:strVal val="#ppt_w"/>
                                          </p:val>
                                        </p:tav>
                                      </p:tavLst>
                                    </p:anim>
                                    <p:anim calcmode="lin" valueType="num">
                                      <p:cBhvr>
                                        <p:cTn id="34" dur="1000" fill="hold"/>
                                        <p:tgtEl>
                                          <p:spTgt spid="66"/>
                                        </p:tgtEl>
                                        <p:attrNameLst>
                                          <p:attrName>ppt_h</p:attrName>
                                        </p:attrNameLst>
                                      </p:cBhvr>
                                      <p:tavLst>
                                        <p:tav tm="0">
                                          <p:val>
                                            <p:fltVal val="0"/>
                                          </p:val>
                                        </p:tav>
                                        <p:tav tm="100000">
                                          <p:val>
                                            <p:strVal val="#ppt_h"/>
                                          </p:val>
                                        </p:tav>
                                      </p:tavLst>
                                    </p:anim>
                                    <p:anim calcmode="lin" valueType="num">
                                      <p:cBhvr>
                                        <p:cTn id="35" dur="1000" fill="hold"/>
                                        <p:tgtEl>
                                          <p:spTgt spid="66"/>
                                        </p:tgtEl>
                                        <p:attrNameLst>
                                          <p:attrName>style.rotation</p:attrName>
                                        </p:attrNameLst>
                                      </p:cBhvr>
                                      <p:tavLst>
                                        <p:tav tm="0">
                                          <p:val>
                                            <p:fltVal val="90"/>
                                          </p:val>
                                        </p:tav>
                                        <p:tav tm="100000">
                                          <p:val>
                                            <p:fltVal val="0"/>
                                          </p:val>
                                        </p:tav>
                                      </p:tavLst>
                                    </p:anim>
                                    <p:animEffect transition="in" filter="fade">
                                      <p:cBhvr>
                                        <p:cTn id="36"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3" grpId="1" animBg="1"/>
      <p:bldP spid="64" grpId="0"/>
      <p:bldP spid="64" grpId="1"/>
      <p:bldP spid="65" grpId="0" animBg="1"/>
      <p:bldP spid="66"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a:solidFill>
            <a:schemeClr val="bg1"/>
          </a:solidFill>
        </p:spPr>
      </p:pic>
      <p:sp>
        <p:nvSpPr>
          <p:cNvPr id="6" name="AutoShape 2"/>
          <p:cNvSpPr>
            <a:spLocks noChangeArrowheads="1"/>
          </p:cNvSpPr>
          <p:nvPr/>
        </p:nvSpPr>
        <p:spPr bwMode="auto">
          <a:xfrm>
            <a:off x="1624156" y="1169814"/>
            <a:ext cx="9437353" cy="1187795"/>
          </a:xfrm>
          <a:prstGeom prst="flowChartAlternateProcess">
            <a:avLst/>
          </a:prstGeom>
          <a:solidFill>
            <a:schemeClr val="bg1"/>
          </a:solidFill>
          <a:ln w="9525" cap="flat" cmpd="sng" algn="ctr">
            <a:solidFill>
              <a:srgbClr val="FFFFFF"/>
            </a:solidFill>
            <a:prstDash val="solid"/>
            <a:headEnd/>
            <a:tailEnd/>
          </a:ln>
          <a:effectLst>
            <a:outerShdw blurRad="40000" dist="20000" dir="5400000" rotWithShape="0">
              <a:srgbClr val="000000">
                <a:alpha val="38000"/>
              </a:srgbClr>
            </a:outerShdw>
          </a:effectLst>
        </p:spPr>
        <p:txBody>
          <a:bodyPr vert="horz" wrap="non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Anh</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hùng</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200" b="1"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Bất</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khuất</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200" b="1"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Trung</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hậu</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200" b="1"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Đảm</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đang</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7" name="AutoShape 2"/>
          <p:cNvSpPr>
            <a:spLocks noChangeArrowheads="1"/>
          </p:cNvSpPr>
          <p:nvPr/>
        </p:nvSpPr>
        <p:spPr bwMode="auto">
          <a:xfrm>
            <a:off x="1572542" y="2749170"/>
            <a:ext cx="9550382" cy="1141875"/>
          </a:xfrm>
          <a:prstGeom prst="flowChartAlternateProcess">
            <a:avLst/>
          </a:prstGeom>
          <a:solidFill>
            <a:schemeClr val="bg1"/>
          </a:solidFill>
          <a:ln w="9525" cap="flat" cmpd="sng" algn="ctr">
            <a:solidFill>
              <a:srgbClr val="FFFFFF"/>
            </a:solidFill>
            <a:prstDash val="solid"/>
            <a:headEnd/>
            <a:tailEnd/>
          </a:ln>
          <a:effectLst>
            <a:outerShdw blurRad="40000" dist="20000" dir="5400000" rotWithShape="0">
              <a:srgbClr val="000000">
                <a:alpha val="38000"/>
              </a:srgbClr>
            </a:outerShdw>
          </a:effectLst>
        </p:spPr>
        <p:txBody>
          <a:bodyPr vert="horz" wrap="non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err="1">
                <a:ln>
                  <a:noFill/>
                </a:ln>
                <a:solidFill>
                  <a:srgbClr val="82AE00">
                    <a:lumMod val="50000"/>
                  </a:srgbClr>
                </a:solidFill>
                <a:effectLst/>
                <a:uLnTx/>
                <a:uFillTx/>
                <a:latin typeface="Arial" panose="020B0604020202020204" pitchFamily="34" charset="0"/>
                <a:cs typeface="Arial" panose="020B0604020202020204" pitchFamily="34" charset="0"/>
              </a:rPr>
              <a:t>Tự</a:t>
            </a:r>
            <a:r>
              <a:rPr kumimoji="0" lang="en-US" sz="3200" b="1" i="1" u="none" strike="noStrike" kern="1200" cap="none" spc="0" normalizeH="0" baseline="0" noProof="0" dirty="0">
                <a:ln>
                  <a:noFill/>
                </a:ln>
                <a:solidFill>
                  <a:srgbClr val="82AE00">
                    <a:lumMod val="50000"/>
                  </a:srgbClr>
                </a:solidFill>
                <a:effectLst/>
                <a:uLnTx/>
                <a:uFillTx/>
                <a:latin typeface="Arial" panose="020B0604020202020204" pitchFamily="34" charset="0"/>
                <a:cs typeface="Arial" panose="020B0604020202020204" pitchFamily="34" charset="0"/>
              </a:rPr>
              <a:t> tin – </a:t>
            </a:r>
            <a:r>
              <a:rPr kumimoji="0" lang="en-US" sz="3200" b="1" i="1" u="none" strike="noStrike" kern="1200" cap="none" spc="0" normalizeH="0" baseline="0" noProof="0" dirty="0" err="1">
                <a:ln>
                  <a:noFill/>
                </a:ln>
                <a:solidFill>
                  <a:srgbClr val="82AE00">
                    <a:lumMod val="50000"/>
                  </a:srgbClr>
                </a:solidFill>
                <a:effectLst/>
                <a:uLnTx/>
                <a:uFillTx/>
                <a:latin typeface="Arial" panose="020B0604020202020204" pitchFamily="34" charset="0"/>
                <a:cs typeface="Arial" panose="020B0604020202020204" pitchFamily="34" charset="0"/>
              </a:rPr>
              <a:t>Tự</a:t>
            </a:r>
            <a:r>
              <a:rPr kumimoji="0" lang="en-US" sz="3200" b="1" i="1" u="none" strike="noStrike" kern="1200" cap="none" spc="0" normalizeH="0" baseline="0" noProof="0" dirty="0">
                <a:ln>
                  <a:noFill/>
                </a:ln>
                <a:solidFill>
                  <a:srgbClr val="82AE00">
                    <a:lumMod val="50000"/>
                  </a:srgbClr>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82AE00">
                    <a:lumMod val="50000"/>
                  </a:srgbClr>
                </a:solidFill>
                <a:effectLst/>
                <a:uLnTx/>
                <a:uFillTx/>
                <a:latin typeface="Arial" panose="020B0604020202020204" pitchFamily="34" charset="0"/>
                <a:cs typeface="Arial" panose="020B0604020202020204" pitchFamily="34" charset="0"/>
              </a:rPr>
              <a:t>trọng</a:t>
            </a:r>
            <a:r>
              <a:rPr kumimoji="0" lang="en-US" sz="3200" b="1" i="1" u="none" strike="noStrike" kern="1200" cap="none" spc="0" normalizeH="0" baseline="0" noProof="0" dirty="0">
                <a:ln>
                  <a:noFill/>
                </a:ln>
                <a:solidFill>
                  <a:srgbClr val="82AE00">
                    <a:lumMod val="50000"/>
                  </a:srgbClr>
                </a:solidFill>
                <a:effectLst/>
                <a:uLnTx/>
                <a:uFillTx/>
                <a:latin typeface="Arial" panose="020B0604020202020204" pitchFamily="34" charset="0"/>
                <a:cs typeface="Arial" panose="020B0604020202020204" pitchFamily="34" charset="0"/>
              </a:rPr>
              <a:t> – </a:t>
            </a:r>
            <a:r>
              <a:rPr kumimoji="0" lang="en-US" sz="3200" b="1" i="1" u="none" strike="noStrike" kern="1200" cap="none" spc="0" normalizeH="0" baseline="0" noProof="0" dirty="0" err="1">
                <a:ln>
                  <a:noFill/>
                </a:ln>
                <a:solidFill>
                  <a:srgbClr val="82AE00">
                    <a:lumMod val="50000"/>
                  </a:srgbClr>
                </a:solidFill>
                <a:effectLst/>
                <a:uLnTx/>
                <a:uFillTx/>
                <a:latin typeface="Arial" panose="020B0604020202020204" pitchFamily="34" charset="0"/>
                <a:cs typeface="Arial" panose="020B0604020202020204" pitchFamily="34" charset="0"/>
              </a:rPr>
              <a:t>Trung</a:t>
            </a:r>
            <a:r>
              <a:rPr kumimoji="0" lang="en-US" sz="3200" b="1" i="1" u="none" strike="noStrike" kern="1200" cap="none" spc="0" normalizeH="0" baseline="0" noProof="0" dirty="0">
                <a:ln>
                  <a:noFill/>
                </a:ln>
                <a:solidFill>
                  <a:srgbClr val="82AE00">
                    <a:lumMod val="50000"/>
                  </a:srgbClr>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82AE00">
                    <a:lumMod val="50000"/>
                  </a:srgbClr>
                </a:solidFill>
                <a:effectLst/>
                <a:uLnTx/>
                <a:uFillTx/>
                <a:latin typeface="Arial" panose="020B0604020202020204" pitchFamily="34" charset="0"/>
                <a:cs typeface="Arial" panose="020B0604020202020204" pitchFamily="34" charset="0"/>
              </a:rPr>
              <a:t>hậu</a:t>
            </a:r>
            <a:r>
              <a:rPr kumimoji="0" lang="en-US" sz="3200" b="1" i="1" u="none" strike="noStrike" kern="1200" cap="none" spc="0" normalizeH="0" baseline="0" noProof="0" dirty="0">
                <a:ln>
                  <a:noFill/>
                </a:ln>
                <a:solidFill>
                  <a:srgbClr val="82AE00">
                    <a:lumMod val="50000"/>
                  </a:srgbClr>
                </a:solidFill>
                <a:effectLst/>
                <a:uLnTx/>
                <a:uFillTx/>
                <a:latin typeface="Arial" panose="020B0604020202020204" pitchFamily="34" charset="0"/>
                <a:cs typeface="Arial" panose="020B0604020202020204" pitchFamily="34" charset="0"/>
              </a:rPr>
              <a:t> – </a:t>
            </a:r>
            <a:r>
              <a:rPr kumimoji="0" lang="en-US" sz="3200" b="1" i="1" u="none" strike="noStrike" kern="1200" cap="none" spc="0" normalizeH="0" baseline="0" noProof="0" dirty="0" err="1">
                <a:ln>
                  <a:noFill/>
                </a:ln>
                <a:solidFill>
                  <a:srgbClr val="82AE00">
                    <a:lumMod val="50000"/>
                  </a:srgbClr>
                </a:solidFill>
                <a:effectLst/>
                <a:uLnTx/>
                <a:uFillTx/>
                <a:latin typeface="Arial" panose="020B0604020202020204" pitchFamily="34" charset="0"/>
                <a:cs typeface="Arial" panose="020B0604020202020204" pitchFamily="34" charset="0"/>
              </a:rPr>
              <a:t>Đảm</a:t>
            </a:r>
            <a:r>
              <a:rPr kumimoji="0" lang="en-US" sz="3200" b="1" i="1" u="none" strike="noStrike" kern="1200" cap="none" spc="0" normalizeH="0" baseline="0" noProof="0" dirty="0">
                <a:ln>
                  <a:noFill/>
                </a:ln>
                <a:solidFill>
                  <a:srgbClr val="82AE00">
                    <a:lumMod val="50000"/>
                  </a:srgbClr>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82AE00">
                    <a:lumMod val="50000"/>
                  </a:srgbClr>
                </a:solidFill>
                <a:effectLst/>
                <a:uLnTx/>
                <a:uFillTx/>
                <a:latin typeface="Arial" panose="020B0604020202020204" pitchFamily="34" charset="0"/>
                <a:cs typeface="Arial" panose="020B0604020202020204" pitchFamily="34" charset="0"/>
              </a:rPr>
              <a:t>đang</a:t>
            </a:r>
            <a:endParaRPr kumimoji="0" lang="en-US" sz="2000" b="1" i="0" u="none" strike="noStrike" kern="1200" cap="none" spc="0" normalizeH="0" baseline="0" noProof="0" dirty="0">
              <a:ln>
                <a:noFill/>
              </a:ln>
              <a:solidFill>
                <a:srgbClr val="82AE00">
                  <a:lumMod val="50000"/>
                </a:srgbClr>
              </a:solidFill>
              <a:effectLst/>
              <a:uLnTx/>
              <a:uFillTx/>
              <a:latin typeface="Arial" panose="020B0604020202020204" pitchFamily="34" charset="0"/>
              <a:cs typeface="Arial" panose="020B0604020202020204" pitchFamily="34" charset="0"/>
            </a:endParaRPr>
          </a:p>
        </p:txBody>
      </p:sp>
      <p:sp>
        <p:nvSpPr>
          <p:cNvPr id="8" name="AutoShape 2"/>
          <p:cNvSpPr>
            <a:spLocks noChangeArrowheads="1"/>
          </p:cNvSpPr>
          <p:nvPr/>
        </p:nvSpPr>
        <p:spPr bwMode="auto">
          <a:xfrm>
            <a:off x="1572542" y="4225794"/>
            <a:ext cx="9427552" cy="1200525"/>
          </a:xfrm>
          <a:prstGeom prst="flowChartAlternateProcess">
            <a:avLst/>
          </a:prstGeom>
          <a:solidFill>
            <a:schemeClr val="bg1"/>
          </a:solidFill>
          <a:ln w="9525" cap="flat" cmpd="sng" algn="ctr">
            <a:solidFill>
              <a:srgbClr val="FFFFFF"/>
            </a:solidFill>
            <a:prstDash val="solid"/>
            <a:headEnd/>
            <a:tailEnd/>
          </a:ln>
          <a:effectLst>
            <a:outerShdw blurRad="40000" dist="20000" dir="5400000" rotWithShape="0">
              <a:srgbClr val="000000">
                <a:alpha val="38000"/>
              </a:srgbClr>
            </a:outerShdw>
          </a:effectLst>
        </p:spPr>
        <p:txBody>
          <a:bodyPr vert="horz" wrap="non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Giỏi</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việc</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nước</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Đảm</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việc</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nhà</a:t>
            </a: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1540942"/>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4B98074D-8F4E-4D39-8483-8608E116E5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8" name="图片 49">
            <a:extLst>
              <a:ext uri="{FF2B5EF4-FFF2-40B4-BE49-F238E27FC236}">
                <a16:creationId xmlns:a16="http://schemas.microsoft.com/office/drawing/2014/main" id="{783893EC-82A8-4083-8E57-05A3F9273D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658123"/>
            <a:ext cx="2452873" cy="2452873"/>
          </a:xfrm>
          <a:prstGeom prst="rect">
            <a:avLst/>
          </a:prstGeom>
        </p:spPr>
      </p:pic>
      <p:pic>
        <p:nvPicPr>
          <p:cNvPr id="9" name="图片 25">
            <a:extLst>
              <a:ext uri="{FF2B5EF4-FFF2-40B4-BE49-F238E27FC236}">
                <a16:creationId xmlns:a16="http://schemas.microsoft.com/office/drawing/2014/main" id="{A21FBE44-88E2-4E94-BC53-6EE7BA26D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530978" y="4022863"/>
            <a:ext cx="2374710" cy="2729629"/>
          </a:xfrm>
          <a:prstGeom prst="rect">
            <a:avLst/>
          </a:prstGeom>
        </p:spPr>
      </p:pic>
      <p:pic>
        <p:nvPicPr>
          <p:cNvPr id="10" name="图片 13"/>
          <p:cNvPicPr>
            <a:picLocks noChangeAspect="1"/>
          </p:cNvPicPr>
          <p:nvPr/>
        </p:nvPicPr>
        <p:blipFill>
          <a:blip r:embed="rId9"/>
          <a:stretch>
            <a:fillRect/>
          </a:stretch>
        </p:blipFill>
        <p:spPr>
          <a:xfrm>
            <a:off x="4673795" y="304130"/>
            <a:ext cx="973039" cy="949774"/>
          </a:xfrm>
          <a:prstGeom prst="rect">
            <a:avLst/>
          </a:prstGeom>
        </p:spPr>
      </p:pic>
      <p:pic>
        <p:nvPicPr>
          <p:cNvPr id="11" name="图片 13"/>
          <p:cNvPicPr>
            <a:picLocks noChangeAspect="1"/>
          </p:cNvPicPr>
          <p:nvPr/>
        </p:nvPicPr>
        <p:blipFill>
          <a:blip r:embed="rId9"/>
          <a:stretch>
            <a:fillRect/>
          </a:stretch>
        </p:blipFill>
        <p:spPr>
          <a:xfrm>
            <a:off x="360626" y="398860"/>
            <a:ext cx="1375887" cy="1342989"/>
          </a:xfrm>
          <a:prstGeom prst="rect">
            <a:avLst/>
          </a:prstGeom>
        </p:spPr>
      </p:pic>
      <p:pic>
        <p:nvPicPr>
          <p:cNvPr id="12" name="图片 13"/>
          <p:cNvPicPr>
            <a:picLocks noChangeAspect="1"/>
          </p:cNvPicPr>
          <p:nvPr/>
        </p:nvPicPr>
        <p:blipFill>
          <a:blip r:embed="rId9"/>
          <a:stretch>
            <a:fillRect/>
          </a:stretch>
        </p:blipFill>
        <p:spPr>
          <a:xfrm>
            <a:off x="10959921" y="683414"/>
            <a:ext cx="664777" cy="648882"/>
          </a:xfrm>
          <a:prstGeom prst="rect">
            <a:avLst/>
          </a:prstGeom>
        </p:spPr>
      </p:pic>
      <p:pic>
        <p:nvPicPr>
          <p:cNvPr id="13" name="图片 13"/>
          <p:cNvPicPr>
            <a:picLocks noChangeAspect="1"/>
          </p:cNvPicPr>
          <p:nvPr/>
        </p:nvPicPr>
        <p:blipFill>
          <a:blip r:embed="rId9"/>
          <a:stretch>
            <a:fillRect/>
          </a:stretch>
        </p:blipFill>
        <p:spPr>
          <a:xfrm>
            <a:off x="2357579" y="2242404"/>
            <a:ext cx="751381" cy="733416"/>
          </a:xfrm>
          <a:prstGeom prst="rect">
            <a:avLst/>
          </a:prstGeom>
        </p:spPr>
      </p:pic>
      <p:pic>
        <p:nvPicPr>
          <p:cNvPr id="14" name="图片 13"/>
          <p:cNvPicPr>
            <a:picLocks noChangeAspect="1"/>
          </p:cNvPicPr>
          <p:nvPr/>
        </p:nvPicPr>
        <p:blipFill>
          <a:blip r:embed="rId9"/>
          <a:stretch>
            <a:fillRect/>
          </a:stretch>
        </p:blipFill>
        <p:spPr>
          <a:xfrm>
            <a:off x="10138896" y="4247209"/>
            <a:ext cx="535307" cy="522508"/>
          </a:xfrm>
          <a:prstGeom prst="rect">
            <a:avLst/>
          </a:prstGeom>
        </p:spPr>
      </p:pic>
      <p:pic>
        <p:nvPicPr>
          <p:cNvPr id="15" name="图片 13"/>
          <p:cNvPicPr>
            <a:picLocks noChangeAspect="1"/>
          </p:cNvPicPr>
          <p:nvPr/>
        </p:nvPicPr>
        <p:blipFill>
          <a:blip r:embed="rId9"/>
          <a:stretch>
            <a:fillRect/>
          </a:stretch>
        </p:blipFill>
        <p:spPr>
          <a:xfrm>
            <a:off x="8679767" y="113098"/>
            <a:ext cx="1168750" cy="1140806"/>
          </a:xfrm>
          <a:prstGeom prst="rect">
            <a:avLst/>
          </a:prstGeom>
        </p:spPr>
      </p:pic>
      <p:pic>
        <p:nvPicPr>
          <p:cNvPr id="16" name="图片 6"/>
          <p:cNvPicPr>
            <a:picLocks noChangeAspect="1"/>
          </p:cNvPicPr>
          <p:nvPr/>
        </p:nvPicPr>
        <p:blipFill>
          <a:blip r:embed="rId10"/>
          <a:stretch>
            <a:fillRect/>
          </a:stretch>
        </p:blipFill>
        <p:spPr>
          <a:xfrm>
            <a:off x="150055" y="0"/>
            <a:ext cx="12041945" cy="6752492"/>
          </a:xfrm>
          <a:prstGeom prst="rect">
            <a:avLst/>
          </a:prstGeom>
        </p:spPr>
      </p:pic>
      <p:pic>
        <p:nvPicPr>
          <p:cNvPr id="17" name="BÀI CA NGƯỜI PHỤ NỮ VIỆT NAM (nsut Tuyết Thanh) [zh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0"/>
            <a:ext cx="12192000" cy="6821897"/>
          </a:xfrm>
          <a:prstGeom prst="rect">
            <a:avLst/>
          </a:prstGeom>
        </p:spPr>
      </p:pic>
    </p:spTree>
    <p:extLst>
      <p:ext uri="{BB962C8B-B14F-4D97-AF65-F5344CB8AC3E}">
        <p14:creationId xmlns:p14="http://schemas.microsoft.com/office/powerpoint/2010/main" val="1486558768"/>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fill="hold" nodeType="afterEffect">
                                  <p:stCondLst>
                                    <p:cond delay="0"/>
                                  </p:stCondLst>
                                  <p:childTnLst>
                                    <p:animRot by="21600000">
                                      <p:cBhvr>
                                        <p:cTn id="22" dur="2000" fill="hold"/>
                                        <p:tgtEl>
                                          <p:spTgt spid="12"/>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10"/>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11"/>
                                        </p:tgtEl>
                                        <p:attrNameLst>
                                          <p:attrName>r</p:attrName>
                                        </p:attrNameLst>
                                      </p:cBhvr>
                                    </p:animRot>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8" presetClass="emph" presetSubtype="0" fill="hold" nodeType="afterEffect">
                                  <p:stCondLst>
                                    <p:cond delay="0"/>
                                  </p:stCondLst>
                                  <p:childTnLst>
                                    <p:animRot by="21600000">
                                      <p:cBhvr>
                                        <p:cTn id="45" dur="2000" fill="hold"/>
                                        <p:tgtEl>
                                          <p:spTgt spid="15"/>
                                        </p:tgtEl>
                                        <p:attrNameLst>
                                          <p:attrName>r</p:attrName>
                                        </p:attrNameLst>
                                      </p:cBhvr>
                                    </p:animRot>
                                  </p:childTnLst>
                                </p:cTn>
                              </p:par>
                              <p:par>
                                <p:cTn id="46" presetID="8" presetClass="emph" presetSubtype="0" fill="hold" nodeType="withEffect">
                                  <p:stCondLst>
                                    <p:cond delay="0"/>
                                  </p:stCondLst>
                                  <p:childTnLst>
                                    <p:animRot by="21600000">
                                      <p:cBhvr>
                                        <p:cTn id="47" dur="2000" fill="hold"/>
                                        <p:tgtEl>
                                          <p:spTgt spid="13"/>
                                        </p:tgtEl>
                                        <p:attrNameLst>
                                          <p:attrName>r</p:attrName>
                                        </p:attrNameLst>
                                      </p:cBhvr>
                                    </p:animRot>
                                  </p:childTnLst>
                                </p:cTn>
                              </p:par>
                              <p:par>
                                <p:cTn id="48" presetID="8" presetClass="emph" presetSubtype="0" fill="hold" nodeType="withEffect">
                                  <p:stCondLst>
                                    <p:cond delay="0"/>
                                  </p:stCondLst>
                                  <p:childTnLst>
                                    <p:animRot by="21600000">
                                      <p:cBhvr>
                                        <p:cTn id="49" dur="2000" fill="hold"/>
                                        <p:tgtEl>
                                          <p:spTgt spid="14"/>
                                        </p:tgtEl>
                                        <p:attrNameLst>
                                          <p:attrName>r</p:attrName>
                                        </p:attrNameLst>
                                      </p:cBhvr>
                                    </p:animRot>
                                  </p:childTnLst>
                                </p:cTn>
                              </p:par>
                            </p:childTnLst>
                          </p:cTn>
                        </p:par>
                        <p:par>
                          <p:cTn id="50" fill="hold">
                            <p:stCondLst>
                              <p:cond delay="6000"/>
                            </p:stCondLst>
                            <p:childTnLst>
                              <p:par>
                                <p:cTn id="51" presetID="47" presetClass="entr" presetSubtype="0"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17"/>
                                        </p:tgtEl>
                                      </p:cBhvr>
                                    </p:cmd>
                                  </p:childTnLst>
                                </p:cTn>
                              </p:par>
                            </p:childTnLst>
                          </p:cTn>
                        </p:par>
                      </p:childTnLst>
                    </p:cTn>
                  </p:par>
                </p:childTnLst>
              </p:cTn>
              <p:nextCondLst>
                <p:cond evt="onClick" delay="0">
                  <p:tgtEl>
                    <p:spTgt spid="17"/>
                  </p:tgtEl>
                </p:cond>
              </p:nextCondLst>
            </p:seq>
            <p:video>
              <p:cMediaNode vol="80000">
                <p:cTn id="61" fill="hold" display="0">
                  <p:stCondLst>
                    <p:cond delay="indefinite"/>
                  </p:stCondLst>
                </p:cTn>
                <p:tgtEl>
                  <p:spTgt spid="1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4B98074D-8F4E-4D39-8483-8608E116E5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5" name="图片 49">
            <a:extLst>
              <a:ext uri="{FF2B5EF4-FFF2-40B4-BE49-F238E27FC236}">
                <a16:creationId xmlns:a16="http://schemas.microsoft.com/office/drawing/2014/main" id="{783893EC-82A8-4083-8E57-05A3F9273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2829" y="4067426"/>
            <a:ext cx="3227369" cy="3227369"/>
          </a:xfrm>
          <a:prstGeom prst="rect">
            <a:avLst/>
          </a:prstGeom>
        </p:spPr>
      </p:pic>
      <p:pic>
        <p:nvPicPr>
          <p:cNvPr id="6" name="图片 25">
            <a:extLst>
              <a:ext uri="{FF2B5EF4-FFF2-40B4-BE49-F238E27FC236}">
                <a16:creationId xmlns:a16="http://schemas.microsoft.com/office/drawing/2014/main" id="{A21FBE44-88E2-4E94-BC53-6EE7BA26D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62008" y="3793433"/>
            <a:ext cx="4400891" cy="3063922"/>
          </a:xfrm>
          <a:prstGeom prst="rect">
            <a:avLst/>
          </a:prstGeom>
        </p:spPr>
      </p:pic>
      <p:pic>
        <p:nvPicPr>
          <p:cNvPr id="7" name="图片 13"/>
          <p:cNvPicPr>
            <a:picLocks noChangeAspect="1"/>
          </p:cNvPicPr>
          <p:nvPr/>
        </p:nvPicPr>
        <p:blipFill>
          <a:blip r:embed="rId5"/>
          <a:stretch>
            <a:fillRect/>
          </a:stretch>
        </p:blipFill>
        <p:spPr>
          <a:xfrm>
            <a:off x="4673795" y="304130"/>
            <a:ext cx="973039" cy="949774"/>
          </a:xfrm>
          <a:prstGeom prst="rect">
            <a:avLst/>
          </a:prstGeom>
        </p:spPr>
      </p:pic>
      <p:pic>
        <p:nvPicPr>
          <p:cNvPr id="8" name="图片 13"/>
          <p:cNvPicPr>
            <a:picLocks noChangeAspect="1"/>
          </p:cNvPicPr>
          <p:nvPr/>
        </p:nvPicPr>
        <p:blipFill>
          <a:blip r:embed="rId5"/>
          <a:stretch>
            <a:fillRect/>
          </a:stretch>
        </p:blipFill>
        <p:spPr>
          <a:xfrm>
            <a:off x="360626" y="398860"/>
            <a:ext cx="1375887" cy="1342989"/>
          </a:xfrm>
          <a:prstGeom prst="rect">
            <a:avLst/>
          </a:prstGeom>
        </p:spPr>
      </p:pic>
      <p:pic>
        <p:nvPicPr>
          <p:cNvPr id="9" name="图片 13"/>
          <p:cNvPicPr>
            <a:picLocks noChangeAspect="1"/>
          </p:cNvPicPr>
          <p:nvPr/>
        </p:nvPicPr>
        <p:blipFill>
          <a:blip r:embed="rId5"/>
          <a:stretch>
            <a:fillRect/>
          </a:stretch>
        </p:blipFill>
        <p:spPr>
          <a:xfrm>
            <a:off x="10959921" y="683414"/>
            <a:ext cx="664777" cy="648882"/>
          </a:xfrm>
          <a:prstGeom prst="rect">
            <a:avLst/>
          </a:prstGeom>
        </p:spPr>
      </p:pic>
      <p:pic>
        <p:nvPicPr>
          <p:cNvPr id="10" name="图片 13"/>
          <p:cNvPicPr>
            <a:picLocks noChangeAspect="1"/>
          </p:cNvPicPr>
          <p:nvPr/>
        </p:nvPicPr>
        <p:blipFill>
          <a:blip r:embed="rId5"/>
          <a:stretch>
            <a:fillRect/>
          </a:stretch>
        </p:blipFill>
        <p:spPr>
          <a:xfrm>
            <a:off x="2357579" y="2242404"/>
            <a:ext cx="751381" cy="733416"/>
          </a:xfrm>
          <a:prstGeom prst="rect">
            <a:avLst/>
          </a:prstGeom>
        </p:spPr>
      </p:pic>
      <p:pic>
        <p:nvPicPr>
          <p:cNvPr id="11" name="图片 13"/>
          <p:cNvPicPr>
            <a:picLocks noChangeAspect="1"/>
          </p:cNvPicPr>
          <p:nvPr/>
        </p:nvPicPr>
        <p:blipFill>
          <a:blip r:embed="rId5"/>
          <a:stretch>
            <a:fillRect/>
          </a:stretch>
        </p:blipFill>
        <p:spPr>
          <a:xfrm>
            <a:off x="10138896" y="4247209"/>
            <a:ext cx="535307" cy="522508"/>
          </a:xfrm>
          <a:prstGeom prst="rect">
            <a:avLst/>
          </a:prstGeom>
        </p:spPr>
      </p:pic>
      <p:pic>
        <p:nvPicPr>
          <p:cNvPr id="12" name="图片 13"/>
          <p:cNvPicPr>
            <a:picLocks noChangeAspect="1"/>
          </p:cNvPicPr>
          <p:nvPr/>
        </p:nvPicPr>
        <p:blipFill>
          <a:blip r:embed="rId5"/>
          <a:stretch>
            <a:fillRect/>
          </a:stretch>
        </p:blipFill>
        <p:spPr>
          <a:xfrm>
            <a:off x="8679767" y="113098"/>
            <a:ext cx="1168750" cy="1140806"/>
          </a:xfrm>
          <a:prstGeom prst="rect">
            <a:avLst/>
          </a:prstGeom>
        </p:spPr>
      </p:pic>
      <p:pic>
        <p:nvPicPr>
          <p:cNvPr id="13" name="图片 6"/>
          <p:cNvPicPr>
            <a:picLocks noChangeAspect="1"/>
          </p:cNvPicPr>
          <p:nvPr/>
        </p:nvPicPr>
        <p:blipFill>
          <a:blip r:embed="rId6"/>
          <a:stretch>
            <a:fillRect/>
          </a:stretch>
        </p:blipFill>
        <p:spPr>
          <a:xfrm>
            <a:off x="75027" y="52431"/>
            <a:ext cx="12041945" cy="6752492"/>
          </a:xfrm>
          <a:prstGeom prst="rect">
            <a:avLst/>
          </a:prstGeom>
        </p:spPr>
      </p:pic>
      <p:pic>
        <p:nvPicPr>
          <p:cNvPr id="14" name="图片 3">
            <a:extLst>
              <a:ext uri="{FF2B5EF4-FFF2-40B4-BE49-F238E27FC236}">
                <a16:creationId xmlns:a16="http://schemas.microsoft.com/office/drawing/2014/main" id="{042209BE-6887-4D1B-90DF-947CF63C32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0373" y="1546292"/>
            <a:ext cx="7364834" cy="3092930"/>
          </a:xfrm>
          <a:prstGeom prst="rect">
            <a:avLst/>
          </a:prstGeom>
        </p:spPr>
      </p:pic>
      <p:sp>
        <p:nvSpPr>
          <p:cNvPr id="15" name="文本框 18">
            <a:extLst>
              <a:ext uri="{FF2B5EF4-FFF2-40B4-BE49-F238E27FC236}">
                <a16:creationId xmlns:a16="http://schemas.microsoft.com/office/drawing/2014/main" id="{DF3D8ABD-736B-428A-A784-D0C0763A5D61}"/>
              </a:ext>
            </a:extLst>
          </p:cNvPr>
          <p:cNvSpPr txBox="1"/>
          <p:nvPr/>
        </p:nvSpPr>
        <p:spPr>
          <a:xfrm>
            <a:off x="1759290" y="2205378"/>
            <a:ext cx="8250212"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9600" b="1" dirty="0" err="1">
                <a:solidFill>
                  <a:srgbClr val="00B050"/>
                </a:solidFill>
                <a:latin typeface="Arial" panose="020B0604020202020204" pitchFamily="34" charset="0"/>
                <a:ea typeface="华康少女文字W5(P)" panose="040F0500000000000000" pitchFamily="82" charset="-122"/>
                <a:cs typeface="Arial" panose="020B0604020202020204" pitchFamily="34" charset="0"/>
              </a:rPr>
              <a:t>Thực</a:t>
            </a:r>
            <a:r>
              <a:rPr lang="en-US" altLang="zh-CN" sz="9600" b="1" dirty="0">
                <a:solidFill>
                  <a:srgbClr val="00B050"/>
                </a:solidFill>
                <a:latin typeface="Arial" panose="020B0604020202020204" pitchFamily="34" charset="0"/>
                <a:ea typeface="华康少女文字W5(P)" panose="040F0500000000000000" pitchFamily="82" charset="-122"/>
                <a:cs typeface="Arial" panose="020B0604020202020204" pitchFamily="34" charset="0"/>
              </a:rPr>
              <a:t> </a:t>
            </a:r>
            <a:r>
              <a:rPr lang="en-US" altLang="zh-CN" sz="9600" b="1" dirty="0" err="1">
                <a:solidFill>
                  <a:srgbClr val="00B050"/>
                </a:solidFill>
                <a:latin typeface="Arial" panose="020B0604020202020204" pitchFamily="34" charset="0"/>
                <a:ea typeface="华康少女文字W5(P)" panose="040F0500000000000000" pitchFamily="82" charset="-122"/>
                <a:cs typeface="Arial" panose="020B0604020202020204" pitchFamily="34" charset="0"/>
              </a:rPr>
              <a:t>hành</a:t>
            </a:r>
            <a:endParaRPr lang="zh-CN" altLang="en-US" sz="9600" b="1" dirty="0">
              <a:solidFill>
                <a:srgbClr val="00B050"/>
              </a:solidFill>
              <a:latin typeface="Arial" panose="020B0604020202020204" pitchFamily="34" charset="0"/>
              <a:ea typeface="华康少女文字W5(P)" panose="040F0500000000000000" pitchFamily="82" charset="-122"/>
              <a:cs typeface="Arial" panose="020B0604020202020204" pitchFamily="34" charset="0"/>
            </a:endParaRPr>
          </a:p>
        </p:txBody>
      </p:sp>
    </p:spTree>
    <p:extLst>
      <p:ext uri="{BB962C8B-B14F-4D97-AF65-F5344CB8AC3E}">
        <p14:creationId xmlns:p14="http://schemas.microsoft.com/office/powerpoint/2010/main" val="498557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fill="hold" nodeType="afterEffect">
                                  <p:stCondLst>
                                    <p:cond delay="0"/>
                                  </p:stCondLst>
                                  <p:childTnLst>
                                    <p:animRot by="21600000">
                                      <p:cBhvr>
                                        <p:cTn id="22" dur="2000" fill="hold"/>
                                        <p:tgtEl>
                                          <p:spTgt spid="9"/>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8"/>
                                        </p:tgtEl>
                                        <p:attrNameLst>
                                          <p:attrName>r</p:attrName>
                                        </p:attrNameLst>
                                      </p:cBhvr>
                                    </p:animRot>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8" presetClass="emph" presetSubtype="0" fill="hold" nodeType="afterEffect">
                                  <p:stCondLst>
                                    <p:cond delay="0"/>
                                  </p:stCondLst>
                                  <p:childTnLst>
                                    <p:animRot by="21600000">
                                      <p:cBhvr>
                                        <p:cTn id="45" dur="2000" fill="hold"/>
                                        <p:tgtEl>
                                          <p:spTgt spid="12"/>
                                        </p:tgtEl>
                                        <p:attrNameLst>
                                          <p:attrName>r</p:attrName>
                                        </p:attrNameLst>
                                      </p:cBhvr>
                                    </p:animRot>
                                  </p:childTnLst>
                                </p:cTn>
                              </p:par>
                              <p:par>
                                <p:cTn id="46" presetID="8" presetClass="emph" presetSubtype="0" fill="hold" nodeType="withEffect">
                                  <p:stCondLst>
                                    <p:cond delay="0"/>
                                  </p:stCondLst>
                                  <p:childTnLst>
                                    <p:animRot by="21600000">
                                      <p:cBhvr>
                                        <p:cTn id="47" dur="2000" fill="hold"/>
                                        <p:tgtEl>
                                          <p:spTgt spid="10"/>
                                        </p:tgtEl>
                                        <p:attrNameLst>
                                          <p:attrName>r</p:attrName>
                                        </p:attrNameLst>
                                      </p:cBhvr>
                                    </p:animRot>
                                  </p:childTnLst>
                                </p:cTn>
                              </p:par>
                              <p:par>
                                <p:cTn id="48" presetID="8" presetClass="emph" presetSubtype="0" fill="hold" nodeType="withEffect">
                                  <p:stCondLst>
                                    <p:cond delay="0"/>
                                  </p:stCondLst>
                                  <p:childTnLst>
                                    <p:animRot by="21600000">
                                      <p:cBhvr>
                                        <p:cTn id="49" dur="2000" fill="hold"/>
                                        <p:tgtEl>
                                          <p:spTgt spid="11"/>
                                        </p:tgtEl>
                                        <p:attrNameLst>
                                          <p:attrName>r</p:attrName>
                                        </p:attrNameLst>
                                      </p:cBhvr>
                                    </p:animRot>
                                  </p:childTnLst>
                                </p:cTn>
                              </p:par>
                            </p:childTnLst>
                          </p:cTn>
                        </p:par>
                        <p:par>
                          <p:cTn id="50" fill="hold">
                            <p:stCondLst>
                              <p:cond delay="6000"/>
                            </p:stCondLst>
                            <p:childTnLst>
                              <p:par>
                                <p:cTn id="51" presetID="47"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heel(1)">
                                      <p:cBhvr>
                                        <p:cTn id="60" dur="2000"/>
                                        <p:tgtEl>
                                          <p:spTgt spid="15"/>
                                        </p:tgtEl>
                                      </p:cBhvr>
                                    </p:animEffect>
                                  </p:childTnLst>
                                </p:cTn>
                              </p:par>
                              <p:par>
                                <p:cTn id="61" presetID="21" presetClass="entr" presetSubtype="1"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heel(1)">
                                      <p:cBhvr>
                                        <p:cTn id="6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476" y="849725"/>
            <a:ext cx="1560713" cy="884205"/>
          </a:xfrm>
          <a:prstGeom prst="rect">
            <a:avLst/>
          </a:prstGeom>
        </p:spPr>
      </p:pic>
      <p:pic>
        <p:nvPicPr>
          <p:cNvPr id="5" name="图片 5">
            <a:extLst>
              <a:ext uri="{FF2B5EF4-FFF2-40B4-BE49-F238E27FC236}">
                <a16:creationId xmlns:a16="http://schemas.microsoft.com/office/drawing/2014/main" id="{A41A66E4-2B54-45AC-A13C-DF2FDCCEC9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3720" y="4869711"/>
            <a:ext cx="3517753" cy="1352772"/>
          </a:xfrm>
          <a:prstGeom prst="rect">
            <a:avLst/>
          </a:prstGeom>
        </p:spPr>
      </p:pic>
      <p:pic>
        <p:nvPicPr>
          <p:cNvPr id="6" name="图片 8">
            <a:extLst>
              <a:ext uri="{FF2B5EF4-FFF2-40B4-BE49-F238E27FC236}">
                <a16:creationId xmlns:a16="http://schemas.microsoft.com/office/drawing/2014/main" id="{09366707-86C0-47E2-B93C-C290422394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12674"/>
            <a:ext cx="8110090" cy="748324"/>
          </a:xfrm>
          <a:prstGeom prst="rect">
            <a:avLst/>
          </a:prstGeom>
        </p:spPr>
      </p:pic>
      <p:pic>
        <p:nvPicPr>
          <p:cNvPr id="7"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295"/>
          <a:stretch/>
        </p:blipFill>
        <p:spPr>
          <a:xfrm>
            <a:off x="1" y="5083566"/>
            <a:ext cx="8110092" cy="1272616"/>
          </a:xfrm>
          <a:prstGeom prst="rect">
            <a:avLst/>
          </a:prstGeom>
        </p:spPr>
      </p:pic>
      <p:pic>
        <p:nvPicPr>
          <p:cNvPr id="8" name="Picture 7"/>
          <p:cNvPicPr>
            <a:picLocks noChangeAspect="1"/>
          </p:cNvPicPr>
          <p:nvPr/>
        </p:nvPicPr>
        <p:blipFill rotWithShape="1">
          <a:blip r:embed="rId8"/>
          <a:srcRect t="1112"/>
          <a:stretch>
            <a:fillRect/>
          </a:stretch>
        </p:blipFill>
        <p:spPr>
          <a:xfrm>
            <a:off x="-36958" y="-145618"/>
            <a:ext cx="12384187" cy="6858000"/>
          </a:xfrm>
          <a:prstGeom prst="rect">
            <a:avLst/>
          </a:prstGeom>
        </p:spPr>
      </p:pic>
      <p:pic>
        <p:nvPicPr>
          <p:cNvPr id="9" name="Graphic 13"/>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2404" y="191339"/>
            <a:ext cx="10707393" cy="1826184"/>
          </a:xfrm>
          <a:prstGeom prst="rect">
            <a:avLst/>
          </a:prstGeom>
          <a:effectLst>
            <a:outerShdw blurRad="50800" dist="38100" dir="2700000" algn="tl" rotWithShape="0">
              <a:prstClr val="black">
                <a:alpha val="40000"/>
              </a:prstClr>
            </a:outerShdw>
          </a:effectLst>
        </p:spPr>
      </p:pic>
      <p:grpSp>
        <p:nvGrpSpPr>
          <p:cNvPr id="10" name="Group 9"/>
          <p:cNvGrpSpPr/>
          <p:nvPr/>
        </p:nvGrpSpPr>
        <p:grpSpPr>
          <a:xfrm>
            <a:off x="-39946" y="323304"/>
            <a:ext cx="2043131" cy="1492668"/>
            <a:chOff x="136840" y="326941"/>
            <a:chExt cx="2133600" cy="1743808"/>
          </a:xfrm>
          <a:effectLst>
            <a:outerShdw blurRad="50800" dist="38100" dir="2700000" algn="tl" rotWithShape="0">
              <a:prstClr val="black">
                <a:alpha val="40000"/>
              </a:prstClr>
            </a:outerShdw>
          </a:effectLst>
        </p:grpSpPr>
        <p:pic>
          <p:nvPicPr>
            <p:cNvPr id="11" name="Picture 10"/>
            <p:cNvPicPr>
              <a:picLocks noChangeAspect="1"/>
            </p:cNvPicPr>
            <p:nvPr/>
          </p:nvPicPr>
          <p:blipFill>
            <a:blip r:embed="rId11"/>
            <a:stretch>
              <a:fillRect/>
            </a:stretch>
          </p:blipFill>
          <p:spPr>
            <a:xfrm>
              <a:off x="136840" y="326941"/>
              <a:ext cx="2133600" cy="1743808"/>
            </a:xfrm>
            <a:prstGeom prst="rect">
              <a:avLst/>
            </a:prstGeom>
          </p:spPr>
        </p:pic>
        <p:sp>
          <p:nvSpPr>
            <p:cNvPr id="12" name="TextBox 11"/>
            <p:cNvSpPr txBox="1"/>
            <p:nvPr/>
          </p:nvSpPr>
          <p:spPr>
            <a:xfrm>
              <a:off x="529172" y="760402"/>
              <a:ext cx="1409640" cy="962716"/>
            </a:xfrm>
            <a:prstGeom prst="rect">
              <a:avLst/>
            </a:prstGeom>
            <a:noFill/>
          </p:spPr>
          <p:txBody>
            <a:bodyPr wrap="none" lIns="0" tIns="0" rIns="0" bIns="0" rtlCol="0">
              <a:spAutoFit/>
            </a:bodyPr>
            <a:lstStyle/>
            <a:p>
              <a:pPr algn="ctr"/>
              <a:r>
                <a:rPr lang="en-US" sz="4800" b="1" dirty="0" err="1">
                  <a:solidFill>
                    <a:schemeClr val="bg1"/>
                  </a:solidFill>
                  <a:latin typeface="Times New Roman" panose="02020603050405020304" pitchFamily="18" charset="0"/>
                  <a:cs typeface="Times New Roman" panose="02020603050405020304" pitchFamily="18" charset="0"/>
                </a:rPr>
                <a:t>Bài</a:t>
              </a:r>
              <a:r>
                <a:rPr lang="en-US" sz="4800" b="1" dirty="0">
                  <a:solidFill>
                    <a:schemeClr val="bg1"/>
                  </a:solidFill>
                  <a:latin typeface="Times New Roman" panose="02020603050405020304" pitchFamily="18" charset="0"/>
                  <a:cs typeface="Times New Roman" panose="02020603050405020304" pitchFamily="18" charset="0"/>
                </a:rPr>
                <a:t> 1</a:t>
              </a:r>
            </a:p>
          </p:txBody>
        </p:sp>
      </p:grpSp>
      <p:sp>
        <p:nvSpPr>
          <p:cNvPr id="13" name="TextBox 12"/>
          <p:cNvSpPr txBox="1"/>
          <p:nvPr/>
        </p:nvSpPr>
        <p:spPr>
          <a:xfrm>
            <a:off x="1923797" y="444003"/>
            <a:ext cx="9501397" cy="1107996"/>
          </a:xfrm>
          <a:prstGeom prst="rect">
            <a:avLst/>
          </a:prstGeom>
          <a:noFill/>
        </p:spPr>
        <p:txBody>
          <a:bodyPr wrap="square" lIns="0" tIns="0" rIns="0" bIns="0" rtlCol="0">
            <a:spAutoFit/>
          </a:bodyPr>
          <a:lstStyle/>
          <a:p>
            <a:pPr algn="just"/>
            <a:r>
              <a:rPr lang="en-US" sz="3600" b="1" dirty="0" err="1">
                <a:solidFill>
                  <a:schemeClr val="accent1">
                    <a:lumMod val="50000"/>
                  </a:schemeClr>
                </a:solidFill>
                <a:latin typeface="Times New Roman" panose="02020603050405020304" pitchFamily="18" charset="0"/>
                <a:cs typeface="Times New Roman" panose="02020603050405020304" pitchFamily="18" charset="0"/>
              </a:rPr>
              <a:t>Trong</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những</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việc</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lầm</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dưới</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đây</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việc</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làm</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nào</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bạn</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nam</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thể</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hiện</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sự</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tôn</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trọng</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phụ</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nữ</a:t>
            </a:r>
            <a:r>
              <a:rPr lang="en-US" sz="3600" b="1" dirty="0">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14" name="Rectangle: Rounded Corners 15"/>
          <p:cNvSpPr/>
          <p:nvPr/>
        </p:nvSpPr>
        <p:spPr>
          <a:xfrm>
            <a:off x="726844" y="2154771"/>
            <a:ext cx="11039436" cy="842602"/>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a)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Khi</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lên</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xe</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ô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tô</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luôn</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nhường</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các</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bạn</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nữ</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lên</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xe</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trước</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sz="36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5" name="Rectangle: Rounded Corners 16"/>
          <p:cNvSpPr/>
          <p:nvPr/>
        </p:nvSpPr>
        <p:spPr>
          <a:xfrm>
            <a:off x="726844" y="3271870"/>
            <a:ext cx="11039436" cy="842602"/>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b)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Chúc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mừng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các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bạn</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nữ</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nhân</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ngày</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Quốc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tế</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phụ</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nữ</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sp>
        <p:nvSpPr>
          <p:cNvPr id="16" name="Rectangle: Rounded Corners 18"/>
          <p:cNvSpPr/>
          <p:nvPr/>
        </p:nvSpPr>
        <p:spPr>
          <a:xfrm>
            <a:off x="726844" y="4453448"/>
            <a:ext cx="11039436" cy="1179876"/>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c)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Không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thích</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làm</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chung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với</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các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bạn</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nữ</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trong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công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việc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tập</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thể</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pic>
        <p:nvPicPr>
          <p:cNvPr id="1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66237" y="2862436"/>
            <a:ext cx="1381340" cy="1437166"/>
          </a:xfrm>
          <a:prstGeom prst="rect">
            <a:avLst/>
          </a:prstGeom>
        </p:spPr>
      </p:pic>
      <p:sp>
        <p:nvSpPr>
          <p:cNvPr id="18" name="TextBox 17"/>
          <p:cNvSpPr txBox="1"/>
          <p:nvPr/>
        </p:nvSpPr>
        <p:spPr>
          <a:xfrm>
            <a:off x="-2936417" y="5027403"/>
            <a:ext cx="1423127" cy="1107996"/>
          </a:xfrm>
          <a:prstGeom prst="rect">
            <a:avLst/>
          </a:prstGeom>
          <a:noFill/>
        </p:spPr>
        <p:txBody>
          <a:bodyPr wrap="square" lIns="0" tIns="0" rIns="0" bIns="0" rtlCol="0">
            <a:spAutoFit/>
          </a:bodyPr>
          <a:lstStyle/>
          <a:p>
            <a:pPr algn="ctr"/>
            <a:r>
              <a:rPr lang="en-US" sz="2400">
                <a:solidFill>
                  <a:schemeClr val="tx1">
                    <a:lumMod val="50000"/>
                    <a:lumOff val="50000"/>
                  </a:schemeClr>
                </a:solidFill>
                <a:latin typeface="Times New Roman" panose="02020603050405020304" pitchFamily="18" charset="0"/>
                <a:cs typeface="Times New Roman" panose="02020603050405020304" pitchFamily="18" charset="0"/>
              </a:rPr>
              <a:t>Âm thanh</a:t>
            </a:r>
            <a:br>
              <a:rPr lang="en-US" sz="2400">
                <a:solidFill>
                  <a:schemeClr val="tx1">
                    <a:lumMod val="50000"/>
                    <a:lumOff val="50000"/>
                  </a:schemeClr>
                </a:solidFill>
                <a:latin typeface="Times New Roman" panose="02020603050405020304" pitchFamily="18" charset="0"/>
                <a:cs typeface="Times New Roman" panose="02020603050405020304" pitchFamily="18" charset="0"/>
              </a:rPr>
            </a:br>
            <a:r>
              <a:rPr lang="en-US" sz="2400">
                <a:solidFill>
                  <a:schemeClr val="tx1">
                    <a:lumMod val="50000"/>
                    <a:lumOff val="50000"/>
                  </a:schemeClr>
                </a:solidFill>
                <a:latin typeface="Times New Roman" panose="02020603050405020304" pitchFamily="18" charset="0"/>
                <a:cs typeface="Times New Roman" panose="02020603050405020304" pitchFamily="18" charset="0"/>
              </a:rPr>
              <a:t>kiểm tra đáp án</a:t>
            </a:r>
          </a:p>
        </p:txBody>
      </p:sp>
      <p:sp>
        <p:nvSpPr>
          <p:cNvPr id="19" name="Rectangle: Rounded Corners 18"/>
          <p:cNvSpPr/>
          <p:nvPr/>
        </p:nvSpPr>
        <p:spPr>
          <a:xfrm>
            <a:off x="726844" y="5783530"/>
            <a:ext cx="11039436" cy="778646"/>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d)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Không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thích</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ngồi</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cạnh</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các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bạn</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nữ</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pic>
        <p:nvPicPr>
          <p:cNvPr id="20" name="Picture 6" descr="Káº¿t quáº£ hÃ¬nh áº£nh cho right wrong tick icon">
            <a:extLst>
              <a:ext uri="{FF2B5EF4-FFF2-40B4-BE49-F238E27FC236}">
                <a16:creationId xmlns:a16="http://schemas.microsoft.com/office/drawing/2014/main" id="{8B70F04C-A8AE-4F75-9E69-72474DDB1F7A}"/>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0" y="1813997"/>
            <a:ext cx="1179359" cy="12481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8B70F04C-A8AE-4F75-9E69-72474DDB1F7A}"/>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955" y="2969008"/>
            <a:ext cx="1179359" cy="1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62628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14:presetBounceEnd="78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78000">
                                          <p:cBhvr additive="base">
                                            <p:cTn id="25" dur="1500" fill="hold"/>
                                            <p:tgtEl>
                                              <p:spTgt spid="10"/>
                                            </p:tgtEl>
                                            <p:attrNameLst>
                                              <p:attrName>ppt_x</p:attrName>
                                            </p:attrNameLst>
                                          </p:cBhvr>
                                          <p:tavLst>
                                            <p:tav tm="0">
                                              <p:val>
                                                <p:strVal val="#ppt_x"/>
                                              </p:val>
                                            </p:tav>
                                            <p:tav tm="100000">
                                              <p:val>
                                                <p:strVal val="#ppt_x"/>
                                              </p:val>
                                            </p:tav>
                                          </p:tavLst>
                                        </p:anim>
                                        <p:anim calcmode="lin" valueType="num" p14:bounceEnd="78000">
                                          <p:cBhvr additive="base">
                                            <p:cTn id="26" dur="1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78000">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14:bounceEnd="78000">
                                          <p:cBhvr additive="base">
                                            <p:cTn id="29" dur="1500" fill="hold"/>
                                            <p:tgtEl>
                                              <p:spTgt spid="9"/>
                                            </p:tgtEl>
                                            <p:attrNameLst>
                                              <p:attrName>ppt_x</p:attrName>
                                            </p:attrNameLst>
                                          </p:cBhvr>
                                          <p:tavLst>
                                            <p:tav tm="0">
                                              <p:val>
                                                <p:strVal val="#ppt_x"/>
                                              </p:val>
                                            </p:tav>
                                            <p:tav tm="100000">
                                              <p:val>
                                                <p:strVal val="#ppt_x"/>
                                              </p:val>
                                            </p:tav>
                                          </p:tavLst>
                                        </p:anim>
                                        <p:anim calcmode="lin" valueType="num" p14:bounceEnd="78000">
                                          <p:cBhvr additive="base">
                                            <p:cTn id="30" dur="1500" fill="hold"/>
                                            <p:tgtEl>
                                              <p:spTgt spid="9"/>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14:presetBounceEnd="78000">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14:bounceEnd="78000">
                                          <p:cBhvr additive="base">
                                            <p:cTn id="33"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34"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7"/>
                                            </p:tgtEl>
                                          </p:cBhvr>
                                        </p:cmd>
                                      </p:childTnLst>
                                    </p:cTn>
                                  </p:par>
                                  <p:par>
                                    <p:cTn id="53" presetID="26"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80">
                                              <p:stCondLst>
                                                <p:cond delay="0"/>
                                              </p:stCondLst>
                                            </p:cTn>
                                            <p:tgtEl>
                                              <p:spTgt spid="20"/>
                                            </p:tgtEl>
                                          </p:cBhvr>
                                        </p:animEffect>
                                        <p:anim calcmode="lin" valueType="num">
                                          <p:cBhvr>
                                            <p:cTn id="5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1" dur="26">
                                              <p:stCondLst>
                                                <p:cond delay="650"/>
                                              </p:stCondLst>
                                            </p:cTn>
                                            <p:tgtEl>
                                              <p:spTgt spid="20"/>
                                            </p:tgtEl>
                                          </p:cBhvr>
                                          <p:to x="100000" y="60000"/>
                                        </p:animScale>
                                        <p:animScale>
                                          <p:cBhvr>
                                            <p:cTn id="62" dur="166" decel="50000">
                                              <p:stCondLst>
                                                <p:cond delay="676"/>
                                              </p:stCondLst>
                                            </p:cTn>
                                            <p:tgtEl>
                                              <p:spTgt spid="20"/>
                                            </p:tgtEl>
                                          </p:cBhvr>
                                          <p:to x="100000" y="100000"/>
                                        </p:animScale>
                                        <p:animScale>
                                          <p:cBhvr>
                                            <p:cTn id="63" dur="26">
                                              <p:stCondLst>
                                                <p:cond delay="1312"/>
                                              </p:stCondLst>
                                            </p:cTn>
                                            <p:tgtEl>
                                              <p:spTgt spid="20"/>
                                            </p:tgtEl>
                                          </p:cBhvr>
                                          <p:to x="100000" y="80000"/>
                                        </p:animScale>
                                        <p:animScale>
                                          <p:cBhvr>
                                            <p:cTn id="64" dur="166" decel="50000">
                                              <p:stCondLst>
                                                <p:cond delay="1338"/>
                                              </p:stCondLst>
                                            </p:cTn>
                                            <p:tgtEl>
                                              <p:spTgt spid="20"/>
                                            </p:tgtEl>
                                          </p:cBhvr>
                                          <p:to x="100000" y="100000"/>
                                        </p:animScale>
                                        <p:animScale>
                                          <p:cBhvr>
                                            <p:cTn id="65" dur="26">
                                              <p:stCondLst>
                                                <p:cond delay="1642"/>
                                              </p:stCondLst>
                                            </p:cTn>
                                            <p:tgtEl>
                                              <p:spTgt spid="20"/>
                                            </p:tgtEl>
                                          </p:cBhvr>
                                          <p:to x="100000" y="90000"/>
                                        </p:animScale>
                                        <p:animScale>
                                          <p:cBhvr>
                                            <p:cTn id="66" dur="166" decel="50000">
                                              <p:stCondLst>
                                                <p:cond delay="1668"/>
                                              </p:stCondLst>
                                            </p:cTn>
                                            <p:tgtEl>
                                              <p:spTgt spid="20"/>
                                            </p:tgtEl>
                                          </p:cBhvr>
                                          <p:to x="100000" y="100000"/>
                                        </p:animScale>
                                        <p:animScale>
                                          <p:cBhvr>
                                            <p:cTn id="67" dur="26">
                                              <p:stCondLst>
                                                <p:cond delay="1808"/>
                                              </p:stCondLst>
                                            </p:cTn>
                                            <p:tgtEl>
                                              <p:spTgt spid="20"/>
                                            </p:tgtEl>
                                          </p:cBhvr>
                                          <p:to x="100000" y="95000"/>
                                        </p:animScale>
                                        <p:animScale>
                                          <p:cBhvr>
                                            <p:cTn id="68" dur="166" decel="50000">
                                              <p:stCondLst>
                                                <p:cond delay="1834"/>
                                              </p:stCondLst>
                                            </p:cTn>
                                            <p:tgtEl>
                                              <p:spTgt spid="20"/>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80">
                                              <p:stCondLst>
                                                <p:cond delay="0"/>
                                              </p:stCondLst>
                                            </p:cTn>
                                            <p:tgtEl>
                                              <p:spTgt spid="21"/>
                                            </p:tgtEl>
                                          </p:cBhvr>
                                        </p:animEffect>
                                        <p:anim calcmode="lin" valueType="num">
                                          <p:cBhvr>
                                            <p:cTn id="7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7" dur="26">
                                              <p:stCondLst>
                                                <p:cond delay="650"/>
                                              </p:stCondLst>
                                            </p:cTn>
                                            <p:tgtEl>
                                              <p:spTgt spid="21"/>
                                            </p:tgtEl>
                                          </p:cBhvr>
                                          <p:to x="100000" y="60000"/>
                                        </p:animScale>
                                        <p:animScale>
                                          <p:cBhvr>
                                            <p:cTn id="78" dur="166" decel="50000">
                                              <p:stCondLst>
                                                <p:cond delay="676"/>
                                              </p:stCondLst>
                                            </p:cTn>
                                            <p:tgtEl>
                                              <p:spTgt spid="21"/>
                                            </p:tgtEl>
                                          </p:cBhvr>
                                          <p:to x="100000" y="100000"/>
                                        </p:animScale>
                                        <p:animScale>
                                          <p:cBhvr>
                                            <p:cTn id="79" dur="26">
                                              <p:stCondLst>
                                                <p:cond delay="1312"/>
                                              </p:stCondLst>
                                            </p:cTn>
                                            <p:tgtEl>
                                              <p:spTgt spid="21"/>
                                            </p:tgtEl>
                                          </p:cBhvr>
                                          <p:to x="100000" y="80000"/>
                                        </p:animScale>
                                        <p:animScale>
                                          <p:cBhvr>
                                            <p:cTn id="80" dur="166" decel="50000">
                                              <p:stCondLst>
                                                <p:cond delay="1338"/>
                                              </p:stCondLst>
                                            </p:cTn>
                                            <p:tgtEl>
                                              <p:spTgt spid="21"/>
                                            </p:tgtEl>
                                          </p:cBhvr>
                                          <p:to x="100000" y="100000"/>
                                        </p:animScale>
                                        <p:animScale>
                                          <p:cBhvr>
                                            <p:cTn id="81" dur="26">
                                              <p:stCondLst>
                                                <p:cond delay="1642"/>
                                              </p:stCondLst>
                                            </p:cTn>
                                            <p:tgtEl>
                                              <p:spTgt spid="21"/>
                                            </p:tgtEl>
                                          </p:cBhvr>
                                          <p:to x="100000" y="90000"/>
                                        </p:animScale>
                                        <p:animScale>
                                          <p:cBhvr>
                                            <p:cTn id="82" dur="166" decel="50000">
                                              <p:stCondLst>
                                                <p:cond delay="1668"/>
                                              </p:stCondLst>
                                            </p:cTn>
                                            <p:tgtEl>
                                              <p:spTgt spid="21"/>
                                            </p:tgtEl>
                                          </p:cBhvr>
                                          <p:to x="100000" y="100000"/>
                                        </p:animScale>
                                        <p:animScale>
                                          <p:cBhvr>
                                            <p:cTn id="83" dur="26">
                                              <p:stCondLst>
                                                <p:cond delay="1808"/>
                                              </p:stCondLst>
                                            </p:cTn>
                                            <p:tgtEl>
                                              <p:spTgt spid="21"/>
                                            </p:tgtEl>
                                          </p:cBhvr>
                                          <p:to x="100000" y="95000"/>
                                        </p:animScale>
                                        <p:animScale>
                                          <p:cBhvr>
                                            <p:cTn id="84" dur="166" decel="50000">
                                              <p:stCondLst>
                                                <p:cond delay="1834"/>
                                              </p:stCondLst>
                                            </p:cTn>
                                            <p:tgtEl>
                                              <p:spTgt spid="21"/>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16"/>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7"/>
                    </p:tgtEl>
                  </p:cMediaNode>
                </p:audio>
              </p:childTnLst>
            </p:cTn>
          </p:par>
        </p:tnLst>
        <p:bldLst>
          <p:bldP spid="13" grpId="0"/>
          <p:bldP spid="14" grpId="0" animBg="1"/>
          <p:bldP spid="15" grpId="0" animBg="1"/>
          <p:bldP spid="16" grpId="0" animBg="1"/>
          <p:bldP spid="16" grpId="1" animBg="1"/>
          <p:bldP spid="19" grpId="0" animBg="1"/>
          <p:bldP spid="1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500" fill="hold"/>
                                            <p:tgtEl>
                                              <p:spTgt spid="10"/>
                                            </p:tgtEl>
                                            <p:attrNameLst>
                                              <p:attrName>ppt_x</p:attrName>
                                            </p:attrNameLst>
                                          </p:cBhvr>
                                          <p:tavLst>
                                            <p:tav tm="0">
                                              <p:val>
                                                <p:strVal val="#ppt_x"/>
                                              </p:val>
                                            </p:tav>
                                            <p:tav tm="100000">
                                              <p:val>
                                                <p:strVal val="#ppt_x"/>
                                              </p:val>
                                            </p:tav>
                                          </p:tavLst>
                                        </p:anim>
                                        <p:anim calcmode="lin" valueType="num">
                                          <p:cBhvr additive="base">
                                            <p:cTn id="26" dur="1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500" fill="hold"/>
                                            <p:tgtEl>
                                              <p:spTgt spid="9"/>
                                            </p:tgtEl>
                                            <p:attrNameLst>
                                              <p:attrName>ppt_x</p:attrName>
                                            </p:attrNameLst>
                                          </p:cBhvr>
                                          <p:tavLst>
                                            <p:tav tm="0">
                                              <p:val>
                                                <p:strVal val="#ppt_x"/>
                                              </p:val>
                                            </p:tav>
                                            <p:tav tm="100000">
                                              <p:val>
                                                <p:strVal val="#ppt_x"/>
                                              </p:val>
                                            </p:tav>
                                          </p:tavLst>
                                        </p:anim>
                                        <p:anim calcmode="lin" valueType="num">
                                          <p:cBhvr additive="base">
                                            <p:cTn id="30" dur="1500" fill="hold"/>
                                            <p:tgtEl>
                                              <p:spTgt spid="9"/>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500" fill="hold"/>
                                            <p:tgtEl>
                                              <p:spTgt spid="13"/>
                                            </p:tgtEl>
                                            <p:attrNameLst>
                                              <p:attrName>ppt_x</p:attrName>
                                            </p:attrNameLst>
                                          </p:cBhvr>
                                          <p:tavLst>
                                            <p:tav tm="0">
                                              <p:val>
                                                <p:strVal val="#ppt_x"/>
                                              </p:val>
                                            </p:tav>
                                            <p:tav tm="100000">
                                              <p:val>
                                                <p:strVal val="#ppt_x"/>
                                              </p:val>
                                            </p:tav>
                                          </p:tavLst>
                                        </p:anim>
                                        <p:anim calcmode="lin" valueType="num">
                                          <p:cBhvr additive="base">
                                            <p:cTn id="34"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7"/>
                                            </p:tgtEl>
                                          </p:cBhvr>
                                        </p:cmd>
                                      </p:childTnLst>
                                    </p:cTn>
                                  </p:par>
                                  <p:par>
                                    <p:cTn id="53" presetID="26"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80">
                                              <p:stCondLst>
                                                <p:cond delay="0"/>
                                              </p:stCondLst>
                                            </p:cTn>
                                            <p:tgtEl>
                                              <p:spTgt spid="20"/>
                                            </p:tgtEl>
                                          </p:cBhvr>
                                        </p:animEffect>
                                        <p:anim calcmode="lin" valueType="num">
                                          <p:cBhvr>
                                            <p:cTn id="5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1" dur="26">
                                              <p:stCondLst>
                                                <p:cond delay="650"/>
                                              </p:stCondLst>
                                            </p:cTn>
                                            <p:tgtEl>
                                              <p:spTgt spid="20"/>
                                            </p:tgtEl>
                                          </p:cBhvr>
                                          <p:to x="100000" y="60000"/>
                                        </p:animScale>
                                        <p:animScale>
                                          <p:cBhvr>
                                            <p:cTn id="62" dur="166" decel="50000">
                                              <p:stCondLst>
                                                <p:cond delay="676"/>
                                              </p:stCondLst>
                                            </p:cTn>
                                            <p:tgtEl>
                                              <p:spTgt spid="20"/>
                                            </p:tgtEl>
                                          </p:cBhvr>
                                          <p:to x="100000" y="100000"/>
                                        </p:animScale>
                                        <p:animScale>
                                          <p:cBhvr>
                                            <p:cTn id="63" dur="26">
                                              <p:stCondLst>
                                                <p:cond delay="1312"/>
                                              </p:stCondLst>
                                            </p:cTn>
                                            <p:tgtEl>
                                              <p:spTgt spid="20"/>
                                            </p:tgtEl>
                                          </p:cBhvr>
                                          <p:to x="100000" y="80000"/>
                                        </p:animScale>
                                        <p:animScale>
                                          <p:cBhvr>
                                            <p:cTn id="64" dur="166" decel="50000">
                                              <p:stCondLst>
                                                <p:cond delay="1338"/>
                                              </p:stCondLst>
                                            </p:cTn>
                                            <p:tgtEl>
                                              <p:spTgt spid="20"/>
                                            </p:tgtEl>
                                          </p:cBhvr>
                                          <p:to x="100000" y="100000"/>
                                        </p:animScale>
                                        <p:animScale>
                                          <p:cBhvr>
                                            <p:cTn id="65" dur="26">
                                              <p:stCondLst>
                                                <p:cond delay="1642"/>
                                              </p:stCondLst>
                                            </p:cTn>
                                            <p:tgtEl>
                                              <p:spTgt spid="20"/>
                                            </p:tgtEl>
                                          </p:cBhvr>
                                          <p:to x="100000" y="90000"/>
                                        </p:animScale>
                                        <p:animScale>
                                          <p:cBhvr>
                                            <p:cTn id="66" dur="166" decel="50000">
                                              <p:stCondLst>
                                                <p:cond delay="1668"/>
                                              </p:stCondLst>
                                            </p:cTn>
                                            <p:tgtEl>
                                              <p:spTgt spid="20"/>
                                            </p:tgtEl>
                                          </p:cBhvr>
                                          <p:to x="100000" y="100000"/>
                                        </p:animScale>
                                        <p:animScale>
                                          <p:cBhvr>
                                            <p:cTn id="67" dur="26">
                                              <p:stCondLst>
                                                <p:cond delay="1808"/>
                                              </p:stCondLst>
                                            </p:cTn>
                                            <p:tgtEl>
                                              <p:spTgt spid="20"/>
                                            </p:tgtEl>
                                          </p:cBhvr>
                                          <p:to x="100000" y="95000"/>
                                        </p:animScale>
                                        <p:animScale>
                                          <p:cBhvr>
                                            <p:cTn id="68" dur="166" decel="50000">
                                              <p:stCondLst>
                                                <p:cond delay="1834"/>
                                              </p:stCondLst>
                                            </p:cTn>
                                            <p:tgtEl>
                                              <p:spTgt spid="20"/>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80">
                                              <p:stCondLst>
                                                <p:cond delay="0"/>
                                              </p:stCondLst>
                                            </p:cTn>
                                            <p:tgtEl>
                                              <p:spTgt spid="21"/>
                                            </p:tgtEl>
                                          </p:cBhvr>
                                        </p:animEffect>
                                        <p:anim calcmode="lin" valueType="num">
                                          <p:cBhvr>
                                            <p:cTn id="7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7" dur="26">
                                              <p:stCondLst>
                                                <p:cond delay="650"/>
                                              </p:stCondLst>
                                            </p:cTn>
                                            <p:tgtEl>
                                              <p:spTgt spid="21"/>
                                            </p:tgtEl>
                                          </p:cBhvr>
                                          <p:to x="100000" y="60000"/>
                                        </p:animScale>
                                        <p:animScale>
                                          <p:cBhvr>
                                            <p:cTn id="78" dur="166" decel="50000">
                                              <p:stCondLst>
                                                <p:cond delay="676"/>
                                              </p:stCondLst>
                                            </p:cTn>
                                            <p:tgtEl>
                                              <p:spTgt spid="21"/>
                                            </p:tgtEl>
                                          </p:cBhvr>
                                          <p:to x="100000" y="100000"/>
                                        </p:animScale>
                                        <p:animScale>
                                          <p:cBhvr>
                                            <p:cTn id="79" dur="26">
                                              <p:stCondLst>
                                                <p:cond delay="1312"/>
                                              </p:stCondLst>
                                            </p:cTn>
                                            <p:tgtEl>
                                              <p:spTgt spid="21"/>
                                            </p:tgtEl>
                                          </p:cBhvr>
                                          <p:to x="100000" y="80000"/>
                                        </p:animScale>
                                        <p:animScale>
                                          <p:cBhvr>
                                            <p:cTn id="80" dur="166" decel="50000">
                                              <p:stCondLst>
                                                <p:cond delay="1338"/>
                                              </p:stCondLst>
                                            </p:cTn>
                                            <p:tgtEl>
                                              <p:spTgt spid="21"/>
                                            </p:tgtEl>
                                          </p:cBhvr>
                                          <p:to x="100000" y="100000"/>
                                        </p:animScale>
                                        <p:animScale>
                                          <p:cBhvr>
                                            <p:cTn id="81" dur="26">
                                              <p:stCondLst>
                                                <p:cond delay="1642"/>
                                              </p:stCondLst>
                                            </p:cTn>
                                            <p:tgtEl>
                                              <p:spTgt spid="21"/>
                                            </p:tgtEl>
                                          </p:cBhvr>
                                          <p:to x="100000" y="90000"/>
                                        </p:animScale>
                                        <p:animScale>
                                          <p:cBhvr>
                                            <p:cTn id="82" dur="166" decel="50000">
                                              <p:stCondLst>
                                                <p:cond delay="1668"/>
                                              </p:stCondLst>
                                            </p:cTn>
                                            <p:tgtEl>
                                              <p:spTgt spid="21"/>
                                            </p:tgtEl>
                                          </p:cBhvr>
                                          <p:to x="100000" y="100000"/>
                                        </p:animScale>
                                        <p:animScale>
                                          <p:cBhvr>
                                            <p:cTn id="83" dur="26">
                                              <p:stCondLst>
                                                <p:cond delay="1808"/>
                                              </p:stCondLst>
                                            </p:cTn>
                                            <p:tgtEl>
                                              <p:spTgt spid="21"/>
                                            </p:tgtEl>
                                          </p:cBhvr>
                                          <p:to x="100000" y="95000"/>
                                        </p:animScale>
                                        <p:animScale>
                                          <p:cBhvr>
                                            <p:cTn id="84" dur="166" decel="50000">
                                              <p:stCondLst>
                                                <p:cond delay="1834"/>
                                              </p:stCondLst>
                                            </p:cTn>
                                            <p:tgtEl>
                                              <p:spTgt spid="21"/>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16"/>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7"/>
                    </p:tgtEl>
                  </p:cMediaNode>
                </p:audio>
              </p:childTnLst>
            </p:cTn>
          </p:par>
        </p:tnLst>
        <p:bldLst>
          <p:bldP spid="13" grpId="0"/>
          <p:bldP spid="14" grpId="0" animBg="1"/>
          <p:bldP spid="15" grpId="0" animBg="1"/>
          <p:bldP spid="16" grpId="0" animBg="1"/>
          <p:bldP spid="16" grpId="1" animBg="1"/>
          <p:bldP spid="19" grpId="0" animBg="1"/>
          <p:bldP spid="19"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CF6934E-FC97-4039-AC7E-DE1EDFA66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4776"/>
            <a:ext cx="12192000" cy="6857355"/>
          </a:xfrm>
          <a:prstGeom prst="rect">
            <a:avLst/>
          </a:prstGeom>
        </p:spPr>
      </p:pic>
      <p:pic>
        <p:nvPicPr>
          <p:cNvPr id="56"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a:off x="-822183" y="3857401"/>
            <a:ext cx="7055039" cy="3977318"/>
          </a:xfrm>
          <a:prstGeom prst="rect">
            <a:avLst/>
          </a:prstGeom>
        </p:spPr>
      </p:pic>
      <p:pic>
        <p:nvPicPr>
          <p:cNvPr id="13" name="图片 3">
            <a:extLst>
              <a:ext uri="{FF2B5EF4-FFF2-40B4-BE49-F238E27FC236}">
                <a16:creationId xmlns:a16="http://schemas.microsoft.com/office/drawing/2014/main" id="{042209BE-6887-4D1B-90DF-947CF63C3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802" y="819413"/>
            <a:ext cx="11479237" cy="1797292"/>
          </a:xfrm>
          <a:prstGeom prst="rect">
            <a:avLst/>
          </a:prstGeom>
        </p:spPr>
      </p:pic>
      <p:sp>
        <p:nvSpPr>
          <p:cNvPr id="14" name="文本框 39">
            <a:extLst>
              <a:ext uri="{FF2B5EF4-FFF2-40B4-BE49-F238E27FC236}">
                <a16:creationId xmlns:a16="http://schemas.microsoft.com/office/drawing/2014/main" id="{1F70942B-9272-45C2-A1F5-56BFFCDE0460}"/>
              </a:ext>
            </a:extLst>
          </p:cNvPr>
          <p:cNvSpPr txBox="1"/>
          <p:nvPr/>
        </p:nvSpPr>
        <p:spPr>
          <a:xfrm>
            <a:off x="493616" y="904975"/>
            <a:ext cx="11150178" cy="132343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spcBef>
                <a:spcPct val="50000"/>
              </a:spcBef>
            </a:pPr>
            <a:r>
              <a:rPr lang="en-US" sz="4000" b="1" dirty="0">
                <a:solidFill>
                  <a:srgbClr val="002060"/>
                </a:solidFill>
                <a:latin typeface="Arial" panose="020B0604020202020204" pitchFamily="34" charset="0"/>
                <a:cs typeface="Arial" panose="020B0604020202020204" pitchFamily="34" charset="0"/>
              </a:rPr>
              <a:t>Theo </a:t>
            </a:r>
            <a:r>
              <a:rPr lang="en-US" sz="4000" b="1" dirty="0" err="1">
                <a:solidFill>
                  <a:srgbClr val="002060"/>
                </a:solidFill>
                <a:latin typeface="Arial" panose="020B0604020202020204" pitchFamily="34" charset="0"/>
                <a:cs typeface="Arial" panose="020B0604020202020204" pitchFamily="34" charset="0"/>
              </a:rPr>
              <a:t>em</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những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hành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động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việc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làm</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nào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sau</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đây</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thể</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hiện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tình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cảm</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kính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già</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yêu</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trẻ</a:t>
            </a:r>
            <a:r>
              <a:rPr lang="en-US" sz="4000" b="1" dirty="0">
                <a:solidFill>
                  <a:srgbClr val="002060"/>
                </a:solidFill>
                <a:latin typeface="Arial" panose="020B0604020202020204" pitchFamily="34" charset="0"/>
                <a:cs typeface="Arial" panose="020B0604020202020204" pitchFamily="34" charset="0"/>
              </a:rPr>
              <a:t>?</a:t>
            </a:r>
          </a:p>
        </p:txBody>
      </p:sp>
      <p:sp>
        <p:nvSpPr>
          <p:cNvPr id="15" name="Text Box 565"/>
          <p:cNvSpPr txBox="1">
            <a:spLocks noChangeArrowheads="1"/>
          </p:cNvSpPr>
          <p:nvPr/>
        </p:nvSpPr>
        <p:spPr bwMode="auto">
          <a:xfrm>
            <a:off x="774563" y="2682545"/>
            <a:ext cx="10704505"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eaLnBrk="0" hangingPunct="0">
              <a:spcBef>
                <a:spcPct val="50000"/>
              </a:spcBef>
            </a:pPr>
            <a:r>
              <a:rPr lang="en-US" sz="3600" b="1" dirty="0">
                <a:solidFill>
                  <a:prstClr val="black"/>
                </a:solidFill>
                <a:latin typeface="Arial" panose="020B0604020202020204" pitchFamily="34" charset="0"/>
                <a:cs typeface="Arial" panose="020B0604020202020204" pitchFamily="34" charset="0"/>
              </a:rPr>
              <a:t> a. </a:t>
            </a:r>
            <a:r>
              <a:rPr lang="en-US" sz="3600" b="1" dirty="0" err="1">
                <a:solidFill>
                  <a:prstClr val="black"/>
                </a:solidFill>
                <a:latin typeface="Arial" panose="020B0604020202020204" pitchFamily="34" charset="0"/>
                <a:cs typeface="Arial" panose="020B0604020202020204" pitchFamily="34" charset="0"/>
              </a:rPr>
              <a:t>Chào</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hỏi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xưng</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hô</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lễ</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phép</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với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người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già</a:t>
            </a:r>
            <a:r>
              <a:rPr lang="en-US" sz="3600" b="1" dirty="0">
                <a:solidFill>
                  <a:prstClr val="black"/>
                </a:solidFill>
                <a:latin typeface="Arial" panose="020B0604020202020204" pitchFamily="34" charset="0"/>
                <a:cs typeface="Arial" panose="020B0604020202020204" pitchFamily="34" charset="0"/>
              </a:rPr>
              <a:t>.</a:t>
            </a:r>
          </a:p>
        </p:txBody>
      </p:sp>
      <p:sp>
        <p:nvSpPr>
          <p:cNvPr id="16" name="Oval 571"/>
          <p:cNvSpPr>
            <a:spLocks noChangeArrowheads="1"/>
          </p:cNvSpPr>
          <p:nvPr/>
        </p:nvSpPr>
        <p:spPr bwMode="auto">
          <a:xfrm>
            <a:off x="788080" y="2748111"/>
            <a:ext cx="623815" cy="542105"/>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u="sng">
              <a:solidFill>
                <a:srgbClr val="FF0000"/>
              </a:solidFill>
              <a:latin typeface="Arial" panose="020B0604020202020204" pitchFamily="34" charset="0"/>
              <a:cs typeface="Arial" panose="020B0604020202020204" pitchFamily="34" charset="0"/>
            </a:endParaRPr>
          </a:p>
        </p:txBody>
      </p:sp>
      <p:sp>
        <p:nvSpPr>
          <p:cNvPr id="17" name="Text Box 566"/>
          <p:cNvSpPr txBox="1">
            <a:spLocks noChangeArrowheads="1"/>
          </p:cNvSpPr>
          <p:nvPr/>
        </p:nvSpPr>
        <p:spPr bwMode="auto">
          <a:xfrm>
            <a:off x="774563" y="3534235"/>
            <a:ext cx="10704505"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eaLnBrk="0" hangingPunct="0">
              <a:spcBef>
                <a:spcPct val="50000"/>
              </a:spcBef>
            </a:pPr>
            <a:r>
              <a:rPr lang="en-US" sz="3600" b="1" dirty="0">
                <a:solidFill>
                  <a:prstClr val="black"/>
                </a:solidFill>
                <a:latin typeface="Arial" panose="020B0604020202020204" pitchFamily="34" charset="0"/>
                <a:cs typeface="Arial" panose="020B0604020202020204" pitchFamily="34" charset="0"/>
              </a:rPr>
              <a:t> b. </a:t>
            </a:r>
            <a:r>
              <a:rPr lang="en-US" sz="3600" b="1" dirty="0" err="1">
                <a:solidFill>
                  <a:prstClr val="black"/>
                </a:solidFill>
                <a:latin typeface="Arial" panose="020B0604020202020204" pitchFamily="34" charset="0"/>
                <a:cs typeface="Arial" panose="020B0604020202020204" pitchFamily="34" charset="0"/>
              </a:rPr>
              <a:t>Dùng</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hai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tay</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khi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đưa</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vật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gì</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đó</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cho</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người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già</a:t>
            </a:r>
            <a:r>
              <a:rPr lang="en-US" sz="3600" b="1" dirty="0">
                <a:solidFill>
                  <a:prstClr val="black"/>
                </a:solidFill>
                <a:latin typeface="Arial" panose="020B0604020202020204" pitchFamily="34" charset="0"/>
                <a:cs typeface="Arial" panose="020B0604020202020204" pitchFamily="34" charset="0"/>
              </a:rPr>
              <a:t>.</a:t>
            </a:r>
          </a:p>
        </p:txBody>
      </p:sp>
      <p:sp>
        <p:nvSpPr>
          <p:cNvPr id="18" name="Oval 571"/>
          <p:cNvSpPr>
            <a:spLocks noChangeArrowheads="1"/>
          </p:cNvSpPr>
          <p:nvPr/>
        </p:nvSpPr>
        <p:spPr bwMode="auto">
          <a:xfrm>
            <a:off x="788080" y="3595712"/>
            <a:ext cx="623815" cy="542105"/>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u="sng">
              <a:solidFill>
                <a:srgbClr val="FF0000"/>
              </a:solidFill>
              <a:latin typeface="Arial" panose="020B0604020202020204" pitchFamily="34" charset="0"/>
              <a:cs typeface="Arial" panose="020B0604020202020204" pitchFamily="34" charset="0"/>
            </a:endParaRPr>
          </a:p>
        </p:txBody>
      </p:sp>
      <p:sp>
        <p:nvSpPr>
          <p:cNvPr id="19" name="Text Box 567"/>
          <p:cNvSpPr txBox="1">
            <a:spLocks noChangeArrowheads="1"/>
          </p:cNvSpPr>
          <p:nvPr/>
        </p:nvSpPr>
        <p:spPr bwMode="auto">
          <a:xfrm>
            <a:off x="774563" y="4425183"/>
            <a:ext cx="10704505"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eaLnBrk="0" hangingPunct="0">
              <a:spcBef>
                <a:spcPct val="50000"/>
              </a:spcBef>
            </a:pPr>
            <a:r>
              <a:rPr lang="en-US" sz="3600" b="1" dirty="0">
                <a:solidFill>
                  <a:prstClr val="black"/>
                </a:solidFill>
                <a:latin typeface="Arial" panose="020B0604020202020204" pitchFamily="34" charset="0"/>
                <a:cs typeface="Arial" panose="020B0604020202020204" pitchFamily="34" charset="0"/>
              </a:rPr>
              <a:t> c. </a:t>
            </a:r>
            <a:r>
              <a:rPr lang="en-US" sz="3600" b="1" dirty="0" err="1">
                <a:solidFill>
                  <a:prstClr val="black"/>
                </a:solidFill>
                <a:latin typeface="Arial" panose="020B0604020202020204" pitchFamily="34" charset="0"/>
                <a:cs typeface="Arial" panose="020B0604020202020204" pitchFamily="34" charset="0"/>
              </a:rPr>
              <a:t>Đọc</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truyện</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cho</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em</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nhỏ</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nghe</a:t>
            </a:r>
            <a:r>
              <a:rPr lang="en-US" sz="3600" b="1" dirty="0">
                <a:solidFill>
                  <a:prstClr val="black"/>
                </a:solidFill>
                <a:latin typeface="Arial" panose="020B0604020202020204" pitchFamily="34" charset="0"/>
                <a:cs typeface="Arial" panose="020B0604020202020204" pitchFamily="34" charset="0"/>
              </a:rPr>
              <a:t>.</a:t>
            </a:r>
          </a:p>
        </p:txBody>
      </p:sp>
      <p:sp>
        <p:nvSpPr>
          <p:cNvPr id="20" name="Oval 571"/>
          <p:cNvSpPr>
            <a:spLocks noChangeArrowheads="1"/>
          </p:cNvSpPr>
          <p:nvPr/>
        </p:nvSpPr>
        <p:spPr bwMode="auto">
          <a:xfrm>
            <a:off x="803325" y="4484389"/>
            <a:ext cx="623815" cy="542105"/>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u="sng">
              <a:solidFill>
                <a:srgbClr val="FF0000"/>
              </a:solidFill>
              <a:latin typeface="Arial" panose="020B0604020202020204" pitchFamily="34" charset="0"/>
              <a:cs typeface="Arial" panose="020B0604020202020204" pitchFamily="34" charset="0"/>
            </a:endParaRPr>
          </a:p>
        </p:txBody>
      </p:sp>
      <p:sp>
        <p:nvSpPr>
          <p:cNvPr id="21" name="Text Box 568"/>
          <p:cNvSpPr txBox="1">
            <a:spLocks noChangeArrowheads="1"/>
          </p:cNvSpPr>
          <p:nvPr/>
        </p:nvSpPr>
        <p:spPr bwMode="auto">
          <a:xfrm>
            <a:off x="774563" y="5270962"/>
            <a:ext cx="10704505"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eaLnBrk="0" hangingPunct="0">
              <a:spcBef>
                <a:spcPct val="50000"/>
              </a:spcBef>
            </a:pPr>
            <a:r>
              <a:rPr lang="en-US" sz="3600" b="1" dirty="0">
                <a:solidFill>
                  <a:prstClr val="black"/>
                </a:solidFill>
                <a:latin typeface="Arial" panose="020B0604020202020204" pitchFamily="34" charset="0"/>
                <a:cs typeface="Arial" panose="020B0604020202020204" pitchFamily="34" charset="0"/>
              </a:rPr>
              <a:t> d. </a:t>
            </a:r>
            <a:r>
              <a:rPr lang="en-US" sz="3600" b="1" dirty="0" err="1">
                <a:solidFill>
                  <a:prstClr val="black"/>
                </a:solidFill>
                <a:latin typeface="Arial" panose="020B0604020202020204" pitchFamily="34" charset="0"/>
                <a:cs typeface="Arial" panose="020B0604020202020204" pitchFamily="34" charset="0"/>
              </a:rPr>
              <a:t>Quát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nạt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em</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bé</a:t>
            </a:r>
            <a:r>
              <a:rPr lang="en-US" sz="3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24947430"/>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heel(1)">
                                      <p:cBhvr>
                                        <p:cTn id="46" dur="20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heel(1)">
                                      <p:cBhvr>
                                        <p:cTn id="51" dur="2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heel(1)">
                                      <p:cBhvr>
                                        <p:cTn id="5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7" grpId="0" animBg="1"/>
      <p:bldP spid="18"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32954C8E-A179-4810-ADF1-62EE40BDC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476" y="849726"/>
            <a:ext cx="1560713" cy="849858"/>
          </a:xfrm>
          <a:prstGeom prst="rect">
            <a:avLst/>
          </a:prstGeom>
        </p:spPr>
      </p:pic>
      <p:pic>
        <p:nvPicPr>
          <p:cNvPr id="5" name="图片 5">
            <a:extLst>
              <a:ext uri="{FF2B5EF4-FFF2-40B4-BE49-F238E27FC236}">
                <a16:creationId xmlns:a16="http://schemas.microsoft.com/office/drawing/2014/main"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4477" y="4836043"/>
            <a:ext cx="3517753" cy="1300224"/>
          </a:xfrm>
          <a:prstGeom prst="rect">
            <a:avLst/>
          </a:prstGeom>
        </p:spPr>
      </p:pic>
      <p:pic>
        <p:nvPicPr>
          <p:cNvPr id="6" name="图片 8">
            <a:extLst>
              <a:ext uri="{FF2B5EF4-FFF2-40B4-BE49-F238E27FC236}">
                <a16:creationId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57" y="5779006"/>
            <a:ext cx="8110090" cy="719256"/>
          </a:xfrm>
          <a:prstGeom prst="rect">
            <a:avLst/>
          </a:prstGeom>
        </p:spPr>
      </p:pic>
      <p:pic>
        <p:nvPicPr>
          <p:cNvPr id="7"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50758" y="5049898"/>
            <a:ext cx="8110092" cy="1223182"/>
          </a:xfrm>
          <a:prstGeom prst="rect">
            <a:avLst/>
          </a:prstGeom>
        </p:spPr>
      </p:pic>
      <p:pic>
        <p:nvPicPr>
          <p:cNvPr id="8" name="Picture 7"/>
          <p:cNvPicPr>
            <a:picLocks noChangeAspect="1"/>
          </p:cNvPicPr>
          <p:nvPr/>
        </p:nvPicPr>
        <p:blipFill rotWithShape="1">
          <a:blip r:embed="rId6"/>
          <a:srcRect t="1112"/>
          <a:stretch>
            <a:fillRect/>
          </a:stretch>
        </p:blipFill>
        <p:spPr>
          <a:xfrm>
            <a:off x="0" y="1"/>
            <a:ext cx="12192000" cy="7077368"/>
          </a:xfrm>
          <a:prstGeom prst="rect">
            <a:avLst/>
          </a:prstGeom>
        </p:spPr>
      </p:pic>
      <p:pic>
        <p:nvPicPr>
          <p:cNvPr id="9"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2193" y="198489"/>
            <a:ext cx="10707393" cy="1177524"/>
          </a:xfrm>
          <a:prstGeom prst="rect">
            <a:avLst/>
          </a:prstGeom>
          <a:effectLst>
            <a:outerShdw blurRad="50800" dist="38100" dir="2700000" algn="tl" rotWithShape="0">
              <a:prstClr val="black">
                <a:alpha val="40000"/>
              </a:prstClr>
            </a:outerShdw>
          </a:effectLst>
        </p:spPr>
      </p:pic>
      <p:grpSp>
        <p:nvGrpSpPr>
          <p:cNvPr id="10" name="Group 9"/>
          <p:cNvGrpSpPr/>
          <p:nvPr/>
        </p:nvGrpSpPr>
        <p:grpSpPr>
          <a:xfrm>
            <a:off x="148049" y="-60741"/>
            <a:ext cx="1941565" cy="1370570"/>
            <a:chOff x="136840" y="326941"/>
            <a:chExt cx="2133600" cy="1743808"/>
          </a:xfrm>
          <a:effectLst>
            <a:outerShdw blurRad="50800" dist="38100" dir="2700000" algn="tl" rotWithShape="0">
              <a:prstClr val="black">
                <a:alpha val="40000"/>
              </a:prstClr>
            </a:outerShdw>
          </a:effectLst>
        </p:grpSpPr>
        <p:pic>
          <p:nvPicPr>
            <p:cNvPr id="11" name="Picture 10"/>
            <p:cNvPicPr>
              <a:picLocks noChangeAspect="1"/>
            </p:cNvPicPr>
            <p:nvPr/>
          </p:nvPicPr>
          <p:blipFill>
            <a:blip r:embed="rId9"/>
            <a:stretch>
              <a:fillRect/>
            </a:stretch>
          </p:blipFill>
          <p:spPr>
            <a:xfrm>
              <a:off x="136840" y="326941"/>
              <a:ext cx="2133600" cy="1743808"/>
            </a:xfrm>
            <a:prstGeom prst="rect">
              <a:avLst/>
            </a:prstGeom>
          </p:spPr>
        </p:pic>
        <p:sp>
          <p:nvSpPr>
            <p:cNvPr id="12" name="TextBox 11"/>
            <p:cNvSpPr txBox="1"/>
            <p:nvPr/>
          </p:nvSpPr>
          <p:spPr>
            <a:xfrm>
              <a:off x="529172" y="760402"/>
              <a:ext cx="1409640" cy="962716"/>
            </a:xfrm>
            <a:prstGeom prst="rect">
              <a:avLst/>
            </a:prstGeom>
            <a:noFill/>
          </p:spPr>
          <p:txBody>
            <a:bodyPr wrap="none" lIns="0" tIns="0" rIns="0" bIns="0" rtlCol="0">
              <a:spAutoFit/>
            </a:bodyPr>
            <a:lstStyle/>
            <a:p>
              <a:pPr algn="ctr"/>
              <a:r>
                <a:rPr lang="en-US" sz="4800" b="1" dirty="0" err="1">
                  <a:solidFill>
                    <a:schemeClr val="bg1"/>
                  </a:solidFill>
                  <a:latin typeface="Times New Roman" panose="02020603050405020304" pitchFamily="18" charset="0"/>
                  <a:cs typeface="Times New Roman" panose="02020603050405020304" pitchFamily="18" charset="0"/>
                </a:rPr>
                <a:t>Bài</a:t>
              </a:r>
              <a:r>
                <a:rPr lang="en-US" sz="4800" b="1" dirty="0">
                  <a:solidFill>
                    <a:schemeClr val="bg1"/>
                  </a:solidFill>
                  <a:latin typeface="Times New Roman" panose="02020603050405020304" pitchFamily="18" charset="0"/>
                  <a:cs typeface="Times New Roman" panose="02020603050405020304" pitchFamily="18" charset="0"/>
                </a:rPr>
                <a:t> 2</a:t>
              </a:r>
            </a:p>
          </p:txBody>
        </p:sp>
      </p:grpSp>
      <p:sp>
        <p:nvSpPr>
          <p:cNvPr id="13" name="TextBox 12"/>
          <p:cNvSpPr txBox="1"/>
          <p:nvPr/>
        </p:nvSpPr>
        <p:spPr>
          <a:xfrm>
            <a:off x="2764634" y="501774"/>
            <a:ext cx="9501397" cy="553998"/>
          </a:xfrm>
          <a:prstGeom prst="rect">
            <a:avLst/>
          </a:prstGeom>
          <a:noFill/>
        </p:spPr>
        <p:txBody>
          <a:bodyPr wrap="square" lIns="0" tIns="0" rIns="0" bIns="0" rtlCol="0">
            <a:spAutoFit/>
          </a:bodyPr>
          <a:lstStyle/>
          <a:p>
            <a:pPr algn="just"/>
            <a:r>
              <a:rPr lang="en-US" sz="3600" b="1" dirty="0" err="1">
                <a:solidFill>
                  <a:schemeClr val="accent1">
                    <a:lumMod val="50000"/>
                  </a:schemeClr>
                </a:solidFill>
                <a:latin typeface="Times New Roman" panose="02020603050405020304" pitchFamily="18" charset="0"/>
                <a:cs typeface="Times New Roman" panose="02020603050405020304" pitchFamily="18" charset="0"/>
              </a:rPr>
              <a:t>Nối</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3600" b="1" dirty="0">
                <a:solidFill>
                  <a:schemeClr val="accent1">
                    <a:lumMod val="50000"/>
                  </a:schemeClr>
                </a:solidFill>
                <a:latin typeface="Times New Roman" panose="02020603050405020304" pitchFamily="18" charset="0"/>
                <a:cs typeface="Times New Roman" panose="02020603050405020304" pitchFamily="18" charset="0"/>
              </a:rPr>
              <a:t> ô ở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cột</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với</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3600" b="1" dirty="0">
                <a:solidFill>
                  <a:schemeClr val="accent1">
                    <a:lumMod val="50000"/>
                  </a:schemeClr>
                </a:solidFill>
                <a:latin typeface="Times New Roman" panose="02020603050405020304" pitchFamily="18" charset="0"/>
                <a:cs typeface="Times New Roman" panose="02020603050405020304" pitchFamily="18" charset="0"/>
              </a:rPr>
              <a:t> ô ở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cột</a:t>
            </a:r>
            <a:r>
              <a:rPr lang="en-US" sz="3600" b="1" dirty="0">
                <a:solidFill>
                  <a:schemeClr val="accent1">
                    <a:lumMod val="50000"/>
                  </a:schemeClr>
                </a:solidFill>
                <a:latin typeface="Times New Roman" panose="02020603050405020304" pitchFamily="18" charset="0"/>
                <a:cs typeface="Times New Roman" panose="02020603050405020304" pitchFamily="18" charset="0"/>
              </a:rPr>
              <a:t> B?</a:t>
            </a:r>
          </a:p>
        </p:txBody>
      </p:sp>
      <p:sp>
        <p:nvSpPr>
          <p:cNvPr id="14" name="Rectangle: Rounded Corners 15"/>
          <p:cNvSpPr/>
          <p:nvPr/>
        </p:nvSpPr>
        <p:spPr>
          <a:xfrm>
            <a:off x="148049" y="2146159"/>
            <a:ext cx="7987150" cy="939786"/>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5" name="Rectangle: Rounded Corners 16"/>
          <p:cNvSpPr/>
          <p:nvPr/>
        </p:nvSpPr>
        <p:spPr>
          <a:xfrm>
            <a:off x="175791" y="3217920"/>
            <a:ext cx="7987150" cy="680688"/>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SzTx/>
              <a:buFontTx/>
            </a:pPr>
            <a:r>
              <a:rPr lang="en-US" sz="2800" dirty="0">
                <a:solidFill>
                  <a:schemeClr val="tx1">
                    <a:lumMod val="75000"/>
                    <a:lumOff val="25000"/>
                  </a:schemeClr>
                </a:solidFill>
                <a:latin typeface="Arial" panose="020B0604020202020204" pitchFamily="34" charset="0"/>
                <a:cs typeface="Arial" panose="020B0604020202020204" pitchFamily="34" charset="0"/>
              </a:rPr>
              <a:t>b)  Con </a:t>
            </a:r>
            <a:r>
              <a:rPr lang="en-US" sz="2800" dirty="0" err="1">
                <a:solidFill>
                  <a:schemeClr val="tx1">
                    <a:lumMod val="75000"/>
                    <a:lumOff val="25000"/>
                  </a:schemeClr>
                </a:solidFill>
                <a:latin typeface="Arial" panose="020B0604020202020204" pitchFamily="34" charset="0"/>
                <a:cs typeface="Arial" panose="020B0604020202020204" pitchFamily="34" charset="0"/>
              </a:rPr>
              <a:t>trai</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bao</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giờ</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cũng</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giỏi</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hơn</a:t>
            </a:r>
            <a:r>
              <a:rPr lang="en-US" sz="2800" dirty="0">
                <a:solidFill>
                  <a:schemeClr val="tx1">
                    <a:lumMod val="75000"/>
                    <a:lumOff val="25000"/>
                  </a:schemeClr>
                </a:solidFill>
                <a:latin typeface="Arial" panose="020B0604020202020204" pitchFamily="34" charset="0"/>
                <a:cs typeface="Arial" panose="020B0604020202020204" pitchFamily="34" charset="0"/>
              </a:rPr>
              <a:t> con </a:t>
            </a:r>
            <a:r>
              <a:rPr lang="en-US" sz="2800" dirty="0" err="1">
                <a:solidFill>
                  <a:schemeClr val="tx1">
                    <a:lumMod val="75000"/>
                    <a:lumOff val="25000"/>
                  </a:schemeClr>
                </a:solidFill>
                <a:latin typeface="Arial" panose="020B0604020202020204" pitchFamily="34" charset="0"/>
                <a:cs typeface="Arial" panose="020B0604020202020204" pitchFamily="34" charset="0"/>
              </a:rPr>
              <a:t>gái</a:t>
            </a:r>
            <a:r>
              <a:rPr lang="en-US" sz="2800" dirty="0">
                <a:solidFill>
                  <a:schemeClr val="tx1">
                    <a:lumMod val="75000"/>
                    <a:lumOff val="25000"/>
                  </a:schemeClr>
                </a:solidFill>
                <a:latin typeface="Arial" panose="020B0604020202020204" pitchFamily="34" charset="0"/>
                <a:cs typeface="Arial" panose="020B0604020202020204" pitchFamily="34" charset="0"/>
              </a:rPr>
              <a:t>.</a:t>
            </a:r>
          </a:p>
        </p:txBody>
      </p:sp>
      <p:sp>
        <p:nvSpPr>
          <p:cNvPr id="16" name="Rectangle: Rounded Corners 18"/>
          <p:cNvSpPr/>
          <p:nvPr/>
        </p:nvSpPr>
        <p:spPr>
          <a:xfrm>
            <a:off x="186623" y="4024504"/>
            <a:ext cx="7987150" cy="574195"/>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lumMod val="75000"/>
                    <a:lumOff val="25000"/>
                  </a:schemeClr>
                </a:solidFill>
                <a:latin typeface="Arial" panose="020B0604020202020204" pitchFamily="34" charset="0"/>
                <a:cs typeface="Arial" panose="020B0604020202020204" pitchFamily="34" charset="0"/>
              </a:rPr>
              <a:t>c) </a:t>
            </a:r>
            <a:r>
              <a:rPr lang="en-US" sz="2800" dirty="0" err="1">
                <a:solidFill>
                  <a:schemeClr val="tx1">
                    <a:lumMod val="75000"/>
                    <a:lumOff val="25000"/>
                  </a:schemeClr>
                </a:solidFill>
                <a:latin typeface="Arial" panose="020B0604020202020204" pitchFamily="34" charset="0"/>
                <a:cs typeface="Arial" panose="020B0604020202020204" pitchFamily="34" charset="0"/>
              </a:rPr>
              <a:t>Nữ</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giới</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phải</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phục</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tùng</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nam</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giới</a:t>
            </a:r>
            <a:r>
              <a:rPr lang="en-US" sz="2800" dirty="0">
                <a:solidFill>
                  <a:schemeClr val="tx1">
                    <a:lumMod val="75000"/>
                    <a:lumOff val="25000"/>
                  </a:schemeClr>
                </a:solidFill>
                <a:latin typeface="Arial" panose="020B0604020202020204" pitchFamily="34" charset="0"/>
                <a:cs typeface="Arial" panose="020B0604020202020204" pitchFamily="34" charset="0"/>
              </a:rPr>
              <a:t>.</a:t>
            </a:r>
          </a:p>
        </p:txBody>
      </p:sp>
      <p:sp>
        <p:nvSpPr>
          <p:cNvPr id="18" name="Rectangle: Rounded Corners 18"/>
          <p:cNvSpPr/>
          <p:nvPr/>
        </p:nvSpPr>
        <p:spPr>
          <a:xfrm>
            <a:off x="175791" y="4724595"/>
            <a:ext cx="7987150" cy="105075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9" name="Rectangle 18"/>
          <p:cNvSpPr/>
          <p:nvPr/>
        </p:nvSpPr>
        <p:spPr>
          <a:xfrm>
            <a:off x="3757080" y="1279691"/>
            <a:ext cx="526105" cy="769441"/>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rgbClr val="00B050"/>
                </a:solidFill>
              </a:rPr>
              <a:t>A</a:t>
            </a:r>
          </a:p>
        </p:txBody>
      </p:sp>
      <p:sp>
        <p:nvSpPr>
          <p:cNvPr id="20" name="Rectangle 19"/>
          <p:cNvSpPr/>
          <p:nvPr/>
        </p:nvSpPr>
        <p:spPr>
          <a:xfrm>
            <a:off x="10752559" y="1359657"/>
            <a:ext cx="500458" cy="769441"/>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rgbClr val="00B050"/>
                </a:solidFill>
              </a:rPr>
              <a:t>B</a:t>
            </a:r>
          </a:p>
        </p:txBody>
      </p:sp>
      <p:sp>
        <p:nvSpPr>
          <p:cNvPr id="21" name="Rectangle: Rounded Corners 15"/>
          <p:cNvSpPr/>
          <p:nvPr/>
        </p:nvSpPr>
        <p:spPr>
          <a:xfrm>
            <a:off x="9866929" y="2747087"/>
            <a:ext cx="2132821" cy="1084748"/>
          </a:xfrm>
          <a:prstGeom prst="roundRect">
            <a:avLst/>
          </a:prstGeom>
          <a:solidFill>
            <a:schemeClr val="bg1"/>
          </a:solidFill>
          <a:ln w="762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lumMod val="75000"/>
                    <a:lumOff val="25000"/>
                  </a:schemeClr>
                </a:solidFill>
                <a:latin typeface="Arial" panose="020B0604020202020204" pitchFamily="34" charset="0"/>
                <a:cs typeface="Arial" panose="020B0604020202020204" pitchFamily="34" charset="0"/>
              </a:rPr>
              <a:t>Tán</a:t>
            </a:r>
            <a:r>
              <a:rPr lang="en-GB" sz="3200" dirty="0">
                <a:solidFill>
                  <a:schemeClr val="tx1">
                    <a:lumMod val="75000"/>
                    <a:lumOff val="25000"/>
                  </a:schemeClr>
                </a:solidFill>
                <a:latin typeface="Arial" panose="020B0604020202020204" pitchFamily="34" charset="0"/>
                <a:cs typeface="Arial" panose="020B0604020202020204" pitchFamily="34" charset="0"/>
              </a:rPr>
              <a:t> </a:t>
            </a:r>
            <a:r>
              <a:rPr lang="en-GB" sz="3200" dirty="0" err="1">
                <a:solidFill>
                  <a:schemeClr val="tx1">
                    <a:lumMod val="75000"/>
                    <a:lumOff val="25000"/>
                  </a:schemeClr>
                </a:solidFill>
                <a:latin typeface="Arial" panose="020B0604020202020204" pitchFamily="34" charset="0"/>
                <a:cs typeface="Arial" panose="020B0604020202020204" pitchFamily="34" charset="0"/>
              </a:rPr>
              <a:t>thành</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2" name="Rectangle: Rounded Corners 15"/>
          <p:cNvSpPr/>
          <p:nvPr/>
        </p:nvSpPr>
        <p:spPr>
          <a:xfrm>
            <a:off x="9866929" y="4363982"/>
            <a:ext cx="2105003" cy="1084748"/>
          </a:xfrm>
          <a:prstGeom prst="roundRect">
            <a:avLst/>
          </a:prstGeom>
          <a:solidFill>
            <a:schemeClr val="bg1"/>
          </a:solidFill>
          <a:ln w="762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lumMod val="75000"/>
                    <a:lumOff val="25000"/>
                  </a:schemeClr>
                </a:solidFill>
                <a:latin typeface="Arial" panose="020B0604020202020204" pitchFamily="34" charset="0"/>
                <a:cs typeface="Arial" panose="020B0604020202020204" pitchFamily="34" charset="0"/>
              </a:rPr>
              <a:t>Không</a:t>
            </a:r>
            <a:r>
              <a:rPr lang="en-GB" sz="3200" dirty="0">
                <a:solidFill>
                  <a:schemeClr val="tx1">
                    <a:lumMod val="75000"/>
                    <a:lumOff val="25000"/>
                  </a:schemeClr>
                </a:solidFill>
                <a:latin typeface="Arial" panose="020B0604020202020204" pitchFamily="34" charset="0"/>
                <a:cs typeface="Arial" panose="020B0604020202020204" pitchFamily="34" charset="0"/>
              </a:rPr>
              <a:t> </a:t>
            </a:r>
            <a:r>
              <a:rPr lang="en-GB" sz="3200" dirty="0" err="1">
                <a:solidFill>
                  <a:schemeClr val="tx1">
                    <a:lumMod val="75000"/>
                    <a:lumOff val="25000"/>
                  </a:schemeClr>
                </a:solidFill>
                <a:latin typeface="Arial" panose="020B0604020202020204" pitchFamily="34" charset="0"/>
                <a:cs typeface="Arial" panose="020B0604020202020204" pitchFamily="34" charset="0"/>
              </a:rPr>
              <a:t>tán</a:t>
            </a:r>
            <a:r>
              <a:rPr lang="en-GB" sz="3200" dirty="0">
                <a:solidFill>
                  <a:schemeClr val="tx1">
                    <a:lumMod val="75000"/>
                    <a:lumOff val="25000"/>
                  </a:schemeClr>
                </a:solidFill>
                <a:latin typeface="Arial" panose="020B0604020202020204" pitchFamily="34" charset="0"/>
                <a:cs typeface="Arial" panose="020B0604020202020204" pitchFamily="34" charset="0"/>
              </a:rPr>
              <a:t> </a:t>
            </a:r>
            <a:r>
              <a:rPr lang="en-GB" sz="3200" dirty="0" err="1">
                <a:solidFill>
                  <a:schemeClr val="tx1">
                    <a:lumMod val="75000"/>
                    <a:lumOff val="25000"/>
                  </a:schemeClr>
                </a:solidFill>
                <a:latin typeface="Arial" panose="020B0604020202020204" pitchFamily="34" charset="0"/>
                <a:cs typeface="Arial" panose="020B0604020202020204" pitchFamily="34" charset="0"/>
              </a:rPr>
              <a:t>thành</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3" name="Rectangle: Rounded Corners 18"/>
          <p:cNvSpPr/>
          <p:nvPr/>
        </p:nvSpPr>
        <p:spPr>
          <a:xfrm>
            <a:off x="226968" y="5886647"/>
            <a:ext cx="7987150" cy="105075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24" name="Straight Arrow Connector 23"/>
          <p:cNvCxnSpPr/>
          <p:nvPr/>
        </p:nvCxnSpPr>
        <p:spPr>
          <a:xfrm>
            <a:off x="8110072" y="2529447"/>
            <a:ext cx="1756857" cy="76001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a:stCxn id="15" idx="3"/>
            <a:endCxn id="22" idx="1"/>
          </p:cNvCxnSpPr>
          <p:nvPr/>
        </p:nvCxnSpPr>
        <p:spPr>
          <a:xfrm>
            <a:off x="8162941" y="3558264"/>
            <a:ext cx="1703988" cy="1348092"/>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a:off x="8110072" y="4224996"/>
            <a:ext cx="1756857" cy="76873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p:cNvCxnSpPr>
            <a:stCxn id="18" idx="3"/>
          </p:cNvCxnSpPr>
          <p:nvPr/>
        </p:nvCxnSpPr>
        <p:spPr>
          <a:xfrm flipV="1">
            <a:off x="8162941" y="3466325"/>
            <a:ext cx="1761821" cy="178364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p:cNvCxnSpPr>
            <a:stCxn id="23" idx="3"/>
          </p:cNvCxnSpPr>
          <p:nvPr/>
        </p:nvCxnSpPr>
        <p:spPr>
          <a:xfrm flipV="1">
            <a:off x="8214118" y="5080340"/>
            <a:ext cx="1710644" cy="1331686"/>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31" name="TextBox 30"/>
          <p:cNvSpPr txBox="1"/>
          <p:nvPr/>
        </p:nvSpPr>
        <p:spPr>
          <a:xfrm>
            <a:off x="140757" y="2160583"/>
            <a:ext cx="8364710" cy="954107"/>
          </a:xfrm>
          <a:prstGeom prst="rect">
            <a:avLst/>
          </a:prstGeom>
          <a:noFill/>
        </p:spPr>
        <p:txBody>
          <a:bodyPr wrap="square" rtlCol="0">
            <a:spAutoFit/>
          </a:bodyPr>
          <a:lstStyle/>
          <a:p>
            <a:pPr lvl="0"/>
            <a:r>
              <a:rPr lang="en-GB" sz="2800" dirty="0">
                <a:solidFill>
                  <a:prstClr val="black">
                    <a:lumMod val="75000"/>
                    <a:lumOff val="25000"/>
                  </a:prstClr>
                </a:solidFill>
                <a:latin typeface="Arial" panose="020B0604020202020204" pitchFamily="34" charset="0"/>
                <a:cs typeface="Arial" panose="020B0604020202020204" pitchFamily="34" charset="0"/>
              </a:rPr>
              <a:t>a) </a:t>
            </a:r>
            <a:r>
              <a:rPr lang="en-GB" sz="2800" dirty="0" err="1">
                <a:solidFill>
                  <a:prstClr val="black">
                    <a:lumMod val="75000"/>
                    <a:lumOff val="25000"/>
                  </a:prstClr>
                </a:solidFill>
                <a:latin typeface="Arial" panose="020B0604020202020204" pitchFamily="34" charset="0"/>
                <a:cs typeface="Arial" panose="020B0604020202020204" pitchFamily="34" charset="0"/>
              </a:rPr>
              <a:t>Trẻ</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em</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trai</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và</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trẻ</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em</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gái</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cố</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quyền</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được</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đối</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xử</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bình</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đẳng</a:t>
            </a:r>
            <a:r>
              <a:rPr lang="en-GB" sz="2800" dirty="0">
                <a:solidFill>
                  <a:prstClr val="black">
                    <a:lumMod val="75000"/>
                    <a:lumOff val="25000"/>
                  </a:prstClr>
                </a:solidFill>
                <a:latin typeface="Arial" panose="020B0604020202020204" pitchFamily="34" charset="0"/>
                <a:cs typeface="Arial" panose="020B0604020202020204" pitchFamily="34" charset="0"/>
              </a:rPr>
              <a:t>.</a:t>
            </a:r>
            <a:endParaRPr lang="en-US" sz="2800" dirty="0">
              <a:solidFill>
                <a:prstClr val="black">
                  <a:lumMod val="75000"/>
                  <a:lumOff val="25000"/>
                </a:prstClr>
              </a:solidFill>
              <a:latin typeface="Arial" panose="020B0604020202020204" pitchFamily="34" charset="0"/>
              <a:cs typeface="Arial" panose="020B0604020202020204" pitchFamily="34" charset="0"/>
            </a:endParaRPr>
          </a:p>
        </p:txBody>
      </p:sp>
      <p:sp>
        <p:nvSpPr>
          <p:cNvPr id="33" name="TextBox 32"/>
          <p:cNvSpPr txBox="1"/>
          <p:nvPr/>
        </p:nvSpPr>
        <p:spPr>
          <a:xfrm>
            <a:off x="186623" y="4788377"/>
            <a:ext cx="8044425" cy="954107"/>
          </a:xfrm>
          <a:prstGeom prst="rect">
            <a:avLst/>
          </a:prstGeom>
          <a:noFill/>
        </p:spPr>
        <p:txBody>
          <a:bodyPr wrap="square" rtlCol="0">
            <a:spAutoFit/>
          </a:bodyPr>
          <a:lstStyle/>
          <a:p>
            <a:pPr lvl="0"/>
            <a:r>
              <a:rPr lang="en-US" sz="2800" dirty="0">
                <a:solidFill>
                  <a:prstClr val="black">
                    <a:lumMod val="75000"/>
                    <a:lumOff val="25000"/>
                  </a:prstClr>
                </a:solidFill>
                <a:latin typeface="Arial" panose="020B0604020202020204" pitchFamily="34" charset="0"/>
                <a:cs typeface="Arial" panose="020B0604020202020204" pitchFamily="34" charset="0"/>
              </a:rPr>
              <a:t>d) </a:t>
            </a:r>
            <a:r>
              <a:rPr lang="en-US" sz="2800" dirty="0" err="1">
                <a:solidFill>
                  <a:prstClr val="black">
                    <a:lumMod val="75000"/>
                    <a:lumOff val="25000"/>
                  </a:prstClr>
                </a:solidFill>
                <a:latin typeface="Arial" panose="020B0604020202020204" pitchFamily="34" charset="0"/>
                <a:cs typeface="Arial" panose="020B0604020202020204" pitchFamily="34" charset="0"/>
              </a:rPr>
              <a:t>Làm</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việc</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nhà</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không</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chỉ</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là</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trách</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nhiệm</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của</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mẹ</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và</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chị</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em</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gái</a:t>
            </a:r>
            <a:r>
              <a:rPr lang="en-US" sz="2800" dirty="0">
                <a:solidFill>
                  <a:prstClr val="black">
                    <a:lumMod val="75000"/>
                    <a:lumOff val="25000"/>
                  </a:prstClr>
                </a:solidFill>
                <a:latin typeface="Arial" panose="020B0604020202020204" pitchFamily="34" charset="0"/>
                <a:cs typeface="Arial" panose="020B0604020202020204" pitchFamily="34" charset="0"/>
              </a:rPr>
              <a:t>.</a:t>
            </a:r>
          </a:p>
        </p:txBody>
      </p:sp>
      <p:sp>
        <p:nvSpPr>
          <p:cNvPr id="34" name="TextBox 33"/>
          <p:cNvSpPr txBox="1"/>
          <p:nvPr/>
        </p:nvSpPr>
        <p:spPr>
          <a:xfrm>
            <a:off x="338476" y="5960424"/>
            <a:ext cx="7129124" cy="954107"/>
          </a:xfrm>
          <a:prstGeom prst="rect">
            <a:avLst/>
          </a:prstGeom>
          <a:noFill/>
        </p:spPr>
        <p:txBody>
          <a:bodyPr wrap="square" rtlCol="0">
            <a:spAutoFit/>
          </a:bodyPr>
          <a:lstStyle/>
          <a:p>
            <a:pPr lvl="0"/>
            <a:r>
              <a:rPr lang="en-US" sz="2800">
                <a:solidFill>
                  <a:prstClr val="black">
                    <a:lumMod val="75000"/>
                    <a:lumOff val="25000"/>
                  </a:prstClr>
                </a:solidFill>
                <a:latin typeface="Arial" panose="020B0604020202020204" pitchFamily="34" charset="0"/>
                <a:cs typeface="Arial" panose="020B0604020202020204" pitchFamily="34" charset="0"/>
              </a:rPr>
              <a:t>đ) Chỉ nên cho con trai đi học, còn con gái phải ở nhà lao động giúp đỡ gia đình.</a:t>
            </a:r>
            <a:endParaRPr lang="en-US" sz="2800" dirty="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378159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2" presetClass="entr" presetSubtype="1" fill="hold" grpId="0" nodeType="withEffect" p14:presetBounceEnd="78000">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14:bounceEnd="78000">
                                          <p:cBhvr additive="base">
                                            <p:cTn id="21"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22" dur="1500" fill="hold"/>
                                            <p:tgtEl>
                                              <p:spTgt spid="13"/>
                                            </p:tgtEl>
                                            <p:attrNameLst>
                                              <p:attrName>ppt_y</p:attrName>
                                            </p:attrNameLst>
                                          </p:cBhvr>
                                          <p:tavLst>
                                            <p:tav tm="0">
                                              <p:val>
                                                <p:strVal val="0-#ppt_h/2"/>
                                              </p:val>
                                            </p:tav>
                                            <p:tav tm="100000">
                                              <p:val>
                                                <p:strVal val="#ppt_y"/>
                                              </p:val>
                                            </p:tav>
                                          </p:tavLst>
                                        </p:anim>
                                      </p:childTnLst>
                                    </p:cTn>
                                  </p:par>
                                  <p:par>
                                    <p:cTn id="23" presetID="26"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80">
                                              <p:stCondLst>
                                                <p:cond delay="0"/>
                                              </p:stCondLst>
                                            </p:cTn>
                                            <p:tgtEl>
                                              <p:spTgt spid="20"/>
                                            </p:tgtEl>
                                          </p:cBhvr>
                                        </p:animEffect>
                                        <p:anim calcmode="lin" valueType="num">
                                          <p:cBhvr>
                                            <p:cTn id="4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7" dur="26">
                                              <p:stCondLst>
                                                <p:cond delay="650"/>
                                              </p:stCondLst>
                                            </p:cTn>
                                            <p:tgtEl>
                                              <p:spTgt spid="20"/>
                                            </p:tgtEl>
                                          </p:cBhvr>
                                          <p:to x="100000" y="60000"/>
                                        </p:animScale>
                                        <p:animScale>
                                          <p:cBhvr>
                                            <p:cTn id="48" dur="166" decel="50000">
                                              <p:stCondLst>
                                                <p:cond delay="676"/>
                                              </p:stCondLst>
                                            </p:cTn>
                                            <p:tgtEl>
                                              <p:spTgt spid="20"/>
                                            </p:tgtEl>
                                          </p:cBhvr>
                                          <p:to x="100000" y="100000"/>
                                        </p:animScale>
                                        <p:animScale>
                                          <p:cBhvr>
                                            <p:cTn id="49" dur="26">
                                              <p:stCondLst>
                                                <p:cond delay="1312"/>
                                              </p:stCondLst>
                                            </p:cTn>
                                            <p:tgtEl>
                                              <p:spTgt spid="20"/>
                                            </p:tgtEl>
                                          </p:cBhvr>
                                          <p:to x="100000" y="80000"/>
                                        </p:animScale>
                                        <p:animScale>
                                          <p:cBhvr>
                                            <p:cTn id="50" dur="166" decel="50000">
                                              <p:stCondLst>
                                                <p:cond delay="1338"/>
                                              </p:stCondLst>
                                            </p:cTn>
                                            <p:tgtEl>
                                              <p:spTgt spid="20"/>
                                            </p:tgtEl>
                                          </p:cBhvr>
                                          <p:to x="100000" y="100000"/>
                                        </p:animScale>
                                        <p:animScale>
                                          <p:cBhvr>
                                            <p:cTn id="51" dur="26">
                                              <p:stCondLst>
                                                <p:cond delay="1642"/>
                                              </p:stCondLst>
                                            </p:cTn>
                                            <p:tgtEl>
                                              <p:spTgt spid="20"/>
                                            </p:tgtEl>
                                          </p:cBhvr>
                                          <p:to x="100000" y="90000"/>
                                        </p:animScale>
                                        <p:animScale>
                                          <p:cBhvr>
                                            <p:cTn id="52" dur="166" decel="50000">
                                              <p:stCondLst>
                                                <p:cond delay="1668"/>
                                              </p:stCondLst>
                                            </p:cTn>
                                            <p:tgtEl>
                                              <p:spTgt spid="20"/>
                                            </p:tgtEl>
                                          </p:cBhvr>
                                          <p:to x="100000" y="100000"/>
                                        </p:animScale>
                                        <p:animScale>
                                          <p:cBhvr>
                                            <p:cTn id="53" dur="26">
                                              <p:stCondLst>
                                                <p:cond delay="1808"/>
                                              </p:stCondLst>
                                            </p:cTn>
                                            <p:tgtEl>
                                              <p:spTgt spid="20"/>
                                            </p:tgtEl>
                                          </p:cBhvr>
                                          <p:to x="100000" y="95000"/>
                                        </p:animScale>
                                        <p:animScale>
                                          <p:cBhvr>
                                            <p:cTn id="54" dur="166" decel="50000">
                                              <p:stCondLst>
                                                <p:cond delay="1834"/>
                                              </p:stCondLst>
                                            </p:cTn>
                                            <p:tgtEl>
                                              <p:spTgt spid="20"/>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580">
                                              <p:stCondLst>
                                                <p:cond delay="0"/>
                                              </p:stCondLst>
                                            </p:cTn>
                                            <p:tgtEl>
                                              <p:spTgt spid="6"/>
                                            </p:tgtEl>
                                          </p:cBhvr>
                                        </p:animEffect>
                                        <p:anim calcmode="lin" valueType="num">
                                          <p:cBhvr>
                                            <p:cTn id="6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5" dur="26">
                                              <p:stCondLst>
                                                <p:cond delay="650"/>
                                              </p:stCondLst>
                                            </p:cTn>
                                            <p:tgtEl>
                                              <p:spTgt spid="6"/>
                                            </p:tgtEl>
                                          </p:cBhvr>
                                          <p:to x="100000" y="60000"/>
                                        </p:animScale>
                                        <p:animScale>
                                          <p:cBhvr>
                                            <p:cTn id="66" dur="166" decel="50000">
                                              <p:stCondLst>
                                                <p:cond delay="676"/>
                                              </p:stCondLst>
                                            </p:cTn>
                                            <p:tgtEl>
                                              <p:spTgt spid="6"/>
                                            </p:tgtEl>
                                          </p:cBhvr>
                                          <p:to x="100000" y="100000"/>
                                        </p:animScale>
                                        <p:animScale>
                                          <p:cBhvr>
                                            <p:cTn id="67" dur="26">
                                              <p:stCondLst>
                                                <p:cond delay="1312"/>
                                              </p:stCondLst>
                                            </p:cTn>
                                            <p:tgtEl>
                                              <p:spTgt spid="6"/>
                                            </p:tgtEl>
                                          </p:cBhvr>
                                          <p:to x="100000" y="80000"/>
                                        </p:animScale>
                                        <p:animScale>
                                          <p:cBhvr>
                                            <p:cTn id="68" dur="166" decel="50000">
                                              <p:stCondLst>
                                                <p:cond delay="1338"/>
                                              </p:stCondLst>
                                            </p:cTn>
                                            <p:tgtEl>
                                              <p:spTgt spid="6"/>
                                            </p:tgtEl>
                                          </p:cBhvr>
                                          <p:to x="100000" y="100000"/>
                                        </p:animScale>
                                        <p:animScale>
                                          <p:cBhvr>
                                            <p:cTn id="69" dur="26">
                                              <p:stCondLst>
                                                <p:cond delay="1642"/>
                                              </p:stCondLst>
                                            </p:cTn>
                                            <p:tgtEl>
                                              <p:spTgt spid="6"/>
                                            </p:tgtEl>
                                          </p:cBhvr>
                                          <p:to x="100000" y="90000"/>
                                        </p:animScale>
                                        <p:animScale>
                                          <p:cBhvr>
                                            <p:cTn id="70" dur="166" decel="50000">
                                              <p:stCondLst>
                                                <p:cond delay="1668"/>
                                              </p:stCondLst>
                                            </p:cTn>
                                            <p:tgtEl>
                                              <p:spTgt spid="6"/>
                                            </p:tgtEl>
                                          </p:cBhvr>
                                          <p:to x="100000" y="100000"/>
                                        </p:animScale>
                                        <p:animScale>
                                          <p:cBhvr>
                                            <p:cTn id="71" dur="26">
                                              <p:stCondLst>
                                                <p:cond delay="1808"/>
                                              </p:stCondLst>
                                            </p:cTn>
                                            <p:tgtEl>
                                              <p:spTgt spid="6"/>
                                            </p:tgtEl>
                                          </p:cBhvr>
                                          <p:to x="100000" y="95000"/>
                                        </p:animScale>
                                        <p:animScale>
                                          <p:cBhvr>
                                            <p:cTn id="72" dur="166" decel="50000">
                                              <p:stCondLst>
                                                <p:cond delay="1834"/>
                                              </p:stCondLst>
                                            </p:cTn>
                                            <p:tgtEl>
                                              <p:spTgt spid="6"/>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580">
                                              <p:stCondLst>
                                                <p:cond delay="0"/>
                                              </p:stCondLst>
                                            </p:cTn>
                                            <p:tgtEl>
                                              <p:spTgt spid="7"/>
                                            </p:tgtEl>
                                          </p:cBhvr>
                                        </p:animEffect>
                                        <p:anim calcmode="lin" valueType="num">
                                          <p:cBhvr>
                                            <p:cTn id="7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1" dur="26">
                                              <p:stCondLst>
                                                <p:cond delay="650"/>
                                              </p:stCondLst>
                                            </p:cTn>
                                            <p:tgtEl>
                                              <p:spTgt spid="7"/>
                                            </p:tgtEl>
                                          </p:cBhvr>
                                          <p:to x="100000" y="60000"/>
                                        </p:animScale>
                                        <p:animScale>
                                          <p:cBhvr>
                                            <p:cTn id="82" dur="166" decel="50000">
                                              <p:stCondLst>
                                                <p:cond delay="676"/>
                                              </p:stCondLst>
                                            </p:cTn>
                                            <p:tgtEl>
                                              <p:spTgt spid="7"/>
                                            </p:tgtEl>
                                          </p:cBhvr>
                                          <p:to x="100000" y="100000"/>
                                        </p:animScale>
                                        <p:animScale>
                                          <p:cBhvr>
                                            <p:cTn id="83" dur="26">
                                              <p:stCondLst>
                                                <p:cond delay="1312"/>
                                              </p:stCondLst>
                                            </p:cTn>
                                            <p:tgtEl>
                                              <p:spTgt spid="7"/>
                                            </p:tgtEl>
                                          </p:cBhvr>
                                          <p:to x="100000" y="80000"/>
                                        </p:animScale>
                                        <p:animScale>
                                          <p:cBhvr>
                                            <p:cTn id="84" dur="166" decel="50000">
                                              <p:stCondLst>
                                                <p:cond delay="1338"/>
                                              </p:stCondLst>
                                            </p:cTn>
                                            <p:tgtEl>
                                              <p:spTgt spid="7"/>
                                            </p:tgtEl>
                                          </p:cBhvr>
                                          <p:to x="100000" y="100000"/>
                                        </p:animScale>
                                        <p:animScale>
                                          <p:cBhvr>
                                            <p:cTn id="85" dur="26">
                                              <p:stCondLst>
                                                <p:cond delay="1642"/>
                                              </p:stCondLst>
                                            </p:cTn>
                                            <p:tgtEl>
                                              <p:spTgt spid="7"/>
                                            </p:tgtEl>
                                          </p:cBhvr>
                                          <p:to x="100000" y="90000"/>
                                        </p:animScale>
                                        <p:animScale>
                                          <p:cBhvr>
                                            <p:cTn id="86" dur="166" decel="50000">
                                              <p:stCondLst>
                                                <p:cond delay="1668"/>
                                              </p:stCondLst>
                                            </p:cTn>
                                            <p:tgtEl>
                                              <p:spTgt spid="7"/>
                                            </p:tgtEl>
                                          </p:cBhvr>
                                          <p:to x="100000" y="100000"/>
                                        </p:animScale>
                                        <p:animScale>
                                          <p:cBhvr>
                                            <p:cTn id="87" dur="26">
                                              <p:stCondLst>
                                                <p:cond delay="1808"/>
                                              </p:stCondLst>
                                            </p:cTn>
                                            <p:tgtEl>
                                              <p:spTgt spid="7"/>
                                            </p:tgtEl>
                                          </p:cBhvr>
                                          <p:to x="100000" y="95000"/>
                                        </p:animScale>
                                        <p:animScale>
                                          <p:cBhvr>
                                            <p:cTn id="88" dur="166" decel="50000">
                                              <p:stCondLst>
                                                <p:cond delay="1834"/>
                                              </p:stCondLst>
                                            </p:cTn>
                                            <p:tgtEl>
                                              <p:spTgt spid="7"/>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down)">
                                          <p:cBhvr>
                                            <p:cTn id="91" dur="580">
                                              <p:stCondLst>
                                                <p:cond delay="0"/>
                                              </p:stCondLst>
                                            </p:cTn>
                                            <p:tgtEl>
                                              <p:spTgt spid="14"/>
                                            </p:tgtEl>
                                          </p:cBhvr>
                                        </p:animEffect>
                                        <p:anim calcmode="lin" valueType="num">
                                          <p:cBhvr>
                                            <p:cTn id="9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97" dur="26">
                                              <p:stCondLst>
                                                <p:cond delay="650"/>
                                              </p:stCondLst>
                                            </p:cTn>
                                            <p:tgtEl>
                                              <p:spTgt spid="14"/>
                                            </p:tgtEl>
                                          </p:cBhvr>
                                          <p:to x="100000" y="60000"/>
                                        </p:animScale>
                                        <p:animScale>
                                          <p:cBhvr>
                                            <p:cTn id="98" dur="166" decel="50000">
                                              <p:stCondLst>
                                                <p:cond delay="676"/>
                                              </p:stCondLst>
                                            </p:cTn>
                                            <p:tgtEl>
                                              <p:spTgt spid="14"/>
                                            </p:tgtEl>
                                          </p:cBhvr>
                                          <p:to x="100000" y="100000"/>
                                        </p:animScale>
                                        <p:animScale>
                                          <p:cBhvr>
                                            <p:cTn id="99" dur="26">
                                              <p:stCondLst>
                                                <p:cond delay="1312"/>
                                              </p:stCondLst>
                                            </p:cTn>
                                            <p:tgtEl>
                                              <p:spTgt spid="14"/>
                                            </p:tgtEl>
                                          </p:cBhvr>
                                          <p:to x="100000" y="80000"/>
                                        </p:animScale>
                                        <p:animScale>
                                          <p:cBhvr>
                                            <p:cTn id="100" dur="166" decel="50000">
                                              <p:stCondLst>
                                                <p:cond delay="1338"/>
                                              </p:stCondLst>
                                            </p:cTn>
                                            <p:tgtEl>
                                              <p:spTgt spid="14"/>
                                            </p:tgtEl>
                                          </p:cBhvr>
                                          <p:to x="100000" y="100000"/>
                                        </p:animScale>
                                        <p:animScale>
                                          <p:cBhvr>
                                            <p:cTn id="101" dur="26">
                                              <p:stCondLst>
                                                <p:cond delay="1642"/>
                                              </p:stCondLst>
                                            </p:cTn>
                                            <p:tgtEl>
                                              <p:spTgt spid="14"/>
                                            </p:tgtEl>
                                          </p:cBhvr>
                                          <p:to x="100000" y="90000"/>
                                        </p:animScale>
                                        <p:animScale>
                                          <p:cBhvr>
                                            <p:cTn id="102" dur="166" decel="50000">
                                              <p:stCondLst>
                                                <p:cond delay="1668"/>
                                              </p:stCondLst>
                                            </p:cTn>
                                            <p:tgtEl>
                                              <p:spTgt spid="14"/>
                                            </p:tgtEl>
                                          </p:cBhvr>
                                          <p:to x="100000" y="100000"/>
                                        </p:animScale>
                                        <p:animScale>
                                          <p:cBhvr>
                                            <p:cTn id="103" dur="26">
                                              <p:stCondLst>
                                                <p:cond delay="1808"/>
                                              </p:stCondLst>
                                            </p:cTn>
                                            <p:tgtEl>
                                              <p:spTgt spid="14"/>
                                            </p:tgtEl>
                                          </p:cBhvr>
                                          <p:to x="100000" y="95000"/>
                                        </p:animScale>
                                        <p:animScale>
                                          <p:cBhvr>
                                            <p:cTn id="104" dur="166" decel="50000">
                                              <p:stCondLst>
                                                <p:cond delay="1834"/>
                                              </p:stCondLst>
                                            </p:cTn>
                                            <p:tgtEl>
                                              <p:spTgt spid="14"/>
                                            </p:tgtEl>
                                          </p:cBhvr>
                                          <p:to x="100000" y="100000"/>
                                        </p:animScale>
                                      </p:childTnLst>
                                    </p:cTn>
                                  </p:par>
                                  <p:par>
                                    <p:cTn id="105" presetID="26" presetClass="entr" presetSubtype="0"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down)">
                                          <p:cBhvr>
                                            <p:cTn id="107" dur="580">
                                              <p:stCondLst>
                                                <p:cond delay="0"/>
                                              </p:stCondLst>
                                            </p:cTn>
                                            <p:tgtEl>
                                              <p:spTgt spid="15"/>
                                            </p:tgtEl>
                                          </p:cBhvr>
                                        </p:animEffect>
                                        <p:anim calcmode="lin" valueType="num">
                                          <p:cBhvr>
                                            <p:cTn id="10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13" dur="26">
                                              <p:stCondLst>
                                                <p:cond delay="650"/>
                                              </p:stCondLst>
                                            </p:cTn>
                                            <p:tgtEl>
                                              <p:spTgt spid="15"/>
                                            </p:tgtEl>
                                          </p:cBhvr>
                                          <p:to x="100000" y="60000"/>
                                        </p:animScale>
                                        <p:animScale>
                                          <p:cBhvr>
                                            <p:cTn id="114" dur="166" decel="50000">
                                              <p:stCondLst>
                                                <p:cond delay="676"/>
                                              </p:stCondLst>
                                            </p:cTn>
                                            <p:tgtEl>
                                              <p:spTgt spid="15"/>
                                            </p:tgtEl>
                                          </p:cBhvr>
                                          <p:to x="100000" y="100000"/>
                                        </p:animScale>
                                        <p:animScale>
                                          <p:cBhvr>
                                            <p:cTn id="115" dur="26">
                                              <p:stCondLst>
                                                <p:cond delay="1312"/>
                                              </p:stCondLst>
                                            </p:cTn>
                                            <p:tgtEl>
                                              <p:spTgt spid="15"/>
                                            </p:tgtEl>
                                          </p:cBhvr>
                                          <p:to x="100000" y="80000"/>
                                        </p:animScale>
                                        <p:animScale>
                                          <p:cBhvr>
                                            <p:cTn id="116" dur="166" decel="50000">
                                              <p:stCondLst>
                                                <p:cond delay="1338"/>
                                              </p:stCondLst>
                                            </p:cTn>
                                            <p:tgtEl>
                                              <p:spTgt spid="15"/>
                                            </p:tgtEl>
                                          </p:cBhvr>
                                          <p:to x="100000" y="100000"/>
                                        </p:animScale>
                                        <p:animScale>
                                          <p:cBhvr>
                                            <p:cTn id="117" dur="26">
                                              <p:stCondLst>
                                                <p:cond delay="1642"/>
                                              </p:stCondLst>
                                            </p:cTn>
                                            <p:tgtEl>
                                              <p:spTgt spid="15"/>
                                            </p:tgtEl>
                                          </p:cBhvr>
                                          <p:to x="100000" y="90000"/>
                                        </p:animScale>
                                        <p:animScale>
                                          <p:cBhvr>
                                            <p:cTn id="118" dur="166" decel="50000">
                                              <p:stCondLst>
                                                <p:cond delay="1668"/>
                                              </p:stCondLst>
                                            </p:cTn>
                                            <p:tgtEl>
                                              <p:spTgt spid="15"/>
                                            </p:tgtEl>
                                          </p:cBhvr>
                                          <p:to x="100000" y="100000"/>
                                        </p:animScale>
                                        <p:animScale>
                                          <p:cBhvr>
                                            <p:cTn id="119" dur="26">
                                              <p:stCondLst>
                                                <p:cond delay="1808"/>
                                              </p:stCondLst>
                                            </p:cTn>
                                            <p:tgtEl>
                                              <p:spTgt spid="15"/>
                                            </p:tgtEl>
                                          </p:cBhvr>
                                          <p:to x="100000" y="95000"/>
                                        </p:animScale>
                                        <p:animScale>
                                          <p:cBhvr>
                                            <p:cTn id="120" dur="166" decel="50000">
                                              <p:stCondLst>
                                                <p:cond delay="1834"/>
                                              </p:stCondLst>
                                            </p:cTn>
                                            <p:tgtEl>
                                              <p:spTgt spid="15"/>
                                            </p:tgtEl>
                                          </p:cBhvr>
                                          <p:to x="100000" y="100000"/>
                                        </p:animScale>
                                      </p:childTnLst>
                                    </p:cTn>
                                  </p:par>
                                  <p:par>
                                    <p:cTn id="121" presetID="26" presetClass="entr" presetSubtype="0"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wipe(down)">
                                          <p:cBhvr>
                                            <p:cTn id="123" dur="580">
                                              <p:stCondLst>
                                                <p:cond delay="0"/>
                                              </p:stCondLst>
                                            </p:cTn>
                                            <p:tgtEl>
                                              <p:spTgt spid="16"/>
                                            </p:tgtEl>
                                          </p:cBhvr>
                                        </p:animEffect>
                                        <p:anim calcmode="lin" valueType="num">
                                          <p:cBhvr>
                                            <p:cTn id="1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9" dur="26">
                                              <p:stCondLst>
                                                <p:cond delay="650"/>
                                              </p:stCondLst>
                                            </p:cTn>
                                            <p:tgtEl>
                                              <p:spTgt spid="16"/>
                                            </p:tgtEl>
                                          </p:cBhvr>
                                          <p:to x="100000" y="60000"/>
                                        </p:animScale>
                                        <p:animScale>
                                          <p:cBhvr>
                                            <p:cTn id="130" dur="166" decel="50000">
                                              <p:stCondLst>
                                                <p:cond delay="676"/>
                                              </p:stCondLst>
                                            </p:cTn>
                                            <p:tgtEl>
                                              <p:spTgt spid="16"/>
                                            </p:tgtEl>
                                          </p:cBhvr>
                                          <p:to x="100000" y="100000"/>
                                        </p:animScale>
                                        <p:animScale>
                                          <p:cBhvr>
                                            <p:cTn id="131" dur="26">
                                              <p:stCondLst>
                                                <p:cond delay="1312"/>
                                              </p:stCondLst>
                                            </p:cTn>
                                            <p:tgtEl>
                                              <p:spTgt spid="16"/>
                                            </p:tgtEl>
                                          </p:cBhvr>
                                          <p:to x="100000" y="80000"/>
                                        </p:animScale>
                                        <p:animScale>
                                          <p:cBhvr>
                                            <p:cTn id="132" dur="166" decel="50000">
                                              <p:stCondLst>
                                                <p:cond delay="1338"/>
                                              </p:stCondLst>
                                            </p:cTn>
                                            <p:tgtEl>
                                              <p:spTgt spid="16"/>
                                            </p:tgtEl>
                                          </p:cBhvr>
                                          <p:to x="100000" y="100000"/>
                                        </p:animScale>
                                        <p:animScale>
                                          <p:cBhvr>
                                            <p:cTn id="133" dur="26">
                                              <p:stCondLst>
                                                <p:cond delay="1642"/>
                                              </p:stCondLst>
                                            </p:cTn>
                                            <p:tgtEl>
                                              <p:spTgt spid="16"/>
                                            </p:tgtEl>
                                          </p:cBhvr>
                                          <p:to x="100000" y="90000"/>
                                        </p:animScale>
                                        <p:animScale>
                                          <p:cBhvr>
                                            <p:cTn id="134" dur="166" decel="50000">
                                              <p:stCondLst>
                                                <p:cond delay="1668"/>
                                              </p:stCondLst>
                                            </p:cTn>
                                            <p:tgtEl>
                                              <p:spTgt spid="16"/>
                                            </p:tgtEl>
                                          </p:cBhvr>
                                          <p:to x="100000" y="100000"/>
                                        </p:animScale>
                                        <p:animScale>
                                          <p:cBhvr>
                                            <p:cTn id="135" dur="26">
                                              <p:stCondLst>
                                                <p:cond delay="1808"/>
                                              </p:stCondLst>
                                            </p:cTn>
                                            <p:tgtEl>
                                              <p:spTgt spid="16"/>
                                            </p:tgtEl>
                                          </p:cBhvr>
                                          <p:to x="100000" y="95000"/>
                                        </p:animScale>
                                        <p:animScale>
                                          <p:cBhvr>
                                            <p:cTn id="136" dur="166" decel="50000">
                                              <p:stCondLst>
                                                <p:cond delay="1834"/>
                                              </p:stCondLst>
                                            </p:cTn>
                                            <p:tgtEl>
                                              <p:spTgt spid="16"/>
                                            </p:tgtEl>
                                          </p:cBhvr>
                                          <p:to x="100000" y="100000"/>
                                        </p:animScale>
                                      </p:childTnLst>
                                    </p:cTn>
                                  </p:par>
                                  <p:par>
                                    <p:cTn id="137" presetID="26" presetClass="entr" presetSubtype="0" fill="hold" grpId="0" nodeType="withEffect">
                                      <p:stCondLst>
                                        <p:cond delay="0"/>
                                      </p:stCondLst>
                                      <p:childTnLst>
                                        <p:set>
                                          <p:cBhvr>
                                            <p:cTn id="138" dur="1" fill="hold">
                                              <p:stCondLst>
                                                <p:cond delay="0"/>
                                              </p:stCondLst>
                                            </p:cTn>
                                            <p:tgtEl>
                                              <p:spTgt spid="18"/>
                                            </p:tgtEl>
                                            <p:attrNameLst>
                                              <p:attrName>style.visibility</p:attrName>
                                            </p:attrNameLst>
                                          </p:cBhvr>
                                          <p:to>
                                            <p:strVal val="visible"/>
                                          </p:to>
                                        </p:set>
                                        <p:animEffect transition="in" filter="wipe(down)">
                                          <p:cBhvr>
                                            <p:cTn id="139" dur="580">
                                              <p:stCondLst>
                                                <p:cond delay="0"/>
                                              </p:stCondLst>
                                            </p:cTn>
                                            <p:tgtEl>
                                              <p:spTgt spid="18"/>
                                            </p:tgtEl>
                                          </p:cBhvr>
                                        </p:animEffect>
                                        <p:anim calcmode="lin" valueType="num">
                                          <p:cBhvr>
                                            <p:cTn id="1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45" dur="26">
                                              <p:stCondLst>
                                                <p:cond delay="650"/>
                                              </p:stCondLst>
                                            </p:cTn>
                                            <p:tgtEl>
                                              <p:spTgt spid="18"/>
                                            </p:tgtEl>
                                          </p:cBhvr>
                                          <p:to x="100000" y="60000"/>
                                        </p:animScale>
                                        <p:animScale>
                                          <p:cBhvr>
                                            <p:cTn id="146" dur="166" decel="50000">
                                              <p:stCondLst>
                                                <p:cond delay="676"/>
                                              </p:stCondLst>
                                            </p:cTn>
                                            <p:tgtEl>
                                              <p:spTgt spid="18"/>
                                            </p:tgtEl>
                                          </p:cBhvr>
                                          <p:to x="100000" y="100000"/>
                                        </p:animScale>
                                        <p:animScale>
                                          <p:cBhvr>
                                            <p:cTn id="147" dur="26">
                                              <p:stCondLst>
                                                <p:cond delay="1312"/>
                                              </p:stCondLst>
                                            </p:cTn>
                                            <p:tgtEl>
                                              <p:spTgt spid="18"/>
                                            </p:tgtEl>
                                          </p:cBhvr>
                                          <p:to x="100000" y="80000"/>
                                        </p:animScale>
                                        <p:animScale>
                                          <p:cBhvr>
                                            <p:cTn id="148" dur="166" decel="50000">
                                              <p:stCondLst>
                                                <p:cond delay="1338"/>
                                              </p:stCondLst>
                                            </p:cTn>
                                            <p:tgtEl>
                                              <p:spTgt spid="18"/>
                                            </p:tgtEl>
                                          </p:cBhvr>
                                          <p:to x="100000" y="100000"/>
                                        </p:animScale>
                                        <p:animScale>
                                          <p:cBhvr>
                                            <p:cTn id="149" dur="26">
                                              <p:stCondLst>
                                                <p:cond delay="1642"/>
                                              </p:stCondLst>
                                            </p:cTn>
                                            <p:tgtEl>
                                              <p:spTgt spid="18"/>
                                            </p:tgtEl>
                                          </p:cBhvr>
                                          <p:to x="100000" y="90000"/>
                                        </p:animScale>
                                        <p:animScale>
                                          <p:cBhvr>
                                            <p:cTn id="150" dur="166" decel="50000">
                                              <p:stCondLst>
                                                <p:cond delay="1668"/>
                                              </p:stCondLst>
                                            </p:cTn>
                                            <p:tgtEl>
                                              <p:spTgt spid="18"/>
                                            </p:tgtEl>
                                          </p:cBhvr>
                                          <p:to x="100000" y="100000"/>
                                        </p:animScale>
                                        <p:animScale>
                                          <p:cBhvr>
                                            <p:cTn id="151" dur="26">
                                              <p:stCondLst>
                                                <p:cond delay="1808"/>
                                              </p:stCondLst>
                                            </p:cTn>
                                            <p:tgtEl>
                                              <p:spTgt spid="18"/>
                                            </p:tgtEl>
                                          </p:cBhvr>
                                          <p:to x="100000" y="95000"/>
                                        </p:animScale>
                                        <p:animScale>
                                          <p:cBhvr>
                                            <p:cTn id="152" dur="166" decel="50000">
                                              <p:stCondLst>
                                                <p:cond delay="1834"/>
                                              </p:stCondLst>
                                            </p:cTn>
                                            <p:tgtEl>
                                              <p:spTgt spid="18"/>
                                            </p:tgtEl>
                                          </p:cBhvr>
                                          <p:to x="100000" y="100000"/>
                                        </p:animScale>
                                      </p:childTnLst>
                                    </p:cTn>
                                  </p:par>
                                  <p:par>
                                    <p:cTn id="153" presetID="26" presetClass="entr" presetSubtype="0" fill="hold" grpId="0" nodeType="withEffect">
                                      <p:stCondLst>
                                        <p:cond delay="0"/>
                                      </p:stCondLst>
                                      <p:childTnLst>
                                        <p:set>
                                          <p:cBhvr>
                                            <p:cTn id="154" dur="1" fill="hold">
                                              <p:stCondLst>
                                                <p:cond delay="0"/>
                                              </p:stCondLst>
                                            </p:cTn>
                                            <p:tgtEl>
                                              <p:spTgt spid="23"/>
                                            </p:tgtEl>
                                            <p:attrNameLst>
                                              <p:attrName>style.visibility</p:attrName>
                                            </p:attrNameLst>
                                          </p:cBhvr>
                                          <p:to>
                                            <p:strVal val="visible"/>
                                          </p:to>
                                        </p:set>
                                        <p:animEffect transition="in" filter="wipe(down)">
                                          <p:cBhvr>
                                            <p:cTn id="155" dur="580">
                                              <p:stCondLst>
                                                <p:cond delay="0"/>
                                              </p:stCondLst>
                                            </p:cTn>
                                            <p:tgtEl>
                                              <p:spTgt spid="23"/>
                                            </p:tgtEl>
                                          </p:cBhvr>
                                        </p:animEffect>
                                        <p:anim calcmode="lin" valueType="num">
                                          <p:cBhvr>
                                            <p:cTn id="15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61" dur="26">
                                              <p:stCondLst>
                                                <p:cond delay="650"/>
                                              </p:stCondLst>
                                            </p:cTn>
                                            <p:tgtEl>
                                              <p:spTgt spid="23"/>
                                            </p:tgtEl>
                                          </p:cBhvr>
                                          <p:to x="100000" y="60000"/>
                                        </p:animScale>
                                        <p:animScale>
                                          <p:cBhvr>
                                            <p:cTn id="162" dur="166" decel="50000">
                                              <p:stCondLst>
                                                <p:cond delay="676"/>
                                              </p:stCondLst>
                                            </p:cTn>
                                            <p:tgtEl>
                                              <p:spTgt spid="23"/>
                                            </p:tgtEl>
                                          </p:cBhvr>
                                          <p:to x="100000" y="100000"/>
                                        </p:animScale>
                                        <p:animScale>
                                          <p:cBhvr>
                                            <p:cTn id="163" dur="26">
                                              <p:stCondLst>
                                                <p:cond delay="1312"/>
                                              </p:stCondLst>
                                            </p:cTn>
                                            <p:tgtEl>
                                              <p:spTgt spid="23"/>
                                            </p:tgtEl>
                                          </p:cBhvr>
                                          <p:to x="100000" y="80000"/>
                                        </p:animScale>
                                        <p:animScale>
                                          <p:cBhvr>
                                            <p:cTn id="164" dur="166" decel="50000">
                                              <p:stCondLst>
                                                <p:cond delay="1338"/>
                                              </p:stCondLst>
                                            </p:cTn>
                                            <p:tgtEl>
                                              <p:spTgt spid="23"/>
                                            </p:tgtEl>
                                          </p:cBhvr>
                                          <p:to x="100000" y="100000"/>
                                        </p:animScale>
                                        <p:animScale>
                                          <p:cBhvr>
                                            <p:cTn id="165" dur="26">
                                              <p:stCondLst>
                                                <p:cond delay="1642"/>
                                              </p:stCondLst>
                                            </p:cTn>
                                            <p:tgtEl>
                                              <p:spTgt spid="23"/>
                                            </p:tgtEl>
                                          </p:cBhvr>
                                          <p:to x="100000" y="90000"/>
                                        </p:animScale>
                                        <p:animScale>
                                          <p:cBhvr>
                                            <p:cTn id="166" dur="166" decel="50000">
                                              <p:stCondLst>
                                                <p:cond delay="1668"/>
                                              </p:stCondLst>
                                            </p:cTn>
                                            <p:tgtEl>
                                              <p:spTgt spid="23"/>
                                            </p:tgtEl>
                                          </p:cBhvr>
                                          <p:to x="100000" y="100000"/>
                                        </p:animScale>
                                        <p:animScale>
                                          <p:cBhvr>
                                            <p:cTn id="167" dur="26">
                                              <p:stCondLst>
                                                <p:cond delay="1808"/>
                                              </p:stCondLst>
                                            </p:cTn>
                                            <p:tgtEl>
                                              <p:spTgt spid="23"/>
                                            </p:tgtEl>
                                          </p:cBhvr>
                                          <p:to x="100000" y="95000"/>
                                        </p:animScale>
                                        <p:animScale>
                                          <p:cBhvr>
                                            <p:cTn id="168" dur="166" decel="50000">
                                              <p:stCondLst>
                                                <p:cond delay="1834"/>
                                              </p:stCondLst>
                                            </p:cTn>
                                            <p:tgtEl>
                                              <p:spTgt spid="23"/>
                                            </p:tgtEl>
                                          </p:cBhvr>
                                          <p:to x="100000" y="100000"/>
                                        </p:animScale>
                                      </p:childTnLst>
                                    </p:cTn>
                                  </p:par>
                                  <p:par>
                                    <p:cTn id="169" presetID="26"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wipe(down)">
                                          <p:cBhvr>
                                            <p:cTn id="171" dur="580">
                                              <p:stCondLst>
                                                <p:cond delay="0"/>
                                              </p:stCondLst>
                                            </p:cTn>
                                            <p:tgtEl>
                                              <p:spTgt spid="31"/>
                                            </p:tgtEl>
                                          </p:cBhvr>
                                        </p:animEffect>
                                        <p:anim calcmode="lin" valueType="num">
                                          <p:cBhvr>
                                            <p:cTn id="17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77" dur="26">
                                              <p:stCondLst>
                                                <p:cond delay="650"/>
                                              </p:stCondLst>
                                            </p:cTn>
                                            <p:tgtEl>
                                              <p:spTgt spid="31"/>
                                            </p:tgtEl>
                                          </p:cBhvr>
                                          <p:to x="100000" y="60000"/>
                                        </p:animScale>
                                        <p:animScale>
                                          <p:cBhvr>
                                            <p:cTn id="178" dur="166" decel="50000">
                                              <p:stCondLst>
                                                <p:cond delay="676"/>
                                              </p:stCondLst>
                                            </p:cTn>
                                            <p:tgtEl>
                                              <p:spTgt spid="31"/>
                                            </p:tgtEl>
                                          </p:cBhvr>
                                          <p:to x="100000" y="100000"/>
                                        </p:animScale>
                                        <p:animScale>
                                          <p:cBhvr>
                                            <p:cTn id="179" dur="26">
                                              <p:stCondLst>
                                                <p:cond delay="1312"/>
                                              </p:stCondLst>
                                            </p:cTn>
                                            <p:tgtEl>
                                              <p:spTgt spid="31"/>
                                            </p:tgtEl>
                                          </p:cBhvr>
                                          <p:to x="100000" y="80000"/>
                                        </p:animScale>
                                        <p:animScale>
                                          <p:cBhvr>
                                            <p:cTn id="180" dur="166" decel="50000">
                                              <p:stCondLst>
                                                <p:cond delay="1338"/>
                                              </p:stCondLst>
                                            </p:cTn>
                                            <p:tgtEl>
                                              <p:spTgt spid="31"/>
                                            </p:tgtEl>
                                          </p:cBhvr>
                                          <p:to x="100000" y="100000"/>
                                        </p:animScale>
                                        <p:animScale>
                                          <p:cBhvr>
                                            <p:cTn id="181" dur="26">
                                              <p:stCondLst>
                                                <p:cond delay="1642"/>
                                              </p:stCondLst>
                                            </p:cTn>
                                            <p:tgtEl>
                                              <p:spTgt spid="31"/>
                                            </p:tgtEl>
                                          </p:cBhvr>
                                          <p:to x="100000" y="90000"/>
                                        </p:animScale>
                                        <p:animScale>
                                          <p:cBhvr>
                                            <p:cTn id="182" dur="166" decel="50000">
                                              <p:stCondLst>
                                                <p:cond delay="1668"/>
                                              </p:stCondLst>
                                            </p:cTn>
                                            <p:tgtEl>
                                              <p:spTgt spid="31"/>
                                            </p:tgtEl>
                                          </p:cBhvr>
                                          <p:to x="100000" y="100000"/>
                                        </p:animScale>
                                        <p:animScale>
                                          <p:cBhvr>
                                            <p:cTn id="183" dur="26">
                                              <p:stCondLst>
                                                <p:cond delay="1808"/>
                                              </p:stCondLst>
                                            </p:cTn>
                                            <p:tgtEl>
                                              <p:spTgt spid="31"/>
                                            </p:tgtEl>
                                          </p:cBhvr>
                                          <p:to x="100000" y="95000"/>
                                        </p:animScale>
                                        <p:animScale>
                                          <p:cBhvr>
                                            <p:cTn id="184" dur="166" decel="50000">
                                              <p:stCondLst>
                                                <p:cond delay="1834"/>
                                              </p:stCondLst>
                                            </p:cTn>
                                            <p:tgtEl>
                                              <p:spTgt spid="31"/>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33"/>
                                            </p:tgtEl>
                                            <p:attrNameLst>
                                              <p:attrName>style.visibility</p:attrName>
                                            </p:attrNameLst>
                                          </p:cBhvr>
                                          <p:to>
                                            <p:strVal val="visible"/>
                                          </p:to>
                                        </p:set>
                                        <p:animEffect transition="in" filter="wipe(down)">
                                          <p:cBhvr>
                                            <p:cTn id="187" dur="580">
                                              <p:stCondLst>
                                                <p:cond delay="0"/>
                                              </p:stCondLst>
                                            </p:cTn>
                                            <p:tgtEl>
                                              <p:spTgt spid="33"/>
                                            </p:tgtEl>
                                          </p:cBhvr>
                                        </p:animEffect>
                                        <p:anim calcmode="lin" valueType="num">
                                          <p:cBhvr>
                                            <p:cTn id="18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93" dur="26">
                                              <p:stCondLst>
                                                <p:cond delay="650"/>
                                              </p:stCondLst>
                                            </p:cTn>
                                            <p:tgtEl>
                                              <p:spTgt spid="33"/>
                                            </p:tgtEl>
                                          </p:cBhvr>
                                          <p:to x="100000" y="60000"/>
                                        </p:animScale>
                                        <p:animScale>
                                          <p:cBhvr>
                                            <p:cTn id="194" dur="166" decel="50000">
                                              <p:stCondLst>
                                                <p:cond delay="676"/>
                                              </p:stCondLst>
                                            </p:cTn>
                                            <p:tgtEl>
                                              <p:spTgt spid="33"/>
                                            </p:tgtEl>
                                          </p:cBhvr>
                                          <p:to x="100000" y="100000"/>
                                        </p:animScale>
                                        <p:animScale>
                                          <p:cBhvr>
                                            <p:cTn id="195" dur="26">
                                              <p:stCondLst>
                                                <p:cond delay="1312"/>
                                              </p:stCondLst>
                                            </p:cTn>
                                            <p:tgtEl>
                                              <p:spTgt spid="33"/>
                                            </p:tgtEl>
                                          </p:cBhvr>
                                          <p:to x="100000" y="80000"/>
                                        </p:animScale>
                                        <p:animScale>
                                          <p:cBhvr>
                                            <p:cTn id="196" dur="166" decel="50000">
                                              <p:stCondLst>
                                                <p:cond delay="1338"/>
                                              </p:stCondLst>
                                            </p:cTn>
                                            <p:tgtEl>
                                              <p:spTgt spid="33"/>
                                            </p:tgtEl>
                                          </p:cBhvr>
                                          <p:to x="100000" y="100000"/>
                                        </p:animScale>
                                        <p:animScale>
                                          <p:cBhvr>
                                            <p:cTn id="197" dur="26">
                                              <p:stCondLst>
                                                <p:cond delay="1642"/>
                                              </p:stCondLst>
                                            </p:cTn>
                                            <p:tgtEl>
                                              <p:spTgt spid="33"/>
                                            </p:tgtEl>
                                          </p:cBhvr>
                                          <p:to x="100000" y="90000"/>
                                        </p:animScale>
                                        <p:animScale>
                                          <p:cBhvr>
                                            <p:cTn id="198" dur="166" decel="50000">
                                              <p:stCondLst>
                                                <p:cond delay="1668"/>
                                              </p:stCondLst>
                                            </p:cTn>
                                            <p:tgtEl>
                                              <p:spTgt spid="33"/>
                                            </p:tgtEl>
                                          </p:cBhvr>
                                          <p:to x="100000" y="100000"/>
                                        </p:animScale>
                                        <p:animScale>
                                          <p:cBhvr>
                                            <p:cTn id="199" dur="26">
                                              <p:stCondLst>
                                                <p:cond delay="1808"/>
                                              </p:stCondLst>
                                            </p:cTn>
                                            <p:tgtEl>
                                              <p:spTgt spid="33"/>
                                            </p:tgtEl>
                                          </p:cBhvr>
                                          <p:to x="100000" y="95000"/>
                                        </p:animScale>
                                        <p:animScale>
                                          <p:cBhvr>
                                            <p:cTn id="200" dur="166" decel="50000">
                                              <p:stCondLst>
                                                <p:cond delay="1834"/>
                                              </p:stCondLst>
                                            </p:cTn>
                                            <p:tgtEl>
                                              <p:spTgt spid="33"/>
                                            </p:tgtEl>
                                          </p:cBhvr>
                                          <p:to x="100000" y="100000"/>
                                        </p:animScale>
                                      </p:childTnLst>
                                    </p:cTn>
                                  </p:par>
                                  <p:par>
                                    <p:cTn id="201" presetID="26" presetClass="entr" presetSubtype="0" fill="hold" grpId="0" nodeType="withEffect">
                                      <p:stCondLst>
                                        <p:cond delay="0"/>
                                      </p:stCondLst>
                                      <p:childTnLst>
                                        <p:set>
                                          <p:cBhvr>
                                            <p:cTn id="202" dur="1" fill="hold">
                                              <p:stCondLst>
                                                <p:cond delay="0"/>
                                              </p:stCondLst>
                                            </p:cTn>
                                            <p:tgtEl>
                                              <p:spTgt spid="34"/>
                                            </p:tgtEl>
                                            <p:attrNameLst>
                                              <p:attrName>style.visibility</p:attrName>
                                            </p:attrNameLst>
                                          </p:cBhvr>
                                          <p:to>
                                            <p:strVal val="visible"/>
                                          </p:to>
                                        </p:set>
                                        <p:animEffect transition="in" filter="wipe(down)">
                                          <p:cBhvr>
                                            <p:cTn id="203" dur="580">
                                              <p:stCondLst>
                                                <p:cond delay="0"/>
                                              </p:stCondLst>
                                            </p:cTn>
                                            <p:tgtEl>
                                              <p:spTgt spid="34"/>
                                            </p:tgtEl>
                                          </p:cBhvr>
                                        </p:animEffect>
                                        <p:anim calcmode="lin" valueType="num">
                                          <p:cBhvr>
                                            <p:cTn id="20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09" dur="26">
                                              <p:stCondLst>
                                                <p:cond delay="650"/>
                                              </p:stCondLst>
                                            </p:cTn>
                                            <p:tgtEl>
                                              <p:spTgt spid="34"/>
                                            </p:tgtEl>
                                          </p:cBhvr>
                                          <p:to x="100000" y="60000"/>
                                        </p:animScale>
                                        <p:animScale>
                                          <p:cBhvr>
                                            <p:cTn id="210" dur="166" decel="50000">
                                              <p:stCondLst>
                                                <p:cond delay="676"/>
                                              </p:stCondLst>
                                            </p:cTn>
                                            <p:tgtEl>
                                              <p:spTgt spid="34"/>
                                            </p:tgtEl>
                                          </p:cBhvr>
                                          <p:to x="100000" y="100000"/>
                                        </p:animScale>
                                        <p:animScale>
                                          <p:cBhvr>
                                            <p:cTn id="211" dur="26">
                                              <p:stCondLst>
                                                <p:cond delay="1312"/>
                                              </p:stCondLst>
                                            </p:cTn>
                                            <p:tgtEl>
                                              <p:spTgt spid="34"/>
                                            </p:tgtEl>
                                          </p:cBhvr>
                                          <p:to x="100000" y="80000"/>
                                        </p:animScale>
                                        <p:animScale>
                                          <p:cBhvr>
                                            <p:cTn id="212" dur="166" decel="50000">
                                              <p:stCondLst>
                                                <p:cond delay="1338"/>
                                              </p:stCondLst>
                                            </p:cTn>
                                            <p:tgtEl>
                                              <p:spTgt spid="34"/>
                                            </p:tgtEl>
                                          </p:cBhvr>
                                          <p:to x="100000" y="100000"/>
                                        </p:animScale>
                                        <p:animScale>
                                          <p:cBhvr>
                                            <p:cTn id="213" dur="26">
                                              <p:stCondLst>
                                                <p:cond delay="1642"/>
                                              </p:stCondLst>
                                            </p:cTn>
                                            <p:tgtEl>
                                              <p:spTgt spid="34"/>
                                            </p:tgtEl>
                                          </p:cBhvr>
                                          <p:to x="100000" y="90000"/>
                                        </p:animScale>
                                        <p:animScale>
                                          <p:cBhvr>
                                            <p:cTn id="214" dur="166" decel="50000">
                                              <p:stCondLst>
                                                <p:cond delay="1668"/>
                                              </p:stCondLst>
                                            </p:cTn>
                                            <p:tgtEl>
                                              <p:spTgt spid="34"/>
                                            </p:tgtEl>
                                          </p:cBhvr>
                                          <p:to x="100000" y="100000"/>
                                        </p:animScale>
                                        <p:animScale>
                                          <p:cBhvr>
                                            <p:cTn id="215" dur="26">
                                              <p:stCondLst>
                                                <p:cond delay="1808"/>
                                              </p:stCondLst>
                                            </p:cTn>
                                            <p:tgtEl>
                                              <p:spTgt spid="34"/>
                                            </p:tgtEl>
                                          </p:cBhvr>
                                          <p:to x="100000" y="95000"/>
                                        </p:animScale>
                                        <p:animScale>
                                          <p:cBhvr>
                                            <p:cTn id="216" dur="166" decel="50000">
                                              <p:stCondLst>
                                                <p:cond delay="1834"/>
                                              </p:stCondLst>
                                            </p:cTn>
                                            <p:tgtEl>
                                              <p:spTgt spid="34"/>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5"/>
                                            </p:tgtEl>
                                            <p:attrNameLst>
                                              <p:attrName>style.visibility</p:attrName>
                                            </p:attrNameLst>
                                          </p:cBhvr>
                                          <p:to>
                                            <p:strVal val="visible"/>
                                          </p:to>
                                        </p:set>
                                        <p:animEffect transition="in" filter="wipe(down)">
                                          <p:cBhvr>
                                            <p:cTn id="219" dur="580">
                                              <p:stCondLst>
                                                <p:cond delay="0"/>
                                              </p:stCondLst>
                                            </p:cTn>
                                            <p:tgtEl>
                                              <p:spTgt spid="5"/>
                                            </p:tgtEl>
                                          </p:cBhvr>
                                        </p:animEffect>
                                        <p:anim calcmode="lin" valueType="num">
                                          <p:cBhvr>
                                            <p:cTn id="2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5" dur="26">
                                              <p:stCondLst>
                                                <p:cond delay="650"/>
                                              </p:stCondLst>
                                            </p:cTn>
                                            <p:tgtEl>
                                              <p:spTgt spid="5"/>
                                            </p:tgtEl>
                                          </p:cBhvr>
                                          <p:to x="100000" y="60000"/>
                                        </p:animScale>
                                        <p:animScale>
                                          <p:cBhvr>
                                            <p:cTn id="226" dur="166" decel="50000">
                                              <p:stCondLst>
                                                <p:cond delay="676"/>
                                              </p:stCondLst>
                                            </p:cTn>
                                            <p:tgtEl>
                                              <p:spTgt spid="5"/>
                                            </p:tgtEl>
                                          </p:cBhvr>
                                          <p:to x="100000" y="100000"/>
                                        </p:animScale>
                                        <p:animScale>
                                          <p:cBhvr>
                                            <p:cTn id="227" dur="26">
                                              <p:stCondLst>
                                                <p:cond delay="1312"/>
                                              </p:stCondLst>
                                            </p:cTn>
                                            <p:tgtEl>
                                              <p:spTgt spid="5"/>
                                            </p:tgtEl>
                                          </p:cBhvr>
                                          <p:to x="100000" y="80000"/>
                                        </p:animScale>
                                        <p:animScale>
                                          <p:cBhvr>
                                            <p:cTn id="228" dur="166" decel="50000">
                                              <p:stCondLst>
                                                <p:cond delay="1338"/>
                                              </p:stCondLst>
                                            </p:cTn>
                                            <p:tgtEl>
                                              <p:spTgt spid="5"/>
                                            </p:tgtEl>
                                          </p:cBhvr>
                                          <p:to x="100000" y="100000"/>
                                        </p:animScale>
                                        <p:animScale>
                                          <p:cBhvr>
                                            <p:cTn id="229" dur="26">
                                              <p:stCondLst>
                                                <p:cond delay="1642"/>
                                              </p:stCondLst>
                                            </p:cTn>
                                            <p:tgtEl>
                                              <p:spTgt spid="5"/>
                                            </p:tgtEl>
                                          </p:cBhvr>
                                          <p:to x="100000" y="90000"/>
                                        </p:animScale>
                                        <p:animScale>
                                          <p:cBhvr>
                                            <p:cTn id="230" dur="166" decel="50000">
                                              <p:stCondLst>
                                                <p:cond delay="1668"/>
                                              </p:stCondLst>
                                            </p:cTn>
                                            <p:tgtEl>
                                              <p:spTgt spid="5"/>
                                            </p:tgtEl>
                                          </p:cBhvr>
                                          <p:to x="100000" y="100000"/>
                                        </p:animScale>
                                        <p:animScale>
                                          <p:cBhvr>
                                            <p:cTn id="231" dur="26">
                                              <p:stCondLst>
                                                <p:cond delay="1808"/>
                                              </p:stCondLst>
                                            </p:cTn>
                                            <p:tgtEl>
                                              <p:spTgt spid="5"/>
                                            </p:tgtEl>
                                          </p:cBhvr>
                                          <p:to x="100000" y="95000"/>
                                        </p:animScale>
                                        <p:animScale>
                                          <p:cBhvr>
                                            <p:cTn id="232" dur="166" decel="50000">
                                              <p:stCondLst>
                                                <p:cond delay="1834"/>
                                              </p:stCondLst>
                                            </p:cTn>
                                            <p:tgtEl>
                                              <p:spTgt spid="5"/>
                                            </p:tgtEl>
                                          </p:cBhvr>
                                          <p:to x="100000" y="100000"/>
                                        </p:animScale>
                                      </p:childTnLst>
                                    </p:cTn>
                                  </p:par>
                                  <p:par>
                                    <p:cTn id="233" presetID="26" presetClass="entr" presetSubtype="0" fill="hold" grpId="0" nodeType="withEffect">
                                      <p:stCondLst>
                                        <p:cond delay="0"/>
                                      </p:stCondLst>
                                      <p:childTnLst>
                                        <p:set>
                                          <p:cBhvr>
                                            <p:cTn id="234" dur="1" fill="hold">
                                              <p:stCondLst>
                                                <p:cond delay="0"/>
                                              </p:stCondLst>
                                            </p:cTn>
                                            <p:tgtEl>
                                              <p:spTgt spid="21"/>
                                            </p:tgtEl>
                                            <p:attrNameLst>
                                              <p:attrName>style.visibility</p:attrName>
                                            </p:attrNameLst>
                                          </p:cBhvr>
                                          <p:to>
                                            <p:strVal val="visible"/>
                                          </p:to>
                                        </p:set>
                                        <p:animEffect transition="in" filter="wipe(down)">
                                          <p:cBhvr>
                                            <p:cTn id="235" dur="580">
                                              <p:stCondLst>
                                                <p:cond delay="0"/>
                                              </p:stCondLst>
                                            </p:cTn>
                                            <p:tgtEl>
                                              <p:spTgt spid="21"/>
                                            </p:tgtEl>
                                          </p:cBhvr>
                                        </p:animEffect>
                                        <p:anim calcmode="lin" valueType="num">
                                          <p:cBhvr>
                                            <p:cTn id="23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3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3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4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1" dur="26">
                                              <p:stCondLst>
                                                <p:cond delay="650"/>
                                              </p:stCondLst>
                                            </p:cTn>
                                            <p:tgtEl>
                                              <p:spTgt spid="21"/>
                                            </p:tgtEl>
                                          </p:cBhvr>
                                          <p:to x="100000" y="60000"/>
                                        </p:animScale>
                                        <p:animScale>
                                          <p:cBhvr>
                                            <p:cTn id="242" dur="166" decel="50000">
                                              <p:stCondLst>
                                                <p:cond delay="676"/>
                                              </p:stCondLst>
                                            </p:cTn>
                                            <p:tgtEl>
                                              <p:spTgt spid="21"/>
                                            </p:tgtEl>
                                          </p:cBhvr>
                                          <p:to x="100000" y="100000"/>
                                        </p:animScale>
                                        <p:animScale>
                                          <p:cBhvr>
                                            <p:cTn id="243" dur="26">
                                              <p:stCondLst>
                                                <p:cond delay="1312"/>
                                              </p:stCondLst>
                                            </p:cTn>
                                            <p:tgtEl>
                                              <p:spTgt spid="21"/>
                                            </p:tgtEl>
                                          </p:cBhvr>
                                          <p:to x="100000" y="80000"/>
                                        </p:animScale>
                                        <p:animScale>
                                          <p:cBhvr>
                                            <p:cTn id="244" dur="166" decel="50000">
                                              <p:stCondLst>
                                                <p:cond delay="1338"/>
                                              </p:stCondLst>
                                            </p:cTn>
                                            <p:tgtEl>
                                              <p:spTgt spid="21"/>
                                            </p:tgtEl>
                                          </p:cBhvr>
                                          <p:to x="100000" y="100000"/>
                                        </p:animScale>
                                        <p:animScale>
                                          <p:cBhvr>
                                            <p:cTn id="245" dur="26">
                                              <p:stCondLst>
                                                <p:cond delay="1642"/>
                                              </p:stCondLst>
                                            </p:cTn>
                                            <p:tgtEl>
                                              <p:spTgt spid="21"/>
                                            </p:tgtEl>
                                          </p:cBhvr>
                                          <p:to x="100000" y="90000"/>
                                        </p:animScale>
                                        <p:animScale>
                                          <p:cBhvr>
                                            <p:cTn id="246" dur="166" decel="50000">
                                              <p:stCondLst>
                                                <p:cond delay="1668"/>
                                              </p:stCondLst>
                                            </p:cTn>
                                            <p:tgtEl>
                                              <p:spTgt spid="21"/>
                                            </p:tgtEl>
                                          </p:cBhvr>
                                          <p:to x="100000" y="100000"/>
                                        </p:animScale>
                                        <p:animScale>
                                          <p:cBhvr>
                                            <p:cTn id="247" dur="26">
                                              <p:stCondLst>
                                                <p:cond delay="1808"/>
                                              </p:stCondLst>
                                            </p:cTn>
                                            <p:tgtEl>
                                              <p:spTgt spid="21"/>
                                            </p:tgtEl>
                                          </p:cBhvr>
                                          <p:to x="100000" y="95000"/>
                                        </p:animScale>
                                        <p:animScale>
                                          <p:cBhvr>
                                            <p:cTn id="248" dur="166" decel="50000">
                                              <p:stCondLst>
                                                <p:cond delay="1834"/>
                                              </p:stCondLst>
                                            </p:cTn>
                                            <p:tgtEl>
                                              <p:spTgt spid="21"/>
                                            </p:tgtEl>
                                          </p:cBhvr>
                                          <p:to x="100000" y="100000"/>
                                        </p:animScale>
                                      </p:childTnLst>
                                    </p:cTn>
                                  </p:par>
                                  <p:par>
                                    <p:cTn id="249" presetID="26" presetClass="entr" presetSubtype="0" fill="hold" grpId="0" nodeType="withEffect">
                                      <p:stCondLst>
                                        <p:cond delay="0"/>
                                      </p:stCondLst>
                                      <p:childTnLst>
                                        <p:set>
                                          <p:cBhvr>
                                            <p:cTn id="250" dur="1" fill="hold">
                                              <p:stCondLst>
                                                <p:cond delay="0"/>
                                              </p:stCondLst>
                                            </p:cTn>
                                            <p:tgtEl>
                                              <p:spTgt spid="22"/>
                                            </p:tgtEl>
                                            <p:attrNameLst>
                                              <p:attrName>style.visibility</p:attrName>
                                            </p:attrNameLst>
                                          </p:cBhvr>
                                          <p:to>
                                            <p:strVal val="visible"/>
                                          </p:to>
                                        </p:set>
                                        <p:animEffect transition="in" filter="wipe(down)">
                                          <p:cBhvr>
                                            <p:cTn id="251" dur="580">
                                              <p:stCondLst>
                                                <p:cond delay="0"/>
                                              </p:stCondLst>
                                            </p:cTn>
                                            <p:tgtEl>
                                              <p:spTgt spid="22"/>
                                            </p:tgtEl>
                                          </p:cBhvr>
                                        </p:animEffect>
                                        <p:anim calcmode="lin" valueType="num">
                                          <p:cBhvr>
                                            <p:cTn id="25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5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5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57" dur="26">
                                              <p:stCondLst>
                                                <p:cond delay="650"/>
                                              </p:stCondLst>
                                            </p:cTn>
                                            <p:tgtEl>
                                              <p:spTgt spid="22"/>
                                            </p:tgtEl>
                                          </p:cBhvr>
                                          <p:to x="100000" y="60000"/>
                                        </p:animScale>
                                        <p:animScale>
                                          <p:cBhvr>
                                            <p:cTn id="258" dur="166" decel="50000">
                                              <p:stCondLst>
                                                <p:cond delay="676"/>
                                              </p:stCondLst>
                                            </p:cTn>
                                            <p:tgtEl>
                                              <p:spTgt spid="22"/>
                                            </p:tgtEl>
                                          </p:cBhvr>
                                          <p:to x="100000" y="100000"/>
                                        </p:animScale>
                                        <p:animScale>
                                          <p:cBhvr>
                                            <p:cTn id="259" dur="26">
                                              <p:stCondLst>
                                                <p:cond delay="1312"/>
                                              </p:stCondLst>
                                            </p:cTn>
                                            <p:tgtEl>
                                              <p:spTgt spid="22"/>
                                            </p:tgtEl>
                                          </p:cBhvr>
                                          <p:to x="100000" y="80000"/>
                                        </p:animScale>
                                        <p:animScale>
                                          <p:cBhvr>
                                            <p:cTn id="260" dur="166" decel="50000">
                                              <p:stCondLst>
                                                <p:cond delay="1338"/>
                                              </p:stCondLst>
                                            </p:cTn>
                                            <p:tgtEl>
                                              <p:spTgt spid="22"/>
                                            </p:tgtEl>
                                          </p:cBhvr>
                                          <p:to x="100000" y="100000"/>
                                        </p:animScale>
                                        <p:animScale>
                                          <p:cBhvr>
                                            <p:cTn id="261" dur="26">
                                              <p:stCondLst>
                                                <p:cond delay="1642"/>
                                              </p:stCondLst>
                                            </p:cTn>
                                            <p:tgtEl>
                                              <p:spTgt spid="22"/>
                                            </p:tgtEl>
                                          </p:cBhvr>
                                          <p:to x="100000" y="90000"/>
                                        </p:animScale>
                                        <p:animScale>
                                          <p:cBhvr>
                                            <p:cTn id="262" dur="166" decel="50000">
                                              <p:stCondLst>
                                                <p:cond delay="1668"/>
                                              </p:stCondLst>
                                            </p:cTn>
                                            <p:tgtEl>
                                              <p:spTgt spid="22"/>
                                            </p:tgtEl>
                                          </p:cBhvr>
                                          <p:to x="100000" y="100000"/>
                                        </p:animScale>
                                        <p:animScale>
                                          <p:cBhvr>
                                            <p:cTn id="263" dur="26">
                                              <p:stCondLst>
                                                <p:cond delay="1808"/>
                                              </p:stCondLst>
                                            </p:cTn>
                                            <p:tgtEl>
                                              <p:spTgt spid="22"/>
                                            </p:tgtEl>
                                          </p:cBhvr>
                                          <p:to x="100000" y="95000"/>
                                        </p:animScale>
                                        <p:animScale>
                                          <p:cBhvr>
                                            <p:cTn id="264" dur="166" decel="50000">
                                              <p:stCondLst>
                                                <p:cond delay="1834"/>
                                              </p:stCondLst>
                                            </p:cTn>
                                            <p:tgtEl>
                                              <p:spTgt spid="22"/>
                                            </p:tgtEl>
                                          </p:cBhvr>
                                          <p:to x="100000" y="100000"/>
                                        </p:animScale>
                                      </p:childTnLst>
                                    </p:cTn>
                                  </p:par>
                                </p:childTnLst>
                              </p:cTn>
                            </p:par>
                          </p:childTnLst>
                        </p:cTn>
                      </p:par>
                      <p:par>
                        <p:cTn id="265" fill="hold">
                          <p:stCondLst>
                            <p:cond delay="indefinite"/>
                          </p:stCondLst>
                          <p:childTnLst>
                            <p:par>
                              <p:cTn id="266" fill="hold">
                                <p:stCondLst>
                                  <p:cond delay="0"/>
                                </p:stCondLst>
                                <p:childTnLst>
                                  <p:par>
                                    <p:cTn id="267" presetID="10" presetClass="entr" presetSubtype="0" fill="hold" nodeType="clickEffect">
                                      <p:stCondLst>
                                        <p:cond delay="0"/>
                                      </p:stCondLst>
                                      <p:childTnLst>
                                        <p:set>
                                          <p:cBhvr>
                                            <p:cTn id="268" dur="1" fill="hold">
                                              <p:stCondLst>
                                                <p:cond delay="0"/>
                                              </p:stCondLst>
                                            </p:cTn>
                                            <p:tgtEl>
                                              <p:spTgt spid="24"/>
                                            </p:tgtEl>
                                            <p:attrNameLst>
                                              <p:attrName>style.visibility</p:attrName>
                                            </p:attrNameLst>
                                          </p:cBhvr>
                                          <p:to>
                                            <p:strVal val="visible"/>
                                          </p:to>
                                        </p:set>
                                        <p:animEffect transition="in" filter="fade">
                                          <p:cBhvr>
                                            <p:cTn id="269" dur="500"/>
                                            <p:tgtEl>
                                              <p:spTgt spid="24"/>
                                            </p:tgtEl>
                                          </p:cBhvr>
                                        </p:animEffect>
                                      </p:childTnLst>
                                    </p:cTn>
                                  </p:par>
                                </p:childTnLst>
                              </p:cTn>
                            </p:par>
                          </p:childTnLst>
                        </p:cTn>
                      </p:par>
                      <p:par>
                        <p:cTn id="270" fill="hold">
                          <p:stCondLst>
                            <p:cond delay="indefinite"/>
                          </p:stCondLst>
                          <p:childTnLst>
                            <p:par>
                              <p:cTn id="271" fill="hold">
                                <p:stCondLst>
                                  <p:cond delay="0"/>
                                </p:stCondLst>
                                <p:childTnLst>
                                  <p:par>
                                    <p:cTn id="272" presetID="10" presetClass="entr" presetSubtype="0" fill="hold" nodeType="clickEffect">
                                      <p:stCondLst>
                                        <p:cond delay="0"/>
                                      </p:stCondLst>
                                      <p:childTnLst>
                                        <p:set>
                                          <p:cBhvr>
                                            <p:cTn id="273" dur="1" fill="hold">
                                              <p:stCondLst>
                                                <p:cond delay="0"/>
                                              </p:stCondLst>
                                            </p:cTn>
                                            <p:tgtEl>
                                              <p:spTgt spid="25"/>
                                            </p:tgtEl>
                                            <p:attrNameLst>
                                              <p:attrName>style.visibility</p:attrName>
                                            </p:attrNameLst>
                                          </p:cBhvr>
                                          <p:to>
                                            <p:strVal val="visible"/>
                                          </p:to>
                                        </p:set>
                                        <p:animEffect transition="in" filter="fade">
                                          <p:cBhvr>
                                            <p:cTn id="274" dur="500"/>
                                            <p:tgtEl>
                                              <p:spTgt spid="25"/>
                                            </p:tgtEl>
                                          </p:cBhvr>
                                        </p:animEffect>
                                      </p:childTnLst>
                                    </p:cTn>
                                  </p:par>
                                </p:childTnLst>
                              </p:cTn>
                            </p:par>
                          </p:childTnLst>
                        </p:cTn>
                      </p:par>
                      <p:par>
                        <p:cTn id="275" fill="hold">
                          <p:stCondLst>
                            <p:cond delay="indefinite"/>
                          </p:stCondLst>
                          <p:childTnLst>
                            <p:par>
                              <p:cTn id="276" fill="hold">
                                <p:stCondLst>
                                  <p:cond delay="0"/>
                                </p:stCondLst>
                                <p:childTnLst>
                                  <p:par>
                                    <p:cTn id="277" presetID="10" presetClass="entr" presetSubtype="0" fill="hold" nodeType="clickEffect">
                                      <p:stCondLst>
                                        <p:cond delay="0"/>
                                      </p:stCondLst>
                                      <p:childTnLst>
                                        <p:set>
                                          <p:cBhvr>
                                            <p:cTn id="278" dur="1" fill="hold">
                                              <p:stCondLst>
                                                <p:cond delay="0"/>
                                              </p:stCondLst>
                                            </p:cTn>
                                            <p:tgtEl>
                                              <p:spTgt spid="26"/>
                                            </p:tgtEl>
                                            <p:attrNameLst>
                                              <p:attrName>style.visibility</p:attrName>
                                            </p:attrNameLst>
                                          </p:cBhvr>
                                          <p:to>
                                            <p:strVal val="visible"/>
                                          </p:to>
                                        </p:set>
                                        <p:animEffect transition="in" filter="fade">
                                          <p:cBhvr>
                                            <p:cTn id="279" dur="500"/>
                                            <p:tgtEl>
                                              <p:spTgt spid="26"/>
                                            </p:tgtEl>
                                          </p:cBhvr>
                                        </p:animEffect>
                                      </p:childTnLst>
                                    </p:cTn>
                                  </p:par>
                                </p:childTnLst>
                              </p:cTn>
                            </p:par>
                          </p:childTnLst>
                        </p:cTn>
                      </p:par>
                      <p:par>
                        <p:cTn id="280" fill="hold">
                          <p:stCondLst>
                            <p:cond delay="indefinite"/>
                          </p:stCondLst>
                          <p:childTnLst>
                            <p:par>
                              <p:cTn id="281" fill="hold">
                                <p:stCondLst>
                                  <p:cond delay="0"/>
                                </p:stCondLst>
                                <p:childTnLst>
                                  <p:par>
                                    <p:cTn id="282" presetID="10" presetClass="entr" presetSubtype="0" fill="hold" nodeType="clickEffect">
                                      <p:stCondLst>
                                        <p:cond delay="0"/>
                                      </p:stCondLst>
                                      <p:childTnLst>
                                        <p:set>
                                          <p:cBhvr>
                                            <p:cTn id="283" dur="1" fill="hold">
                                              <p:stCondLst>
                                                <p:cond delay="0"/>
                                              </p:stCondLst>
                                            </p:cTn>
                                            <p:tgtEl>
                                              <p:spTgt spid="27"/>
                                            </p:tgtEl>
                                            <p:attrNameLst>
                                              <p:attrName>style.visibility</p:attrName>
                                            </p:attrNameLst>
                                          </p:cBhvr>
                                          <p:to>
                                            <p:strVal val="visible"/>
                                          </p:to>
                                        </p:set>
                                        <p:animEffect transition="in" filter="fade">
                                          <p:cBhvr>
                                            <p:cTn id="284" dur="500"/>
                                            <p:tgtEl>
                                              <p:spTgt spid="27"/>
                                            </p:tgtEl>
                                          </p:cBhvr>
                                        </p:animEffect>
                                      </p:childTnLst>
                                    </p:cTn>
                                  </p:par>
                                </p:childTnLst>
                              </p:cTn>
                            </p:par>
                          </p:childTnLst>
                        </p:cTn>
                      </p:par>
                      <p:par>
                        <p:cTn id="285" fill="hold">
                          <p:stCondLst>
                            <p:cond delay="indefinite"/>
                          </p:stCondLst>
                          <p:childTnLst>
                            <p:par>
                              <p:cTn id="286" fill="hold">
                                <p:stCondLst>
                                  <p:cond delay="0"/>
                                </p:stCondLst>
                                <p:childTnLst>
                                  <p:par>
                                    <p:cTn id="287" presetID="10" presetClass="entr" presetSubtype="0" fill="hold" nodeType="clickEffect">
                                      <p:stCondLst>
                                        <p:cond delay="0"/>
                                      </p:stCondLst>
                                      <p:childTnLst>
                                        <p:set>
                                          <p:cBhvr>
                                            <p:cTn id="288" dur="1" fill="hold">
                                              <p:stCondLst>
                                                <p:cond delay="0"/>
                                              </p:stCondLst>
                                            </p:cTn>
                                            <p:tgtEl>
                                              <p:spTgt spid="28"/>
                                            </p:tgtEl>
                                            <p:attrNameLst>
                                              <p:attrName>style.visibility</p:attrName>
                                            </p:attrNameLst>
                                          </p:cBhvr>
                                          <p:to>
                                            <p:strVal val="visible"/>
                                          </p:to>
                                        </p:set>
                                        <p:animEffect transition="in" filter="fade">
                                          <p:cBhvr>
                                            <p:cTn id="28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8" grpId="0" animBg="1"/>
          <p:bldP spid="19" grpId="0"/>
          <p:bldP spid="20" grpId="0"/>
          <p:bldP spid="21" grpId="0" animBg="1"/>
          <p:bldP spid="22" grpId="0" animBg="1"/>
          <p:bldP spid="23" grpId="0" animBg="1"/>
          <p:bldP spid="31" grpId="0"/>
          <p:bldP spid="33"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2"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500" fill="hold"/>
                                            <p:tgtEl>
                                              <p:spTgt spid="13"/>
                                            </p:tgtEl>
                                            <p:attrNameLst>
                                              <p:attrName>ppt_x</p:attrName>
                                            </p:attrNameLst>
                                          </p:cBhvr>
                                          <p:tavLst>
                                            <p:tav tm="0">
                                              <p:val>
                                                <p:strVal val="#ppt_x"/>
                                              </p:val>
                                            </p:tav>
                                            <p:tav tm="100000">
                                              <p:val>
                                                <p:strVal val="#ppt_x"/>
                                              </p:val>
                                            </p:tav>
                                          </p:tavLst>
                                        </p:anim>
                                        <p:anim calcmode="lin" valueType="num">
                                          <p:cBhvr additive="base">
                                            <p:cTn id="22" dur="1500" fill="hold"/>
                                            <p:tgtEl>
                                              <p:spTgt spid="13"/>
                                            </p:tgtEl>
                                            <p:attrNameLst>
                                              <p:attrName>ppt_y</p:attrName>
                                            </p:attrNameLst>
                                          </p:cBhvr>
                                          <p:tavLst>
                                            <p:tav tm="0">
                                              <p:val>
                                                <p:strVal val="0-#ppt_h/2"/>
                                              </p:val>
                                            </p:tav>
                                            <p:tav tm="100000">
                                              <p:val>
                                                <p:strVal val="#ppt_y"/>
                                              </p:val>
                                            </p:tav>
                                          </p:tavLst>
                                        </p:anim>
                                      </p:childTnLst>
                                    </p:cTn>
                                  </p:par>
                                  <p:par>
                                    <p:cTn id="23" presetID="26"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80">
                                              <p:stCondLst>
                                                <p:cond delay="0"/>
                                              </p:stCondLst>
                                            </p:cTn>
                                            <p:tgtEl>
                                              <p:spTgt spid="20"/>
                                            </p:tgtEl>
                                          </p:cBhvr>
                                        </p:animEffect>
                                        <p:anim calcmode="lin" valueType="num">
                                          <p:cBhvr>
                                            <p:cTn id="4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7" dur="26">
                                              <p:stCondLst>
                                                <p:cond delay="650"/>
                                              </p:stCondLst>
                                            </p:cTn>
                                            <p:tgtEl>
                                              <p:spTgt spid="20"/>
                                            </p:tgtEl>
                                          </p:cBhvr>
                                          <p:to x="100000" y="60000"/>
                                        </p:animScale>
                                        <p:animScale>
                                          <p:cBhvr>
                                            <p:cTn id="48" dur="166" decel="50000">
                                              <p:stCondLst>
                                                <p:cond delay="676"/>
                                              </p:stCondLst>
                                            </p:cTn>
                                            <p:tgtEl>
                                              <p:spTgt spid="20"/>
                                            </p:tgtEl>
                                          </p:cBhvr>
                                          <p:to x="100000" y="100000"/>
                                        </p:animScale>
                                        <p:animScale>
                                          <p:cBhvr>
                                            <p:cTn id="49" dur="26">
                                              <p:stCondLst>
                                                <p:cond delay="1312"/>
                                              </p:stCondLst>
                                            </p:cTn>
                                            <p:tgtEl>
                                              <p:spTgt spid="20"/>
                                            </p:tgtEl>
                                          </p:cBhvr>
                                          <p:to x="100000" y="80000"/>
                                        </p:animScale>
                                        <p:animScale>
                                          <p:cBhvr>
                                            <p:cTn id="50" dur="166" decel="50000">
                                              <p:stCondLst>
                                                <p:cond delay="1338"/>
                                              </p:stCondLst>
                                            </p:cTn>
                                            <p:tgtEl>
                                              <p:spTgt spid="20"/>
                                            </p:tgtEl>
                                          </p:cBhvr>
                                          <p:to x="100000" y="100000"/>
                                        </p:animScale>
                                        <p:animScale>
                                          <p:cBhvr>
                                            <p:cTn id="51" dur="26">
                                              <p:stCondLst>
                                                <p:cond delay="1642"/>
                                              </p:stCondLst>
                                            </p:cTn>
                                            <p:tgtEl>
                                              <p:spTgt spid="20"/>
                                            </p:tgtEl>
                                          </p:cBhvr>
                                          <p:to x="100000" y="90000"/>
                                        </p:animScale>
                                        <p:animScale>
                                          <p:cBhvr>
                                            <p:cTn id="52" dur="166" decel="50000">
                                              <p:stCondLst>
                                                <p:cond delay="1668"/>
                                              </p:stCondLst>
                                            </p:cTn>
                                            <p:tgtEl>
                                              <p:spTgt spid="20"/>
                                            </p:tgtEl>
                                          </p:cBhvr>
                                          <p:to x="100000" y="100000"/>
                                        </p:animScale>
                                        <p:animScale>
                                          <p:cBhvr>
                                            <p:cTn id="53" dur="26">
                                              <p:stCondLst>
                                                <p:cond delay="1808"/>
                                              </p:stCondLst>
                                            </p:cTn>
                                            <p:tgtEl>
                                              <p:spTgt spid="20"/>
                                            </p:tgtEl>
                                          </p:cBhvr>
                                          <p:to x="100000" y="95000"/>
                                        </p:animScale>
                                        <p:animScale>
                                          <p:cBhvr>
                                            <p:cTn id="54" dur="166" decel="50000">
                                              <p:stCondLst>
                                                <p:cond delay="1834"/>
                                              </p:stCondLst>
                                            </p:cTn>
                                            <p:tgtEl>
                                              <p:spTgt spid="20"/>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580">
                                              <p:stCondLst>
                                                <p:cond delay="0"/>
                                              </p:stCondLst>
                                            </p:cTn>
                                            <p:tgtEl>
                                              <p:spTgt spid="6"/>
                                            </p:tgtEl>
                                          </p:cBhvr>
                                        </p:animEffect>
                                        <p:anim calcmode="lin" valueType="num">
                                          <p:cBhvr>
                                            <p:cTn id="6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5" dur="26">
                                              <p:stCondLst>
                                                <p:cond delay="650"/>
                                              </p:stCondLst>
                                            </p:cTn>
                                            <p:tgtEl>
                                              <p:spTgt spid="6"/>
                                            </p:tgtEl>
                                          </p:cBhvr>
                                          <p:to x="100000" y="60000"/>
                                        </p:animScale>
                                        <p:animScale>
                                          <p:cBhvr>
                                            <p:cTn id="66" dur="166" decel="50000">
                                              <p:stCondLst>
                                                <p:cond delay="676"/>
                                              </p:stCondLst>
                                            </p:cTn>
                                            <p:tgtEl>
                                              <p:spTgt spid="6"/>
                                            </p:tgtEl>
                                          </p:cBhvr>
                                          <p:to x="100000" y="100000"/>
                                        </p:animScale>
                                        <p:animScale>
                                          <p:cBhvr>
                                            <p:cTn id="67" dur="26">
                                              <p:stCondLst>
                                                <p:cond delay="1312"/>
                                              </p:stCondLst>
                                            </p:cTn>
                                            <p:tgtEl>
                                              <p:spTgt spid="6"/>
                                            </p:tgtEl>
                                          </p:cBhvr>
                                          <p:to x="100000" y="80000"/>
                                        </p:animScale>
                                        <p:animScale>
                                          <p:cBhvr>
                                            <p:cTn id="68" dur="166" decel="50000">
                                              <p:stCondLst>
                                                <p:cond delay="1338"/>
                                              </p:stCondLst>
                                            </p:cTn>
                                            <p:tgtEl>
                                              <p:spTgt spid="6"/>
                                            </p:tgtEl>
                                          </p:cBhvr>
                                          <p:to x="100000" y="100000"/>
                                        </p:animScale>
                                        <p:animScale>
                                          <p:cBhvr>
                                            <p:cTn id="69" dur="26">
                                              <p:stCondLst>
                                                <p:cond delay="1642"/>
                                              </p:stCondLst>
                                            </p:cTn>
                                            <p:tgtEl>
                                              <p:spTgt spid="6"/>
                                            </p:tgtEl>
                                          </p:cBhvr>
                                          <p:to x="100000" y="90000"/>
                                        </p:animScale>
                                        <p:animScale>
                                          <p:cBhvr>
                                            <p:cTn id="70" dur="166" decel="50000">
                                              <p:stCondLst>
                                                <p:cond delay="1668"/>
                                              </p:stCondLst>
                                            </p:cTn>
                                            <p:tgtEl>
                                              <p:spTgt spid="6"/>
                                            </p:tgtEl>
                                          </p:cBhvr>
                                          <p:to x="100000" y="100000"/>
                                        </p:animScale>
                                        <p:animScale>
                                          <p:cBhvr>
                                            <p:cTn id="71" dur="26">
                                              <p:stCondLst>
                                                <p:cond delay="1808"/>
                                              </p:stCondLst>
                                            </p:cTn>
                                            <p:tgtEl>
                                              <p:spTgt spid="6"/>
                                            </p:tgtEl>
                                          </p:cBhvr>
                                          <p:to x="100000" y="95000"/>
                                        </p:animScale>
                                        <p:animScale>
                                          <p:cBhvr>
                                            <p:cTn id="72" dur="166" decel="50000">
                                              <p:stCondLst>
                                                <p:cond delay="1834"/>
                                              </p:stCondLst>
                                            </p:cTn>
                                            <p:tgtEl>
                                              <p:spTgt spid="6"/>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580">
                                              <p:stCondLst>
                                                <p:cond delay="0"/>
                                              </p:stCondLst>
                                            </p:cTn>
                                            <p:tgtEl>
                                              <p:spTgt spid="7"/>
                                            </p:tgtEl>
                                          </p:cBhvr>
                                        </p:animEffect>
                                        <p:anim calcmode="lin" valueType="num">
                                          <p:cBhvr>
                                            <p:cTn id="7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1" dur="26">
                                              <p:stCondLst>
                                                <p:cond delay="650"/>
                                              </p:stCondLst>
                                            </p:cTn>
                                            <p:tgtEl>
                                              <p:spTgt spid="7"/>
                                            </p:tgtEl>
                                          </p:cBhvr>
                                          <p:to x="100000" y="60000"/>
                                        </p:animScale>
                                        <p:animScale>
                                          <p:cBhvr>
                                            <p:cTn id="82" dur="166" decel="50000">
                                              <p:stCondLst>
                                                <p:cond delay="676"/>
                                              </p:stCondLst>
                                            </p:cTn>
                                            <p:tgtEl>
                                              <p:spTgt spid="7"/>
                                            </p:tgtEl>
                                          </p:cBhvr>
                                          <p:to x="100000" y="100000"/>
                                        </p:animScale>
                                        <p:animScale>
                                          <p:cBhvr>
                                            <p:cTn id="83" dur="26">
                                              <p:stCondLst>
                                                <p:cond delay="1312"/>
                                              </p:stCondLst>
                                            </p:cTn>
                                            <p:tgtEl>
                                              <p:spTgt spid="7"/>
                                            </p:tgtEl>
                                          </p:cBhvr>
                                          <p:to x="100000" y="80000"/>
                                        </p:animScale>
                                        <p:animScale>
                                          <p:cBhvr>
                                            <p:cTn id="84" dur="166" decel="50000">
                                              <p:stCondLst>
                                                <p:cond delay="1338"/>
                                              </p:stCondLst>
                                            </p:cTn>
                                            <p:tgtEl>
                                              <p:spTgt spid="7"/>
                                            </p:tgtEl>
                                          </p:cBhvr>
                                          <p:to x="100000" y="100000"/>
                                        </p:animScale>
                                        <p:animScale>
                                          <p:cBhvr>
                                            <p:cTn id="85" dur="26">
                                              <p:stCondLst>
                                                <p:cond delay="1642"/>
                                              </p:stCondLst>
                                            </p:cTn>
                                            <p:tgtEl>
                                              <p:spTgt spid="7"/>
                                            </p:tgtEl>
                                          </p:cBhvr>
                                          <p:to x="100000" y="90000"/>
                                        </p:animScale>
                                        <p:animScale>
                                          <p:cBhvr>
                                            <p:cTn id="86" dur="166" decel="50000">
                                              <p:stCondLst>
                                                <p:cond delay="1668"/>
                                              </p:stCondLst>
                                            </p:cTn>
                                            <p:tgtEl>
                                              <p:spTgt spid="7"/>
                                            </p:tgtEl>
                                          </p:cBhvr>
                                          <p:to x="100000" y="100000"/>
                                        </p:animScale>
                                        <p:animScale>
                                          <p:cBhvr>
                                            <p:cTn id="87" dur="26">
                                              <p:stCondLst>
                                                <p:cond delay="1808"/>
                                              </p:stCondLst>
                                            </p:cTn>
                                            <p:tgtEl>
                                              <p:spTgt spid="7"/>
                                            </p:tgtEl>
                                          </p:cBhvr>
                                          <p:to x="100000" y="95000"/>
                                        </p:animScale>
                                        <p:animScale>
                                          <p:cBhvr>
                                            <p:cTn id="88" dur="166" decel="50000">
                                              <p:stCondLst>
                                                <p:cond delay="1834"/>
                                              </p:stCondLst>
                                            </p:cTn>
                                            <p:tgtEl>
                                              <p:spTgt spid="7"/>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down)">
                                          <p:cBhvr>
                                            <p:cTn id="91" dur="580">
                                              <p:stCondLst>
                                                <p:cond delay="0"/>
                                              </p:stCondLst>
                                            </p:cTn>
                                            <p:tgtEl>
                                              <p:spTgt spid="14"/>
                                            </p:tgtEl>
                                          </p:cBhvr>
                                        </p:animEffect>
                                        <p:anim calcmode="lin" valueType="num">
                                          <p:cBhvr>
                                            <p:cTn id="9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97" dur="26">
                                              <p:stCondLst>
                                                <p:cond delay="650"/>
                                              </p:stCondLst>
                                            </p:cTn>
                                            <p:tgtEl>
                                              <p:spTgt spid="14"/>
                                            </p:tgtEl>
                                          </p:cBhvr>
                                          <p:to x="100000" y="60000"/>
                                        </p:animScale>
                                        <p:animScale>
                                          <p:cBhvr>
                                            <p:cTn id="98" dur="166" decel="50000">
                                              <p:stCondLst>
                                                <p:cond delay="676"/>
                                              </p:stCondLst>
                                            </p:cTn>
                                            <p:tgtEl>
                                              <p:spTgt spid="14"/>
                                            </p:tgtEl>
                                          </p:cBhvr>
                                          <p:to x="100000" y="100000"/>
                                        </p:animScale>
                                        <p:animScale>
                                          <p:cBhvr>
                                            <p:cTn id="99" dur="26">
                                              <p:stCondLst>
                                                <p:cond delay="1312"/>
                                              </p:stCondLst>
                                            </p:cTn>
                                            <p:tgtEl>
                                              <p:spTgt spid="14"/>
                                            </p:tgtEl>
                                          </p:cBhvr>
                                          <p:to x="100000" y="80000"/>
                                        </p:animScale>
                                        <p:animScale>
                                          <p:cBhvr>
                                            <p:cTn id="100" dur="166" decel="50000">
                                              <p:stCondLst>
                                                <p:cond delay="1338"/>
                                              </p:stCondLst>
                                            </p:cTn>
                                            <p:tgtEl>
                                              <p:spTgt spid="14"/>
                                            </p:tgtEl>
                                          </p:cBhvr>
                                          <p:to x="100000" y="100000"/>
                                        </p:animScale>
                                        <p:animScale>
                                          <p:cBhvr>
                                            <p:cTn id="101" dur="26">
                                              <p:stCondLst>
                                                <p:cond delay="1642"/>
                                              </p:stCondLst>
                                            </p:cTn>
                                            <p:tgtEl>
                                              <p:spTgt spid="14"/>
                                            </p:tgtEl>
                                          </p:cBhvr>
                                          <p:to x="100000" y="90000"/>
                                        </p:animScale>
                                        <p:animScale>
                                          <p:cBhvr>
                                            <p:cTn id="102" dur="166" decel="50000">
                                              <p:stCondLst>
                                                <p:cond delay="1668"/>
                                              </p:stCondLst>
                                            </p:cTn>
                                            <p:tgtEl>
                                              <p:spTgt spid="14"/>
                                            </p:tgtEl>
                                          </p:cBhvr>
                                          <p:to x="100000" y="100000"/>
                                        </p:animScale>
                                        <p:animScale>
                                          <p:cBhvr>
                                            <p:cTn id="103" dur="26">
                                              <p:stCondLst>
                                                <p:cond delay="1808"/>
                                              </p:stCondLst>
                                            </p:cTn>
                                            <p:tgtEl>
                                              <p:spTgt spid="14"/>
                                            </p:tgtEl>
                                          </p:cBhvr>
                                          <p:to x="100000" y="95000"/>
                                        </p:animScale>
                                        <p:animScale>
                                          <p:cBhvr>
                                            <p:cTn id="104" dur="166" decel="50000">
                                              <p:stCondLst>
                                                <p:cond delay="1834"/>
                                              </p:stCondLst>
                                            </p:cTn>
                                            <p:tgtEl>
                                              <p:spTgt spid="14"/>
                                            </p:tgtEl>
                                          </p:cBhvr>
                                          <p:to x="100000" y="100000"/>
                                        </p:animScale>
                                      </p:childTnLst>
                                    </p:cTn>
                                  </p:par>
                                  <p:par>
                                    <p:cTn id="105" presetID="26" presetClass="entr" presetSubtype="0"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down)">
                                          <p:cBhvr>
                                            <p:cTn id="107" dur="580">
                                              <p:stCondLst>
                                                <p:cond delay="0"/>
                                              </p:stCondLst>
                                            </p:cTn>
                                            <p:tgtEl>
                                              <p:spTgt spid="15"/>
                                            </p:tgtEl>
                                          </p:cBhvr>
                                        </p:animEffect>
                                        <p:anim calcmode="lin" valueType="num">
                                          <p:cBhvr>
                                            <p:cTn id="10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13" dur="26">
                                              <p:stCondLst>
                                                <p:cond delay="650"/>
                                              </p:stCondLst>
                                            </p:cTn>
                                            <p:tgtEl>
                                              <p:spTgt spid="15"/>
                                            </p:tgtEl>
                                          </p:cBhvr>
                                          <p:to x="100000" y="60000"/>
                                        </p:animScale>
                                        <p:animScale>
                                          <p:cBhvr>
                                            <p:cTn id="114" dur="166" decel="50000">
                                              <p:stCondLst>
                                                <p:cond delay="676"/>
                                              </p:stCondLst>
                                            </p:cTn>
                                            <p:tgtEl>
                                              <p:spTgt spid="15"/>
                                            </p:tgtEl>
                                          </p:cBhvr>
                                          <p:to x="100000" y="100000"/>
                                        </p:animScale>
                                        <p:animScale>
                                          <p:cBhvr>
                                            <p:cTn id="115" dur="26">
                                              <p:stCondLst>
                                                <p:cond delay="1312"/>
                                              </p:stCondLst>
                                            </p:cTn>
                                            <p:tgtEl>
                                              <p:spTgt spid="15"/>
                                            </p:tgtEl>
                                          </p:cBhvr>
                                          <p:to x="100000" y="80000"/>
                                        </p:animScale>
                                        <p:animScale>
                                          <p:cBhvr>
                                            <p:cTn id="116" dur="166" decel="50000">
                                              <p:stCondLst>
                                                <p:cond delay="1338"/>
                                              </p:stCondLst>
                                            </p:cTn>
                                            <p:tgtEl>
                                              <p:spTgt spid="15"/>
                                            </p:tgtEl>
                                          </p:cBhvr>
                                          <p:to x="100000" y="100000"/>
                                        </p:animScale>
                                        <p:animScale>
                                          <p:cBhvr>
                                            <p:cTn id="117" dur="26">
                                              <p:stCondLst>
                                                <p:cond delay="1642"/>
                                              </p:stCondLst>
                                            </p:cTn>
                                            <p:tgtEl>
                                              <p:spTgt spid="15"/>
                                            </p:tgtEl>
                                          </p:cBhvr>
                                          <p:to x="100000" y="90000"/>
                                        </p:animScale>
                                        <p:animScale>
                                          <p:cBhvr>
                                            <p:cTn id="118" dur="166" decel="50000">
                                              <p:stCondLst>
                                                <p:cond delay="1668"/>
                                              </p:stCondLst>
                                            </p:cTn>
                                            <p:tgtEl>
                                              <p:spTgt spid="15"/>
                                            </p:tgtEl>
                                          </p:cBhvr>
                                          <p:to x="100000" y="100000"/>
                                        </p:animScale>
                                        <p:animScale>
                                          <p:cBhvr>
                                            <p:cTn id="119" dur="26">
                                              <p:stCondLst>
                                                <p:cond delay="1808"/>
                                              </p:stCondLst>
                                            </p:cTn>
                                            <p:tgtEl>
                                              <p:spTgt spid="15"/>
                                            </p:tgtEl>
                                          </p:cBhvr>
                                          <p:to x="100000" y="95000"/>
                                        </p:animScale>
                                        <p:animScale>
                                          <p:cBhvr>
                                            <p:cTn id="120" dur="166" decel="50000">
                                              <p:stCondLst>
                                                <p:cond delay="1834"/>
                                              </p:stCondLst>
                                            </p:cTn>
                                            <p:tgtEl>
                                              <p:spTgt spid="15"/>
                                            </p:tgtEl>
                                          </p:cBhvr>
                                          <p:to x="100000" y="100000"/>
                                        </p:animScale>
                                      </p:childTnLst>
                                    </p:cTn>
                                  </p:par>
                                  <p:par>
                                    <p:cTn id="121" presetID="26" presetClass="entr" presetSubtype="0"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wipe(down)">
                                          <p:cBhvr>
                                            <p:cTn id="123" dur="580">
                                              <p:stCondLst>
                                                <p:cond delay="0"/>
                                              </p:stCondLst>
                                            </p:cTn>
                                            <p:tgtEl>
                                              <p:spTgt spid="16"/>
                                            </p:tgtEl>
                                          </p:cBhvr>
                                        </p:animEffect>
                                        <p:anim calcmode="lin" valueType="num">
                                          <p:cBhvr>
                                            <p:cTn id="1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9" dur="26">
                                              <p:stCondLst>
                                                <p:cond delay="650"/>
                                              </p:stCondLst>
                                            </p:cTn>
                                            <p:tgtEl>
                                              <p:spTgt spid="16"/>
                                            </p:tgtEl>
                                          </p:cBhvr>
                                          <p:to x="100000" y="60000"/>
                                        </p:animScale>
                                        <p:animScale>
                                          <p:cBhvr>
                                            <p:cTn id="130" dur="166" decel="50000">
                                              <p:stCondLst>
                                                <p:cond delay="676"/>
                                              </p:stCondLst>
                                            </p:cTn>
                                            <p:tgtEl>
                                              <p:spTgt spid="16"/>
                                            </p:tgtEl>
                                          </p:cBhvr>
                                          <p:to x="100000" y="100000"/>
                                        </p:animScale>
                                        <p:animScale>
                                          <p:cBhvr>
                                            <p:cTn id="131" dur="26">
                                              <p:stCondLst>
                                                <p:cond delay="1312"/>
                                              </p:stCondLst>
                                            </p:cTn>
                                            <p:tgtEl>
                                              <p:spTgt spid="16"/>
                                            </p:tgtEl>
                                          </p:cBhvr>
                                          <p:to x="100000" y="80000"/>
                                        </p:animScale>
                                        <p:animScale>
                                          <p:cBhvr>
                                            <p:cTn id="132" dur="166" decel="50000">
                                              <p:stCondLst>
                                                <p:cond delay="1338"/>
                                              </p:stCondLst>
                                            </p:cTn>
                                            <p:tgtEl>
                                              <p:spTgt spid="16"/>
                                            </p:tgtEl>
                                          </p:cBhvr>
                                          <p:to x="100000" y="100000"/>
                                        </p:animScale>
                                        <p:animScale>
                                          <p:cBhvr>
                                            <p:cTn id="133" dur="26">
                                              <p:stCondLst>
                                                <p:cond delay="1642"/>
                                              </p:stCondLst>
                                            </p:cTn>
                                            <p:tgtEl>
                                              <p:spTgt spid="16"/>
                                            </p:tgtEl>
                                          </p:cBhvr>
                                          <p:to x="100000" y="90000"/>
                                        </p:animScale>
                                        <p:animScale>
                                          <p:cBhvr>
                                            <p:cTn id="134" dur="166" decel="50000">
                                              <p:stCondLst>
                                                <p:cond delay="1668"/>
                                              </p:stCondLst>
                                            </p:cTn>
                                            <p:tgtEl>
                                              <p:spTgt spid="16"/>
                                            </p:tgtEl>
                                          </p:cBhvr>
                                          <p:to x="100000" y="100000"/>
                                        </p:animScale>
                                        <p:animScale>
                                          <p:cBhvr>
                                            <p:cTn id="135" dur="26">
                                              <p:stCondLst>
                                                <p:cond delay="1808"/>
                                              </p:stCondLst>
                                            </p:cTn>
                                            <p:tgtEl>
                                              <p:spTgt spid="16"/>
                                            </p:tgtEl>
                                          </p:cBhvr>
                                          <p:to x="100000" y="95000"/>
                                        </p:animScale>
                                        <p:animScale>
                                          <p:cBhvr>
                                            <p:cTn id="136" dur="166" decel="50000">
                                              <p:stCondLst>
                                                <p:cond delay="1834"/>
                                              </p:stCondLst>
                                            </p:cTn>
                                            <p:tgtEl>
                                              <p:spTgt spid="16"/>
                                            </p:tgtEl>
                                          </p:cBhvr>
                                          <p:to x="100000" y="100000"/>
                                        </p:animScale>
                                      </p:childTnLst>
                                    </p:cTn>
                                  </p:par>
                                  <p:par>
                                    <p:cTn id="137" presetID="26" presetClass="entr" presetSubtype="0" fill="hold" grpId="0" nodeType="withEffect">
                                      <p:stCondLst>
                                        <p:cond delay="0"/>
                                      </p:stCondLst>
                                      <p:childTnLst>
                                        <p:set>
                                          <p:cBhvr>
                                            <p:cTn id="138" dur="1" fill="hold">
                                              <p:stCondLst>
                                                <p:cond delay="0"/>
                                              </p:stCondLst>
                                            </p:cTn>
                                            <p:tgtEl>
                                              <p:spTgt spid="18"/>
                                            </p:tgtEl>
                                            <p:attrNameLst>
                                              <p:attrName>style.visibility</p:attrName>
                                            </p:attrNameLst>
                                          </p:cBhvr>
                                          <p:to>
                                            <p:strVal val="visible"/>
                                          </p:to>
                                        </p:set>
                                        <p:animEffect transition="in" filter="wipe(down)">
                                          <p:cBhvr>
                                            <p:cTn id="139" dur="580">
                                              <p:stCondLst>
                                                <p:cond delay="0"/>
                                              </p:stCondLst>
                                            </p:cTn>
                                            <p:tgtEl>
                                              <p:spTgt spid="18"/>
                                            </p:tgtEl>
                                          </p:cBhvr>
                                        </p:animEffect>
                                        <p:anim calcmode="lin" valueType="num">
                                          <p:cBhvr>
                                            <p:cTn id="1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45" dur="26">
                                              <p:stCondLst>
                                                <p:cond delay="650"/>
                                              </p:stCondLst>
                                            </p:cTn>
                                            <p:tgtEl>
                                              <p:spTgt spid="18"/>
                                            </p:tgtEl>
                                          </p:cBhvr>
                                          <p:to x="100000" y="60000"/>
                                        </p:animScale>
                                        <p:animScale>
                                          <p:cBhvr>
                                            <p:cTn id="146" dur="166" decel="50000">
                                              <p:stCondLst>
                                                <p:cond delay="676"/>
                                              </p:stCondLst>
                                            </p:cTn>
                                            <p:tgtEl>
                                              <p:spTgt spid="18"/>
                                            </p:tgtEl>
                                          </p:cBhvr>
                                          <p:to x="100000" y="100000"/>
                                        </p:animScale>
                                        <p:animScale>
                                          <p:cBhvr>
                                            <p:cTn id="147" dur="26">
                                              <p:stCondLst>
                                                <p:cond delay="1312"/>
                                              </p:stCondLst>
                                            </p:cTn>
                                            <p:tgtEl>
                                              <p:spTgt spid="18"/>
                                            </p:tgtEl>
                                          </p:cBhvr>
                                          <p:to x="100000" y="80000"/>
                                        </p:animScale>
                                        <p:animScale>
                                          <p:cBhvr>
                                            <p:cTn id="148" dur="166" decel="50000">
                                              <p:stCondLst>
                                                <p:cond delay="1338"/>
                                              </p:stCondLst>
                                            </p:cTn>
                                            <p:tgtEl>
                                              <p:spTgt spid="18"/>
                                            </p:tgtEl>
                                          </p:cBhvr>
                                          <p:to x="100000" y="100000"/>
                                        </p:animScale>
                                        <p:animScale>
                                          <p:cBhvr>
                                            <p:cTn id="149" dur="26">
                                              <p:stCondLst>
                                                <p:cond delay="1642"/>
                                              </p:stCondLst>
                                            </p:cTn>
                                            <p:tgtEl>
                                              <p:spTgt spid="18"/>
                                            </p:tgtEl>
                                          </p:cBhvr>
                                          <p:to x="100000" y="90000"/>
                                        </p:animScale>
                                        <p:animScale>
                                          <p:cBhvr>
                                            <p:cTn id="150" dur="166" decel="50000">
                                              <p:stCondLst>
                                                <p:cond delay="1668"/>
                                              </p:stCondLst>
                                            </p:cTn>
                                            <p:tgtEl>
                                              <p:spTgt spid="18"/>
                                            </p:tgtEl>
                                          </p:cBhvr>
                                          <p:to x="100000" y="100000"/>
                                        </p:animScale>
                                        <p:animScale>
                                          <p:cBhvr>
                                            <p:cTn id="151" dur="26">
                                              <p:stCondLst>
                                                <p:cond delay="1808"/>
                                              </p:stCondLst>
                                            </p:cTn>
                                            <p:tgtEl>
                                              <p:spTgt spid="18"/>
                                            </p:tgtEl>
                                          </p:cBhvr>
                                          <p:to x="100000" y="95000"/>
                                        </p:animScale>
                                        <p:animScale>
                                          <p:cBhvr>
                                            <p:cTn id="152" dur="166" decel="50000">
                                              <p:stCondLst>
                                                <p:cond delay="1834"/>
                                              </p:stCondLst>
                                            </p:cTn>
                                            <p:tgtEl>
                                              <p:spTgt spid="18"/>
                                            </p:tgtEl>
                                          </p:cBhvr>
                                          <p:to x="100000" y="100000"/>
                                        </p:animScale>
                                      </p:childTnLst>
                                    </p:cTn>
                                  </p:par>
                                  <p:par>
                                    <p:cTn id="153" presetID="26" presetClass="entr" presetSubtype="0" fill="hold" grpId="0" nodeType="withEffect">
                                      <p:stCondLst>
                                        <p:cond delay="0"/>
                                      </p:stCondLst>
                                      <p:childTnLst>
                                        <p:set>
                                          <p:cBhvr>
                                            <p:cTn id="154" dur="1" fill="hold">
                                              <p:stCondLst>
                                                <p:cond delay="0"/>
                                              </p:stCondLst>
                                            </p:cTn>
                                            <p:tgtEl>
                                              <p:spTgt spid="23"/>
                                            </p:tgtEl>
                                            <p:attrNameLst>
                                              <p:attrName>style.visibility</p:attrName>
                                            </p:attrNameLst>
                                          </p:cBhvr>
                                          <p:to>
                                            <p:strVal val="visible"/>
                                          </p:to>
                                        </p:set>
                                        <p:animEffect transition="in" filter="wipe(down)">
                                          <p:cBhvr>
                                            <p:cTn id="155" dur="580">
                                              <p:stCondLst>
                                                <p:cond delay="0"/>
                                              </p:stCondLst>
                                            </p:cTn>
                                            <p:tgtEl>
                                              <p:spTgt spid="23"/>
                                            </p:tgtEl>
                                          </p:cBhvr>
                                        </p:animEffect>
                                        <p:anim calcmode="lin" valueType="num">
                                          <p:cBhvr>
                                            <p:cTn id="15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61" dur="26">
                                              <p:stCondLst>
                                                <p:cond delay="650"/>
                                              </p:stCondLst>
                                            </p:cTn>
                                            <p:tgtEl>
                                              <p:spTgt spid="23"/>
                                            </p:tgtEl>
                                          </p:cBhvr>
                                          <p:to x="100000" y="60000"/>
                                        </p:animScale>
                                        <p:animScale>
                                          <p:cBhvr>
                                            <p:cTn id="162" dur="166" decel="50000">
                                              <p:stCondLst>
                                                <p:cond delay="676"/>
                                              </p:stCondLst>
                                            </p:cTn>
                                            <p:tgtEl>
                                              <p:spTgt spid="23"/>
                                            </p:tgtEl>
                                          </p:cBhvr>
                                          <p:to x="100000" y="100000"/>
                                        </p:animScale>
                                        <p:animScale>
                                          <p:cBhvr>
                                            <p:cTn id="163" dur="26">
                                              <p:stCondLst>
                                                <p:cond delay="1312"/>
                                              </p:stCondLst>
                                            </p:cTn>
                                            <p:tgtEl>
                                              <p:spTgt spid="23"/>
                                            </p:tgtEl>
                                          </p:cBhvr>
                                          <p:to x="100000" y="80000"/>
                                        </p:animScale>
                                        <p:animScale>
                                          <p:cBhvr>
                                            <p:cTn id="164" dur="166" decel="50000">
                                              <p:stCondLst>
                                                <p:cond delay="1338"/>
                                              </p:stCondLst>
                                            </p:cTn>
                                            <p:tgtEl>
                                              <p:spTgt spid="23"/>
                                            </p:tgtEl>
                                          </p:cBhvr>
                                          <p:to x="100000" y="100000"/>
                                        </p:animScale>
                                        <p:animScale>
                                          <p:cBhvr>
                                            <p:cTn id="165" dur="26">
                                              <p:stCondLst>
                                                <p:cond delay="1642"/>
                                              </p:stCondLst>
                                            </p:cTn>
                                            <p:tgtEl>
                                              <p:spTgt spid="23"/>
                                            </p:tgtEl>
                                          </p:cBhvr>
                                          <p:to x="100000" y="90000"/>
                                        </p:animScale>
                                        <p:animScale>
                                          <p:cBhvr>
                                            <p:cTn id="166" dur="166" decel="50000">
                                              <p:stCondLst>
                                                <p:cond delay="1668"/>
                                              </p:stCondLst>
                                            </p:cTn>
                                            <p:tgtEl>
                                              <p:spTgt spid="23"/>
                                            </p:tgtEl>
                                          </p:cBhvr>
                                          <p:to x="100000" y="100000"/>
                                        </p:animScale>
                                        <p:animScale>
                                          <p:cBhvr>
                                            <p:cTn id="167" dur="26">
                                              <p:stCondLst>
                                                <p:cond delay="1808"/>
                                              </p:stCondLst>
                                            </p:cTn>
                                            <p:tgtEl>
                                              <p:spTgt spid="23"/>
                                            </p:tgtEl>
                                          </p:cBhvr>
                                          <p:to x="100000" y="95000"/>
                                        </p:animScale>
                                        <p:animScale>
                                          <p:cBhvr>
                                            <p:cTn id="168" dur="166" decel="50000">
                                              <p:stCondLst>
                                                <p:cond delay="1834"/>
                                              </p:stCondLst>
                                            </p:cTn>
                                            <p:tgtEl>
                                              <p:spTgt spid="23"/>
                                            </p:tgtEl>
                                          </p:cBhvr>
                                          <p:to x="100000" y="100000"/>
                                        </p:animScale>
                                      </p:childTnLst>
                                    </p:cTn>
                                  </p:par>
                                  <p:par>
                                    <p:cTn id="169" presetID="26"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wipe(down)">
                                          <p:cBhvr>
                                            <p:cTn id="171" dur="580">
                                              <p:stCondLst>
                                                <p:cond delay="0"/>
                                              </p:stCondLst>
                                            </p:cTn>
                                            <p:tgtEl>
                                              <p:spTgt spid="31"/>
                                            </p:tgtEl>
                                          </p:cBhvr>
                                        </p:animEffect>
                                        <p:anim calcmode="lin" valueType="num">
                                          <p:cBhvr>
                                            <p:cTn id="17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77" dur="26">
                                              <p:stCondLst>
                                                <p:cond delay="650"/>
                                              </p:stCondLst>
                                            </p:cTn>
                                            <p:tgtEl>
                                              <p:spTgt spid="31"/>
                                            </p:tgtEl>
                                          </p:cBhvr>
                                          <p:to x="100000" y="60000"/>
                                        </p:animScale>
                                        <p:animScale>
                                          <p:cBhvr>
                                            <p:cTn id="178" dur="166" decel="50000">
                                              <p:stCondLst>
                                                <p:cond delay="676"/>
                                              </p:stCondLst>
                                            </p:cTn>
                                            <p:tgtEl>
                                              <p:spTgt spid="31"/>
                                            </p:tgtEl>
                                          </p:cBhvr>
                                          <p:to x="100000" y="100000"/>
                                        </p:animScale>
                                        <p:animScale>
                                          <p:cBhvr>
                                            <p:cTn id="179" dur="26">
                                              <p:stCondLst>
                                                <p:cond delay="1312"/>
                                              </p:stCondLst>
                                            </p:cTn>
                                            <p:tgtEl>
                                              <p:spTgt spid="31"/>
                                            </p:tgtEl>
                                          </p:cBhvr>
                                          <p:to x="100000" y="80000"/>
                                        </p:animScale>
                                        <p:animScale>
                                          <p:cBhvr>
                                            <p:cTn id="180" dur="166" decel="50000">
                                              <p:stCondLst>
                                                <p:cond delay="1338"/>
                                              </p:stCondLst>
                                            </p:cTn>
                                            <p:tgtEl>
                                              <p:spTgt spid="31"/>
                                            </p:tgtEl>
                                          </p:cBhvr>
                                          <p:to x="100000" y="100000"/>
                                        </p:animScale>
                                        <p:animScale>
                                          <p:cBhvr>
                                            <p:cTn id="181" dur="26">
                                              <p:stCondLst>
                                                <p:cond delay="1642"/>
                                              </p:stCondLst>
                                            </p:cTn>
                                            <p:tgtEl>
                                              <p:spTgt spid="31"/>
                                            </p:tgtEl>
                                          </p:cBhvr>
                                          <p:to x="100000" y="90000"/>
                                        </p:animScale>
                                        <p:animScale>
                                          <p:cBhvr>
                                            <p:cTn id="182" dur="166" decel="50000">
                                              <p:stCondLst>
                                                <p:cond delay="1668"/>
                                              </p:stCondLst>
                                            </p:cTn>
                                            <p:tgtEl>
                                              <p:spTgt spid="31"/>
                                            </p:tgtEl>
                                          </p:cBhvr>
                                          <p:to x="100000" y="100000"/>
                                        </p:animScale>
                                        <p:animScale>
                                          <p:cBhvr>
                                            <p:cTn id="183" dur="26">
                                              <p:stCondLst>
                                                <p:cond delay="1808"/>
                                              </p:stCondLst>
                                            </p:cTn>
                                            <p:tgtEl>
                                              <p:spTgt spid="31"/>
                                            </p:tgtEl>
                                          </p:cBhvr>
                                          <p:to x="100000" y="95000"/>
                                        </p:animScale>
                                        <p:animScale>
                                          <p:cBhvr>
                                            <p:cTn id="184" dur="166" decel="50000">
                                              <p:stCondLst>
                                                <p:cond delay="1834"/>
                                              </p:stCondLst>
                                            </p:cTn>
                                            <p:tgtEl>
                                              <p:spTgt spid="31"/>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33"/>
                                            </p:tgtEl>
                                            <p:attrNameLst>
                                              <p:attrName>style.visibility</p:attrName>
                                            </p:attrNameLst>
                                          </p:cBhvr>
                                          <p:to>
                                            <p:strVal val="visible"/>
                                          </p:to>
                                        </p:set>
                                        <p:animEffect transition="in" filter="wipe(down)">
                                          <p:cBhvr>
                                            <p:cTn id="187" dur="580">
                                              <p:stCondLst>
                                                <p:cond delay="0"/>
                                              </p:stCondLst>
                                            </p:cTn>
                                            <p:tgtEl>
                                              <p:spTgt spid="33"/>
                                            </p:tgtEl>
                                          </p:cBhvr>
                                        </p:animEffect>
                                        <p:anim calcmode="lin" valueType="num">
                                          <p:cBhvr>
                                            <p:cTn id="18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93" dur="26">
                                              <p:stCondLst>
                                                <p:cond delay="650"/>
                                              </p:stCondLst>
                                            </p:cTn>
                                            <p:tgtEl>
                                              <p:spTgt spid="33"/>
                                            </p:tgtEl>
                                          </p:cBhvr>
                                          <p:to x="100000" y="60000"/>
                                        </p:animScale>
                                        <p:animScale>
                                          <p:cBhvr>
                                            <p:cTn id="194" dur="166" decel="50000">
                                              <p:stCondLst>
                                                <p:cond delay="676"/>
                                              </p:stCondLst>
                                            </p:cTn>
                                            <p:tgtEl>
                                              <p:spTgt spid="33"/>
                                            </p:tgtEl>
                                          </p:cBhvr>
                                          <p:to x="100000" y="100000"/>
                                        </p:animScale>
                                        <p:animScale>
                                          <p:cBhvr>
                                            <p:cTn id="195" dur="26">
                                              <p:stCondLst>
                                                <p:cond delay="1312"/>
                                              </p:stCondLst>
                                            </p:cTn>
                                            <p:tgtEl>
                                              <p:spTgt spid="33"/>
                                            </p:tgtEl>
                                          </p:cBhvr>
                                          <p:to x="100000" y="80000"/>
                                        </p:animScale>
                                        <p:animScale>
                                          <p:cBhvr>
                                            <p:cTn id="196" dur="166" decel="50000">
                                              <p:stCondLst>
                                                <p:cond delay="1338"/>
                                              </p:stCondLst>
                                            </p:cTn>
                                            <p:tgtEl>
                                              <p:spTgt spid="33"/>
                                            </p:tgtEl>
                                          </p:cBhvr>
                                          <p:to x="100000" y="100000"/>
                                        </p:animScale>
                                        <p:animScale>
                                          <p:cBhvr>
                                            <p:cTn id="197" dur="26">
                                              <p:stCondLst>
                                                <p:cond delay="1642"/>
                                              </p:stCondLst>
                                            </p:cTn>
                                            <p:tgtEl>
                                              <p:spTgt spid="33"/>
                                            </p:tgtEl>
                                          </p:cBhvr>
                                          <p:to x="100000" y="90000"/>
                                        </p:animScale>
                                        <p:animScale>
                                          <p:cBhvr>
                                            <p:cTn id="198" dur="166" decel="50000">
                                              <p:stCondLst>
                                                <p:cond delay="1668"/>
                                              </p:stCondLst>
                                            </p:cTn>
                                            <p:tgtEl>
                                              <p:spTgt spid="33"/>
                                            </p:tgtEl>
                                          </p:cBhvr>
                                          <p:to x="100000" y="100000"/>
                                        </p:animScale>
                                        <p:animScale>
                                          <p:cBhvr>
                                            <p:cTn id="199" dur="26">
                                              <p:stCondLst>
                                                <p:cond delay="1808"/>
                                              </p:stCondLst>
                                            </p:cTn>
                                            <p:tgtEl>
                                              <p:spTgt spid="33"/>
                                            </p:tgtEl>
                                          </p:cBhvr>
                                          <p:to x="100000" y="95000"/>
                                        </p:animScale>
                                        <p:animScale>
                                          <p:cBhvr>
                                            <p:cTn id="200" dur="166" decel="50000">
                                              <p:stCondLst>
                                                <p:cond delay="1834"/>
                                              </p:stCondLst>
                                            </p:cTn>
                                            <p:tgtEl>
                                              <p:spTgt spid="33"/>
                                            </p:tgtEl>
                                          </p:cBhvr>
                                          <p:to x="100000" y="100000"/>
                                        </p:animScale>
                                      </p:childTnLst>
                                    </p:cTn>
                                  </p:par>
                                  <p:par>
                                    <p:cTn id="201" presetID="26" presetClass="entr" presetSubtype="0" fill="hold" grpId="0" nodeType="withEffect">
                                      <p:stCondLst>
                                        <p:cond delay="0"/>
                                      </p:stCondLst>
                                      <p:childTnLst>
                                        <p:set>
                                          <p:cBhvr>
                                            <p:cTn id="202" dur="1" fill="hold">
                                              <p:stCondLst>
                                                <p:cond delay="0"/>
                                              </p:stCondLst>
                                            </p:cTn>
                                            <p:tgtEl>
                                              <p:spTgt spid="34"/>
                                            </p:tgtEl>
                                            <p:attrNameLst>
                                              <p:attrName>style.visibility</p:attrName>
                                            </p:attrNameLst>
                                          </p:cBhvr>
                                          <p:to>
                                            <p:strVal val="visible"/>
                                          </p:to>
                                        </p:set>
                                        <p:animEffect transition="in" filter="wipe(down)">
                                          <p:cBhvr>
                                            <p:cTn id="203" dur="580">
                                              <p:stCondLst>
                                                <p:cond delay="0"/>
                                              </p:stCondLst>
                                            </p:cTn>
                                            <p:tgtEl>
                                              <p:spTgt spid="34"/>
                                            </p:tgtEl>
                                          </p:cBhvr>
                                        </p:animEffect>
                                        <p:anim calcmode="lin" valueType="num">
                                          <p:cBhvr>
                                            <p:cTn id="20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09" dur="26">
                                              <p:stCondLst>
                                                <p:cond delay="650"/>
                                              </p:stCondLst>
                                            </p:cTn>
                                            <p:tgtEl>
                                              <p:spTgt spid="34"/>
                                            </p:tgtEl>
                                          </p:cBhvr>
                                          <p:to x="100000" y="60000"/>
                                        </p:animScale>
                                        <p:animScale>
                                          <p:cBhvr>
                                            <p:cTn id="210" dur="166" decel="50000">
                                              <p:stCondLst>
                                                <p:cond delay="676"/>
                                              </p:stCondLst>
                                            </p:cTn>
                                            <p:tgtEl>
                                              <p:spTgt spid="34"/>
                                            </p:tgtEl>
                                          </p:cBhvr>
                                          <p:to x="100000" y="100000"/>
                                        </p:animScale>
                                        <p:animScale>
                                          <p:cBhvr>
                                            <p:cTn id="211" dur="26">
                                              <p:stCondLst>
                                                <p:cond delay="1312"/>
                                              </p:stCondLst>
                                            </p:cTn>
                                            <p:tgtEl>
                                              <p:spTgt spid="34"/>
                                            </p:tgtEl>
                                          </p:cBhvr>
                                          <p:to x="100000" y="80000"/>
                                        </p:animScale>
                                        <p:animScale>
                                          <p:cBhvr>
                                            <p:cTn id="212" dur="166" decel="50000">
                                              <p:stCondLst>
                                                <p:cond delay="1338"/>
                                              </p:stCondLst>
                                            </p:cTn>
                                            <p:tgtEl>
                                              <p:spTgt spid="34"/>
                                            </p:tgtEl>
                                          </p:cBhvr>
                                          <p:to x="100000" y="100000"/>
                                        </p:animScale>
                                        <p:animScale>
                                          <p:cBhvr>
                                            <p:cTn id="213" dur="26">
                                              <p:stCondLst>
                                                <p:cond delay="1642"/>
                                              </p:stCondLst>
                                            </p:cTn>
                                            <p:tgtEl>
                                              <p:spTgt spid="34"/>
                                            </p:tgtEl>
                                          </p:cBhvr>
                                          <p:to x="100000" y="90000"/>
                                        </p:animScale>
                                        <p:animScale>
                                          <p:cBhvr>
                                            <p:cTn id="214" dur="166" decel="50000">
                                              <p:stCondLst>
                                                <p:cond delay="1668"/>
                                              </p:stCondLst>
                                            </p:cTn>
                                            <p:tgtEl>
                                              <p:spTgt spid="34"/>
                                            </p:tgtEl>
                                          </p:cBhvr>
                                          <p:to x="100000" y="100000"/>
                                        </p:animScale>
                                        <p:animScale>
                                          <p:cBhvr>
                                            <p:cTn id="215" dur="26">
                                              <p:stCondLst>
                                                <p:cond delay="1808"/>
                                              </p:stCondLst>
                                            </p:cTn>
                                            <p:tgtEl>
                                              <p:spTgt spid="34"/>
                                            </p:tgtEl>
                                          </p:cBhvr>
                                          <p:to x="100000" y="95000"/>
                                        </p:animScale>
                                        <p:animScale>
                                          <p:cBhvr>
                                            <p:cTn id="216" dur="166" decel="50000">
                                              <p:stCondLst>
                                                <p:cond delay="1834"/>
                                              </p:stCondLst>
                                            </p:cTn>
                                            <p:tgtEl>
                                              <p:spTgt spid="34"/>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5"/>
                                            </p:tgtEl>
                                            <p:attrNameLst>
                                              <p:attrName>style.visibility</p:attrName>
                                            </p:attrNameLst>
                                          </p:cBhvr>
                                          <p:to>
                                            <p:strVal val="visible"/>
                                          </p:to>
                                        </p:set>
                                        <p:animEffect transition="in" filter="wipe(down)">
                                          <p:cBhvr>
                                            <p:cTn id="219" dur="580">
                                              <p:stCondLst>
                                                <p:cond delay="0"/>
                                              </p:stCondLst>
                                            </p:cTn>
                                            <p:tgtEl>
                                              <p:spTgt spid="5"/>
                                            </p:tgtEl>
                                          </p:cBhvr>
                                        </p:animEffect>
                                        <p:anim calcmode="lin" valueType="num">
                                          <p:cBhvr>
                                            <p:cTn id="2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5" dur="26">
                                              <p:stCondLst>
                                                <p:cond delay="650"/>
                                              </p:stCondLst>
                                            </p:cTn>
                                            <p:tgtEl>
                                              <p:spTgt spid="5"/>
                                            </p:tgtEl>
                                          </p:cBhvr>
                                          <p:to x="100000" y="60000"/>
                                        </p:animScale>
                                        <p:animScale>
                                          <p:cBhvr>
                                            <p:cTn id="226" dur="166" decel="50000">
                                              <p:stCondLst>
                                                <p:cond delay="676"/>
                                              </p:stCondLst>
                                            </p:cTn>
                                            <p:tgtEl>
                                              <p:spTgt spid="5"/>
                                            </p:tgtEl>
                                          </p:cBhvr>
                                          <p:to x="100000" y="100000"/>
                                        </p:animScale>
                                        <p:animScale>
                                          <p:cBhvr>
                                            <p:cTn id="227" dur="26">
                                              <p:stCondLst>
                                                <p:cond delay="1312"/>
                                              </p:stCondLst>
                                            </p:cTn>
                                            <p:tgtEl>
                                              <p:spTgt spid="5"/>
                                            </p:tgtEl>
                                          </p:cBhvr>
                                          <p:to x="100000" y="80000"/>
                                        </p:animScale>
                                        <p:animScale>
                                          <p:cBhvr>
                                            <p:cTn id="228" dur="166" decel="50000">
                                              <p:stCondLst>
                                                <p:cond delay="1338"/>
                                              </p:stCondLst>
                                            </p:cTn>
                                            <p:tgtEl>
                                              <p:spTgt spid="5"/>
                                            </p:tgtEl>
                                          </p:cBhvr>
                                          <p:to x="100000" y="100000"/>
                                        </p:animScale>
                                        <p:animScale>
                                          <p:cBhvr>
                                            <p:cTn id="229" dur="26">
                                              <p:stCondLst>
                                                <p:cond delay="1642"/>
                                              </p:stCondLst>
                                            </p:cTn>
                                            <p:tgtEl>
                                              <p:spTgt spid="5"/>
                                            </p:tgtEl>
                                          </p:cBhvr>
                                          <p:to x="100000" y="90000"/>
                                        </p:animScale>
                                        <p:animScale>
                                          <p:cBhvr>
                                            <p:cTn id="230" dur="166" decel="50000">
                                              <p:stCondLst>
                                                <p:cond delay="1668"/>
                                              </p:stCondLst>
                                            </p:cTn>
                                            <p:tgtEl>
                                              <p:spTgt spid="5"/>
                                            </p:tgtEl>
                                          </p:cBhvr>
                                          <p:to x="100000" y="100000"/>
                                        </p:animScale>
                                        <p:animScale>
                                          <p:cBhvr>
                                            <p:cTn id="231" dur="26">
                                              <p:stCondLst>
                                                <p:cond delay="1808"/>
                                              </p:stCondLst>
                                            </p:cTn>
                                            <p:tgtEl>
                                              <p:spTgt spid="5"/>
                                            </p:tgtEl>
                                          </p:cBhvr>
                                          <p:to x="100000" y="95000"/>
                                        </p:animScale>
                                        <p:animScale>
                                          <p:cBhvr>
                                            <p:cTn id="232" dur="166" decel="50000">
                                              <p:stCondLst>
                                                <p:cond delay="1834"/>
                                              </p:stCondLst>
                                            </p:cTn>
                                            <p:tgtEl>
                                              <p:spTgt spid="5"/>
                                            </p:tgtEl>
                                          </p:cBhvr>
                                          <p:to x="100000" y="100000"/>
                                        </p:animScale>
                                      </p:childTnLst>
                                    </p:cTn>
                                  </p:par>
                                  <p:par>
                                    <p:cTn id="233" presetID="26" presetClass="entr" presetSubtype="0" fill="hold" grpId="0" nodeType="withEffect">
                                      <p:stCondLst>
                                        <p:cond delay="0"/>
                                      </p:stCondLst>
                                      <p:childTnLst>
                                        <p:set>
                                          <p:cBhvr>
                                            <p:cTn id="234" dur="1" fill="hold">
                                              <p:stCondLst>
                                                <p:cond delay="0"/>
                                              </p:stCondLst>
                                            </p:cTn>
                                            <p:tgtEl>
                                              <p:spTgt spid="21"/>
                                            </p:tgtEl>
                                            <p:attrNameLst>
                                              <p:attrName>style.visibility</p:attrName>
                                            </p:attrNameLst>
                                          </p:cBhvr>
                                          <p:to>
                                            <p:strVal val="visible"/>
                                          </p:to>
                                        </p:set>
                                        <p:animEffect transition="in" filter="wipe(down)">
                                          <p:cBhvr>
                                            <p:cTn id="235" dur="580">
                                              <p:stCondLst>
                                                <p:cond delay="0"/>
                                              </p:stCondLst>
                                            </p:cTn>
                                            <p:tgtEl>
                                              <p:spTgt spid="21"/>
                                            </p:tgtEl>
                                          </p:cBhvr>
                                        </p:animEffect>
                                        <p:anim calcmode="lin" valueType="num">
                                          <p:cBhvr>
                                            <p:cTn id="23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3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3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4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1" dur="26">
                                              <p:stCondLst>
                                                <p:cond delay="650"/>
                                              </p:stCondLst>
                                            </p:cTn>
                                            <p:tgtEl>
                                              <p:spTgt spid="21"/>
                                            </p:tgtEl>
                                          </p:cBhvr>
                                          <p:to x="100000" y="60000"/>
                                        </p:animScale>
                                        <p:animScale>
                                          <p:cBhvr>
                                            <p:cTn id="242" dur="166" decel="50000">
                                              <p:stCondLst>
                                                <p:cond delay="676"/>
                                              </p:stCondLst>
                                            </p:cTn>
                                            <p:tgtEl>
                                              <p:spTgt spid="21"/>
                                            </p:tgtEl>
                                          </p:cBhvr>
                                          <p:to x="100000" y="100000"/>
                                        </p:animScale>
                                        <p:animScale>
                                          <p:cBhvr>
                                            <p:cTn id="243" dur="26">
                                              <p:stCondLst>
                                                <p:cond delay="1312"/>
                                              </p:stCondLst>
                                            </p:cTn>
                                            <p:tgtEl>
                                              <p:spTgt spid="21"/>
                                            </p:tgtEl>
                                          </p:cBhvr>
                                          <p:to x="100000" y="80000"/>
                                        </p:animScale>
                                        <p:animScale>
                                          <p:cBhvr>
                                            <p:cTn id="244" dur="166" decel="50000">
                                              <p:stCondLst>
                                                <p:cond delay="1338"/>
                                              </p:stCondLst>
                                            </p:cTn>
                                            <p:tgtEl>
                                              <p:spTgt spid="21"/>
                                            </p:tgtEl>
                                          </p:cBhvr>
                                          <p:to x="100000" y="100000"/>
                                        </p:animScale>
                                        <p:animScale>
                                          <p:cBhvr>
                                            <p:cTn id="245" dur="26">
                                              <p:stCondLst>
                                                <p:cond delay="1642"/>
                                              </p:stCondLst>
                                            </p:cTn>
                                            <p:tgtEl>
                                              <p:spTgt spid="21"/>
                                            </p:tgtEl>
                                          </p:cBhvr>
                                          <p:to x="100000" y="90000"/>
                                        </p:animScale>
                                        <p:animScale>
                                          <p:cBhvr>
                                            <p:cTn id="246" dur="166" decel="50000">
                                              <p:stCondLst>
                                                <p:cond delay="1668"/>
                                              </p:stCondLst>
                                            </p:cTn>
                                            <p:tgtEl>
                                              <p:spTgt spid="21"/>
                                            </p:tgtEl>
                                          </p:cBhvr>
                                          <p:to x="100000" y="100000"/>
                                        </p:animScale>
                                        <p:animScale>
                                          <p:cBhvr>
                                            <p:cTn id="247" dur="26">
                                              <p:stCondLst>
                                                <p:cond delay="1808"/>
                                              </p:stCondLst>
                                            </p:cTn>
                                            <p:tgtEl>
                                              <p:spTgt spid="21"/>
                                            </p:tgtEl>
                                          </p:cBhvr>
                                          <p:to x="100000" y="95000"/>
                                        </p:animScale>
                                        <p:animScale>
                                          <p:cBhvr>
                                            <p:cTn id="248" dur="166" decel="50000">
                                              <p:stCondLst>
                                                <p:cond delay="1834"/>
                                              </p:stCondLst>
                                            </p:cTn>
                                            <p:tgtEl>
                                              <p:spTgt spid="21"/>
                                            </p:tgtEl>
                                          </p:cBhvr>
                                          <p:to x="100000" y="100000"/>
                                        </p:animScale>
                                      </p:childTnLst>
                                    </p:cTn>
                                  </p:par>
                                  <p:par>
                                    <p:cTn id="249" presetID="26" presetClass="entr" presetSubtype="0" fill="hold" grpId="0" nodeType="withEffect">
                                      <p:stCondLst>
                                        <p:cond delay="0"/>
                                      </p:stCondLst>
                                      <p:childTnLst>
                                        <p:set>
                                          <p:cBhvr>
                                            <p:cTn id="250" dur="1" fill="hold">
                                              <p:stCondLst>
                                                <p:cond delay="0"/>
                                              </p:stCondLst>
                                            </p:cTn>
                                            <p:tgtEl>
                                              <p:spTgt spid="22"/>
                                            </p:tgtEl>
                                            <p:attrNameLst>
                                              <p:attrName>style.visibility</p:attrName>
                                            </p:attrNameLst>
                                          </p:cBhvr>
                                          <p:to>
                                            <p:strVal val="visible"/>
                                          </p:to>
                                        </p:set>
                                        <p:animEffect transition="in" filter="wipe(down)">
                                          <p:cBhvr>
                                            <p:cTn id="251" dur="580">
                                              <p:stCondLst>
                                                <p:cond delay="0"/>
                                              </p:stCondLst>
                                            </p:cTn>
                                            <p:tgtEl>
                                              <p:spTgt spid="22"/>
                                            </p:tgtEl>
                                          </p:cBhvr>
                                        </p:animEffect>
                                        <p:anim calcmode="lin" valueType="num">
                                          <p:cBhvr>
                                            <p:cTn id="25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5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5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57" dur="26">
                                              <p:stCondLst>
                                                <p:cond delay="650"/>
                                              </p:stCondLst>
                                            </p:cTn>
                                            <p:tgtEl>
                                              <p:spTgt spid="22"/>
                                            </p:tgtEl>
                                          </p:cBhvr>
                                          <p:to x="100000" y="60000"/>
                                        </p:animScale>
                                        <p:animScale>
                                          <p:cBhvr>
                                            <p:cTn id="258" dur="166" decel="50000">
                                              <p:stCondLst>
                                                <p:cond delay="676"/>
                                              </p:stCondLst>
                                            </p:cTn>
                                            <p:tgtEl>
                                              <p:spTgt spid="22"/>
                                            </p:tgtEl>
                                          </p:cBhvr>
                                          <p:to x="100000" y="100000"/>
                                        </p:animScale>
                                        <p:animScale>
                                          <p:cBhvr>
                                            <p:cTn id="259" dur="26">
                                              <p:stCondLst>
                                                <p:cond delay="1312"/>
                                              </p:stCondLst>
                                            </p:cTn>
                                            <p:tgtEl>
                                              <p:spTgt spid="22"/>
                                            </p:tgtEl>
                                          </p:cBhvr>
                                          <p:to x="100000" y="80000"/>
                                        </p:animScale>
                                        <p:animScale>
                                          <p:cBhvr>
                                            <p:cTn id="260" dur="166" decel="50000">
                                              <p:stCondLst>
                                                <p:cond delay="1338"/>
                                              </p:stCondLst>
                                            </p:cTn>
                                            <p:tgtEl>
                                              <p:spTgt spid="22"/>
                                            </p:tgtEl>
                                          </p:cBhvr>
                                          <p:to x="100000" y="100000"/>
                                        </p:animScale>
                                        <p:animScale>
                                          <p:cBhvr>
                                            <p:cTn id="261" dur="26">
                                              <p:stCondLst>
                                                <p:cond delay="1642"/>
                                              </p:stCondLst>
                                            </p:cTn>
                                            <p:tgtEl>
                                              <p:spTgt spid="22"/>
                                            </p:tgtEl>
                                          </p:cBhvr>
                                          <p:to x="100000" y="90000"/>
                                        </p:animScale>
                                        <p:animScale>
                                          <p:cBhvr>
                                            <p:cTn id="262" dur="166" decel="50000">
                                              <p:stCondLst>
                                                <p:cond delay="1668"/>
                                              </p:stCondLst>
                                            </p:cTn>
                                            <p:tgtEl>
                                              <p:spTgt spid="22"/>
                                            </p:tgtEl>
                                          </p:cBhvr>
                                          <p:to x="100000" y="100000"/>
                                        </p:animScale>
                                        <p:animScale>
                                          <p:cBhvr>
                                            <p:cTn id="263" dur="26">
                                              <p:stCondLst>
                                                <p:cond delay="1808"/>
                                              </p:stCondLst>
                                            </p:cTn>
                                            <p:tgtEl>
                                              <p:spTgt spid="22"/>
                                            </p:tgtEl>
                                          </p:cBhvr>
                                          <p:to x="100000" y="95000"/>
                                        </p:animScale>
                                        <p:animScale>
                                          <p:cBhvr>
                                            <p:cTn id="264" dur="166" decel="50000">
                                              <p:stCondLst>
                                                <p:cond delay="1834"/>
                                              </p:stCondLst>
                                            </p:cTn>
                                            <p:tgtEl>
                                              <p:spTgt spid="22"/>
                                            </p:tgtEl>
                                          </p:cBhvr>
                                          <p:to x="100000" y="100000"/>
                                        </p:animScale>
                                      </p:childTnLst>
                                    </p:cTn>
                                  </p:par>
                                </p:childTnLst>
                              </p:cTn>
                            </p:par>
                          </p:childTnLst>
                        </p:cTn>
                      </p:par>
                      <p:par>
                        <p:cTn id="265" fill="hold">
                          <p:stCondLst>
                            <p:cond delay="indefinite"/>
                          </p:stCondLst>
                          <p:childTnLst>
                            <p:par>
                              <p:cTn id="266" fill="hold">
                                <p:stCondLst>
                                  <p:cond delay="0"/>
                                </p:stCondLst>
                                <p:childTnLst>
                                  <p:par>
                                    <p:cTn id="267" presetID="10" presetClass="entr" presetSubtype="0" fill="hold" nodeType="clickEffect">
                                      <p:stCondLst>
                                        <p:cond delay="0"/>
                                      </p:stCondLst>
                                      <p:childTnLst>
                                        <p:set>
                                          <p:cBhvr>
                                            <p:cTn id="268" dur="1" fill="hold">
                                              <p:stCondLst>
                                                <p:cond delay="0"/>
                                              </p:stCondLst>
                                            </p:cTn>
                                            <p:tgtEl>
                                              <p:spTgt spid="24"/>
                                            </p:tgtEl>
                                            <p:attrNameLst>
                                              <p:attrName>style.visibility</p:attrName>
                                            </p:attrNameLst>
                                          </p:cBhvr>
                                          <p:to>
                                            <p:strVal val="visible"/>
                                          </p:to>
                                        </p:set>
                                        <p:animEffect transition="in" filter="fade">
                                          <p:cBhvr>
                                            <p:cTn id="269" dur="500"/>
                                            <p:tgtEl>
                                              <p:spTgt spid="24"/>
                                            </p:tgtEl>
                                          </p:cBhvr>
                                        </p:animEffect>
                                      </p:childTnLst>
                                    </p:cTn>
                                  </p:par>
                                </p:childTnLst>
                              </p:cTn>
                            </p:par>
                          </p:childTnLst>
                        </p:cTn>
                      </p:par>
                      <p:par>
                        <p:cTn id="270" fill="hold">
                          <p:stCondLst>
                            <p:cond delay="indefinite"/>
                          </p:stCondLst>
                          <p:childTnLst>
                            <p:par>
                              <p:cTn id="271" fill="hold">
                                <p:stCondLst>
                                  <p:cond delay="0"/>
                                </p:stCondLst>
                                <p:childTnLst>
                                  <p:par>
                                    <p:cTn id="272" presetID="10" presetClass="entr" presetSubtype="0" fill="hold" nodeType="clickEffect">
                                      <p:stCondLst>
                                        <p:cond delay="0"/>
                                      </p:stCondLst>
                                      <p:childTnLst>
                                        <p:set>
                                          <p:cBhvr>
                                            <p:cTn id="273" dur="1" fill="hold">
                                              <p:stCondLst>
                                                <p:cond delay="0"/>
                                              </p:stCondLst>
                                            </p:cTn>
                                            <p:tgtEl>
                                              <p:spTgt spid="25"/>
                                            </p:tgtEl>
                                            <p:attrNameLst>
                                              <p:attrName>style.visibility</p:attrName>
                                            </p:attrNameLst>
                                          </p:cBhvr>
                                          <p:to>
                                            <p:strVal val="visible"/>
                                          </p:to>
                                        </p:set>
                                        <p:animEffect transition="in" filter="fade">
                                          <p:cBhvr>
                                            <p:cTn id="274" dur="500"/>
                                            <p:tgtEl>
                                              <p:spTgt spid="25"/>
                                            </p:tgtEl>
                                          </p:cBhvr>
                                        </p:animEffect>
                                      </p:childTnLst>
                                    </p:cTn>
                                  </p:par>
                                </p:childTnLst>
                              </p:cTn>
                            </p:par>
                          </p:childTnLst>
                        </p:cTn>
                      </p:par>
                      <p:par>
                        <p:cTn id="275" fill="hold">
                          <p:stCondLst>
                            <p:cond delay="indefinite"/>
                          </p:stCondLst>
                          <p:childTnLst>
                            <p:par>
                              <p:cTn id="276" fill="hold">
                                <p:stCondLst>
                                  <p:cond delay="0"/>
                                </p:stCondLst>
                                <p:childTnLst>
                                  <p:par>
                                    <p:cTn id="277" presetID="10" presetClass="entr" presetSubtype="0" fill="hold" nodeType="clickEffect">
                                      <p:stCondLst>
                                        <p:cond delay="0"/>
                                      </p:stCondLst>
                                      <p:childTnLst>
                                        <p:set>
                                          <p:cBhvr>
                                            <p:cTn id="278" dur="1" fill="hold">
                                              <p:stCondLst>
                                                <p:cond delay="0"/>
                                              </p:stCondLst>
                                            </p:cTn>
                                            <p:tgtEl>
                                              <p:spTgt spid="26"/>
                                            </p:tgtEl>
                                            <p:attrNameLst>
                                              <p:attrName>style.visibility</p:attrName>
                                            </p:attrNameLst>
                                          </p:cBhvr>
                                          <p:to>
                                            <p:strVal val="visible"/>
                                          </p:to>
                                        </p:set>
                                        <p:animEffect transition="in" filter="fade">
                                          <p:cBhvr>
                                            <p:cTn id="279" dur="500"/>
                                            <p:tgtEl>
                                              <p:spTgt spid="26"/>
                                            </p:tgtEl>
                                          </p:cBhvr>
                                        </p:animEffect>
                                      </p:childTnLst>
                                    </p:cTn>
                                  </p:par>
                                </p:childTnLst>
                              </p:cTn>
                            </p:par>
                          </p:childTnLst>
                        </p:cTn>
                      </p:par>
                      <p:par>
                        <p:cTn id="280" fill="hold">
                          <p:stCondLst>
                            <p:cond delay="indefinite"/>
                          </p:stCondLst>
                          <p:childTnLst>
                            <p:par>
                              <p:cTn id="281" fill="hold">
                                <p:stCondLst>
                                  <p:cond delay="0"/>
                                </p:stCondLst>
                                <p:childTnLst>
                                  <p:par>
                                    <p:cTn id="282" presetID="10" presetClass="entr" presetSubtype="0" fill="hold" nodeType="clickEffect">
                                      <p:stCondLst>
                                        <p:cond delay="0"/>
                                      </p:stCondLst>
                                      <p:childTnLst>
                                        <p:set>
                                          <p:cBhvr>
                                            <p:cTn id="283" dur="1" fill="hold">
                                              <p:stCondLst>
                                                <p:cond delay="0"/>
                                              </p:stCondLst>
                                            </p:cTn>
                                            <p:tgtEl>
                                              <p:spTgt spid="27"/>
                                            </p:tgtEl>
                                            <p:attrNameLst>
                                              <p:attrName>style.visibility</p:attrName>
                                            </p:attrNameLst>
                                          </p:cBhvr>
                                          <p:to>
                                            <p:strVal val="visible"/>
                                          </p:to>
                                        </p:set>
                                        <p:animEffect transition="in" filter="fade">
                                          <p:cBhvr>
                                            <p:cTn id="284" dur="500"/>
                                            <p:tgtEl>
                                              <p:spTgt spid="27"/>
                                            </p:tgtEl>
                                          </p:cBhvr>
                                        </p:animEffect>
                                      </p:childTnLst>
                                    </p:cTn>
                                  </p:par>
                                </p:childTnLst>
                              </p:cTn>
                            </p:par>
                          </p:childTnLst>
                        </p:cTn>
                      </p:par>
                      <p:par>
                        <p:cTn id="285" fill="hold">
                          <p:stCondLst>
                            <p:cond delay="indefinite"/>
                          </p:stCondLst>
                          <p:childTnLst>
                            <p:par>
                              <p:cTn id="286" fill="hold">
                                <p:stCondLst>
                                  <p:cond delay="0"/>
                                </p:stCondLst>
                                <p:childTnLst>
                                  <p:par>
                                    <p:cTn id="287" presetID="10" presetClass="entr" presetSubtype="0" fill="hold" nodeType="clickEffect">
                                      <p:stCondLst>
                                        <p:cond delay="0"/>
                                      </p:stCondLst>
                                      <p:childTnLst>
                                        <p:set>
                                          <p:cBhvr>
                                            <p:cTn id="288" dur="1" fill="hold">
                                              <p:stCondLst>
                                                <p:cond delay="0"/>
                                              </p:stCondLst>
                                            </p:cTn>
                                            <p:tgtEl>
                                              <p:spTgt spid="28"/>
                                            </p:tgtEl>
                                            <p:attrNameLst>
                                              <p:attrName>style.visibility</p:attrName>
                                            </p:attrNameLst>
                                          </p:cBhvr>
                                          <p:to>
                                            <p:strVal val="visible"/>
                                          </p:to>
                                        </p:set>
                                        <p:animEffect transition="in" filter="fade">
                                          <p:cBhvr>
                                            <p:cTn id="28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8" grpId="0" animBg="1"/>
          <p:bldP spid="19" grpId="0"/>
          <p:bldP spid="20" grpId="0"/>
          <p:bldP spid="21" grpId="0" animBg="1"/>
          <p:bldP spid="22" grpId="0" animBg="1"/>
          <p:bldP spid="23" grpId="0" animBg="1"/>
          <p:bldP spid="31" grpId="0"/>
          <p:bldP spid="33" grpId="0"/>
          <p:bldP spid="3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95E0A413-9694-4ABB-ACB2-0A9299E6FB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a:solidFill>
            <a:schemeClr val="bg1"/>
          </a:solidFill>
        </p:spPr>
      </p:pic>
      <p:sp>
        <p:nvSpPr>
          <p:cNvPr id="7" name="Rounded Rectangle 6"/>
          <p:cNvSpPr/>
          <p:nvPr/>
        </p:nvSpPr>
        <p:spPr>
          <a:xfrm>
            <a:off x="326944" y="688980"/>
            <a:ext cx="7005189" cy="41370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本框 18">
            <a:extLst>
              <a:ext uri="{FF2B5EF4-FFF2-40B4-BE49-F238E27FC236}">
                <a16:creationId xmlns:a16="http://schemas.microsoft.com/office/drawing/2014/main" id="{DF3D8ABD-736B-428A-A784-D0C0763A5D61}"/>
              </a:ext>
            </a:extLst>
          </p:cNvPr>
          <p:cNvSpPr txBox="1"/>
          <p:nvPr/>
        </p:nvSpPr>
        <p:spPr>
          <a:xfrm>
            <a:off x="-671951" y="1826465"/>
            <a:ext cx="9002978" cy="18620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1500" b="1" dirty="0" err="1">
                <a:solidFill>
                  <a:srgbClr val="00B050"/>
                </a:solidFill>
                <a:latin typeface="Arial" panose="020B0604020202020204" pitchFamily="34" charset="0"/>
                <a:ea typeface="华康少女文字W5(P)" panose="040F0500000000000000" pitchFamily="82" charset="-122"/>
                <a:cs typeface="Arial" panose="020B0604020202020204" pitchFamily="34" charset="0"/>
              </a:rPr>
              <a:t>Vận</a:t>
            </a:r>
            <a:r>
              <a:rPr lang="en-US" altLang="zh-CN" sz="11500" b="1" dirty="0">
                <a:solidFill>
                  <a:srgbClr val="00B050"/>
                </a:solidFill>
                <a:latin typeface="Arial" panose="020B0604020202020204" pitchFamily="34" charset="0"/>
                <a:ea typeface="华康少女文字W5(P)" panose="040F0500000000000000" pitchFamily="82" charset="-122"/>
                <a:cs typeface="Arial" panose="020B0604020202020204" pitchFamily="34" charset="0"/>
              </a:rPr>
              <a:t> </a:t>
            </a:r>
            <a:r>
              <a:rPr lang="en-US" altLang="zh-CN" sz="11500" b="1" dirty="0" err="1">
                <a:solidFill>
                  <a:srgbClr val="00B050"/>
                </a:solidFill>
                <a:latin typeface="Arial" panose="020B0604020202020204" pitchFamily="34" charset="0"/>
                <a:ea typeface="华康少女文字W5(P)" panose="040F0500000000000000" pitchFamily="82" charset="-122"/>
                <a:cs typeface="Arial" panose="020B0604020202020204" pitchFamily="34" charset="0"/>
              </a:rPr>
              <a:t>dụng</a:t>
            </a:r>
            <a:endParaRPr lang="en-US" altLang="zh-CN" sz="11500" b="1" dirty="0">
              <a:solidFill>
                <a:srgbClr val="00B050"/>
              </a:solidFill>
              <a:latin typeface="Arial" panose="020B0604020202020204" pitchFamily="34" charset="0"/>
              <a:ea typeface="华康少女文字W5(P)" panose="040F0500000000000000" pitchFamily="82" charset="-122"/>
              <a:cs typeface="Arial" panose="020B0604020202020204" pitchFamily="34" charset="0"/>
            </a:endParaRPr>
          </a:p>
        </p:txBody>
      </p:sp>
      <p:pic>
        <p:nvPicPr>
          <p:cNvPr id="9" name="图片 13"/>
          <p:cNvPicPr>
            <a:picLocks noChangeAspect="1"/>
          </p:cNvPicPr>
          <p:nvPr/>
        </p:nvPicPr>
        <p:blipFill>
          <a:blip r:embed="rId3"/>
          <a:stretch>
            <a:fillRect/>
          </a:stretch>
        </p:blipFill>
        <p:spPr>
          <a:xfrm>
            <a:off x="8172769" y="38086"/>
            <a:ext cx="679043" cy="662807"/>
          </a:xfrm>
          <a:prstGeom prst="rect">
            <a:avLst/>
          </a:prstGeom>
        </p:spPr>
      </p:pic>
      <p:pic>
        <p:nvPicPr>
          <p:cNvPr id="10" name="图片 13"/>
          <p:cNvPicPr>
            <a:picLocks noChangeAspect="1"/>
          </p:cNvPicPr>
          <p:nvPr/>
        </p:nvPicPr>
        <p:blipFill>
          <a:blip r:embed="rId3"/>
          <a:stretch>
            <a:fillRect/>
          </a:stretch>
        </p:blipFill>
        <p:spPr>
          <a:xfrm>
            <a:off x="157610" y="290919"/>
            <a:ext cx="960174" cy="937216"/>
          </a:xfrm>
          <a:prstGeom prst="rect">
            <a:avLst/>
          </a:prstGeom>
        </p:spPr>
      </p:pic>
      <p:pic>
        <p:nvPicPr>
          <p:cNvPr id="11" name="图片 13"/>
          <p:cNvPicPr>
            <a:picLocks noChangeAspect="1"/>
          </p:cNvPicPr>
          <p:nvPr/>
        </p:nvPicPr>
        <p:blipFill>
          <a:blip r:embed="rId3"/>
          <a:stretch>
            <a:fillRect/>
          </a:stretch>
        </p:blipFill>
        <p:spPr>
          <a:xfrm>
            <a:off x="11485040" y="3202908"/>
            <a:ext cx="463920" cy="452828"/>
          </a:xfrm>
          <a:prstGeom prst="rect">
            <a:avLst/>
          </a:prstGeom>
        </p:spPr>
      </p:pic>
      <p:pic>
        <p:nvPicPr>
          <p:cNvPr id="12" name="图片 13"/>
          <p:cNvPicPr>
            <a:picLocks noChangeAspect="1"/>
          </p:cNvPicPr>
          <p:nvPr/>
        </p:nvPicPr>
        <p:blipFill>
          <a:blip r:embed="rId3"/>
          <a:stretch>
            <a:fillRect/>
          </a:stretch>
        </p:blipFill>
        <p:spPr>
          <a:xfrm>
            <a:off x="375519" y="5707574"/>
            <a:ext cx="524357" cy="511820"/>
          </a:xfrm>
          <a:prstGeom prst="rect">
            <a:avLst/>
          </a:prstGeom>
        </p:spPr>
      </p:pic>
      <p:pic>
        <p:nvPicPr>
          <p:cNvPr id="13" name="图片 13"/>
          <p:cNvPicPr>
            <a:picLocks noChangeAspect="1"/>
          </p:cNvPicPr>
          <p:nvPr/>
        </p:nvPicPr>
        <p:blipFill>
          <a:blip r:embed="rId3"/>
          <a:stretch>
            <a:fillRect/>
          </a:stretch>
        </p:blipFill>
        <p:spPr>
          <a:xfrm>
            <a:off x="9785732" y="290919"/>
            <a:ext cx="815622" cy="796121"/>
          </a:xfrm>
          <a:prstGeom prst="rect">
            <a:avLst/>
          </a:prstGeom>
        </p:spPr>
      </p:pic>
      <p:pic>
        <p:nvPicPr>
          <p:cNvPr id="14" name="图片 13"/>
          <p:cNvPicPr>
            <a:picLocks noChangeAspect="1"/>
          </p:cNvPicPr>
          <p:nvPr/>
        </p:nvPicPr>
        <p:blipFill>
          <a:blip r:embed="rId3"/>
          <a:stretch>
            <a:fillRect/>
          </a:stretch>
        </p:blipFill>
        <p:spPr>
          <a:xfrm>
            <a:off x="11071995" y="1373637"/>
            <a:ext cx="463920" cy="452828"/>
          </a:xfrm>
          <a:prstGeom prst="rect">
            <a:avLst/>
          </a:prstGeom>
        </p:spPr>
      </p:pic>
      <p:pic>
        <p:nvPicPr>
          <p:cNvPr id="15" name="图片 13"/>
          <p:cNvPicPr>
            <a:picLocks noChangeAspect="1"/>
          </p:cNvPicPr>
          <p:nvPr/>
        </p:nvPicPr>
        <p:blipFill>
          <a:blip r:embed="rId3"/>
          <a:stretch>
            <a:fillRect/>
          </a:stretch>
        </p:blipFill>
        <p:spPr>
          <a:xfrm>
            <a:off x="1856253" y="4873876"/>
            <a:ext cx="407812" cy="398061"/>
          </a:xfrm>
          <a:prstGeom prst="rect">
            <a:avLst/>
          </a:prstGeom>
        </p:spPr>
      </p:pic>
      <p:pic>
        <p:nvPicPr>
          <p:cNvPr id="16" name="图片 13"/>
          <p:cNvPicPr>
            <a:picLocks noChangeAspect="1"/>
          </p:cNvPicPr>
          <p:nvPr/>
        </p:nvPicPr>
        <p:blipFill>
          <a:blip r:embed="rId3"/>
          <a:stretch>
            <a:fillRect/>
          </a:stretch>
        </p:blipFill>
        <p:spPr>
          <a:xfrm>
            <a:off x="3107464" y="188275"/>
            <a:ext cx="463920" cy="452828"/>
          </a:xfrm>
          <a:prstGeom prst="rect">
            <a:avLst/>
          </a:prstGeom>
        </p:spPr>
      </p:pic>
      <p:pic>
        <p:nvPicPr>
          <p:cNvPr id="17" name="图片 13"/>
          <p:cNvPicPr>
            <a:picLocks noChangeAspect="1"/>
          </p:cNvPicPr>
          <p:nvPr/>
        </p:nvPicPr>
        <p:blipFill>
          <a:blip r:embed="rId3"/>
          <a:stretch>
            <a:fillRect/>
          </a:stretch>
        </p:blipFill>
        <p:spPr>
          <a:xfrm>
            <a:off x="3304696" y="5090448"/>
            <a:ext cx="815622" cy="796121"/>
          </a:xfrm>
          <a:prstGeom prst="rect">
            <a:avLst/>
          </a:prstGeom>
        </p:spPr>
      </p:pic>
    </p:spTree>
    <p:extLst>
      <p:ext uri="{BB962C8B-B14F-4D97-AF65-F5344CB8AC3E}">
        <p14:creationId xmlns:p14="http://schemas.microsoft.com/office/powerpoint/2010/main" val="385893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8" presetClass="emph" presetSubtype="0" fill="hold" nodeType="afterEffect">
                                  <p:stCondLst>
                                    <p:cond delay="0"/>
                                  </p:stCondLst>
                                  <p:childTnLst>
                                    <p:animRot by="21600000">
                                      <p:cBhvr>
                                        <p:cTn id="39" dur="2000" fill="hold"/>
                                        <p:tgtEl>
                                          <p:spTgt spid="11"/>
                                        </p:tgtEl>
                                        <p:attrNameLst>
                                          <p:attrName>r</p:attrName>
                                        </p:attrNameLst>
                                      </p:cBhvr>
                                    </p:animRot>
                                  </p:childTnLst>
                                </p:cTn>
                              </p:par>
                              <p:par>
                                <p:cTn id="40" presetID="8" presetClass="emph" presetSubtype="0" fill="hold" nodeType="withEffect">
                                  <p:stCondLst>
                                    <p:cond delay="0"/>
                                  </p:stCondLst>
                                  <p:childTnLst>
                                    <p:animRot by="21600000">
                                      <p:cBhvr>
                                        <p:cTn id="41" dur="2000" fill="hold"/>
                                        <p:tgtEl>
                                          <p:spTgt spid="9"/>
                                        </p:tgtEl>
                                        <p:attrNameLst>
                                          <p:attrName>r</p:attrName>
                                        </p:attrNameLst>
                                      </p:cBhvr>
                                    </p:animRot>
                                  </p:childTnLst>
                                </p:cTn>
                              </p:par>
                              <p:par>
                                <p:cTn id="42" presetID="8" presetClass="emph" presetSubtype="0" fill="hold" nodeType="withEffect">
                                  <p:stCondLst>
                                    <p:cond delay="0"/>
                                  </p:stCondLst>
                                  <p:childTnLst>
                                    <p:animRot by="21600000">
                                      <p:cBhvr>
                                        <p:cTn id="43" dur="2000" fill="hold"/>
                                        <p:tgtEl>
                                          <p:spTgt spid="10"/>
                                        </p:tgtEl>
                                        <p:attrNameLst>
                                          <p:attrName>r</p:attrName>
                                        </p:attrNameLst>
                                      </p:cBhvr>
                                    </p:animRot>
                                  </p:childTnLst>
                                </p:cTn>
                              </p:par>
                            </p:childTnLst>
                          </p:cTn>
                        </p:par>
                        <p:par>
                          <p:cTn id="44" fill="hold">
                            <p:stCondLst>
                              <p:cond delay="5000"/>
                            </p:stCondLst>
                            <p:childTnLst>
                              <p:par>
                                <p:cTn id="45" presetID="47"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par>
                          <p:cTn id="55" fill="hold">
                            <p:stCondLst>
                              <p:cond delay="6000"/>
                            </p:stCondLst>
                            <p:childTnLst>
                              <p:par>
                                <p:cTn id="56" presetID="8" presetClass="emph" presetSubtype="0" fill="hold" nodeType="afterEffect">
                                  <p:stCondLst>
                                    <p:cond delay="0"/>
                                  </p:stCondLst>
                                  <p:childTnLst>
                                    <p:animRot by="21600000">
                                      <p:cBhvr>
                                        <p:cTn id="57" dur="2000" fill="hold"/>
                                        <p:tgtEl>
                                          <p:spTgt spid="13"/>
                                        </p:tgtEl>
                                        <p:attrNameLst>
                                          <p:attrName>r</p:attrName>
                                        </p:attrNameLst>
                                      </p:cBhvr>
                                    </p:animRot>
                                  </p:childTnLst>
                                </p:cTn>
                              </p:par>
                              <p:par>
                                <p:cTn id="58" presetID="8" presetClass="emph" presetSubtype="0" fill="hold" nodeType="withEffect">
                                  <p:stCondLst>
                                    <p:cond delay="0"/>
                                  </p:stCondLst>
                                  <p:childTnLst>
                                    <p:animRot by="21600000">
                                      <p:cBhvr>
                                        <p:cTn id="59" dur="2000" fill="hold"/>
                                        <p:tgtEl>
                                          <p:spTgt spid="12"/>
                                        </p:tgtEl>
                                        <p:attrNameLst>
                                          <p:attrName>r</p:attrName>
                                        </p:attrNameLst>
                                      </p:cBhvr>
                                    </p:animRot>
                                  </p:childTnLst>
                                </p:cTn>
                              </p:par>
                            </p:childTnLst>
                          </p:cTn>
                        </p:par>
                        <p:par>
                          <p:cTn id="60" fill="hold">
                            <p:stCondLst>
                              <p:cond delay="8000"/>
                            </p:stCondLst>
                            <p:childTnLst>
                              <p:par>
                                <p:cTn id="61" presetID="47" presetClass="entr" presetSubtype="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par>
                          <p:cTn id="66" fill="hold">
                            <p:stCondLst>
                              <p:cond delay="9000"/>
                            </p:stCondLst>
                            <p:childTnLst>
                              <p:par>
                                <p:cTn id="67" presetID="8" presetClass="emph" presetSubtype="0" fill="hold" nodeType="afterEffect">
                                  <p:stCondLst>
                                    <p:cond delay="0"/>
                                  </p:stCondLst>
                                  <p:childTnLst>
                                    <p:animRot by="21600000">
                                      <p:cBhvr>
                                        <p:cTn id="68" dur="2000" fill="hold"/>
                                        <p:tgtEl>
                                          <p:spTgt spid="14"/>
                                        </p:tgtEl>
                                        <p:attrNameLst>
                                          <p:attrName>r</p:attrName>
                                        </p:attrNameLst>
                                      </p:cBhvr>
                                    </p:animRot>
                                  </p:childTnLst>
                                </p:cTn>
                              </p:par>
                            </p:childTnLst>
                          </p:cTn>
                        </p:par>
                        <p:par>
                          <p:cTn id="69" fill="hold">
                            <p:stCondLst>
                              <p:cond delay="11000"/>
                            </p:stCondLst>
                            <p:childTnLst>
                              <p:par>
                                <p:cTn id="70" presetID="47" presetClass="entr" presetSubtype="0"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childTnLst>
                          </p:cTn>
                        </p:par>
                        <p:par>
                          <p:cTn id="75" fill="hold">
                            <p:stCondLst>
                              <p:cond delay="12000"/>
                            </p:stCondLst>
                            <p:childTnLst>
                              <p:par>
                                <p:cTn id="76" presetID="8" presetClass="emph" presetSubtype="0" fill="hold" nodeType="afterEffect">
                                  <p:stCondLst>
                                    <p:cond delay="0"/>
                                  </p:stCondLst>
                                  <p:childTnLst>
                                    <p:animRot by="21600000">
                                      <p:cBhvr>
                                        <p:cTn id="77" dur="2000" fill="hold"/>
                                        <p:tgtEl>
                                          <p:spTgt spid="15"/>
                                        </p:tgtEl>
                                        <p:attrNameLst>
                                          <p:attrName>r</p:attrName>
                                        </p:attrNameLst>
                                      </p:cBhvr>
                                    </p:animRot>
                                  </p:childTnLst>
                                </p:cTn>
                              </p:par>
                            </p:childTnLst>
                          </p:cTn>
                        </p:par>
                        <p:par>
                          <p:cTn id="78" fill="hold">
                            <p:stCondLst>
                              <p:cond delay="14000"/>
                            </p:stCondLst>
                            <p:childTnLst>
                              <p:par>
                                <p:cTn id="79" presetID="47" presetClass="entr" presetSubtype="0" fill="hold" nodeType="after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1000"/>
                                        <p:tgtEl>
                                          <p:spTgt spid="16"/>
                                        </p:tgtEl>
                                      </p:cBhvr>
                                    </p:animEffect>
                                    <p:anim calcmode="lin" valueType="num">
                                      <p:cBhvr>
                                        <p:cTn id="82" dur="1000" fill="hold"/>
                                        <p:tgtEl>
                                          <p:spTgt spid="16"/>
                                        </p:tgtEl>
                                        <p:attrNameLst>
                                          <p:attrName>ppt_x</p:attrName>
                                        </p:attrNameLst>
                                      </p:cBhvr>
                                      <p:tavLst>
                                        <p:tav tm="0">
                                          <p:val>
                                            <p:strVal val="#ppt_x"/>
                                          </p:val>
                                        </p:tav>
                                        <p:tav tm="100000">
                                          <p:val>
                                            <p:strVal val="#ppt_x"/>
                                          </p:val>
                                        </p:tav>
                                      </p:tavLst>
                                    </p:anim>
                                    <p:anim calcmode="lin" valueType="num">
                                      <p:cBhvr>
                                        <p:cTn id="83" dur="1000" fill="hold"/>
                                        <p:tgtEl>
                                          <p:spTgt spid="16"/>
                                        </p:tgtEl>
                                        <p:attrNameLst>
                                          <p:attrName>ppt_y</p:attrName>
                                        </p:attrNameLst>
                                      </p:cBhvr>
                                      <p:tavLst>
                                        <p:tav tm="0">
                                          <p:val>
                                            <p:strVal val="#ppt_y-.1"/>
                                          </p:val>
                                        </p:tav>
                                        <p:tav tm="100000">
                                          <p:val>
                                            <p:strVal val="#ppt_y"/>
                                          </p:val>
                                        </p:tav>
                                      </p:tavLst>
                                    </p:anim>
                                  </p:childTnLst>
                                </p:cTn>
                              </p:par>
                            </p:childTnLst>
                          </p:cTn>
                        </p:par>
                        <p:par>
                          <p:cTn id="84" fill="hold">
                            <p:stCondLst>
                              <p:cond delay="15000"/>
                            </p:stCondLst>
                            <p:childTnLst>
                              <p:par>
                                <p:cTn id="85" presetID="8" presetClass="emph" presetSubtype="0" fill="hold" nodeType="afterEffect">
                                  <p:stCondLst>
                                    <p:cond delay="0"/>
                                  </p:stCondLst>
                                  <p:childTnLst>
                                    <p:animRot by="21600000">
                                      <p:cBhvr>
                                        <p:cTn id="86" dur="2000" fill="hold"/>
                                        <p:tgtEl>
                                          <p:spTgt spid="16"/>
                                        </p:tgtEl>
                                        <p:attrNameLst>
                                          <p:attrName>r</p:attrName>
                                        </p:attrNameLst>
                                      </p:cBhvr>
                                    </p:animRot>
                                  </p:childTnLst>
                                </p:cTn>
                              </p:par>
                            </p:childTnLst>
                          </p:cTn>
                        </p:par>
                        <p:par>
                          <p:cTn id="87" fill="hold">
                            <p:stCondLst>
                              <p:cond delay="17000"/>
                            </p:stCondLst>
                            <p:childTnLst>
                              <p:par>
                                <p:cTn id="88" presetID="47" presetClass="entr" presetSubtype="0" fill="hold" nodeType="after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1000"/>
                                        <p:tgtEl>
                                          <p:spTgt spid="17"/>
                                        </p:tgtEl>
                                      </p:cBhvr>
                                    </p:animEffect>
                                    <p:anim calcmode="lin" valueType="num">
                                      <p:cBhvr>
                                        <p:cTn id="91" dur="1000" fill="hold"/>
                                        <p:tgtEl>
                                          <p:spTgt spid="17"/>
                                        </p:tgtEl>
                                        <p:attrNameLst>
                                          <p:attrName>ppt_x</p:attrName>
                                        </p:attrNameLst>
                                      </p:cBhvr>
                                      <p:tavLst>
                                        <p:tav tm="0">
                                          <p:val>
                                            <p:strVal val="#ppt_x"/>
                                          </p:val>
                                        </p:tav>
                                        <p:tav tm="100000">
                                          <p:val>
                                            <p:strVal val="#ppt_x"/>
                                          </p:val>
                                        </p:tav>
                                      </p:tavLst>
                                    </p:anim>
                                    <p:anim calcmode="lin" valueType="num">
                                      <p:cBhvr>
                                        <p:cTn id="92" dur="1000" fill="hold"/>
                                        <p:tgtEl>
                                          <p:spTgt spid="17"/>
                                        </p:tgtEl>
                                        <p:attrNameLst>
                                          <p:attrName>ppt_y</p:attrName>
                                        </p:attrNameLst>
                                      </p:cBhvr>
                                      <p:tavLst>
                                        <p:tav tm="0">
                                          <p:val>
                                            <p:strVal val="#ppt_y-.1"/>
                                          </p:val>
                                        </p:tav>
                                        <p:tav tm="100000">
                                          <p:val>
                                            <p:strVal val="#ppt_y"/>
                                          </p:val>
                                        </p:tav>
                                      </p:tavLst>
                                    </p:anim>
                                  </p:childTnLst>
                                </p:cTn>
                              </p:par>
                            </p:childTnLst>
                          </p:cTn>
                        </p:par>
                        <p:par>
                          <p:cTn id="93" fill="hold">
                            <p:stCondLst>
                              <p:cond delay="18000"/>
                            </p:stCondLst>
                            <p:childTnLst>
                              <p:par>
                                <p:cTn id="94" presetID="8" presetClass="emph" presetSubtype="0" fill="hold" nodeType="afterEffect">
                                  <p:stCondLst>
                                    <p:cond delay="0"/>
                                  </p:stCondLst>
                                  <p:childTnLst>
                                    <p:animRot by="21600000">
                                      <p:cBhvr>
                                        <p:cTn id="95" dur="2000" fill="hold"/>
                                        <p:tgtEl>
                                          <p:spTgt spid="17"/>
                                        </p:tgtEl>
                                        <p:attrNameLst>
                                          <p:attrName>r</p:attrName>
                                        </p:attrNameLst>
                                      </p:cBhvr>
                                    </p:animRot>
                                  </p:childTnLst>
                                </p:cTn>
                              </p:par>
                            </p:childTnLst>
                          </p:cTn>
                        </p:par>
                      </p:childTnLst>
                    </p:cTn>
                  </p:par>
                  <p:par>
                    <p:cTn id="96" fill="hold">
                      <p:stCondLst>
                        <p:cond delay="indefinite"/>
                      </p:stCondLst>
                      <p:childTnLst>
                        <p:par>
                          <p:cTn id="97" fill="hold">
                            <p:stCondLst>
                              <p:cond delay="0"/>
                            </p:stCondLst>
                            <p:childTnLst>
                              <p:par>
                                <p:cTn id="98" presetID="32" presetClass="emph" presetSubtype="0" fill="hold" nodeType="clickEffect">
                                  <p:stCondLst>
                                    <p:cond delay="0"/>
                                  </p:stCondLst>
                                  <p:childTnLst>
                                    <p:animRot by="120000">
                                      <p:cBhvr>
                                        <p:cTn id="99" dur="100" fill="hold">
                                          <p:stCondLst>
                                            <p:cond delay="0"/>
                                          </p:stCondLst>
                                        </p:cTn>
                                        <p:tgtEl>
                                          <p:spTgt spid="11"/>
                                        </p:tgtEl>
                                        <p:attrNameLst>
                                          <p:attrName>r</p:attrName>
                                        </p:attrNameLst>
                                      </p:cBhvr>
                                    </p:animRot>
                                    <p:animRot by="-240000">
                                      <p:cBhvr>
                                        <p:cTn id="100" dur="200" fill="hold">
                                          <p:stCondLst>
                                            <p:cond delay="200"/>
                                          </p:stCondLst>
                                        </p:cTn>
                                        <p:tgtEl>
                                          <p:spTgt spid="11"/>
                                        </p:tgtEl>
                                        <p:attrNameLst>
                                          <p:attrName>r</p:attrName>
                                        </p:attrNameLst>
                                      </p:cBhvr>
                                    </p:animRot>
                                    <p:animRot by="240000">
                                      <p:cBhvr>
                                        <p:cTn id="101" dur="200" fill="hold">
                                          <p:stCondLst>
                                            <p:cond delay="400"/>
                                          </p:stCondLst>
                                        </p:cTn>
                                        <p:tgtEl>
                                          <p:spTgt spid="11"/>
                                        </p:tgtEl>
                                        <p:attrNameLst>
                                          <p:attrName>r</p:attrName>
                                        </p:attrNameLst>
                                      </p:cBhvr>
                                    </p:animRot>
                                    <p:animRot by="-240000">
                                      <p:cBhvr>
                                        <p:cTn id="102" dur="200" fill="hold">
                                          <p:stCondLst>
                                            <p:cond delay="600"/>
                                          </p:stCondLst>
                                        </p:cTn>
                                        <p:tgtEl>
                                          <p:spTgt spid="11"/>
                                        </p:tgtEl>
                                        <p:attrNameLst>
                                          <p:attrName>r</p:attrName>
                                        </p:attrNameLst>
                                      </p:cBhvr>
                                    </p:animRot>
                                    <p:animRot by="120000">
                                      <p:cBhvr>
                                        <p:cTn id="103" dur="200" fill="hold">
                                          <p:stCondLst>
                                            <p:cond delay="800"/>
                                          </p:stCondLst>
                                        </p:cTn>
                                        <p:tgtEl>
                                          <p:spTgt spid="11"/>
                                        </p:tgtEl>
                                        <p:attrNameLst>
                                          <p:attrName>r</p:attrName>
                                        </p:attrNameLst>
                                      </p:cBhvr>
                                    </p:animRot>
                                  </p:childTnLst>
                                </p:cTn>
                              </p:par>
                              <p:par>
                                <p:cTn id="104" presetID="32" presetClass="emph" presetSubtype="0" fill="hold" nodeType="withEffect">
                                  <p:stCondLst>
                                    <p:cond delay="0"/>
                                  </p:stCondLst>
                                  <p:childTnLst>
                                    <p:animRot by="120000">
                                      <p:cBhvr>
                                        <p:cTn id="105" dur="100" fill="hold">
                                          <p:stCondLst>
                                            <p:cond delay="0"/>
                                          </p:stCondLst>
                                        </p:cTn>
                                        <p:tgtEl>
                                          <p:spTgt spid="9"/>
                                        </p:tgtEl>
                                        <p:attrNameLst>
                                          <p:attrName>r</p:attrName>
                                        </p:attrNameLst>
                                      </p:cBhvr>
                                    </p:animRot>
                                    <p:animRot by="-240000">
                                      <p:cBhvr>
                                        <p:cTn id="106" dur="200" fill="hold">
                                          <p:stCondLst>
                                            <p:cond delay="200"/>
                                          </p:stCondLst>
                                        </p:cTn>
                                        <p:tgtEl>
                                          <p:spTgt spid="9"/>
                                        </p:tgtEl>
                                        <p:attrNameLst>
                                          <p:attrName>r</p:attrName>
                                        </p:attrNameLst>
                                      </p:cBhvr>
                                    </p:animRot>
                                    <p:animRot by="240000">
                                      <p:cBhvr>
                                        <p:cTn id="107" dur="200" fill="hold">
                                          <p:stCondLst>
                                            <p:cond delay="400"/>
                                          </p:stCondLst>
                                        </p:cTn>
                                        <p:tgtEl>
                                          <p:spTgt spid="9"/>
                                        </p:tgtEl>
                                        <p:attrNameLst>
                                          <p:attrName>r</p:attrName>
                                        </p:attrNameLst>
                                      </p:cBhvr>
                                    </p:animRot>
                                    <p:animRot by="-240000">
                                      <p:cBhvr>
                                        <p:cTn id="108" dur="200" fill="hold">
                                          <p:stCondLst>
                                            <p:cond delay="600"/>
                                          </p:stCondLst>
                                        </p:cTn>
                                        <p:tgtEl>
                                          <p:spTgt spid="9"/>
                                        </p:tgtEl>
                                        <p:attrNameLst>
                                          <p:attrName>r</p:attrName>
                                        </p:attrNameLst>
                                      </p:cBhvr>
                                    </p:animRot>
                                    <p:animRot by="120000">
                                      <p:cBhvr>
                                        <p:cTn id="109" dur="200" fill="hold">
                                          <p:stCondLst>
                                            <p:cond delay="800"/>
                                          </p:stCondLst>
                                        </p:cTn>
                                        <p:tgtEl>
                                          <p:spTgt spid="9"/>
                                        </p:tgtEl>
                                        <p:attrNameLst>
                                          <p:attrName>r</p:attrName>
                                        </p:attrNameLst>
                                      </p:cBhvr>
                                    </p:animRot>
                                  </p:childTnLst>
                                </p:cTn>
                              </p:par>
                              <p:par>
                                <p:cTn id="110" presetID="32" presetClass="emph" presetSubtype="0" fill="hold" nodeType="withEffect">
                                  <p:stCondLst>
                                    <p:cond delay="0"/>
                                  </p:stCondLst>
                                  <p:childTnLst>
                                    <p:animRot by="120000">
                                      <p:cBhvr>
                                        <p:cTn id="111" dur="100" fill="hold">
                                          <p:stCondLst>
                                            <p:cond delay="0"/>
                                          </p:stCondLst>
                                        </p:cTn>
                                        <p:tgtEl>
                                          <p:spTgt spid="10"/>
                                        </p:tgtEl>
                                        <p:attrNameLst>
                                          <p:attrName>r</p:attrName>
                                        </p:attrNameLst>
                                      </p:cBhvr>
                                    </p:animRot>
                                    <p:animRot by="-240000">
                                      <p:cBhvr>
                                        <p:cTn id="112" dur="200" fill="hold">
                                          <p:stCondLst>
                                            <p:cond delay="200"/>
                                          </p:stCondLst>
                                        </p:cTn>
                                        <p:tgtEl>
                                          <p:spTgt spid="10"/>
                                        </p:tgtEl>
                                        <p:attrNameLst>
                                          <p:attrName>r</p:attrName>
                                        </p:attrNameLst>
                                      </p:cBhvr>
                                    </p:animRot>
                                    <p:animRot by="240000">
                                      <p:cBhvr>
                                        <p:cTn id="113" dur="200" fill="hold">
                                          <p:stCondLst>
                                            <p:cond delay="400"/>
                                          </p:stCondLst>
                                        </p:cTn>
                                        <p:tgtEl>
                                          <p:spTgt spid="10"/>
                                        </p:tgtEl>
                                        <p:attrNameLst>
                                          <p:attrName>r</p:attrName>
                                        </p:attrNameLst>
                                      </p:cBhvr>
                                    </p:animRot>
                                    <p:animRot by="-240000">
                                      <p:cBhvr>
                                        <p:cTn id="114" dur="200" fill="hold">
                                          <p:stCondLst>
                                            <p:cond delay="600"/>
                                          </p:stCondLst>
                                        </p:cTn>
                                        <p:tgtEl>
                                          <p:spTgt spid="10"/>
                                        </p:tgtEl>
                                        <p:attrNameLst>
                                          <p:attrName>r</p:attrName>
                                        </p:attrNameLst>
                                      </p:cBhvr>
                                    </p:animRot>
                                    <p:animRot by="120000">
                                      <p:cBhvr>
                                        <p:cTn id="115" dur="200" fill="hold">
                                          <p:stCondLst>
                                            <p:cond delay="800"/>
                                          </p:stCondLst>
                                        </p:cTn>
                                        <p:tgtEl>
                                          <p:spTgt spid="10"/>
                                        </p:tgtEl>
                                        <p:attrNameLst>
                                          <p:attrName>r</p:attrName>
                                        </p:attrNameLst>
                                      </p:cBhvr>
                                    </p:animRot>
                                  </p:childTnLst>
                                </p:cTn>
                              </p:par>
                              <p:par>
                                <p:cTn id="116" presetID="32" presetClass="emph" presetSubtype="0" fill="hold" nodeType="withEffect">
                                  <p:stCondLst>
                                    <p:cond delay="0"/>
                                  </p:stCondLst>
                                  <p:childTnLst>
                                    <p:animRot by="120000">
                                      <p:cBhvr>
                                        <p:cTn id="117" dur="100" fill="hold">
                                          <p:stCondLst>
                                            <p:cond delay="0"/>
                                          </p:stCondLst>
                                        </p:cTn>
                                        <p:tgtEl>
                                          <p:spTgt spid="13"/>
                                        </p:tgtEl>
                                        <p:attrNameLst>
                                          <p:attrName>r</p:attrName>
                                        </p:attrNameLst>
                                      </p:cBhvr>
                                    </p:animRot>
                                    <p:animRot by="-240000">
                                      <p:cBhvr>
                                        <p:cTn id="118" dur="200" fill="hold">
                                          <p:stCondLst>
                                            <p:cond delay="200"/>
                                          </p:stCondLst>
                                        </p:cTn>
                                        <p:tgtEl>
                                          <p:spTgt spid="13"/>
                                        </p:tgtEl>
                                        <p:attrNameLst>
                                          <p:attrName>r</p:attrName>
                                        </p:attrNameLst>
                                      </p:cBhvr>
                                    </p:animRot>
                                    <p:animRot by="240000">
                                      <p:cBhvr>
                                        <p:cTn id="119" dur="200" fill="hold">
                                          <p:stCondLst>
                                            <p:cond delay="400"/>
                                          </p:stCondLst>
                                        </p:cTn>
                                        <p:tgtEl>
                                          <p:spTgt spid="13"/>
                                        </p:tgtEl>
                                        <p:attrNameLst>
                                          <p:attrName>r</p:attrName>
                                        </p:attrNameLst>
                                      </p:cBhvr>
                                    </p:animRot>
                                    <p:animRot by="-240000">
                                      <p:cBhvr>
                                        <p:cTn id="120" dur="200" fill="hold">
                                          <p:stCondLst>
                                            <p:cond delay="600"/>
                                          </p:stCondLst>
                                        </p:cTn>
                                        <p:tgtEl>
                                          <p:spTgt spid="13"/>
                                        </p:tgtEl>
                                        <p:attrNameLst>
                                          <p:attrName>r</p:attrName>
                                        </p:attrNameLst>
                                      </p:cBhvr>
                                    </p:animRot>
                                    <p:animRot by="120000">
                                      <p:cBhvr>
                                        <p:cTn id="121" dur="200" fill="hold">
                                          <p:stCondLst>
                                            <p:cond delay="800"/>
                                          </p:stCondLst>
                                        </p:cTn>
                                        <p:tgtEl>
                                          <p:spTgt spid="13"/>
                                        </p:tgtEl>
                                        <p:attrNameLst>
                                          <p:attrName>r</p:attrName>
                                        </p:attrNameLst>
                                      </p:cBhvr>
                                    </p:animRot>
                                  </p:childTnLst>
                                </p:cTn>
                              </p:par>
                              <p:par>
                                <p:cTn id="122" presetID="32" presetClass="emph" presetSubtype="0" fill="hold" nodeType="withEffect">
                                  <p:stCondLst>
                                    <p:cond delay="0"/>
                                  </p:stCondLst>
                                  <p:childTnLst>
                                    <p:animRot by="120000">
                                      <p:cBhvr>
                                        <p:cTn id="123" dur="100" fill="hold">
                                          <p:stCondLst>
                                            <p:cond delay="0"/>
                                          </p:stCondLst>
                                        </p:cTn>
                                        <p:tgtEl>
                                          <p:spTgt spid="12"/>
                                        </p:tgtEl>
                                        <p:attrNameLst>
                                          <p:attrName>r</p:attrName>
                                        </p:attrNameLst>
                                      </p:cBhvr>
                                    </p:animRot>
                                    <p:animRot by="-240000">
                                      <p:cBhvr>
                                        <p:cTn id="124" dur="200" fill="hold">
                                          <p:stCondLst>
                                            <p:cond delay="200"/>
                                          </p:stCondLst>
                                        </p:cTn>
                                        <p:tgtEl>
                                          <p:spTgt spid="12"/>
                                        </p:tgtEl>
                                        <p:attrNameLst>
                                          <p:attrName>r</p:attrName>
                                        </p:attrNameLst>
                                      </p:cBhvr>
                                    </p:animRot>
                                    <p:animRot by="240000">
                                      <p:cBhvr>
                                        <p:cTn id="125" dur="200" fill="hold">
                                          <p:stCondLst>
                                            <p:cond delay="400"/>
                                          </p:stCondLst>
                                        </p:cTn>
                                        <p:tgtEl>
                                          <p:spTgt spid="12"/>
                                        </p:tgtEl>
                                        <p:attrNameLst>
                                          <p:attrName>r</p:attrName>
                                        </p:attrNameLst>
                                      </p:cBhvr>
                                    </p:animRot>
                                    <p:animRot by="-240000">
                                      <p:cBhvr>
                                        <p:cTn id="126" dur="200" fill="hold">
                                          <p:stCondLst>
                                            <p:cond delay="600"/>
                                          </p:stCondLst>
                                        </p:cTn>
                                        <p:tgtEl>
                                          <p:spTgt spid="12"/>
                                        </p:tgtEl>
                                        <p:attrNameLst>
                                          <p:attrName>r</p:attrName>
                                        </p:attrNameLst>
                                      </p:cBhvr>
                                    </p:animRot>
                                    <p:animRot by="120000">
                                      <p:cBhvr>
                                        <p:cTn id="127" dur="200" fill="hold">
                                          <p:stCondLst>
                                            <p:cond delay="800"/>
                                          </p:stCondLst>
                                        </p:cTn>
                                        <p:tgtEl>
                                          <p:spTgt spid="12"/>
                                        </p:tgtEl>
                                        <p:attrNameLst>
                                          <p:attrName>r</p:attrName>
                                        </p:attrNameLst>
                                      </p:cBhvr>
                                    </p:animRot>
                                  </p:childTnLst>
                                </p:cTn>
                              </p:par>
                              <p:par>
                                <p:cTn id="128" presetID="32" presetClass="emph" presetSubtype="0" fill="hold" nodeType="withEffect">
                                  <p:stCondLst>
                                    <p:cond delay="0"/>
                                  </p:stCondLst>
                                  <p:childTnLst>
                                    <p:animRot by="120000">
                                      <p:cBhvr>
                                        <p:cTn id="129" dur="100" fill="hold">
                                          <p:stCondLst>
                                            <p:cond delay="0"/>
                                          </p:stCondLst>
                                        </p:cTn>
                                        <p:tgtEl>
                                          <p:spTgt spid="14"/>
                                        </p:tgtEl>
                                        <p:attrNameLst>
                                          <p:attrName>r</p:attrName>
                                        </p:attrNameLst>
                                      </p:cBhvr>
                                    </p:animRot>
                                    <p:animRot by="-240000">
                                      <p:cBhvr>
                                        <p:cTn id="130" dur="200" fill="hold">
                                          <p:stCondLst>
                                            <p:cond delay="200"/>
                                          </p:stCondLst>
                                        </p:cTn>
                                        <p:tgtEl>
                                          <p:spTgt spid="14"/>
                                        </p:tgtEl>
                                        <p:attrNameLst>
                                          <p:attrName>r</p:attrName>
                                        </p:attrNameLst>
                                      </p:cBhvr>
                                    </p:animRot>
                                    <p:animRot by="240000">
                                      <p:cBhvr>
                                        <p:cTn id="131" dur="200" fill="hold">
                                          <p:stCondLst>
                                            <p:cond delay="400"/>
                                          </p:stCondLst>
                                        </p:cTn>
                                        <p:tgtEl>
                                          <p:spTgt spid="14"/>
                                        </p:tgtEl>
                                        <p:attrNameLst>
                                          <p:attrName>r</p:attrName>
                                        </p:attrNameLst>
                                      </p:cBhvr>
                                    </p:animRot>
                                    <p:animRot by="-240000">
                                      <p:cBhvr>
                                        <p:cTn id="132" dur="200" fill="hold">
                                          <p:stCondLst>
                                            <p:cond delay="600"/>
                                          </p:stCondLst>
                                        </p:cTn>
                                        <p:tgtEl>
                                          <p:spTgt spid="14"/>
                                        </p:tgtEl>
                                        <p:attrNameLst>
                                          <p:attrName>r</p:attrName>
                                        </p:attrNameLst>
                                      </p:cBhvr>
                                    </p:animRot>
                                    <p:animRot by="120000">
                                      <p:cBhvr>
                                        <p:cTn id="133" dur="200" fill="hold">
                                          <p:stCondLst>
                                            <p:cond delay="800"/>
                                          </p:stCondLst>
                                        </p:cTn>
                                        <p:tgtEl>
                                          <p:spTgt spid="14"/>
                                        </p:tgtEl>
                                        <p:attrNameLst>
                                          <p:attrName>r</p:attrName>
                                        </p:attrNameLst>
                                      </p:cBhvr>
                                    </p:animRot>
                                  </p:childTnLst>
                                </p:cTn>
                              </p:par>
                              <p:par>
                                <p:cTn id="134" presetID="32" presetClass="emph" presetSubtype="0" fill="hold" nodeType="withEffect">
                                  <p:stCondLst>
                                    <p:cond delay="0"/>
                                  </p:stCondLst>
                                  <p:childTnLst>
                                    <p:animRot by="120000">
                                      <p:cBhvr>
                                        <p:cTn id="135" dur="100" fill="hold">
                                          <p:stCondLst>
                                            <p:cond delay="0"/>
                                          </p:stCondLst>
                                        </p:cTn>
                                        <p:tgtEl>
                                          <p:spTgt spid="15"/>
                                        </p:tgtEl>
                                        <p:attrNameLst>
                                          <p:attrName>r</p:attrName>
                                        </p:attrNameLst>
                                      </p:cBhvr>
                                    </p:animRot>
                                    <p:animRot by="-240000">
                                      <p:cBhvr>
                                        <p:cTn id="136" dur="200" fill="hold">
                                          <p:stCondLst>
                                            <p:cond delay="200"/>
                                          </p:stCondLst>
                                        </p:cTn>
                                        <p:tgtEl>
                                          <p:spTgt spid="15"/>
                                        </p:tgtEl>
                                        <p:attrNameLst>
                                          <p:attrName>r</p:attrName>
                                        </p:attrNameLst>
                                      </p:cBhvr>
                                    </p:animRot>
                                    <p:animRot by="240000">
                                      <p:cBhvr>
                                        <p:cTn id="137" dur="200" fill="hold">
                                          <p:stCondLst>
                                            <p:cond delay="400"/>
                                          </p:stCondLst>
                                        </p:cTn>
                                        <p:tgtEl>
                                          <p:spTgt spid="15"/>
                                        </p:tgtEl>
                                        <p:attrNameLst>
                                          <p:attrName>r</p:attrName>
                                        </p:attrNameLst>
                                      </p:cBhvr>
                                    </p:animRot>
                                    <p:animRot by="-240000">
                                      <p:cBhvr>
                                        <p:cTn id="138" dur="200" fill="hold">
                                          <p:stCondLst>
                                            <p:cond delay="600"/>
                                          </p:stCondLst>
                                        </p:cTn>
                                        <p:tgtEl>
                                          <p:spTgt spid="15"/>
                                        </p:tgtEl>
                                        <p:attrNameLst>
                                          <p:attrName>r</p:attrName>
                                        </p:attrNameLst>
                                      </p:cBhvr>
                                    </p:animRot>
                                    <p:animRot by="120000">
                                      <p:cBhvr>
                                        <p:cTn id="139" dur="200" fill="hold">
                                          <p:stCondLst>
                                            <p:cond delay="800"/>
                                          </p:stCondLst>
                                        </p:cTn>
                                        <p:tgtEl>
                                          <p:spTgt spid="15"/>
                                        </p:tgtEl>
                                        <p:attrNameLst>
                                          <p:attrName>r</p:attrName>
                                        </p:attrNameLst>
                                      </p:cBhvr>
                                    </p:animRot>
                                  </p:childTnLst>
                                </p:cTn>
                              </p:par>
                              <p:par>
                                <p:cTn id="140" presetID="32" presetClass="emph" presetSubtype="0" fill="hold" nodeType="withEffect">
                                  <p:stCondLst>
                                    <p:cond delay="0"/>
                                  </p:stCondLst>
                                  <p:childTnLst>
                                    <p:animRot by="120000">
                                      <p:cBhvr>
                                        <p:cTn id="141" dur="100" fill="hold">
                                          <p:stCondLst>
                                            <p:cond delay="0"/>
                                          </p:stCondLst>
                                        </p:cTn>
                                        <p:tgtEl>
                                          <p:spTgt spid="16"/>
                                        </p:tgtEl>
                                        <p:attrNameLst>
                                          <p:attrName>r</p:attrName>
                                        </p:attrNameLst>
                                      </p:cBhvr>
                                    </p:animRot>
                                    <p:animRot by="-240000">
                                      <p:cBhvr>
                                        <p:cTn id="142" dur="200" fill="hold">
                                          <p:stCondLst>
                                            <p:cond delay="200"/>
                                          </p:stCondLst>
                                        </p:cTn>
                                        <p:tgtEl>
                                          <p:spTgt spid="16"/>
                                        </p:tgtEl>
                                        <p:attrNameLst>
                                          <p:attrName>r</p:attrName>
                                        </p:attrNameLst>
                                      </p:cBhvr>
                                    </p:animRot>
                                    <p:animRot by="240000">
                                      <p:cBhvr>
                                        <p:cTn id="143" dur="200" fill="hold">
                                          <p:stCondLst>
                                            <p:cond delay="400"/>
                                          </p:stCondLst>
                                        </p:cTn>
                                        <p:tgtEl>
                                          <p:spTgt spid="16"/>
                                        </p:tgtEl>
                                        <p:attrNameLst>
                                          <p:attrName>r</p:attrName>
                                        </p:attrNameLst>
                                      </p:cBhvr>
                                    </p:animRot>
                                    <p:animRot by="-240000">
                                      <p:cBhvr>
                                        <p:cTn id="144" dur="200" fill="hold">
                                          <p:stCondLst>
                                            <p:cond delay="600"/>
                                          </p:stCondLst>
                                        </p:cTn>
                                        <p:tgtEl>
                                          <p:spTgt spid="16"/>
                                        </p:tgtEl>
                                        <p:attrNameLst>
                                          <p:attrName>r</p:attrName>
                                        </p:attrNameLst>
                                      </p:cBhvr>
                                    </p:animRot>
                                    <p:animRot by="120000">
                                      <p:cBhvr>
                                        <p:cTn id="145" dur="200" fill="hold">
                                          <p:stCondLst>
                                            <p:cond delay="800"/>
                                          </p:stCondLst>
                                        </p:cTn>
                                        <p:tgtEl>
                                          <p:spTgt spid="16"/>
                                        </p:tgtEl>
                                        <p:attrNameLst>
                                          <p:attrName>r</p:attrName>
                                        </p:attrNameLst>
                                      </p:cBhvr>
                                    </p:animRot>
                                  </p:childTnLst>
                                </p:cTn>
                              </p:par>
                              <p:par>
                                <p:cTn id="146" presetID="32" presetClass="emph" presetSubtype="0" fill="hold" nodeType="withEffect">
                                  <p:stCondLst>
                                    <p:cond delay="0"/>
                                  </p:stCondLst>
                                  <p:childTnLst>
                                    <p:animRot by="120000">
                                      <p:cBhvr>
                                        <p:cTn id="147" dur="100" fill="hold">
                                          <p:stCondLst>
                                            <p:cond delay="0"/>
                                          </p:stCondLst>
                                        </p:cTn>
                                        <p:tgtEl>
                                          <p:spTgt spid="17"/>
                                        </p:tgtEl>
                                        <p:attrNameLst>
                                          <p:attrName>r</p:attrName>
                                        </p:attrNameLst>
                                      </p:cBhvr>
                                    </p:animRot>
                                    <p:animRot by="-240000">
                                      <p:cBhvr>
                                        <p:cTn id="148" dur="200" fill="hold">
                                          <p:stCondLst>
                                            <p:cond delay="200"/>
                                          </p:stCondLst>
                                        </p:cTn>
                                        <p:tgtEl>
                                          <p:spTgt spid="17"/>
                                        </p:tgtEl>
                                        <p:attrNameLst>
                                          <p:attrName>r</p:attrName>
                                        </p:attrNameLst>
                                      </p:cBhvr>
                                    </p:animRot>
                                    <p:animRot by="240000">
                                      <p:cBhvr>
                                        <p:cTn id="149" dur="200" fill="hold">
                                          <p:stCondLst>
                                            <p:cond delay="400"/>
                                          </p:stCondLst>
                                        </p:cTn>
                                        <p:tgtEl>
                                          <p:spTgt spid="17"/>
                                        </p:tgtEl>
                                        <p:attrNameLst>
                                          <p:attrName>r</p:attrName>
                                        </p:attrNameLst>
                                      </p:cBhvr>
                                    </p:animRot>
                                    <p:animRot by="-240000">
                                      <p:cBhvr>
                                        <p:cTn id="150" dur="200" fill="hold">
                                          <p:stCondLst>
                                            <p:cond delay="600"/>
                                          </p:stCondLst>
                                        </p:cTn>
                                        <p:tgtEl>
                                          <p:spTgt spid="17"/>
                                        </p:tgtEl>
                                        <p:attrNameLst>
                                          <p:attrName>r</p:attrName>
                                        </p:attrNameLst>
                                      </p:cBhvr>
                                    </p:animRot>
                                    <p:animRot by="120000">
                                      <p:cBhvr>
                                        <p:cTn id="151"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4B98074D-8F4E-4D39-8483-8608E116E5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5" name="图片 49">
            <a:extLst>
              <a:ext uri="{FF2B5EF4-FFF2-40B4-BE49-F238E27FC236}">
                <a16:creationId xmlns:a16="http://schemas.microsoft.com/office/drawing/2014/main" id="{783893EC-82A8-4083-8E57-05A3F9273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2829" y="4067426"/>
            <a:ext cx="3227369" cy="3227369"/>
          </a:xfrm>
          <a:prstGeom prst="rect">
            <a:avLst/>
          </a:prstGeom>
        </p:spPr>
      </p:pic>
      <p:pic>
        <p:nvPicPr>
          <p:cNvPr id="6" name="图片 25">
            <a:extLst>
              <a:ext uri="{FF2B5EF4-FFF2-40B4-BE49-F238E27FC236}">
                <a16:creationId xmlns:a16="http://schemas.microsoft.com/office/drawing/2014/main" id="{A21FBE44-88E2-4E94-BC53-6EE7BA26D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62008" y="3793433"/>
            <a:ext cx="4400891" cy="3063922"/>
          </a:xfrm>
          <a:prstGeom prst="rect">
            <a:avLst/>
          </a:prstGeom>
        </p:spPr>
      </p:pic>
      <p:pic>
        <p:nvPicPr>
          <p:cNvPr id="7" name="图片 13"/>
          <p:cNvPicPr>
            <a:picLocks noChangeAspect="1"/>
          </p:cNvPicPr>
          <p:nvPr/>
        </p:nvPicPr>
        <p:blipFill>
          <a:blip r:embed="rId5"/>
          <a:stretch>
            <a:fillRect/>
          </a:stretch>
        </p:blipFill>
        <p:spPr>
          <a:xfrm>
            <a:off x="4673795" y="304130"/>
            <a:ext cx="973039" cy="949774"/>
          </a:xfrm>
          <a:prstGeom prst="rect">
            <a:avLst/>
          </a:prstGeom>
        </p:spPr>
      </p:pic>
      <p:pic>
        <p:nvPicPr>
          <p:cNvPr id="8" name="图片 13"/>
          <p:cNvPicPr>
            <a:picLocks noChangeAspect="1"/>
          </p:cNvPicPr>
          <p:nvPr/>
        </p:nvPicPr>
        <p:blipFill>
          <a:blip r:embed="rId5"/>
          <a:stretch>
            <a:fillRect/>
          </a:stretch>
        </p:blipFill>
        <p:spPr>
          <a:xfrm>
            <a:off x="360626" y="459031"/>
            <a:ext cx="1375887" cy="1342989"/>
          </a:xfrm>
          <a:prstGeom prst="rect">
            <a:avLst/>
          </a:prstGeom>
        </p:spPr>
      </p:pic>
      <p:pic>
        <p:nvPicPr>
          <p:cNvPr id="9" name="图片 13"/>
          <p:cNvPicPr>
            <a:picLocks noChangeAspect="1"/>
          </p:cNvPicPr>
          <p:nvPr/>
        </p:nvPicPr>
        <p:blipFill>
          <a:blip r:embed="rId5"/>
          <a:stretch>
            <a:fillRect/>
          </a:stretch>
        </p:blipFill>
        <p:spPr>
          <a:xfrm>
            <a:off x="10959921" y="743585"/>
            <a:ext cx="664777" cy="648882"/>
          </a:xfrm>
          <a:prstGeom prst="rect">
            <a:avLst/>
          </a:prstGeom>
        </p:spPr>
      </p:pic>
      <p:pic>
        <p:nvPicPr>
          <p:cNvPr id="10" name="图片 13"/>
          <p:cNvPicPr>
            <a:picLocks noChangeAspect="1"/>
          </p:cNvPicPr>
          <p:nvPr/>
        </p:nvPicPr>
        <p:blipFill>
          <a:blip r:embed="rId5"/>
          <a:stretch>
            <a:fillRect/>
          </a:stretch>
        </p:blipFill>
        <p:spPr>
          <a:xfrm>
            <a:off x="2357579" y="2302575"/>
            <a:ext cx="751381" cy="733416"/>
          </a:xfrm>
          <a:prstGeom prst="rect">
            <a:avLst/>
          </a:prstGeom>
        </p:spPr>
      </p:pic>
      <p:pic>
        <p:nvPicPr>
          <p:cNvPr id="11" name="图片 13"/>
          <p:cNvPicPr>
            <a:picLocks noChangeAspect="1"/>
          </p:cNvPicPr>
          <p:nvPr/>
        </p:nvPicPr>
        <p:blipFill>
          <a:blip r:embed="rId5"/>
          <a:stretch>
            <a:fillRect/>
          </a:stretch>
        </p:blipFill>
        <p:spPr>
          <a:xfrm>
            <a:off x="10138896" y="4247209"/>
            <a:ext cx="535307" cy="522508"/>
          </a:xfrm>
          <a:prstGeom prst="rect">
            <a:avLst/>
          </a:prstGeom>
        </p:spPr>
      </p:pic>
      <p:pic>
        <p:nvPicPr>
          <p:cNvPr id="12" name="图片 13"/>
          <p:cNvPicPr>
            <a:picLocks noChangeAspect="1"/>
          </p:cNvPicPr>
          <p:nvPr/>
        </p:nvPicPr>
        <p:blipFill>
          <a:blip r:embed="rId5"/>
          <a:stretch>
            <a:fillRect/>
          </a:stretch>
        </p:blipFill>
        <p:spPr>
          <a:xfrm>
            <a:off x="8679767" y="113098"/>
            <a:ext cx="1168750" cy="1140806"/>
          </a:xfrm>
          <a:prstGeom prst="rect">
            <a:avLst/>
          </a:prstGeom>
        </p:spPr>
      </p:pic>
      <p:pic>
        <p:nvPicPr>
          <p:cNvPr id="13" name="图片 6"/>
          <p:cNvPicPr>
            <a:picLocks noChangeAspect="1"/>
          </p:cNvPicPr>
          <p:nvPr/>
        </p:nvPicPr>
        <p:blipFill>
          <a:blip r:embed="rId6"/>
          <a:stretch>
            <a:fillRect/>
          </a:stretch>
        </p:blipFill>
        <p:spPr>
          <a:xfrm>
            <a:off x="973215" y="4372325"/>
            <a:ext cx="12041945" cy="6752492"/>
          </a:xfrm>
          <a:prstGeom prst="rect">
            <a:avLst/>
          </a:prstGeom>
        </p:spPr>
      </p:pic>
      <p:sp>
        <p:nvSpPr>
          <p:cNvPr id="2" name="Rounded Rectangle 1"/>
          <p:cNvSpPr/>
          <p:nvPr/>
        </p:nvSpPr>
        <p:spPr>
          <a:xfrm>
            <a:off x="1406769" y="1064362"/>
            <a:ext cx="9649243" cy="38386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386260" y="1145175"/>
            <a:ext cx="4422666" cy="923330"/>
          </a:xfrm>
          <a:prstGeom prst="rect">
            <a:avLst/>
          </a:prstGeom>
          <a:noFill/>
        </p:spPr>
        <p:txBody>
          <a:bodyPr wrap="square" rtlCol="0">
            <a:spAutoFit/>
          </a:bodyPr>
          <a:lstStyle/>
          <a:p>
            <a:r>
              <a:rPr lang="en-US" sz="5400" b="1" dirty="0">
                <a:solidFill>
                  <a:srgbClr val="00B050"/>
                </a:solidFill>
                <a:latin typeface="Arial" panose="020B0604020202020204" pitchFamily="34" charset="0"/>
                <a:cs typeface="Arial" panose="020B0604020202020204" pitchFamily="34" charset="0"/>
              </a:rPr>
              <a:t>TRÒ</a:t>
            </a:r>
            <a:r>
              <a:rPr lang="en-US" sz="4800" b="1" dirty="0">
                <a:solidFill>
                  <a:srgbClr val="00B050"/>
                </a:solidFill>
                <a:latin typeface="Arial" panose="020B0604020202020204" pitchFamily="34" charset="0"/>
                <a:cs typeface="Arial" panose="020B0604020202020204" pitchFamily="34" charset="0"/>
              </a:rPr>
              <a:t> </a:t>
            </a:r>
            <a:r>
              <a:rPr lang="en-US" sz="5400" b="1" dirty="0">
                <a:solidFill>
                  <a:srgbClr val="00B050"/>
                </a:solidFill>
                <a:latin typeface="Arial" panose="020B0604020202020204" pitchFamily="34" charset="0"/>
                <a:cs typeface="Arial" panose="020B0604020202020204" pitchFamily="34" charset="0"/>
              </a:rPr>
              <a:t>CHƠI</a:t>
            </a:r>
          </a:p>
        </p:txBody>
      </p:sp>
      <p:sp>
        <p:nvSpPr>
          <p:cNvPr id="14" name="TextBox 13"/>
          <p:cNvSpPr txBox="1"/>
          <p:nvPr/>
        </p:nvSpPr>
        <p:spPr>
          <a:xfrm>
            <a:off x="3780931" y="2068505"/>
            <a:ext cx="540878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err="1">
                <a:ln w="11430"/>
                <a:solidFill>
                  <a:srgbClr val="FF0000"/>
                </a:solidFill>
                <a:effectLst>
                  <a:outerShdw blurRad="50800" dist="39000" dir="5460000" algn="tl">
                    <a:srgbClr val="000000">
                      <a:alpha val="38000"/>
                    </a:srgbClr>
                  </a:outerShdw>
                </a:effectLst>
                <a:uLnTx/>
                <a:uFillTx/>
                <a:latin typeface="Times New Roman" pitchFamily="18" charset="0"/>
                <a:cs typeface="Times New Roman" pitchFamily="18" charset="0"/>
              </a:rPr>
              <a:t>Em</a:t>
            </a:r>
            <a:r>
              <a:rPr kumimoji="0" lang="en-US" sz="4000" b="1" i="0" u="none" strike="noStrike" kern="0" cap="none" spc="0" normalizeH="0" baseline="0" noProof="0">
                <a:ln w="11430"/>
                <a:solidFill>
                  <a:srgbClr val="FF0000"/>
                </a:solidFill>
                <a:effectLst>
                  <a:outerShdw blurRad="50800" dist="39000" dir="5460000" algn="tl">
                    <a:srgbClr val="000000">
                      <a:alpha val="38000"/>
                    </a:srgbClr>
                  </a:outerShdw>
                </a:effectLst>
                <a:uLnTx/>
                <a:uFillTx/>
                <a:latin typeface="Times New Roman" pitchFamily="18" charset="0"/>
                <a:cs typeface="Times New Roman" pitchFamily="18" charset="0"/>
              </a:rPr>
              <a:t> là </a:t>
            </a:r>
            <a:r>
              <a:rPr kumimoji="0" lang="en-US" sz="4000" b="1" i="0" u="none" strike="noStrike" kern="0" cap="none" spc="0" normalizeH="0" baseline="0" noProof="0" err="1">
                <a:ln w="11430"/>
                <a:solidFill>
                  <a:srgbClr val="FF0000"/>
                </a:solidFill>
                <a:effectLst>
                  <a:outerShdw blurRad="50800" dist="39000" dir="5460000" algn="tl">
                    <a:srgbClr val="000000">
                      <a:alpha val="38000"/>
                    </a:srgbClr>
                  </a:outerShdw>
                </a:effectLst>
                <a:uLnTx/>
                <a:uFillTx/>
                <a:latin typeface="Times New Roman" pitchFamily="18" charset="0"/>
                <a:cs typeface="Times New Roman" pitchFamily="18" charset="0"/>
              </a:rPr>
              <a:t>phóng</a:t>
            </a:r>
            <a:r>
              <a:rPr kumimoji="0" lang="en-US" sz="4000" b="1" i="0" u="none" strike="noStrike" kern="0" cap="none" spc="0" normalizeH="0" baseline="0" noProof="0">
                <a:ln w="11430"/>
                <a:solidFill>
                  <a:srgbClr val="FF0000"/>
                </a:solidFill>
                <a:effectLst>
                  <a:outerShdw blurRad="50800" dist="39000" dir="5460000" algn="tl">
                    <a:srgbClr val="000000">
                      <a:alpha val="38000"/>
                    </a:srgbClr>
                  </a:outerShdw>
                </a:effectLst>
                <a:uLnTx/>
                <a:uFillTx/>
                <a:latin typeface="Times New Roman" pitchFamily="18" charset="0"/>
                <a:cs typeface="Times New Roman" pitchFamily="18" charset="0"/>
              </a:rPr>
              <a:t> viên nhí</a:t>
            </a:r>
            <a:endParaRPr kumimoji="0" lang="en-US" sz="4000" b="0" i="0" u="none" strike="noStrike" kern="0" cap="none" spc="0" normalizeH="0" baseline="0" noProof="0" dirty="0">
              <a:ln>
                <a:noFill/>
              </a:ln>
              <a:solidFill>
                <a:srgbClr val="FF0000"/>
              </a:solidFill>
              <a:effectLst/>
              <a:uLnTx/>
              <a:uFillTx/>
            </a:endParaRPr>
          </a:p>
        </p:txBody>
      </p:sp>
      <p:sp>
        <p:nvSpPr>
          <p:cNvPr id="15" name="TextBox 14"/>
          <p:cNvSpPr txBox="1"/>
          <p:nvPr/>
        </p:nvSpPr>
        <p:spPr>
          <a:xfrm>
            <a:off x="1155614" y="2757764"/>
            <a:ext cx="9880772" cy="12618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baseline="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Em</a:t>
            </a:r>
            <a:r>
              <a:rPr kumimoji="0" lang="en-US" sz="3600" b="1" i="0" u="none" strike="noStrike" kern="0" cap="none" spc="0" normalizeH="0" baseline="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baseline="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hãy</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đóng</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vai</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là</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một</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phóng</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viên</a:t>
            </a:r>
            <a:r>
              <a:rPr lang="en-US" sz="3600" b="1" kern="0" dirty="0">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phỏng</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vấn</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các</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bạn</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trong</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lớp</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về</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bài</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học</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hôm</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nay.</a:t>
            </a:r>
            <a:endParaRPr kumimoji="0" lang="en-US" sz="3600" b="0" i="0"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906937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fill="hold" nodeType="afterEffect">
                                  <p:stCondLst>
                                    <p:cond delay="0"/>
                                  </p:stCondLst>
                                  <p:childTnLst>
                                    <p:animRot by="21600000">
                                      <p:cBhvr>
                                        <p:cTn id="22" dur="2000" fill="hold"/>
                                        <p:tgtEl>
                                          <p:spTgt spid="9"/>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8"/>
                                        </p:tgtEl>
                                        <p:attrNameLst>
                                          <p:attrName>r</p:attrName>
                                        </p:attrNameLst>
                                      </p:cBhvr>
                                    </p:animRot>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8" presetClass="emph" presetSubtype="0" fill="hold" nodeType="afterEffect">
                                  <p:stCondLst>
                                    <p:cond delay="0"/>
                                  </p:stCondLst>
                                  <p:childTnLst>
                                    <p:animRot by="21600000">
                                      <p:cBhvr>
                                        <p:cTn id="45" dur="2000" fill="hold"/>
                                        <p:tgtEl>
                                          <p:spTgt spid="12"/>
                                        </p:tgtEl>
                                        <p:attrNameLst>
                                          <p:attrName>r</p:attrName>
                                        </p:attrNameLst>
                                      </p:cBhvr>
                                    </p:animRot>
                                  </p:childTnLst>
                                </p:cTn>
                              </p:par>
                              <p:par>
                                <p:cTn id="46" presetID="8" presetClass="emph" presetSubtype="0" fill="hold" nodeType="withEffect">
                                  <p:stCondLst>
                                    <p:cond delay="0"/>
                                  </p:stCondLst>
                                  <p:childTnLst>
                                    <p:animRot by="21600000">
                                      <p:cBhvr>
                                        <p:cTn id="47" dur="2000" fill="hold"/>
                                        <p:tgtEl>
                                          <p:spTgt spid="10"/>
                                        </p:tgtEl>
                                        <p:attrNameLst>
                                          <p:attrName>r</p:attrName>
                                        </p:attrNameLst>
                                      </p:cBhvr>
                                    </p:animRot>
                                  </p:childTnLst>
                                </p:cTn>
                              </p:par>
                              <p:par>
                                <p:cTn id="48" presetID="8" presetClass="emph" presetSubtype="0" fill="hold" nodeType="withEffect">
                                  <p:stCondLst>
                                    <p:cond delay="0"/>
                                  </p:stCondLst>
                                  <p:childTnLst>
                                    <p:animRot by="21600000">
                                      <p:cBhvr>
                                        <p:cTn id="49" dur="2000" fill="hold"/>
                                        <p:tgtEl>
                                          <p:spTgt spid="11"/>
                                        </p:tgtEl>
                                        <p:attrNameLst>
                                          <p:attrName>r</p:attrName>
                                        </p:attrNameLst>
                                      </p:cBhvr>
                                    </p:animRot>
                                  </p:childTnLst>
                                </p:cTn>
                              </p:par>
                            </p:childTnLst>
                          </p:cTn>
                        </p:par>
                        <p:par>
                          <p:cTn id="50" fill="hold">
                            <p:stCondLst>
                              <p:cond delay="6000"/>
                            </p:stCondLst>
                            <p:childTnLst>
                              <p:par>
                                <p:cTn id="51" presetID="47"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ipe(down)">
                                      <p:cBhvr>
                                        <p:cTn id="60" dur="580">
                                          <p:stCondLst>
                                            <p:cond delay="0"/>
                                          </p:stCondLst>
                                        </p:cTn>
                                        <p:tgtEl>
                                          <p:spTgt spid="3"/>
                                        </p:tgtEl>
                                      </p:cBhvr>
                                    </p:animEffect>
                                    <p:anim calcmode="lin" valueType="num">
                                      <p:cBhvr>
                                        <p:cTn id="6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6" dur="26">
                                          <p:stCondLst>
                                            <p:cond delay="650"/>
                                          </p:stCondLst>
                                        </p:cTn>
                                        <p:tgtEl>
                                          <p:spTgt spid="3"/>
                                        </p:tgtEl>
                                      </p:cBhvr>
                                      <p:to x="100000" y="60000"/>
                                    </p:animScale>
                                    <p:animScale>
                                      <p:cBhvr>
                                        <p:cTn id="67" dur="166" decel="50000">
                                          <p:stCondLst>
                                            <p:cond delay="676"/>
                                          </p:stCondLst>
                                        </p:cTn>
                                        <p:tgtEl>
                                          <p:spTgt spid="3"/>
                                        </p:tgtEl>
                                      </p:cBhvr>
                                      <p:to x="100000" y="100000"/>
                                    </p:animScale>
                                    <p:animScale>
                                      <p:cBhvr>
                                        <p:cTn id="68" dur="26">
                                          <p:stCondLst>
                                            <p:cond delay="1312"/>
                                          </p:stCondLst>
                                        </p:cTn>
                                        <p:tgtEl>
                                          <p:spTgt spid="3"/>
                                        </p:tgtEl>
                                      </p:cBhvr>
                                      <p:to x="100000" y="80000"/>
                                    </p:animScale>
                                    <p:animScale>
                                      <p:cBhvr>
                                        <p:cTn id="69" dur="166" decel="50000">
                                          <p:stCondLst>
                                            <p:cond delay="1338"/>
                                          </p:stCondLst>
                                        </p:cTn>
                                        <p:tgtEl>
                                          <p:spTgt spid="3"/>
                                        </p:tgtEl>
                                      </p:cBhvr>
                                      <p:to x="100000" y="100000"/>
                                    </p:animScale>
                                    <p:animScale>
                                      <p:cBhvr>
                                        <p:cTn id="70" dur="26">
                                          <p:stCondLst>
                                            <p:cond delay="1642"/>
                                          </p:stCondLst>
                                        </p:cTn>
                                        <p:tgtEl>
                                          <p:spTgt spid="3"/>
                                        </p:tgtEl>
                                      </p:cBhvr>
                                      <p:to x="100000" y="90000"/>
                                    </p:animScale>
                                    <p:animScale>
                                      <p:cBhvr>
                                        <p:cTn id="71" dur="166" decel="50000">
                                          <p:stCondLst>
                                            <p:cond delay="1668"/>
                                          </p:stCondLst>
                                        </p:cTn>
                                        <p:tgtEl>
                                          <p:spTgt spid="3"/>
                                        </p:tgtEl>
                                      </p:cBhvr>
                                      <p:to x="100000" y="100000"/>
                                    </p:animScale>
                                    <p:animScale>
                                      <p:cBhvr>
                                        <p:cTn id="72" dur="26">
                                          <p:stCondLst>
                                            <p:cond delay="1808"/>
                                          </p:stCondLst>
                                        </p:cTn>
                                        <p:tgtEl>
                                          <p:spTgt spid="3"/>
                                        </p:tgtEl>
                                      </p:cBhvr>
                                      <p:to x="100000" y="95000"/>
                                    </p:animScale>
                                    <p:animScale>
                                      <p:cBhvr>
                                        <p:cTn id="73" dur="166" decel="50000">
                                          <p:stCondLst>
                                            <p:cond delay="1834"/>
                                          </p:stCondLst>
                                        </p:cTn>
                                        <p:tgtEl>
                                          <p:spTgt spid="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图片 9">
            <a:extLst>
              <a:ext uri="{FF2B5EF4-FFF2-40B4-BE49-F238E27FC236}">
                <a16:creationId xmlns:a16="http://schemas.microsoft.com/office/drawing/2014/main" id="{4B98074D-8F4E-4D39-8483-8608E116E5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5" name="图片 49">
            <a:extLst>
              <a:ext uri="{FF2B5EF4-FFF2-40B4-BE49-F238E27FC236}">
                <a16:creationId xmlns:a16="http://schemas.microsoft.com/office/drawing/2014/main" id="{783893EC-82A8-4083-8E57-05A3F9273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2829" y="4067426"/>
            <a:ext cx="3227369" cy="3227369"/>
          </a:xfrm>
          <a:prstGeom prst="rect">
            <a:avLst/>
          </a:prstGeom>
        </p:spPr>
      </p:pic>
      <p:pic>
        <p:nvPicPr>
          <p:cNvPr id="6" name="图片 25">
            <a:extLst>
              <a:ext uri="{FF2B5EF4-FFF2-40B4-BE49-F238E27FC236}">
                <a16:creationId xmlns:a16="http://schemas.microsoft.com/office/drawing/2014/main" id="{A21FBE44-88E2-4E94-BC53-6EE7BA26D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62008" y="3793433"/>
            <a:ext cx="4400891" cy="3063922"/>
          </a:xfrm>
          <a:prstGeom prst="rect">
            <a:avLst/>
          </a:prstGeom>
        </p:spPr>
      </p:pic>
      <p:pic>
        <p:nvPicPr>
          <p:cNvPr id="7" name="图片 13"/>
          <p:cNvPicPr>
            <a:picLocks noChangeAspect="1"/>
          </p:cNvPicPr>
          <p:nvPr/>
        </p:nvPicPr>
        <p:blipFill>
          <a:blip r:embed="rId5"/>
          <a:stretch>
            <a:fillRect/>
          </a:stretch>
        </p:blipFill>
        <p:spPr>
          <a:xfrm>
            <a:off x="4673795" y="304130"/>
            <a:ext cx="973039" cy="949774"/>
          </a:xfrm>
          <a:prstGeom prst="rect">
            <a:avLst/>
          </a:prstGeom>
        </p:spPr>
      </p:pic>
      <p:pic>
        <p:nvPicPr>
          <p:cNvPr id="8" name="图片 13"/>
          <p:cNvPicPr>
            <a:picLocks noChangeAspect="1"/>
          </p:cNvPicPr>
          <p:nvPr/>
        </p:nvPicPr>
        <p:blipFill>
          <a:blip r:embed="rId5"/>
          <a:stretch>
            <a:fillRect/>
          </a:stretch>
        </p:blipFill>
        <p:spPr>
          <a:xfrm>
            <a:off x="360626" y="398860"/>
            <a:ext cx="1375887" cy="1342989"/>
          </a:xfrm>
          <a:prstGeom prst="rect">
            <a:avLst/>
          </a:prstGeom>
        </p:spPr>
      </p:pic>
      <p:pic>
        <p:nvPicPr>
          <p:cNvPr id="9" name="图片 13"/>
          <p:cNvPicPr>
            <a:picLocks noChangeAspect="1"/>
          </p:cNvPicPr>
          <p:nvPr/>
        </p:nvPicPr>
        <p:blipFill>
          <a:blip r:embed="rId5"/>
          <a:stretch>
            <a:fillRect/>
          </a:stretch>
        </p:blipFill>
        <p:spPr>
          <a:xfrm>
            <a:off x="10959921" y="683414"/>
            <a:ext cx="664777" cy="648882"/>
          </a:xfrm>
          <a:prstGeom prst="rect">
            <a:avLst/>
          </a:prstGeom>
        </p:spPr>
      </p:pic>
      <p:pic>
        <p:nvPicPr>
          <p:cNvPr id="10" name="图片 13"/>
          <p:cNvPicPr>
            <a:picLocks noChangeAspect="1"/>
          </p:cNvPicPr>
          <p:nvPr/>
        </p:nvPicPr>
        <p:blipFill>
          <a:blip r:embed="rId5"/>
          <a:stretch>
            <a:fillRect/>
          </a:stretch>
        </p:blipFill>
        <p:spPr>
          <a:xfrm>
            <a:off x="2357579" y="2242404"/>
            <a:ext cx="751381" cy="733416"/>
          </a:xfrm>
          <a:prstGeom prst="rect">
            <a:avLst/>
          </a:prstGeom>
        </p:spPr>
      </p:pic>
      <p:pic>
        <p:nvPicPr>
          <p:cNvPr id="11" name="图片 13"/>
          <p:cNvPicPr>
            <a:picLocks noChangeAspect="1"/>
          </p:cNvPicPr>
          <p:nvPr/>
        </p:nvPicPr>
        <p:blipFill>
          <a:blip r:embed="rId5"/>
          <a:stretch>
            <a:fillRect/>
          </a:stretch>
        </p:blipFill>
        <p:spPr>
          <a:xfrm>
            <a:off x="10138896" y="4247209"/>
            <a:ext cx="535307" cy="522508"/>
          </a:xfrm>
          <a:prstGeom prst="rect">
            <a:avLst/>
          </a:prstGeom>
        </p:spPr>
      </p:pic>
      <p:pic>
        <p:nvPicPr>
          <p:cNvPr id="12" name="图片 13"/>
          <p:cNvPicPr>
            <a:picLocks noChangeAspect="1"/>
          </p:cNvPicPr>
          <p:nvPr/>
        </p:nvPicPr>
        <p:blipFill>
          <a:blip r:embed="rId5"/>
          <a:stretch>
            <a:fillRect/>
          </a:stretch>
        </p:blipFill>
        <p:spPr>
          <a:xfrm>
            <a:off x="8679767" y="113098"/>
            <a:ext cx="1168750" cy="1140806"/>
          </a:xfrm>
          <a:prstGeom prst="rect">
            <a:avLst/>
          </a:prstGeom>
        </p:spPr>
      </p:pic>
      <p:pic>
        <p:nvPicPr>
          <p:cNvPr id="13" name="图片 6"/>
          <p:cNvPicPr>
            <a:picLocks noChangeAspect="1"/>
          </p:cNvPicPr>
          <p:nvPr/>
        </p:nvPicPr>
        <p:blipFill>
          <a:blip r:embed="rId6"/>
          <a:stretch>
            <a:fillRect/>
          </a:stretch>
        </p:blipFill>
        <p:spPr>
          <a:xfrm>
            <a:off x="75027" y="52431"/>
            <a:ext cx="12041945" cy="6752492"/>
          </a:xfrm>
          <a:prstGeom prst="rect">
            <a:avLst/>
          </a:prstGeom>
        </p:spPr>
      </p:pic>
      <p:grpSp>
        <p:nvGrpSpPr>
          <p:cNvPr id="14" name="组合 3"/>
          <p:cNvGrpSpPr/>
          <p:nvPr/>
        </p:nvGrpSpPr>
        <p:grpSpPr>
          <a:xfrm>
            <a:off x="-395969" y="-2947379"/>
            <a:ext cx="6930389" cy="7294296"/>
            <a:chOff x="839486" y="-718234"/>
            <a:chExt cx="5574171" cy="5418189"/>
          </a:xfrm>
          <a:solidFill>
            <a:srgbClr val="FFC000"/>
          </a:solidFill>
        </p:grpSpPr>
        <p:sp>
          <p:nvSpPr>
            <p:cNvPr id="15" name="椭圆 8"/>
            <p:cNvSpPr/>
            <p:nvPr/>
          </p:nvSpPr>
          <p:spPr>
            <a:xfrm>
              <a:off x="1346706" y="-366996"/>
              <a:ext cx="5066951" cy="5066951"/>
            </a:xfrm>
            <a:prstGeom prst="ellipse">
              <a:avLst/>
            </a:prstGeom>
            <a:solidFill>
              <a:srgbClr val="FFFF00"/>
            </a:solidFill>
            <a:ln w="12700" cap="flat" cmpd="sng" algn="ctr">
              <a:noFill/>
              <a:prstDash val="solid"/>
              <a:miter lim="800000"/>
            </a:ln>
            <a:effectLst>
              <a:outerShdw blurRad="50800" dist="38100" dir="2700000" algn="tl" rotWithShape="0">
                <a:srgbClr val="000000">
                  <a:lumMod val="75000"/>
                  <a:lumOff val="2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cs typeface="+mn-cs"/>
              </a:endParaRPr>
            </a:p>
          </p:txBody>
        </p:sp>
        <p:sp>
          <p:nvSpPr>
            <p:cNvPr id="16" name="椭圆 7"/>
            <p:cNvSpPr/>
            <p:nvPr/>
          </p:nvSpPr>
          <p:spPr>
            <a:xfrm>
              <a:off x="1082387" y="-525443"/>
              <a:ext cx="5066951" cy="5066951"/>
            </a:xfrm>
            <a:prstGeom prst="ellipse">
              <a:avLst/>
            </a:prstGeom>
            <a:solidFill>
              <a:srgbClr val="FFFF99"/>
            </a:solidFill>
            <a:ln w="12700" cap="flat" cmpd="sng" algn="ctr">
              <a:noFill/>
              <a:prstDash val="solid"/>
              <a:miter lim="800000"/>
            </a:ln>
            <a:effectLst>
              <a:outerShdw blurRad="50800" dist="38100" dir="2700000" algn="tl" rotWithShape="0">
                <a:srgbClr val="000000">
                  <a:lumMod val="75000"/>
                  <a:lumOff val="2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cs typeface="+mn-cs"/>
              </a:endParaRPr>
            </a:p>
          </p:txBody>
        </p:sp>
        <p:sp>
          <p:nvSpPr>
            <p:cNvPr id="17" name="椭圆 2"/>
            <p:cNvSpPr/>
            <p:nvPr/>
          </p:nvSpPr>
          <p:spPr>
            <a:xfrm>
              <a:off x="839486" y="-718234"/>
              <a:ext cx="5081127" cy="5063301"/>
            </a:xfrm>
            <a:prstGeom prst="ellipse">
              <a:avLst/>
            </a:prstGeom>
            <a:solidFill>
              <a:schemeClr val="bg1"/>
            </a:solidFill>
            <a:ln w="12700" cap="flat" cmpd="sng" algn="ctr">
              <a:noFill/>
              <a:prstDash val="solid"/>
              <a:miter lim="800000"/>
            </a:ln>
            <a:effectLst>
              <a:outerShdw blurRad="50800" dist="38100" dir="2700000" algn="tl" rotWithShape="0">
                <a:srgbClr val="000000">
                  <a:lumMod val="75000"/>
                  <a:lumOff val="2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cs typeface="+mn-cs"/>
              </a:endParaRPr>
            </a:p>
          </p:txBody>
        </p:sp>
      </p:grpSp>
      <p:sp>
        <p:nvSpPr>
          <p:cNvPr id="18" name="Oval 17">
            <a:extLst>
              <a:ext uri="{FF2B5EF4-FFF2-40B4-BE49-F238E27FC236}">
                <a16:creationId xmlns:a16="http://schemas.microsoft.com/office/drawing/2014/main" id="{447B568D-514A-4B60-A733-6E19F4061B1A}"/>
              </a:ext>
            </a:extLst>
          </p:cNvPr>
          <p:cNvSpPr/>
          <p:nvPr/>
        </p:nvSpPr>
        <p:spPr>
          <a:xfrm>
            <a:off x="6978281" y="1041773"/>
            <a:ext cx="4694830" cy="4463116"/>
          </a:xfrm>
          <a:prstGeom prst="ellipse">
            <a:avLst/>
          </a:prstGeom>
          <a:solidFill>
            <a:schemeClr val="bg1"/>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等线" panose="020F0502020204030204"/>
              <a:ea typeface="+mn-ea"/>
              <a:cs typeface="+mn-cs"/>
            </a:endParaRPr>
          </a:p>
        </p:txBody>
      </p:sp>
      <p:sp>
        <p:nvSpPr>
          <p:cNvPr id="19" name="Text Box 8">
            <a:extLst>
              <a:ext uri="{FF2B5EF4-FFF2-40B4-BE49-F238E27FC236}">
                <a16:creationId xmlns:a16="http://schemas.microsoft.com/office/drawing/2014/main" id="{02C5F56B-DC39-45A4-A911-C39A296868F7}"/>
              </a:ext>
            </a:extLst>
          </p:cNvPr>
          <p:cNvSpPr txBox="1">
            <a:spLocks noChangeArrowheads="1"/>
          </p:cNvSpPr>
          <p:nvPr/>
        </p:nvSpPr>
        <p:spPr bwMode="auto">
          <a:xfrm>
            <a:off x="7038165" y="2269052"/>
            <a:ext cx="453756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406400"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x-none" sz="3200" b="1" dirty="0" err="1">
                <a:solidFill>
                  <a:srgbClr val="002060"/>
                </a:solidFill>
              </a:rPr>
              <a:t>Về</a:t>
            </a:r>
            <a:r>
              <a:rPr lang="en-US" altLang="x-none" sz="3200" b="1" dirty="0">
                <a:solidFill>
                  <a:srgbClr val="002060"/>
                </a:solidFill>
              </a:rPr>
              <a:t> </a:t>
            </a:r>
            <a:r>
              <a:rPr lang="en-US" altLang="x-none" sz="3200" b="1" dirty="0" err="1">
                <a:solidFill>
                  <a:srgbClr val="002060"/>
                </a:solidFill>
              </a:rPr>
              <a:t>nhà</a:t>
            </a:r>
            <a:r>
              <a:rPr lang="en-US" altLang="x-none" sz="3200" b="1" dirty="0">
                <a:solidFill>
                  <a:srgbClr val="002060"/>
                </a:solidFill>
              </a:rPr>
              <a:t> </a:t>
            </a:r>
            <a:r>
              <a:rPr lang="en-US" altLang="x-none" sz="3200" b="1" dirty="0" err="1">
                <a:solidFill>
                  <a:srgbClr val="002060"/>
                </a:solidFill>
              </a:rPr>
              <a:t>sưu</a:t>
            </a:r>
            <a:r>
              <a:rPr lang="en-US" altLang="x-none" sz="3200" b="1" dirty="0">
                <a:solidFill>
                  <a:srgbClr val="002060"/>
                </a:solidFill>
              </a:rPr>
              <a:t> </a:t>
            </a:r>
            <a:r>
              <a:rPr lang="en-US" altLang="x-none" sz="3200" b="1" dirty="0" err="1">
                <a:solidFill>
                  <a:srgbClr val="002060"/>
                </a:solidFill>
              </a:rPr>
              <a:t>tầm</a:t>
            </a:r>
            <a:r>
              <a:rPr lang="en-US" altLang="x-none" sz="3200" b="1" dirty="0">
                <a:solidFill>
                  <a:srgbClr val="002060"/>
                </a:solidFill>
              </a:rPr>
              <a:t> </a:t>
            </a:r>
            <a:r>
              <a:rPr lang="en-US" altLang="x-none" sz="3200" b="1" dirty="0" err="1">
                <a:solidFill>
                  <a:srgbClr val="002060"/>
                </a:solidFill>
              </a:rPr>
              <a:t>tranh</a:t>
            </a:r>
            <a:r>
              <a:rPr lang="en-US" altLang="x-none" sz="3200" b="1" dirty="0">
                <a:solidFill>
                  <a:srgbClr val="002060"/>
                </a:solidFill>
              </a:rPr>
              <a:t> </a:t>
            </a:r>
            <a:r>
              <a:rPr lang="en-US" altLang="x-none" sz="3200" b="1" dirty="0" err="1">
                <a:solidFill>
                  <a:srgbClr val="002060"/>
                </a:solidFill>
              </a:rPr>
              <a:t>ảnh</a:t>
            </a:r>
            <a:r>
              <a:rPr lang="en-US" altLang="x-none" sz="3200" b="1" dirty="0">
                <a:solidFill>
                  <a:srgbClr val="002060"/>
                </a:solidFill>
              </a:rPr>
              <a:t>, </a:t>
            </a:r>
            <a:r>
              <a:rPr lang="en-US" altLang="x-none" sz="3200" b="1" dirty="0" err="1">
                <a:solidFill>
                  <a:srgbClr val="002060"/>
                </a:solidFill>
              </a:rPr>
              <a:t>các</a:t>
            </a:r>
            <a:r>
              <a:rPr lang="en-US" altLang="x-none" sz="3200" b="1" dirty="0">
                <a:solidFill>
                  <a:srgbClr val="002060"/>
                </a:solidFill>
              </a:rPr>
              <a:t> </a:t>
            </a:r>
            <a:r>
              <a:rPr lang="en-US" altLang="x-none" sz="3200" b="1" dirty="0" err="1">
                <a:solidFill>
                  <a:srgbClr val="002060"/>
                </a:solidFill>
              </a:rPr>
              <a:t>bài</a:t>
            </a:r>
            <a:r>
              <a:rPr lang="en-US" altLang="x-none" sz="3200" b="1" dirty="0">
                <a:solidFill>
                  <a:srgbClr val="002060"/>
                </a:solidFill>
              </a:rPr>
              <a:t> </a:t>
            </a:r>
            <a:r>
              <a:rPr lang="en-US" altLang="x-none" sz="3200" b="1" dirty="0" err="1">
                <a:solidFill>
                  <a:srgbClr val="002060"/>
                </a:solidFill>
              </a:rPr>
              <a:t>thơ</a:t>
            </a:r>
            <a:r>
              <a:rPr lang="en-US" altLang="x-none" sz="3200" b="1" dirty="0">
                <a:solidFill>
                  <a:srgbClr val="002060"/>
                </a:solidFill>
              </a:rPr>
              <a:t>, </a:t>
            </a:r>
            <a:r>
              <a:rPr lang="en-US" altLang="x-none" sz="3200" b="1" dirty="0" err="1">
                <a:solidFill>
                  <a:srgbClr val="002060"/>
                </a:solidFill>
              </a:rPr>
              <a:t>bài</a:t>
            </a:r>
            <a:r>
              <a:rPr lang="en-US" altLang="x-none" sz="3200" b="1" dirty="0">
                <a:solidFill>
                  <a:srgbClr val="002060"/>
                </a:solidFill>
              </a:rPr>
              <a:t> </a:t>
            </a:r>
            <a:r>
              <a:rPr lang="en-US" altLang="x-none" sz="3200" b="1" dirty="0" err="1">
                <a:solidFill>
                  <a:srgbClr val="002060"/>
                </a:solidFill>
              </a:rPr>
              <a:t>hát</a:t>
            </a:r>
            <a:r>
              <a:rPr lang="en-US" altLang="x-none" sz="3200" b="1" dirty="0">
                <a:solidFill>
                  <a:srgbClr val="002060"/>
                </a:solidFill>
              </a:rPr>
              <a:t>,… ca </a:t>
            </a:r>
            <a:r>
              <a:rPr lang="en-US" altLang="x-none" sz="3200" b="1" dirty="0" err="1">
                <a:solidFill>
                  <a:srgbClr val="002060"/>
                </a:solidFill>
              </a:rPr>
              <a:t>ngợi</a:t>
            </a:r>
            <a:r>
              <a:rPr lang="en-US" altLang="x-none" sz="3200" b="1" dirty="0">
                <a:solidFill>
                  <a:srgbClr val="002060"/>
                </a:solidFill>
              </a:rPr>
              <a:t> </a:t>
            </a:r>
            <a:r>
              <a:rPr lang="en-US" altLang="x-none" sz="3200" b="1" dirty="0" err="1">
                <a:solidFill>
                  <a:srgbClr val="002060"/>
                </a:solidFill>
              </a:rPr>
              <a:t>người</a:t>
            </a:r>
            <a:r>
              <a:rPr lang="en-US" altLang="x-none" sz="3200" b="1" dirty="0">
                <a:solidFill>
                  <a:srgbClr val="002060"/>
                </a:solidFill>
              </a:rPr>
              <a:t> </a:t>
            </a:r>
            <a:r>
              <a:rPr lang="en-US" altLang="x-none" sz="3200" b="1" dirty="0" err="1">
                <a:solidFill>
                  <a:srgbClr val="002060"/>
                </a:solidFill>
              </a:rPr>
              <a:t>phụ</a:t>
            </a:r>
            <a:r>
              <a:rPr lang="en-US" altLang="x-none" sz="3200" b="1" dirty="0">
                <a:solidFill>
                  <a:srgbClr val="002060"/>
                </a:solidFill>
              </a:rPr>
              <a:t> </a:t>
            </a:r>
            <a:r>
              <a:rPr lang="en-US" altLang="x-none" sz="3200" b="1" dirty="0" err="1">
                <a:solidFill>
                  <a:srgbClr val="002060"/>
                </a:solidFill>
              </a:rPr>
              <a:t>nữ</a:t>
            </a:r>
            <a:r>
              <a:rPr lang="en-US" altLang="x-none" sz="3200" b="1" dirty="0">
                <a:solidFill>
                  <a:srgbClr val="002060"/>
                </a:solidFill>
              </a:rPr>
              <a:t>.</a:t>
            </a:r>
          </a:p>
        </p:txBody>
      </p:sp>
      <p:sp>
        <p:nvSpPr>
          <p:cNvPr id="21" name="Rectangle 20"/>
          <p:cNvSpPr/>
          <p:nvPr/>
        </p:nvSpPr>
        <p:spPr>
          <a:xfrm>
            <a:off x="978029" y="683414"/>
            <a:ext cx="4009432" cy="1446550"/>
          </a:xfrm>
          <a:prstGeom prst="rect">
            <a:avLst/>
          </a:prstGeom>
          <a:noFill/>
        </p:spPr>
        <p:txBody>
          <a:bodyPr wrap="none" lIns="91440" tIns="45720" rIns="91440" bIns="45720">
            <a:spAutoFit/>
          </a:bodyPr>
          <a:lstStyle/>
          <a:p>
            <a:pPr algn="ctr"/>
            <a:r>
              <a:rPr lang="en-US" sz="8800" b="1" dirty="0" err="1">
                <a:ln w="22225">
                  <a:solidFill>
                    <a:srgbClr val="002060"/>
                  </a:solidFill>
                  <a:prstDash val="solid"/>
                </a:ln>
                <a:solidFill>
                  <a:srgbClr val="002060"/>
                </a:solidFill>
                <a:latin typeface="Arial" panose="020B0604020202020204" pitchFamily="34" charset="0"/>
                <a:cs typeface="Arial" panose="020B0604020202020204" pitchFamily="34" charset="0"/>
              </a:rPr>
              <a:t>Dặn</a:t>
            </a:r>
            <a:r>
              <a:rPr lang="en-US" sz="8800" b="1" dirty="0">
                <a:ln w="22225">
                  <a:solidFill>
                    <a:srgbClr val="002060"/>
                  </a:solidFill>
                  <a:prstDash val="solid"/>
                </a:ln>
                <a:solidFill>
                  <a:srgbClr val="002060"/>
                </a:solidFill>
                <a:latin typeface="Arial" panose="020B0604020202020204" pitchFamily="34" charset="0"/>
                <a:cs typeface="Arial" panose="020B0604020202020204" pitchFamily="34" charset="0"/>
              </a:rPr>
              <a:t> </a:t>
            </a:r>
            <a:r>
              <a:rPr lang="en-US" sz="8800" b="1" dirty="0" err="1">
                <a:ln w="22225">
                  <a:solidFill>
                    <a:srgbClr val="002060"/>
                  </a:solidFill>
                  <a:prstDash val="solid"/>
                </a:ln>
                <a:solidFill>
                  <a:srgbClr val="002060"/>
                </a:solidFill>
                <a:latin typeface="Arial" panose="020B0604020202020204" pitchFamily="34" charset="0"/>
                <a:cs typeface="Arial" panose="020B0604020202020204" pitchFamily="34" charset="0"/>
              </a:rPr>
              <a:t>dò</a:t>
            </a:r>
            <a:endParaRPr lang="en-US" sz="8800" b="1" dirty="0">
              <a:ln w="22225">
                <a:solidFill>
                  <a:srgbClr val="002060"/>
                </a:solidFill>
                <a:prstDash val="solid"/>
              </a:ln>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001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fill="hold" nodeType="afterEffect">
                                  <p:stCondLst>
                                    <p:cond delay="0"/>
                                  </p:stCondLst>
                                  <p:childTnLst>
                                    <p:animRot by="21600000">
                                      <p:cBhvr>
                                        <p:cTn id="22" dur="2000" fill="hold"/>
                                        <p:tgtEl>
                                          <p:spTgt spid="9"/>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8"/>
                                        </p:tgtEl>
                                        <p:attrNameLst>
                                          <p:attrName>r</p:attrName>
                                        </p:attrNameLst>
                                      </p:cBhvr>
                                    </p:animRot>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8" presetClass="emph" presetSubtype="0" fill="hold" nodeType="afterEffect">
                                  <p:stCondLst>
                                    <p:cond delay="0"/>
                                  </p:stCondLst>
                                  <p:childTnLst>
                                    <p:animRot by="21600000">
                                      <p:cBhvr>
                                        <p:cTn id="45" dur="2000" fill="hold"/>
                                        <p:tgtEl>
                                          <p:spTgt spid="12"/>
                                        </p:tgtEl>
                                        <p:attrNameLst>
                                          <p:attrName>r</p:attrName>
                                        </p:attrNameLst>
                                      </p:cBhvr>
                                    </p:animRot>
                                  </p:childTnLst>
                                </p:cTn>
                              </p:par>
                              <p:par>
                                <p:cTn id="46" presetID="8" presetClass="emph" presetSubtype="0" fill="hold" nodeType="withEffect">
                                  <p:stCondLst>
                                    <p:cond delay="0"/>
                                  </p:stCondLst>
                                  <p:childTnLst>
                                    <p:animRot by="21600000">
                                      <p:cBhvr>
                                        <p:cTn id="47" dur="2000" fill="hold"/>
                                        <p:tgtEl>
                                          <p:spTgt spid="10"/>
                                        </p:tgtEl>
                                        <p:attrNameLst>
                                          <p:attrName>r</p:attrName>
                                        </p:attrNameLst>
                                      </p:cBhvr>
                                    </p:animRot>
                                  </p:childTnLst>
                                </p:cTn>
                              </p:par>
                              <p:par>
                                <p:cTn id="48" presetID="8" presetClass="emph" presetSubtype="0" fill="hold" nodeType="withEffect">
                                  <p:stCondLst>
                                    <p:cond delay="0"/>
                                  </p:stCondLst>
                                  <p:childTnLst>
                                    <p:animRot by="21600000">
                                      <p:cBhvr>
                                        <p:cTn id="49" dur="2000" fill="hold"/>
                                        <p:tgtEl>
                                          <p:spTgt spid="11"/>
                                        </p:tgtEl>
                                        <p:attrNameLst>
                                          <p:attrName>r</p:attrName>
                                        </p:attrNameLst>
                                      </p:cBhvr>
                                    </p:animRot>
                                  </p:childTnLst>
                                </p:cTn>
                              </p:par>
                            </p:childTnLst>
                          </p:cTn>
                        </p:par>
                        <p:par>
                          <p:cTn id="50" fill="hold">
                            <p:stCondLst>
                              <p:cond delay="6000"/>
                            </p:stCondLst>
                            <p:childTnLst>
                              <p:par>
                                <p:cTn id="51" presetID="47"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fltVal val="0"/>
                                          </p:val>
                                        </p:tav>
                                        <p:tav tm="100000">
                                          <p:val>
                                            <p:strVal val="#ppt_h"/>
                                          </p:val>
                                        </p:tav>
                                      </p:tavLst>
                                    </p:anim>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endParaRPr lang="en-US"/>
          </a:p>
        </p:txBody>
      </p:sp>
      <p:sp>
        <p:nvSpPr>
          <p:cNvPr id="3" name="Content Placeholder 2"/>
          <p:cNvSpPr>
            <a:spLocks noGrp="1"/>
          </p:cNvSpPr>
          <p:nvPr>
            <p:ph idx="1"/>
          </p:nvPr>
        </p:nvSpPr>
        <p:spPr>
          <a:xfrm>
            <a:off x="838200" y="1825625"/>
            <a:ext cx="10515600" cy="4351338"/>
          </a:xfrm>
        </p:spPr>
        <p:txBody>
          <a:bodyPr/>
          <a:lstStyle/>
          <a:p>
            <a:endParaRPr lang="en-US"/>
          </a:p>
        </p:txBody>
      </p:sp>
      <p:pic>
        <p:nvPicPr>
          <p:cNvPr id="4" name="图片 9">
            <a:extLst>
              <a:ext uri="{FF2B5EF4-FFF2-40B4-BE49-F238E27FC236}">
                <a16:creationId xmlns:a16="http://schemas.microsoft.com/office/drawing/2014/main" id="{4B98074D-8F4E-4D39-8483-8608E116E5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11" name="图片 13"/>
          <p:cNvPicPr>
            <a:picLocks noChangeAspect="1"/>
          </p:cNvPicPr>
          <p:nvPr/>
        </p:nvPicPr>
        <p:blipFill>
          <a:blip r:embed="rId3"/>
          <a:stretch>
            <a:fillRect/>
          </a:stretch>
        </p:blipFill>
        <p:spPr>
          <a:xfrm>
            <a:off x="10138896" y="4247209"/>
            <a:ext cx="535307" cy="522508"/>
          </a:xfrm>
          <a:prstGeom prst="rect">
            <a:avLst/>
          </a:prstGeom>
        </p:spPr>
      </p:pic>
      <p:pic>
        <p:nvPicPr>
          <p:cNvPr id="13" name="图片 6"/>
          <p:cNvPicPr>
            <a:picLocks noChangeAspect="1"/>
          </p:cNvPicPr>
          <p:nvPr/>
        </p:nvPicPr>
        <p:blipFill>
          <a:blip r:embed="rId4"/>
          <a:stretch>
            <a:fillRect/>
          </a:stretch>
        </p:blipFill>
        <p:spPr>
          <a:xfrm>
            <a:off x="0" y="0"/>
            <a:ext cx="12041945" cy="6752492"/>
          </a:xfrm>
          <a:prstGeom prst="rect">
            <a:avLst/>
          </a:prstGeom>
        </p:spPr>
      </p:pic>
      <p:pic>
        <p:nvPicPr>
          <p:cNvPr id="14" name="图片 13"/>
          <p:cNvPicPr>
            <a:picLocks noChangeAspect="1"/>
          </p:cNvPicPr>
          <p:nvPr/>
        </p:nvPicPr>
        <p:blipFill>
          <a:blip r:embed="rId3"/>
          <a:stretch>
            <a:fillRect/>
          </a:stretch>
        </p:blipFill>
        <p:spPr>
          <a:xfrm>
            <a:off x="4660181" y="304130"/>
            <a:ext cx="973039" cy="949774"/>
          </a:xfrm>
          <a:prstGeom prst="rect">
            <a:avLst/>
          </a:prstGeom>
        </p:spPr>
      </p:pic>
      <p:pic>
        <p:nvPicPr>
          <p:cNvPr id="15" name="图片 13"/>
          <p:cNvPicPr>
            <a:picLocks noChangeAspect="1"/>
          </p:cNvPicPr>
          <p:nvPr/>
        </p:nvPicPr>
        <p:blipFill>
          <a:blip r:embed="rId3"/>
          <a:stretch>
            <a:fillRect/>
          </a:stretch>
        </p:blipFill>
        <p:spPr>
          <a:xfrm>
            <a:off x="360626" y="398860"/>
            <a:ext cx="1375887" cy="1342989"/>
          </a:xfrm>
          <a:prstGeom prst="rect">
            <a:avLst/>
          </a:prstGeom>
        </p:spPr>
      </p:pic>
      <p:pic>
        <p:nvPicPr>
          <p:cNvPr id="16" name="图片 13"/>
          <p:cNvPicPr>
            <a:picLocks noChangeAspect="1"/>
          </p:cNvPicPr>
          <p:nvPr/>
        </p:nvPicPr>
        <p:blipFill>
          <a:blip r:embed="rId3"/>
          <a:stretch>
            <a:fillRect/>
          </a:stretch>
        </p:blipFill>
        <p:spPr>
          <a:xfrm>
            <a:off x="11142707" y="1060359"/>
            <a:ext cx="514938" cy="502626"/>
          </a:xfrm>
          <a:prstGeom prst="rect">
            <a:avLst/>
          </a:prstGeom>
        </p:spPr>
      </p:pic>
      <p:pic>
        <p:nvPicPr>
          <p:cNvPr id="17" name="图片 13"/>
          <p:cNvPicPr>
            <a:picLocks noChangeAspect="1"/>
          </p:cNvPicPr>
          <p:nvPr/>
        </p:nvPicPr>
        <p:blipFill>
          <a:blip r:embed="rId3"/>
          <a:stretch>
            <a:fillRect/>
          </a:stretch>
        </p:blipFill>
        <p:spPr>
          <a:xfrm>
            <a:off x="2343965" y="2242404"/>
            <a:ext cx="751381" cy="733416"/>
          </a:xfrm>
          <a:prstGeom prst="rect">
            <a:avLst/>
          </a:prstGeom>
        </p:spPr>
      </p:pic>
      <p:pic>
        <p:nvPicPr>
          <p:cNvPr id="18" name="图片 13"/>
          <p:cNvPicPr>
            <a:picLocks noChangeAspect="1"/>
          </p:cNvPicPr>
          <p:nvPr/>
        </p:nvPicPr>
        <p:blipFill>
          <a:blip r:embed="rId3"/>
          <a:stretch>
            <a:fillRect/>
          </a:stretch>
        </p:blipFill>
        <p:spPr>
          <a:xfrm>
            <a:off x="8679767" y="113098"/>
            <a:ext cx="1168750" cy="1140806"/>
          </a:xfrm>
          <a:prstGeom prst="rect">
            <a:avLst/>
          </a:prstGeom>
        </p:spPr>
      </p:pic>
      <p:pic>
        <p:nvPicPr>
          <p:cNvPr id="19" name="图片 25">
            <a:extLst>
              <a:ext uri="{FF2B5EF4-FFF2-40B4-BE49-F238E27FC236}">
                <a16:creationId xmlns:a16="http://schemas.microsoft.com/office/drawing/2014/main" id="{A21FBE44-88E2-4E94-BC53-6EE7BA26D0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950389" y="4461427"/>
            <a:ext cx="3585683" cy="2496370"/>
          </a:xfrm>
          <a:prstGeom prst="rect">
            <a:avLst/>
          </a:prstGeom>
        </p:spPr>
      </p:pic>
      <p:sp>
        <p:nvSpPr>
          <p:cNvPr id="20" name="云形 8"/>
          <p:cNvSpPr/>
          <p:nvPr/>
        </p:nvSpPr>
        <p:spPr bwMode="auto">
          <a:xfrm rot="153940">
            <a:off x="840664" y="929038"/>
            <a:ext cx="10517733" cy="2892238"/>
          </a:xfrm>
          <a:prstGeom prst="cloud">
            <a:avLst/>
          </a:prstGeom>
          <a:solidFill>
            <a:srgbClr val="FFFFFF"/>
          </a:solidFill>
          <a:ln w="9525" cap="flat" cmpd="sng" algn="ctr">
            <a:solidFill>
              <a:srgbClr val="76A1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buFont typeface="Arial" panose="020B0604020202020204" pitchFamily="34" charset="0"/>
              <a:buNone/>
            </a:pPr>
            <a:endParaRPr lang="zh-CN" altLang="en-US" sz="2400">
              <a:solidFill>
                <a:srgbClr val="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1" name="Picture 20">
            <a:extLst>
              <a:ext uri="{FF2B5EF4-FFF2-40B4-BE49-F238E27FC236}">
                <a16:creationId xmlns:a16="http://schemas.microsoft.com/office/drawing/2014/main" id="{9242E048-C283-4DA5-88D7-3A6C84099E6D}"/>
              </a:ext>
            </a:extLst>
          </p:cNvPr>
          <p:cNvPicPr>
            <a:picLocks noChangeAspect="1"/>
          </p:cNvPicPr>
          <p:nvPr/>
        </p:nvPicPr>
        <p:blipFill>
          <a:blip r:embed="rId6"/>
          <a:stretch>
            <a:fillRect/>
          </a:stretch>
        </p:blipFill>
        <p:spPr>
          <a:xfrm>
            <a:off x="1262800" y="1027906"/>
            <a:ext cx="10360603" cy="2898981"/>
          </a:xfrm>
          <a:prstGeom prst="rect">
            <a:avLst/>
          </a:prstGeom>
        </p:spPr>
      </p:pic>
      <p:pic>
        <p:nvPicPr>
          <p:cNvPr id="22" name="图片 13"/>
          <p:cNvPicPr>
            <a:picLocks noChangeAspect="1"/>
          </p:cNvPicPr>
          <p:nvPr/>
        </p:nvPicPr>
        <p:blipFill>
          <a:blip r:embed="rId3"/>
          <a:stretch>
            <a:fillRect/>
          </a:stretch>
        </p:blipFill>
        <p:spPr>
          <a:xfrm>
            <a:off x="3213504" y="287520"/>
            <a:ext cx="575899" cy="562130"/>
          </a:xfrm>
          <a:prstGeom prst="rect">
            <a:avLst/>
          </a:prstGeom>
        </p:spPr>
      </p:pic>
      <p:pic>
        <p:nvPicPr>
          <p:cNvPr id="23" name="图片 13"/>
          <p:cNvPicPr>
            <a:picLocks noChangeAspect="1"/>
          </p:cNvPicPr>
          <p:nvPr/>
        </p:nvPicPr>
        <p:blipFill>
          <a:blip r:embed="rId3"/>
          <a:stretch>
            <a:fillRect/>
          </a:stretch>
        </p:blipFill>
        <p:spPr>
          <a:xfrm>
            <a:off x="1242109" y="3376246"/>
            <a:ext cx="878247" cy="857248"/>
          </a:xfrm>
          <a:prstGeom prst="rect">
            <a:avLst/>
          </a:prstGeom>
        </p:spPr>
      </p:pic>
      <p:pic>
        <p:nvPicPr>
          <p:cNvPr id="24" name="图片 13"/>
          <p:cNvPicPr>
            <a:picLocks noChangeAspect="1"/>
          </p:cNvPicPr>
          <p:nvPr/>
        </p:nvPicPr>
        <p:blipFill>
          <a:blip r:embed="rId3"/>
          <a:stretch>
            <a:fillRect/>
          </a:stretch>
        </p:blipFill>
        <p:spPr>
          <a:xfrm>
            <a:off x="3095346" y="4884806"/>
            <a:ext cx="531773" cy="519058"/>
          </a:xfrm>
          <a:prstGeom prst="rect">
            <a:avLst/>
          </a:prstGeom>
        </p:spPr>
      </p:pic>
      <p:pic>
        <p:nvPicPr>
          <p:cNvPr id="25" name="图片 13"/>
          <p:cNvPicPr>
            <a:picLocks noChangeAspect="1"/>
          </p:cNvPicPr>
          <p:nvPr/>
        </p:nvPicPr>
        <p:blipFill>
          <a:blip r:embed="rId3"/>
          <a:stretch>
            <a:fillRect/>
          </a:stretch>
        </p:blipFill>
        <p:spPr>
          <a:xfrm>
            <a:off x="10368312" y="101278"/>
            <a:ext cx="596395" cy="582135"/>
          </a:xfrm>
          <a:prstGeom prst="rect">
            <a:avLst/>
          </a:prstGeom>
        </p:spPr>
      </p:pic>
      <p:pic>
        <p:nvPicPr>
          <p:cNvPr id="26"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5794" r="35943"/>
          <a:stretch/>
        </p:blipFill>
        <p:spPr>
          <a:xfrm>
            <a:off x="150055" y="4440621"/>
            <a:ext cx="4934513" cy="2781859"/>
          </a:xfrm>
          <a:prstGeom prst="rect">
            <a:avLst/>
          </a:prstGeom>
        </p:spPr>
      </p:pic>
      <p:pic>
        <p:nvPicPr>
          <p:cNvPr id="27" name="图片 4">
            <a:hlinkClick r:id="rId8" action="ppaction://hlinksldjump"/>
          </p:cNvPr>
          <p:cNvPicPr>
            <a:picLocks noChangeAspect="1"/>
          </p:cNvPicPr>
          <p:nvPr/>
        </p:nvPicPr>
        <p:blipFill rotWithShape="1">
          <a:blip r:embed="rId9"/>
          <a:srcRect l="69932" b="1180"/>
          <a:stretch/>
        </p:blipFill>
        <p:spPr>
          <a:xfrm>
            <a:off x="7552433" y="3896389"/>
            <a:ext cx="1089380" cy="2184568"/>
          </a:xfrm>
          <a:prstGeom prst="rect">
            <a:avLst/>
          </a:prstGeom>
        </p:spPr>
      </p:pic>
      <p:pic>
        <p:nvPicPr>
          <p:cNvPr id="28" name="图片 4">
            <a:hlinkClick r:id="rId10" action="ppaction://hlinksldjump"/>
          </p:cNvPr>
          <p:cNvPicPr>
            <a:picLocks noChangeAspect="1"/>
          </p:cNvPicPr>
          <p:nvPr/>
        </p:nvPicPr>
        <p:blipFill rotWithShape="1">
          <a:blip r:embed="rId9"/>
          <a:srcRect l="39434" r="29371" b="5835"/>
          <a:stretch/>
        </p:blipFill>
        <p:spPr>
          <a:xfrm>
            <a:off x="6545792" y="3937005"/>
            <a:ext cx="1130228" cy="2081679"/>
          </a:xfrm>
          <a:prstGeom prst="rect">
            <a:avLst/>
          </a:prstGeom>
        </p:spPr>
      </p:pic>
      <p:pic>
        <p:nvPicPr>
          <p:cNvPr id="29" name="图片 4">
            <a:hlinkClick r:id="rId8" action="ppaction://hlinksldjump"/>
          </p:cNvPr>
          <p:cNvPicPr>
            <a:picLocks noChangeAspect="1"/>
          </p:cNvPicPr>
          <p:nvPr/>
        </p:nvPicPr>
        <p:blipFill rotWithShape="1">
          <a:blip r:embed="rId9"/>
          <a:srcRect l="-77" t="7463" r="59031" b="-1628"/>
          <a:stretch/>
        </p:blipFill>
        <p:spPr>
          <a:xfrm>
            <a:off x="5285280" y="3947833"/>
            <a:ext cx="1487143" cy="2081680"/>
          </a:xfrm>
          <a:prstGeom prst="rect">
            <a:avLst/>
          </a:prstGeom>
        </p:spPr>
      </p:pic>
    </p:spTree>
    <p:extLst>
      <p:ext uri="{BB962C8B-B14F-4D97-AF65-F5344CB8AC3E}">
        <p14:creationId xmlns:p14="http://schemas.microsoft.com/office/powerpoint/2010/main" val="1427877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21"/>
                                        </p:tgtEl>
                                        <p:attrNameLst>
                                          <p:attrName>r</p:attrName>
                                        </p:attrNameLst>
                                      </p:cBhvr>
                                    </p:animRot>
                                    <p:animRot by="-240000">
                                      <p:cBhvr>
                                        <p:cTn id="15" dur="200" fill="hold">
                                          <p:stCondLst>
                                            <p:cond delay="200"/>
                                          </p:stCondLst>
                                        </p:cTn>
                                        <p:tgtEl>
                                          <p:spTgt spid="21"/>
                                        </p:tgtEl>
                                        <p:attrNameLst>
                                          <p:attrName>r</p:attrName>
                                        </p:attrNameLst>
                                      </p:cBhvr>
                                    </p:animRot>
                                    <p:animRot by="240000">
                                      <p:cBhvr>
                                        <p:cTn id="16" dur="200" fill="hold">
                                          <p:stCondLst>
                                            <p:cond delay="400"/>
                                          </p:stCondLst>
                                        </p:cTn>
                                        <p:tgtEl>
                                          <p:spTgt spid="21"/>
                                        </p:tgtEl>
                                        <p:attrNameLst>
                                          <p:attrName>r</p:attrName>
                                        </p:attrNameLst>
                                      </p:cBhvr>
                                    </p:animRot>
                                    <p:animRot by="-240000">
                                      <p:cBhvr>
                                        <p:cTn id="17" dur="200" fill="hold">
                                          <p:stCondLst>
                                            <p:cond delay="600"/>
                                          </p:stCondLst>
                                        </p:cTn>
                                        <p:tgtEl>
                                          <p:spTgt spid="21"/>
                                        </p:tgtEl>
                                        <p:attrNameLst>
                                          <p:attrName>r</p:attrName>
                                        </p:attrNameLst>
                                      </p:cBhvr>
                                    </p:animRot>
                                    <p:animRot by="120000">
                                      <p:cBhvr>
                                        <p:cTn id="18" dur="200" fill="hold">
                                          <p:stCondLst>
                                            <p:cond delay="800"/>
                                          </p:stCondLst>
                                        </p:cTn>
                                        <p:tgtEl>
                                          <p:spTgt spid="21"/>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26"/>
                                        </p:tgtEl>
                                        <p:attrNameLst>
                                          <p:attrName>r</p:attrName>
                                        </p:attrNameLst>
                                      </p:cBhvr>
                                    </p:animRot>
                                    <p:animRot by="-240000">
                                      <p:cBhvr>
                                        <p:cTn id="21" dur="200" fill="hold">
                                          <p:stCondLst>
                                            <p:cond delay="200"/>
                                          </p:stCondLst>
                                        </p:cTn>
                                        <p:tgtEl>
                                          <p:spTgt spid="26"/>
                                        </p:tgtEl>
                                        <p:attrNameLst>
                                          <p:attrName>r</p:attrName>
                                        </p:attrNameLst>
                                      </p:cBhvr>
                                    </p:animRot>
                                    <p:animRot by="240000">
                                      <p:cBhvr>
                                        <p:cTn id="22" dur="200" fill="hold">
                                          <p:stCondLst>
                                            <p:cond delay="400"/>
                                          </p:stCondLst>
                                        </p:cTn>
                                        <p:tgtEl>
                                          <p:spTgt spid="26"/>
                                        </p:tgtEl>
                                        <p:attrNameLst>
                                          <p:attrName>r</p:attrName>
                                        </p:attrNameLst>
                                      </p:cBhvr>
                                    </p:animRot>
                                    <p:animRot by="-240000">
                                      <p:cBhvr>
                                        <p:cTn id="23" dur="200" fill="hold">
                                          <p:stCondLst>
                                            <p:cond delay="600"/>
                                          </p:stCondLst>
                                        </p:cTn>
                                        <p:tgtEl>
                                          <p:spTgt spid="26"/>
                                        </p:tgtEl>
                                        <p:attrNameLst>
                                          <p:attrName>r</p:attrName>
                                        </p:attrNameLst>
                                      </p:cBhvr>
                                    </p:animRot>
                                    <p:animRot by="120000">
                                      <p:cBhvr>
                                        <p:cTn id="24" dur="200" fill="hold">
                                          <p:stCondLst>
                                            <p:cond delay="800"/>
                                          </p:stCondLst>
                                        </p:cTn>
                                        <p:tgtEl>
                                          <p:spTgt spid="26"/>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15"/>
                                        </p:tgtEl>
                                        <p:attrNameLst>
                                          <p:attrName>r</p:attrName>
                                        </p:attrNameLst>
                                      </p:cBhvr>
                                    </p:animRot>
                                    <p:animRot by="-240000">
                                      <p:cBhvr>
                                        <p:cTn id="27" dur="200" fill="hold">
                                          <p:stCondLst>
                                            <p:cond delay="200"/>
                                          </p:stCondLst>
                                        </p:cTn>
                                        <p:tgtEl>
                                          <p:spTgt spid="15"/>
                                        </p:tgtEl>
                                        <p:attrNameLst>
                                          <p:attrName>r</p:attrName>
                                        </p:attrNameLst>
                                      </p:cBhvr>
                                    </p:animRot>
                                    <p:animRot by="240000">
                                      <p:cBhvr>
                                        <p:cTn id="28" dur="200" fill="hold">
                                          <p:stCondLst>
                                            <p:cond delay="400"/>
                                          </p:stCondLst>
                                        </p:cTn>
                                        <p:tgtEl>
                                          <p:spTgt spid="15"/>
                                        </p:tgtEl>
                                        <p:attrNameLst>
                                          <p:attrName>r</p:attrName>
                                        </p:attrNameLst>
                                      </p:cBhvr>
                                    </p:animRot>
                                    <p:animRot by="-240000">
                                      <p:cBhvr>
                                        <p:cTn id="29" dur="200" fill="hold">
                                          <p:stCondLst>
                                            <p:cond delay="600"/>
                                          </p:stCondLst>
                                        </p:cTn>
                                        <p:tgtEl>
                                          <p:spTgt spid="15"/>
                                        </p:tgtEl>
                                        <p:attrNameLst>
                                          <p:attrName>r</p:attrName>
                                        </p:attrNameLst>
                                      </p:cBhvr>
                                    </p:animRot>
                                    <p:animRot by="120000">
                                      <p:cBhvr>
                                        <p:cTn id="30" dur="200" fill="hold">
                                          <p:stCondLst>
                                            <p:cond delay="800"/>
                                          </p:stCondLst>
                                        </p:cTn>
                                        <p:tgtEl>
                                          <p:spTgt spid="15"/>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22"/>
                                        </p:tgtEl>
                                        <p:attrNameLst>
                                          <p:attrName>r</p:attrName>
                                        </p:attrNameLst>
                                      </p:cBhvr>
                                    </p:animRot>
                                    <p:animRot by="-240000">
                                      <p:cBhvr>
                                        <p:cTn id="33" dur="200" fill="hold">
                                          <p:stCondLst>
                                            <p:cond delay="200"/>
                                          </p:stCondLst>
                                        </p:cTn>
                                        <p:tgtEl>
                                          <p:spTgt spid="22"/>
                                        </p:tgtEl>
                                        <p:attrNameLst>
                                          <p:attrName>r</p:attrName>
                                        </p:attrNameLst>
                                      </p:cBhvr>
                                    </p:animRot>
                                    <p:animRot by="240000">
                                      <p:cBhvr>
                                        <p:cTn id="34" dur="200" fill="hold">
                                          <p:stCondLst>
                                            <p:cond delay="400"/>
                                          </p:stCondLst>
                                        </p:cTn>
                                        <p:tgtEl>
                                          <p:spTgt spid="22"/>
                                        </p:tgtEl>
                                        <p:attrNameLst>
                                          <p:attrName>r</p:attrName>
                                        </p:attrNameLst>
                                      </p:cBhvr>
                                    </p:animRot>
                                    <p:animRot by="-240000">
                                      <p:cBhvr>
                                        <p:cTn id="35" dur="200" fill="hold">
                                          <p:stCondLst>
                                            <p:cond delay="600"/>
                                          </p:stCondLst>
                                        </p:cTn>
                                        <p:tgtEl>
                                          <p:spTgt spid="22"/>
                                        </p:tgtEl>
                                        <p:attrNameLst>
                                          <p:attrName>r</p:attrName>
                                        </p:attrNameLst>
                                      </p:cBhvr>
                                    </p:animRot>
                                    <p:animRot by="120000">
                                      <p:cBhvr>
                                        <p:cTn id="36" dur="200" fill="hold">
                                          <p:stCondLst>
                                            <p:cond delay="800"/>
                                          </p:stCondLst>
                                        </p:cTn>
                                        <p:tgtEl>
                                          <p:spTgt spid="22"/>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14"/>
                                        </p:tgtEl>
                                        <p:attrNameLst>
                                          <p:attrName>r</p:attrName>
                                        </p:attrNameLst>
                                      </p:cBhvr>
                                    </p:animRot>
                                    <p:animRot by="-240000">
                                      <p:cBhvr>
                                        <p:cTn id="39" dur="200" fill="hold">
                                          <p:stCondLst>
                                            <p:cond delay="200"/>
                                          </p:stCondLst>
                                        </p:cTn>
                                        <p:tgtEl>
                                          <p:spTgt spid="14"/>
                                        </p:tgtEl>
                                        <p:attrNameLst>
                                          <p:attrName>r</p:attrName>
                                        </p:attrNameLst>
                                      </p:cBhvr>
                                    </p:animRot>
                                    <p:animRot by="240000">
                                      <p:cBhvr>
                                        <p:cTn id="40" dur="200" fill="hold">
                                          <p:stCondLst>
                                            <p:cond delay="400"/>
                                          </p:stCondLst>
                                        </p:cTn>
                                        <p:tgtEl>
                                          <p:spTgt spid="14"/>
                                        </p:tgtEl>
                                        <p:attrNameLst>
                                          <p:attrName>r</p:attrName>
                                        </p:attrNameLst>
                                      </p:cBhvr>
                                    </p:animRot>
                                    <p:animRot by="-240000">
                                      <p:cBhvr>
                                        <p:cTn id="41" dur="200" fill="hold">
                                          <p:stCondLst>
                                            <p:cond delay="600"/>
                                          </p:stCondLst>
                                        </p:cTn>
                                        <p:tgtEl>
                                          <p:spTgt spid="14"/>
                                        </p:tgtEl>
                                        <p:attrNameLst>
                                          <p:attrName>r</p:attrName>
                                        </p:attrNameLst>
                                      </p:cBhvr>
                                    </p:animRot>
                                    <p:animRot by="120000">
                                      <p:cBhvr>
                                        <p:cTn id="42" dur="200" fill="hold">
                                          <p:stCondLst>
                                            <p:cond delay="800"/>
                                          </p:stCondLst>
                                        </p:cTn>
                                        <p:tgtEl>
                                          <p:spTgt spid="14"/>
                                        </p:tgtEl>
                                        <p:attrNameLst>
                                          <p:attrName>r</p:attrName>
                                        </p:attrNameLst>
                                      </p:cBhvr>
                                    </p:animRot>
                                  </p:childTnLst>
                                </p:cTn>
                              </p:par>
                              <p:par>
                                <p:cTn id="43" presetID="32" presetClass="emph" presetSubtype="0" fill="hold" nodeType="withEffect">
                                  <p:stCondLst>
                                    <p:cond delay="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par>
                                <p:cTn id="49" presetID="32" presetClass="emph" presetSubtype="0" fill="hold" nodeType="withEffect">
                                  <p:stCondLst>
                                    <p:cond delay="0"/>
                                  </p:stCondLst>
                                  <p:childTnLst>
                                    <p:animRot by="120000">
                                      <p:cBhvr>
                                        <p:cTn id="50" dur="100" fill="hold">
                                          <p:stCondLst>
                                            <p:cond delay="0"/>
                                          </p:stCondLst>
                                        </p:cTn>
                                        <p:tgtEl>
                                          <p:spTgt spid="25"/>
                                        </p:tgtEl>
                                        <p:attrNameLst>
                                          <p:attrName>r</p:attrName>
                                        </p:attrNameLst>
                                      </p:cBhvr>
                                    </p:animRot>
                                    <p:animRot by="-240000">
                                      <p:cBhvr>
                                        <p:cTn id="51" dur="200" fill="hold">
                                          <p:stCondLst>
                                            <p:cond delay="200"/>
                                          </p:stCondLst>
                                        </p:cTn>
                                        <p:tgtEl>
                                          <p:spTgt spid="25"/>
                                        </p:tgtEl>
                                        <p:attrNameLst>
                                          <p:attrName>r</p:attrName>
                                        </p:attrNameLst>
                                      </p:cBhvr>
                                    </p:animRot>
                                    <p:animRot by="240000">
                                      <p:cBhvr>
                                        <p:cTn id="52" dur="200" fill="hold">
                                          <p:stCondLst>
                                            <p:cond delay="400"/>
                                          </p:stCondLst>
                                        </p:cTn>
                                        <p:tgtEl>
                                          <p:spTgt spid="25"/>
                                        </p:tgtEl>
                                        <p:attrNameLst>
                                          <p:attrName>r</p:attrName>
                                        </p:attrNameLst>
                                      </p:cBhvr>
                                    </p:animRot>
                                    <p:animRot by="-240000">
                                      <p:cBhvr>
                                        <p:cTn id="53" dur="200" fill="hold">
                                          <p:stCondLst>
                                            <p:cond delay="600"/>
                                          </p:stCondLst>
                                        </p:cTn>
                                        <p:tgtEl>
                                          <p:spTgt spid="25"/>
                                        </p:tgtEl>
                                        <p:attrNameLst>
                                          <p:attrName>r</p:attrName>
                                        </p:attrNameLst>
                                      </p:cBhvr>
                                    </p:animRot>
                                    <p:animRot by="120000">
                                      <p:cBhvr>
                                        <p:cTn id="54" dur="200" fill="hold">
                                          <p:stCondLst>
                                            <p:cond delay="800"/>
                                          </p:stCondLst>
                                        </p:cTn>
                                        <p:tgtEl>
                                          <p:spTgt spid="25"/>
                                        </p:tgtEl>
                                        <p:attrNameLst>
                                          <p:attrName>r</p:attrName>
                                        </p:attrNameLst>
                                      </p:cBhvr>
                                    </p:animRot>
                                  </p:childTnLst>
                                </p:cTn>
                              </p:par>
                              <p:par>
                                <p:cTn id="55" presetID="32" presetClass="emph" presetSubtype="0" fill="hold" nodeType="withEffect">
                                  <p:stCondLst>
                                    <p:cond delay="0"/>
                                  </p:stCondLst>
                                  <p:childTnLst>
                                    <p:animRot by="120000">
                                      <p:cBhvr>
                                        <p:cTn id="56" dur="100" fill="hold">
                                          <p:stCondLst>
                                            <p:cond delay="0"/>
                                          </p:stCondLst>
                                        </p:cTn>
                                        <p:tgtEl>
                                          <p:spTgt spid="27"/>
                                        </p:tgtEl>
                                        <p:attrNameLst>
                                          <p:attrName>r</p:attrName>
                                        </p:attrNameLst>
                                      </p:cBhvr>
                                    </p:animRot>
                                    <p:animRot by="-240000">
                                      <p:cBhvr>
                                        <p:cTn id="57" dur="200" fill="hold">
                                          <p:stCondLst>
                                            <p:cond delay="200"/>
                                          </p:stCondLst>
                                        </p:cTn>
                                        <p:tgtEl>
                                          <p:spTgt spid="27"/>
                                        </p:tgtEl>
                                        <p:attrNameLst>
                                          <p:attrName>r</p:attrName>
                                        </p:attrNameLst>
                                      </p:cBhvr>
                                    </p:animRot>
                                    <p:animRot by="240000">
                                      <p:cBhvr>
                                        <p:cTn id="58" dur="200" fill="hold">
                                          <p:stCondLst>
                                            <p:cond delay="400"/>
                                          </p:stCondLst>
                                        </p:cTn>
                                        <p:tgtEl>
                                          <p:spTgt spid="27"/>
                                        </p:tgtEl>
                                        <p:attrNameLst>
                                          <p:attrName>r</p:attrName>
                                        </p:attrNameLst>
                                      </p:cBhvr>
                                    </p:animRot>
                                    <p:animRot by="-240000">
                                      <p:cBhvr>
                                        <p:cTn id="59" dur="200" fill="hold">
                                          <p:stCondLst>
                                            <p:cond delay="600"/>
                                          </p:stCondLst>
                                        </p:cTn>
                                        <p:tgtEl>
                                          <p:spTgt spid="27"/>
                                        </p:tgtEl>
                                        <p:attrNameLst>
                                          <p:attrName>r</p:attrName>
                                        </p:attrNameLst>
                                      </p:cBhvr>
                                    </p:animRot>
                                    <p:animRot by="120000">
                                      <p:cBhvr>
                                        <p:cTn id="60" dur="200" fill="hold">
                                          <p:stCondLst>
                                            <p:cond delay="800"/>
                                          </p:stCondLst>
                                        </p:cTn>
                                        <p:tgtEl>
                                          <p:spTgt spid="27"/>
                                        </p:tgtEl>
                                        <p:attrNameLst>
                                          <p:attrName>r</p:attrName>
                                        </p:attrNameLst>
                                      </p:cBhvr>
                                    </p:animRot>
                                  </p:childTnLst>
                                </p:cTn>
                              </p:par>
                              <p:par>
                                <p:cTn id="61" presetID="32" presetClass="emph" presetSubtype="0" fill="hold" nodeType="withEffect">
                                  <p:stCondLst>
                                    <p:cond delay="0"/>
                                  </p:stCondLst>
                                  <p:childTnLst>
                                    <p:animRot by="120000">
                                      <p:cBhvr>
                                        <p:cTn id="62" dur="100" fill="hold">
                                          <p:stCondLst>
                                            <p:cond delay="0"/>
                                          </p:stCondLst>
                                        </p:cTn>
                                        <p:tgtEl>
                                          <p:spTgt spid="28"/>
                                        </p:tgtEl>
                                        <p:attrNameLst>
                                          <p:attrName>r</p:attrName>
                                        </p:attrNameLst>
                                      </p:cBhvr>
                                    </p:animRot>
                                    <p:animRot by="-240000">
                                      <p:cBhvr>
                                        <p:cTn id="63" dur="200" fill="hold">
                                          <p:stCondLst>
                                            <p:cond delay="200"/>
                                          </p:stCondLst>
                                        </p:cTn>
                                        <p:tgtEl>
                                          <p:spTgt spid="28"/>
                                        </p:tgtEl>
                                        <p:attrNameLst>
                                          <p:attrName>r</p:attrName>
                                        </p:attrNameLst>
                                      </p:cBhvr>
                                    </p:animRot>
                                    <p:animRot by="240000">
                                      <p:cBhvr>
                                        <p:cTn id="64" dur="200" fill="hold">
                                          <p:stCondLst>
                                            <p:cond delay="400"/>
                                          </p:stCondLst>
                                        </p:cTn>
                                        <p:tgtEl>
                                          <p:spTgt spid="28"/>
                                        </p:tgtEl>
                                        <p:attrNameLst>
                                          <p:attrName>r</p:attrName>
                                        </p:attrNameLst>
                                      </p:cBhvr>
                                    </p:animRot>
                                    <p:animRot by="-240000">
                                      <p:cBhvr>
                                        <p:cTn id="65" dur="200" fill="hold">
                                          <p:stCondLst>
                                            <p:cond delay="600"/>
                                          </p:stCondLst>
                                        </p:cTn>
                                        <p:tgtEl>
                                          <p:spTgt spid="28"/>
                                        </p:tgtEl>
                                        <p:attrNameLst>
                                          <p:attrName>r</p:attrName>
                                        </p:attrNameLst>
                                      </p:cBhvr>
                                    </p:animRot>
                                    <p:animRot by="120000">
                                      <p:cBhvr>
                                        <p:cTn id="66" dur="200" fill="hold">
                                          <p:stCondLst>
                                            <p:cond delay="800"/>
                                          </p:stCondLst>
                                        </p:cTn>
                                        <p:tgtEl>
                                          <p:spTgt spid="28"/>
                                        </p:tgtEl>
                                        <p:attrNameLst>
                                          <p:attrName>r</p:attrName>
                                        </p:attrNameLst>
                                      </p:cBhvr>
                                    </p:animRot>
                                  </p:childTnLst>
                                </p:cTn>
                              </p:par>
                              <p:par>
                                <p:cTn id="67" presetID="32" presetClass="emph" presetSubtype="0" fill="hold" nodeType="withEffect">
                                  <p:stCondLst>
                                    <p:cond delay="0"/>
                                  </p:stCondLst>
                                  <p:childTnLst>
                                    <p:animRot by="120000">
                                      <p:cBhvr>
                                        <p:cTn id="68" dur="100" fill="hold">
                                          <p:stCondLst>
                                            <p:cond delay="0"/>
                                          </p:stCondLst>
                                        </p:cTn>
                                        <p:tgtEl>
                                          <p:spTgt spid="29"/>
                                        </p:tgtEl>
                                        <p:attrNameLst>
                                          <p:attrName>r</p:attrName>
                                        </p:attrNameLst>
                                      </p:cBhvr>
                                    </p:animRot>
                                    <p:animRot by="-240000">
                                      <p:cBhvr>
                                        <p:cTn id="69" dur="200" fill="hold">
                                          <p:stCondLst>
                                            <p:cond delay="200"/>
                                          </p:stCondLst>
                                        </p:cTn>
                                        <p:tgtEl>
                                          <p:spTgt spid="29"/>
                                        </p:tgtEl>
                                        <p:attrNameLst>
                                          <p:attrName>r</p:attrName>
                                        </p:attrNameLst>
                                      </p:cBhvr>
                                    </p:animRot>
                                    <p:animRot by="240000">
                                      <p:cBhvr>
                                        <p:cTn id="70" dur="200" fill="hold">
                                          <p:stCondLst>
                                            <p:cond delay="400"/>
                                          </p:stCondLst>
                                        </p:cTn>
                                        <p:tgtEl>
                                          <p:spTgt spid="29"/>
                                        </p:tgtEl>
                                        <p:attrNameLst>
                                          <p:attrName>r</p:attrName>
                                        </p:attrNameLst>
                                      </p:cBhvr>
                                    </p:animRot>
                                    <p:animRot by="-240000">
                                      <p:cBhvr>
                                        <p:cTn id="71" dur="200" fill="hold">
                                          <p:stCondLst>
                                            <p:cond delay="600"/>
                                          </p:stCondLst>
                                        </p:cTn>
                                        <p:tgtEl>
                                          <p:spTgt spid="29"/>
                                        </p:tgtEl>
                                        <p:attrNameLst>
                                          <p:attrName>r</p:attrName>
                                        </p:attrNameLst>
                                      </p:cBhvr>
                                    </p:animRot>
                                    <p:animRot by="120000">
                                      <p:cBhvr>
                                        <p:cTn id="72" dur="200" fill="hold">
                                          <p:stCondLst>
                                            <p:cond delay="800"/>
                                          </p:stCondLst>
                                        </p:cTn>
                                        <p:tgtEl>
                                          <p:spTgt spid="29"/>
                                        </p:tgtEl>
                                        <p:attrNameLst>
                                          <p:attrName>r</p:attrName>
                                        </p:attrNameLst>
                                      </p:cBhvr>
                                    </p:animRot>
                                  </p:childTnLst>
                                </p:cTn>
                              </p:par>
                              <p:par>
                                <p:cTn id="73" presetID="32" presetClass="emph" presetSubtype="0" fill="hold" nodeType="withEffect">
                                  <p:stCondLst>
                                    <p:cond delay="0"/>
                                  </p:stCondLst>
                                  <p:childTnLst>
                                    <p:animRot by="120000">
                                      <p:cBhvr>
                                        <p:cTn id="74" dur="100" fill="hold">
                                          <p:stCondLst>
                                            <p:cond delay="0"/>
                                          </p:stCondLst>
                                        </p:cTn>
                                        <p:tgtEl>
                                          <p:spTgt spid="19"/>
                                        </p:tgtEl>
                                        <p:attrNameLst>
                                          <p:attrName>r</p:attrName>
                                        </p:attrNameLst>
                                      </p:cBhvr>
                                    </p:animRot>
                                    <p:animRot by="-240000">
                                      <p:cBhvr>
                                        <p:cTn id="75" dur="200" fill="hold">
                                          <p:stCondLst>
                                            <p:cond delay="200"/>
                                          </p:stCondLst>
                                        </p:cTn>
                                        <p:tgtEl>
                                          <p:spTgt spid="19"/>
                                        </p:tgtEl>
                                        <p:attrNameLst>
                                          <p:attrName>r</p:attrName>
                                        </p:attrNameLst>
                                      </p:cBhvr>
                                    </p:animRot>
                                    <p:animRot by="240000">
                                      <p:cBhvr>
                                        <p:cTn id="76" dur="200" fill="hold">
                                          <p:stCondLst>
                                            <p:cond delay="400"/>
                                          </p:stCondLst>
                                        </p:cTn>
                                        <p:tgtEl>
                                          <p:spTgt spid="19"/>
                                        </p:tgtEl>
                                        <p:attrNameLst>
                                          <p:attrName>r</p:attrName>
                                        </p:attrNameLst>
                                      </p:cBhvr>
                                    </p:animRot>
                                    <p:animRot by="-240000">
                                      <p:cBhvr>
                                        <p:cTn id="77" dur="200" fill="hold">
                                          <p:stCondLst>
                                            <p:cond delay="600"/>
                                          </p:stCondLst>
                                        </p:cTn>
                                        <p:tgtEl>
                                          <p:spTgt spid="19"/>
                                        </p:tgtEl>
                                        <p:attrNameLst>
                                          <p:attrName>r</p:attrName>
                                        </p:attrNameLst>
                                      </p:cBhvr>
                                    </p:animRot>
                                    <p:animRot by="120000">
                                      <p:cBhvr>
                                        <p:cTn id="78"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7" name="365032564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0" cy="6858001"/>
          </a:xfrm>
          <a:prstGeom prst="rect">
            <a:avLst/>
          </a:prstGeom>
        </p:spPr>
      </p:pic>
    </p:spTree>
    <p:extLst>
      <p:ext uri="{BB962C8B-B14F-4D97-AF65-F5344CB8AC3E}">
        <p14:creationId xmlns:p14="http://schemas.microsoft.com/office/powerpoint/2010/main" val="2548526215"/>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video>
              <p:cMediaNode vol="80000">
                <p:cTn id="2" fill="hold" display="0">
                  <p:stCondLst>
                    <p:cond delay="indefinite"/>
                  </p:stCondLst>
                </p:cTn>
                <p:tgtEl>
                  <p:spTgt spid="2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46185" y="211015"/>
            <a:ext cx="11676184" cy="6400800"/>
          </a:xfrm>
          <a:prstGeom prst="rect">
            <a:avLst/>
          </a:prstGeom>
          <a:solidFill>
            <a:schemeClr val="accent2">
              <a:lumMod val="20000"/>
              <a:lumOff val="80000"/>
            </a:schemeClr>
          </a:solidFill>
        </p:spPr>
        <p:txBody>
          <a:bodyPr wrap="square" rtlCol="0">
            <a:spAutoFit/>
          </a:bodyPr>
          <a:lstStyle/>
          <a:p>
            <a:endParaRPr lang="en-US" dirty="0"/>
          </a:p>
        </p:txBody>
      </p:sp>
      <p:pic>
        <p:nvPicPr>
          <p:cNvPr id="4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522" y="252412"/>
            <a:ext cx="3023087" cy="182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8501" y="265404"/>
            <a:ext cx="3931551" cy="186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8579" y="4436625"/>
            <a:ext cx="3980225" cy="20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435" y="4426055"/>
            <a:ext cx="3503039" cy="204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86482" y="4471623"/>
            <a:ext cx="2882213" cy="200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98804" y="265404"/>
            <a:ext cx="3174812" cy="182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69319" y="2317098"/>
            <a:ext cx="3104523" cy="203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775023" y="2325487"/>
            <a:ext cx="3441217" cy="203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59523" y="2314446"/>
            <a:ext cx="2996512" cy="201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435409"/>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 calcmode="lin" valueType="num">
                                      <p:cBhvr>
                                        <p:cTn id="9" dur="1000" fill="hold"/>
                                        <p:tgtEl>
                                          <p:spTgt spid="48"/>
                                        </p:tgtEl>
                                        <p:attrNameLst>
                                          <p:attrName>style.rotation</p:attrName>
                                        </p:attrNameLst>
                                      </p:cBhvr>
                                      <p:tavLst>
                                        <p:tav tm="0">
                                          <p:val>
                                            <p:fltVal val="90"/>
                                          </p:val>
                                        </p:tav>
                                        <p:tav tm="100000">
                                          <p:val>
                                            <p:fltVal val="0"/>
                                          </p:val>
                                        </p:tav>
                                      </p:tavLst>
                                    </p:anim>
                                    <p:animEffect transition="in" filter="fade">
                                      <p:cBhvr>
                                        <p:cTn id="10" dur="1000"/>
                                        <p:tgtEl>
                                          <p:spTgt spid="48"/>
                                        </p:tgtEl>
                                      </p:cBhvr>
                                    </p:animEffect>
                                  </p:childTnLst>
                                </p:cTn>
                              </p:par>
                              <p:par>
                                <p:cTn id="11" presetID="3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1000" fill="hold"/>
                                        <p:tgtEl>
                                          <p:spTgt spid="49"/>
                                        </p:tgtEl>
                                        <p:attrNameLst>
                                          <p:attrName>ppt_w</p:attrName>
                                        </p:attrNameLst>
                                      </p:cBhvr>
                                      <p:tavLst>
                                        <p:tav tm="0">
                                          <p:val>
                                            <p:fltVal val="0"/>
                                          </p:val>
                                        </p:tav>
                                        <p:tav tm="100000">
                                          <p:val>
                                            <p:strVal val="#ppt_w"/>
                                          </p:val>
                                        </p:tav>
                                      </p:tavLst>
                                    </p:anim>
                                    <p:anim calcmode="lin" valueType="num">
                                      <p:cBhvr>
                                        <p:cTn id="14" dur="1000" fill="hold"/>
                                        <p:tgtEl>
                                          <p:spTgt spid="49"/>
                                        </p:tgtEl>
                                        <p:attrNameLst>
                                          <p:attrName>ppt_h</p:attrName>
                                        </p:attrNameLst>
                                      </p:cBhvr>
                                      <p:tavLst>
                                        <p:tav tm="0">
                                          <p:val>
                                            <p:fltVal val="0"/>
                                          </p:val>
                                        </p:tav>
                                        <p:tav tm="100000">
                                          <p:val>
                                            <p:strVal val="#ppt_h"/>
                                          </p:val>
                                        </p:tav>
                                      </p:tavLst>
                                    </p:anim>
                                    <p:anim calcmode="lin" valueType="num">
                                      <p:cBhvr>
                                        <p:cTn id="15" dur="1000" fill="hold"/>
                                        <p:tgtEl>
                                          <p:spTgt spid="49"/>
                                        </p:tgtEl>
                                        <p:attrNameLst>
                                          <p:attrName>style.rotation</p:attrName>
                                        </p:attrNameLst>
                                      </p:cBhvr>
                                      <p:tavLst>
                                        <p:tav tm="0">
                                          <p:val>
                                            <p:fltVal val="90"/>
                                          </p:val>
                                        </p:tav>
                                        <p:tav tm="100000">
                                          <p:val>
                                            <p:fltVal val="0"/>
                                          </p:val>
                                        </p:tav>
                                      </p:tavLst>
                                    </p:anim>
                                    <p:animEffect transition="in" filter="fade">
                                      <p:cBhvr>
                                        <p:cTn id="16" dur="1000"/>
                                        <p:tgtEl>
                                          <p:spTgt spid="49"/>
                                        </p:tgtEl>
                                      </p:cBhvr>
                                    </p:animEffect>
                                  </p:childTnLst>
                                </p:cTn>
                              </p:par>
                              <p:par>
                                <p:cTn id="17" presetID="3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p:cTn id="19" dur="1000" fill="hold"/>
                                        <p:tgtEl>
                                          <p:spTgt spid="50"/>
                                        </p:tgtEl>
                                        <p:attrNameLst>
                                          <p:attrName>ppt_w</p:attrName>
                                        </p:attrNameLst>
                                      </p:cBhvr>
                                      <p:tavLst>
                                        <p:tav tm="0">
                                          <p:val>
                                            <p:fltVal val="0"/>
                                          </p:val>
                                        </p:tav>
                                        <p:tav tm="100000">
                                          <p:val>
                                            <p:strVal val="#ppt_w"/>
                                          </p:val>
                                        </p:tav>
                                      </p:tavLst>
                                    </p:anim>
                                    <p:anim calcmode="lin" valueType="num">
                                      <p:cBhvr>
                                        <p:cTn id="20" dur="1000" fill="hold"/>
                                        <p:tgtEl>
                                          <p:spTgt spid="50"/>
                                        </p:tgtEl>
                                        <p:attrNameLst>
                                          <p:attrName>ppt_h</p:attrName>
                                        </p:attrNameLst>
                                      </p:cBhvr>
                                      <p:tavLst>
                                        <p:tav tm="0">
                                          <p:val>
                                            <p:fltVal val="0"/>
                                          </p:val>
                                        </p:tav>
                                        <p:tav tm="100000">
                                          <p:val>
                                            <p:strVal val="#ppt_h"/>
                                          </p:val>
                                        </p:tav>
                                      </p:tavLst>
                                    </p:anim>
                                    <p:anim calcmode="lin" valueType="num">
                                      <p:cBhvr>
                                        <p:cTn id="21" dur="1000" fill="hold"/>
                                        <p:tgtEl>
                                          <p:spTgt spid="50"/>
                                        </p:tgtEl>
                                        <p:attrNameLst>
                                          <p:attrName>style.rotation</p:attrName>
                                        </p:attrNameLst>
                                      </p:cBhvr>
                                      <p:tavLst>
                                        <p:tav tm="0">
                                          <p:val>
                                            <p:fltVal val="90"/>
                                          </p:val>
                                        </p:tav>
                                        <p:tav tm="100000">
                                          <p:val>
                                            <p:fltVal val="0"/>
                                          </p:val>
                                        </p:tav>
                                      </p:tavLst>
                                    </p:anim>
                                    <p:animEffect transition="in" filter="fade">
                                      <p:cBhvr>
                                        <p:cTn id="22" dur="1000"/>
                                        <p:tgtEl>
                                          <p:spTgt spid="50"/>
                                        </p:tgtEl>
                                      </p:cBhvr>
                                    </p:animEffect>
                                  </p:childTnLst>
                                </p:cTn>
                              </p:par>
                              <p:par>
                                <p:cTn id="23" presetID="3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p:cTn id="25" dur="1000" fill="hold"/>
                                        <p:tgtEl>
                                          <p:spTgt spid="51"/>
                                        </p:tgtEl>
                                        <p:attrNameLst>
                                          <p:attrName>ppt_w</p:attrName>
                                        </p:attrNameLst>
                                      </p:cBhvr>
                                      <p:tavLst>
                                        <p:tav tm="0">
                                          <p:val>
                                            <p:fltVal val="0"/>
                                          </p:val>
                                        </p:tav>
                                        <p:tav tm="100000">
                                          <p:val>
                                            <p:strVal val="#ppt_w"/>
                                          </p:val>
                                        </p:tav>
                                      </p:tavLst>
                                    </p:anim>
                                    <p:anim calcmode="lin" valueType="num">
                                      <p:cBhvr>
                                        <p:cTn id="26" dur="1000" fill="hold"/>
                                        <p:tgtEl>
                                          <p:spTgt spid="51"/>
                                        </p:tgtEl>
                                        <p:attrNameLst>
                                          <p:attrName>ppt_h</p:attrName>
                                        </p:attrNameLst>
                                      </p:cBhvr>
                                      <p:tavLst>
                                        <p:tav tm="0">
                                          <p:val>
                                            <p:fltVal val="0"/>
                                          </p:val>
                                        </p:tav>
                                        <p:tav tm="100000">
                                          <p:val>
                                            <p:strVal val="#ppt_h"/>
                                          </p:val>
                                        </p:tav>
                                      </p:tavLst>
                                    </p:anim>
                                    <p:anim calcmode="lin" valueType="num">
                                      <p:cBhvr>
                                        <p:cTn id="27" dur="1000" fill="hold"/>
                                        <p:tgtEl>
                                          <p:spTgt spid="51"/>
                                        </p:tgtEl>
                                        <p:attrNameLst>
                                          <p:attrName>style.rotation</p:attrName>
                                        </p:attrNameLst>
                                      </p:cBhvr>
                                      <p:tavLst>
                                        <p:tav tm="0">
                                          <p:val>
                                            <p:fltVal val="90"/>
                                          </p:val>
                                        </p:tav>
                                        <p:tav tm="100000">
                                          <p:val>
                                            <p:fltVal val="0"/>
                                          </p:val>
                                        </p:tav>
                                      </p:tavLst>
                                    </p:anim>
                                    <p:animEffect transition="in" filter="fade">
                                      <p:cBhvr>
                                        <p:cTn id="28" dur="1000"/>
                                        <p:tgtEl>
                                          <p:spTgt spid="51"/>
                                        </p:tgtEl>
                                      </p:cBhvr>
                                    </p:animEffect>
                                  </p:childTnLst>
                                </p:cTn>
                              </p:par>
                              <p:par>
                                <p:cTn id="29" presetID="3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cTn>
                              </p:par>
                              <p:par>
                                <p:cTn id="35" presetID="3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p:cTn id="37" dur="1000" fill="hold"/>
                                        <p:tgtEl>
                                          <p:spTgt spid="53"/>
                                        </p:tgtEl>
                                        <p:attrNameLst>
                                          <p:attrName>ppt_w</p:attrName>
                                        </p:attrNameLst>
                                      </p:cBhvr>
                                      <p:tavLst>
                                        <p:tav tm="0">
                                          <p:val>
                                            <p:fltVal val="0"/>
                                          </p:val>
                                        </p:tav>
                                        <p:tav tm="100000">
                                          <p:val>
                                            <p:strVal val="#ppt_w"/>
                                          </p:val>
                                        </p:tav>
                                      </p:tavLst>
                                    </p:anim>
                                    <p:anim calcmode="lin" valueType="num">
                                      <p:cBhvr>
                                        <p:cTn id="38" dur="1000" fill="hold"/>
                                        <p:tgtEl>
                                          <p:spTgt spid="53"/>
                                        </p:tgtEl>
                                        <p:attrNameLst>
                                          <p:attrName>ppt_h</p:attrName>
                                        </p:attrNameLst>
                                      </p:cBhvr>
                                      <p:tavLst>
                                        <p:tav tm="0">
                                          <p:val>
                                            <p:fltVal val="0"/>
                                          </p:val>
                                        </p:tav>
                                        <p:tav tm="100000">
                                          <p:val>
                                            <p:strVal val="#ppt_h"/>
                                          </p:val>
                                        </p:tav>
                                      </p:tavLst>
                                    </p:anim>
                                    <p:anim calcmode="lin" valueType="num">
                                      <p:cBhvr>
                                        <p:cTn id="39" dur="1000" fill="hold"/>
                                        <p:tgtEl>
                                          <p:spTgt spid="53"/>
                                        </p:tgtEl>
                                        <p:attrNameLst>
                                          <p:attrName>style.rotation</p:attrName>
                                        </p:attrNameLst>
                                      </p:cBhvr>
                                      <p:tavLst>
                                        <p:tav tm="0">
                                          <p:val>
                                            <p:fltVal val="90"/>
                                          </p:val>
                                        </p:tav>
                                        <p:tav tm="100000">
                                          <p:val>
                                            <p:fltVal val="0"/>
                                          </p:val>
                                        </p:tav>
                                      </p:tavLst>
                                    </p:anim>
                                    <p:animEffect transition="in" filter="fade">
                                      <p:cBhvr>
                                        <p:cTn id="40" dur="1000"/>
                                        <p:tgtEl>
                                          <p:spTgt spid="53"/>
                                        </p:tgtEl>
                                      </p:cBhvr>
                                    </p:animEffect>
                                  </p:childTnLst>
                                </p:cTn>
                              </p:par>
                              <p:par>
                                <p:cTn id="41" presetID="3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1000" fill="hold"/>
                                        <p:tgtEl>
                                          <p:spTgt spid="54"/>
                                        </p:tgtEl>
                                        <p:attrNameLst>
                                          <p:attrName>ppt_w</p:attrName>
                                        </p:attrNameLst>
                                      </p:cBhvr>
                                      <p:tavLst>
                                        <p:tav tm="0">
                                          <p:val>
                                            <p:fltVal val="0"/>
                                          </p:val>
                                        </p:tav>
                                        <p:tav tm="100000">
                                          <p:val>
                                            <p:strVal val="#ppt_w"/>
                                          </p:val>
                                        </p:tav>
                                      </p:tavLst>
                                    </p:anim>
                                    <p:anim calcmode="lin" valueType="num">
                                      <p:cBhvr>
                                        <p:cTn id="44" dur="1000" fill="hold"/>
                                        <p:tgtEl>
                                          <p:spTgt spid="54"/>
                                        </p:tgtEl>
                                        <p:attrNameLst>
                                          <p:attrName>ppt_h</p:attrName>
                                        </p:attrNameLst>
                                      </p:cBhvr>
                                      <p:tavLst>
                                        <p:tav tm="0">
                                          <p:val>
                                            <p:fltVal val="0"/>
                                          </p:val>
                                        </p:tav>
                                        <p:tav tm="100000">
                                          <p:val>
                                            <p:strVal val="#ppt_h"/>
                                          </p:val>
                                        </p:tav>
                                      </p:tavLst>
                                    </p:anim>
                                    <p:anim calcmode="lin" valueType="num">
                                      <p:cBhvr>
                                        <p:cTn id="45" dur="1000" fill="hold"/>
                                        <p:tgtEl>
                                          <p:spTgt spid="54"/>
                                        </p:tgtEl>
                                        <p:attrNameLst>
                                          <p:attrName>style.rotation</p:attrName>
                                        </p:attrNameLst>
                                      </p:cBhvr>
                                      <p:tavLst>
                                        <p:tav tm="0">
                                          <p:val>
                                            <p:fltVal val="90"/>
                                          </p:val>
                                        </p:tav>
                                        <p:tav tm="100000">
                                          <p:val>
                                            <p:fltVal val="0"/>
                                          </p:val>
                                        </p:tav>
                                      </p:tavLst>
                                    </p:anim>
                                    <p:animEffect transition="in" filter="fade">
                                      <p:cBhvr>
                                        <p:cTn id="46" dur="1000"/>
                                        <p:tgtEl>
                                          <p:spTgt spid="54"/>
                                        </p:tgtEl>
                                      </p:cBhvr>
                                    </p:animEffect>
                                  </p:childTnLst>
                                </p:cTn>
                              </p:par>
                              <p:par>
                                <p:cTn id="47" presetID="31"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1000" fill="hold"/>
                                        <p:tgtEl>
                                          <p:spTgt spid="55"/>
                                        </p:tgtEl>
                                        <p:attrNameLst>
                                          <p:attrName>ppt_w</p:attrName>
                                        </p:attrNameLst>
                                      </p:cBhvr>
                                      <p:tavLst>
                                        <p:tav tm="0">
                                          <p:val>
                                            <p:fltVal val="0"/>
                                          </p:val>
                                        </p:tav>
                                        <p:tav tm="100000">
                                          <p:val>
                                            <p:strVal val="#ppt_w"/>
                                          </p:val>
                                        </p:tav>
                                      </p:tavLst>
                                    </p:anim>
                                    <p:anim calcmode="lin" valueType="num">
                                      <p:cBhvr>
                                        <p:cTn id="50" dur="1000" fill="hold"/>
                                        <p:tgtEl>
                                          <p:spTgt spid="55"/>
                                        </p:tgtEl>
                                        <p:attrNameLst>
                                          <p:attrName>ppt_h</p:attrName>
                                        </p:attrNameLst>
                                      </p:cBhvr>
                                      <p:tavLst>
                                        <p:tav tm="0">
                                          <p:val>
                                            <p:fltVal val="0"/>
                                          </p:val>
                                        </p:tav>
                                        <p:tav tm="100000">
                                          <p:val>
                                            <p:strVal val="#ppt_h"/>
                                          </p:val>
                                        </p:tav>
                                      </p:tavLst>
                                    </p:anim>
                                    <p:anim calcmode="lin" valueType="num">
                                      <p:cBhvr>
                                        <p:cTn id="51" dur="1000" fill="hold"/>
                                        <p:tgtEl>
                                          <p:spTgt spid="55"/>
                                        </p:tgtEl>
                                        <p:attrNameLst>
                                          <p:attrName>style.rotation</p:attrName>
                                        </p:attrNameLst>
                                      </p:cBhvr>
                                      <p:tavLst>
                                        <p:tav tm="0">
                                          <p:val>
                                            <p:fltVal val="90"/>
                                          </p:val>
                                        </p:tav>
                                        <p:tav tm="100000">
                                          <p:val>
                                            <p:fltVal val="0"/>
                                          </p:val>
                                        </p:tav>
                                      </p:tavLst>
                                    </p:anim>
                                    <p:animEffect transition="in" filter="fade">
                                      <p:cBhvr>
                                        <p:cTn id="52" dur="1000"/>
                                        <p:tgtEl>
                                          <p:spTgt spid="55"/>
                                        </p:tgtEl>
                                      </p:cBhvr>
                                    </p:animEffect>
                                  </p:childTnLst>
                                </p:cTn>
                              </p:par>
                              <p:par>
                                <p:cTn id="53" presetID="31"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1000" fill="hold"/>
                                        <p:tgtEl>
                                          <p:spTgt spid="56"/>
                                        </p:tgtEl>
                                        <p:attrNameLst>
                                          <p:attrName>ppt_w</p:attrName>
                                        </p:attrNameLst>
                                      </p:cBhvr>
                                      <p:tavLst>
                                        <p:tav tm="0">
                                          <p:val>
                                            <p:fltVal val="0"/>
                                          </p:val>
                                        </p:tav>
                                        <p:tav tm="100000">
                                          <p:val>
                                            <p:strVal val="#ppt_w"/>
                                          </p:val>
                                        </p:tav>
                                      </p:tavLst>
                                    </p:anim>
                                    <p:anim calcmode="lin" valueType="num">
                                      <p:cBhvr>
                                        <p:cTn id="56" dur="1000" fill="hold"/>
                                        <p:tgtEl>
                                          <p:spTgt spid="56"/>
                                        </p:tgtEl>
                                        <p:attrNameLst>
                                          <p:attrName>ppt_h</p:attrName>
                                        </p:attrNameLst>
                                      </p:cBhvr>
                                      <p:tavLst>
                                        <p:tav tm="0">
                                          <p:val>
                                            <p:fltVal val="0"/>
                                          </p:val>
                                        </p:tav>
                                        <p:tav tm="100000">
                                          <p:val>
                                            <p:strVal val="#ppt_h"/>
                                          </p:val>
                                        </p:tav>
                                      </p:tavLst>
                                    </p:anim>
                                    <p:anim calcmode="lin" valueType="num">
                                      <p:cBhvr>
                                        <p:cTn id="57" dur="1000" fill="hold"/>
                                        <p:tgtEl>
                                          <p:spTgt spid="56"/>
                                        </p:tgtEl>
                                        <p:attrNameLst>
                                          <p:attrName>style.rotation</p:attrName>
                                        </p:attrNameLst>
                                      </p:cBhvr>
                                      <p:tavLst>
                                        <p:tav tm="0">
                                          <p:val>
                                            <p:fltVal val="90"/>
                                          </p:val>
                                        </p:tav>
                                        <p:tav tm="100000">
                                          <p:val>
                                            <p:fltVal val="0"/>
                                          </p:val>
                                        </p:tav>
                                      </p:tavLst>
                                    </p:anim>
                                    <p:animEffect transition="in" filter="fade">
                                      <p:cBhvr>
                                        <p:cTn id="58"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图片 4">
            <a:extLst>
              <a:ext uri="{FF2B5EF4-FFF2-40B4-BE49-F238E27FC236}">
                <a16:creationId xmlns:a16="http://schemas.microsoft.com/office/drawing/2014/main" id="{3CF6934E-FC97-4039-AC7E-DE1EDFA66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4776"/>
            <a:ext cx="12192000" cy="6857355"/>
          </a:xfrm>
          <a:prstGeom prst="rect">
            <a:avLst/>
          </a:prstGeom>
        </p:spPr>
      </p:pic>
      <p:grpSp>
        <p:nvGrpSpPr>
          <p:cNvPr id="29" name="Group 28">
            <a:extLst>
              <a:ext uri="{FF2B5EF4-FFF2-40B4-BE49-F238E27FC236}">
                <a16:creationId xmlns:a16="http://schemas.microsoft.com/office/drawing/2014/main" id="{D5BD96A3-8031-4D41-85A1-FFAE35943A0B}"/>
              </a:ext>
            </a:extLst>
          </p:cNvPr>
          <p:cNvGrpSpPr/>
          <p:nvPr/>
        </p:nvGrpSpPr>
        <p:grpSpPr>
          <a:xfrm>
            <a:off x="4012223" y="1472658"/>
            <a:ext cx="4167554" cy="1460394"/>
            <a:chOff x="4988560" y="447040"/>
            <a:chExt cx="2346402" cy="814832"/>
          </a:xfrm>
        </p:grpSpPr>
        <p:sp>
          <p:nvSpPr>
            <p:cNvPr id="31" name="Oval 30">
              <a:extLst>
                <a:ext uri="{FF2B5EF4-FFF2-40B4-BE49-F238E27FC236}">
                  <a16:creationId xmlns:a16="http://schemas.microsoft.com/office/drawing/2014/main" id="{FA640B3A-204D-4ACE-ACDE-70EA7CA191FC}"/>
                </a:ext>
              </a:extLst>
            </p:cNvPr>
            <p:cNvSpPr/>
            <p:nvPr/>
          </p:nvSpPr>
          <p:spPr>
            <a:xfrm>
              <a:off x="4988560" y="447040"/>
              <a:ext cx="802640" cy="802640"/>
            </a:xfrm>
            <a:prstGeom prst="ellipse">
              <a:avLst/>
            </a:prstGeom>
            <a:solidFill>
              <a:srgbClr val="FFFFCC"/>
            </a:solidFill>
            <a:ln w="12700" cap="flat" cmpd="sng" algn="ctr">
              <a:noFill/>
              <a:prstDash val="solid"/>
              <a:miter lim="800000"/>
            </a:ln>
            <a:effectLst/>
          </p:spPr>
          <p:txBody>
            <a:bodyPr rtlCol="0" anchor="ctr"/>
            <a:lstStyle/>
            <a:p>
              <a:pPr algn="ctr">
                <a:defRPr/>
              </a:pPr>
              <a:endParaRPr lang="en-US" sz="4000" kern="0">
                <a:solidFill>
                  <a:prstClr val="white"/>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5A2093A3-84E5-4080-BB94-AB2B627C596A}"/>
                </a:ext>
              </a:extLst>
            </p:cNvPr>
            <p:cNvSpPr/>
            <p:nvPr/>
          </p:nvSpPr>
          <p:spPr>
            <a:xfrm>
              <a:off x="5497118" y="447040"/>
              <a:ext cx="802640" cy="802640"/>
            </a:xfrm>
            <a:prstGeom prst="ellipse">
              <a:avLst/>
            </a:prstGeom>
            <a:solidFill>
              <a:srgbClr val="FFFFCC"/>
            </a:solidFill>
            <a:ln w="12700" cap="flat" cmpd="sng" algn="ctr">
              <a:noFill/>
              <a:prstDash val="solid"/>
              <a:miter lim="800000"/>
            </a:ln>
            <a:effectLst/>
          </p:spPr>
          <p:txBody>
            <a:bodyPr rtlCol="0" anchor="ctr"/>
            <a:lstStyle/>
            <a:p>
              <a:pPr algn="ctr">
                <a:defRPr/>
              </a:pPr>
              <a:endParaRPr lang="en-US" sz="4000" kern="0">
                <a:solidFill>
                  <a:prstClr val="white"/>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E87918E7-9D8D-414D-9074-73EC46DFE211}"/>
                </a:ext>
              </a:extLst>
            </p:cNvPr>
            <p:cNvSpPr/>
            <p:nvPr/>
          </p:nvSpPr>
          <p:spPr>
            <a:xfrm>
              <a:off x="6005676" y="459232"/>
              <a:ext cx="802640" cy="802640"/>
            </a:xfrm>
            <a:prstGeom prst="ellipse">
              <a:avLst/>
            </a:prstGeom>
            <a:solidFill>
              <a:srgbClr val="FFFFCC"/>
            </a:solidFill>
            <a:ln w="12700" cap="flat" cmpd="sng" algn="ctr">
              <a:noFill/>
              <a:prstDash val="solid"/>
              <a:miter lim="800000"/>
            </a:ln>
            <a:effectLst/>
          </p:spPr>
          <p:txBody>
            <a:bodyPr rtlCol="0" anchor="ctr"/>
            <a:lstStyle/>
            <a:p>
              <a:pPr algn="ctr">
                <a:defRPr/>
              </a:pPr>
              <a:endParaRPr lang="en-US" sz="4000" kern="0">
                <a:solidFill>
                  <a:prstClr val="white"/>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6C08596E-F558-48CB-87FD-28D0CC79AA4F}"/>
                </a:ext>
              </a:extLst>
            </p:cNvPr>
            <p:cNvSpPr/>
            <p:nvPr/>
          </p:nvSpPr>
          <p:spPr>
            <a:xfrm>
              <a:off x="6532322" y="447040"/>
              <a:ext cx="802640" cy="802640"/>
            </a:xfrm>
            <a:prstGeom prst="ellipse">
              <a:avLst/>
            </a:prstGeom>
            <a:solidFill>
              <a:srgbClr val="FFFFCC"/>
            </a:solidFill>
            <a:ln w="12700" cap="flat" cmpd="sng" algn="ctr">
              <a:noFill/>
              <a:prstDash val="solid"/>
              <a:miter lim="800000"/>
            </a:ln>
            <a:effectLst/>
          </p:spPr>
          <p:txBody>
            <a:bodyPr rtlCol="0" anchor="ctr"/>
            <a:lstStyle/>
            <a:p>
              <a:pPr algn="ctr">
                <a:defRPr/>
              </a:pPr>
              <a:endParaRPr lang="en-US" sz="4000" kern="0">
                <a:solidFill>
                  <a:prstClr val="white"/>
                </a:solidFill>
                <a:latin typeface="Arial" panose="020B0604020202020204" pitchFamily="34" charset="0"/>
                <a:cs typeface="Arial" panose="020B0604020202020204" pitchFamily="34" charset="0"/>
              </a:endParaRPr>
            </a:p>
          </p:txBody>
        </p:sp>
      </p:grpSp>
      <p:sp>
        <p:nvSpPr>
          <p:cNvPr id="2" name="Rectangle 1"/>
          <p:cNvSpPr/>
          <p:nvPr/>
        </p:nvSpPr>
        <p:spPr>
          <a:xfrm>
            <a:off x="4456163" y="1625705"/>
            <a:ext cx="3307316"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err="1">
                <a:ln/>
                <a:solidFill>
                  <a:schemeClr val="accent4"/>
                </a:solidFill>
                <a:latin typeface="Arial" panose="020B0604020202020204" pitchFamily="34" charset="0"/>
                <a:cs typeface="Arial" panose="020B0604020202020204" pitchFamily="34" charset="0"/>
              </a:rPr>
              <a:t>Đạo</a:t>
            </a:r>
            <a:r>
              <a:rPr lang="en-US" sz="6000" b="1" dirty="0">
                <a:ln/>
                <a:solidFill>
                  <a:schemeClr val="accent4"/>
                </a:solidFill>
                <a:latin typeface="Arial" panose="020B0604020202020204" pitchFamily="34" charset="0"/>
                <a:cs typeface="Arial" panose="020B0604020202020204" pitchFamily="34" charset="0"/>
              </a:rPr>
              <a:t> </a:t>
            </a:r>
            <a:r>
              <a:rPr lang="en-US" sz="6000" b="1" dirty="0" err="1">
                <a:ln/>
                <a:solidFill>
                  <a:schemeClr val="accent4"/>
                </a:solidFill>
                <a:latin typeface="Arial" panose="020B0604020202020204" pitchFamily="34" charset="0"/>
                <a:cs typeface="Arial" panose="020B0604020202020204" pitchFamily="34" charset="0"/>
              </a:rPr>
              <a:t>đức</a:t>
            </a:r>
            <a:endParaRPr lang="en-US" sz="6000" b="1" cap="none" spc="0" dirty="0">
              <a:ln/>
              <a:solidFill>
                <a:schemeClr val="accent4"/>
              </a:solidFill>
              <a:effectLst/>
              <a:latin typeface="Arial" panose="020B0604020202020204" pitchFamily="34" charset="0"/>
              <a:cs typeface="Arial" panose="020B0604020202020204" pitchFamily="34" charset="0"/>
            </a:endParaRPr>
          </a:p>
        </p:txBody>
      </p:sp>
      <p:sp>
        <p:nvSpPr>
          <p:cNvPr id="3" name="Rectangle 2"/>
          <p:cNvSpPr/>
          <p:nvPr/>
        </p:nvSpPr>
        <p:spPr>
          <a:xfrm>
            <a:off x="186120" y="2645818"/>
            <a:ext cx="12128257" cy="1446550"/>
          </a:xfrm>
          <a:prstGeom prst="rect">
            <a:avLst/>
          </a:prstGeom>
          <a:noFill/>
        </p:spPr>
        <p:txBody>
          <a:bodyPr wrap="none" lIns="91440" tIns="45720" rIns="91440" bIns="45720">
            <a:spAutoFit/>
          </a:bodyPr>
          <a:lstStyle/>
          <a:p>
            <a:pPr algn="ctr"/>
            <a:r>
              <a:rPr lang="en-US" sz="8800" b="1" spc="50" dirty="0" err="1">
                <a:ln w="0"/>
                <a:solidFill>
                  <a:schemeClr val="bg2"/>
                </a:solidFill>
                <a:effectLst>
                  <a:innerShdw blurRad="63500" dist="50800" dir="13500000">
                    <a:srgbClr val="000000">
                      <a:alpha val="50000"/>
                    </a:srgbClr>
                  </a:innerShdw>
                </a:effectLst>
              </a:rPr>
              <a:t>Tôn</a:t>
            </a:r>
            <a:r>
              <a:rPr lang="en-US" sz="8800" b="1" spc="50" dirty="0">
                <a:ln w="0"/>
                <a:solidFill>
                  <a:schemeClr val="bg2"/>
                </a:solidFill>
                <a:effectLst>
                  <a:innerShdw blurRad="63500" dist="50800" dir="13500000">
                    <a:srgbClr val="000000">
                      <a:alpha val="50000"/>
                    </a:srgbClr>
                  </a:innerShdw>
                </a:effectLst>
              </a:rPr>
              <a:t> </a:t>
            </a:r>
            <a:r>
              <a:rPr lang="en-US" sz="8800" b="1" spc="50" dirty="0" err="1">
                <a:ln w="0"/>
                <a:solidFill>
                  <a:schemeClr val="bg2"/>
                </a:solidFill>
                <a:effectLst>
                  <a:innerShdw blurRad="63500" dist="50800" dir="13500000">
                    <a:srgbClr val="000000">
                      <a:alpha val="50000"/>
                    </a:srgbClr>
                  </a:innerShdw>
                </a:effectLst>
              </a:rPr>
              <a:t>trọng</a:t>
            </a:r>
            <a:r>
              <a:rPr lang="en-US" sz="8800" b="1" spc="50" dirty="0">
                <a:ln w="0"/>
                <a:solidFill>
                  <a:schemeClr val="bg2"/>
                </a:solidFill>
                <a:effectLst>
                  <a:innerShdw blurRad="63500" dist="50800" dir="13500000">
                    <a:srgbClr val="000000">
                      <a:alpha val="50000"/>
                    </a:srgbClr>
                  </a:innerShdw>
                </a:effectLst>
              </a:rPr>
              <a:t> </a:t>
            </a:r>
            <a:r>
              <a:rPr lang="en-US" sz="8800" b="1" spc="50" dirty="0" err="1">
                <a:ln w="0"/>
                <a:solidFill>
                  <a:schemeClr val="bg2"/>
                </a:solidFill>
                <a:effectLst>
                  <a:innerShdw blurRad="63500" dist="50800" dir="13500000">
                    <a:srgbClr val="000000">
                      <a:alpha val="50000"/>
                    </a:srgbClr>
                  </a:innerShdw>
                </a:effectLst>
              </a:rPr>
              <a:t>phụ</a:t>
            </a:r>
            <a:r>
              <a:rPr lang="en-US" sz="8800" b="1" spc="50" dirty="0">
                <a:ln w="0"/>
                <a:solidFill>
                  <a:schemeClr val="bg2"/>
                </a:solidFill>
                <a:effectLst>
                  <a:innerShdw blurRad="63500" dist="50800" dir="13500000">
                    <a:srgbClr val="000000">
                      <a:alpha val="50000"/>
                    </a:srgbClr>
                  </a:innerShdw>
                </a:effectLst>
              </a:rPr>
              <a:t> </a:t>
            </a:r>
            <a:r>
              <a:rPr lang="en-US" sz="8800" b="1" spc="50" dirty="0" err="1">
                <a:ln w="0"/>
                <a:solidFill>
                  <a:schemeClr val="bg2"/>
                </a:solidFill>
                <a:effectLst>
                  <a:innerShdw blurRad="63500" dist="50800" dir="13500000">
                    <a:srgbClr val="000000">
                      <a:alpha val="50000"/>
                    </a:srgbClr>
                  </a:innerShdw>
                </a:effectLst>
              </a:rPr>
              <a:t>nữ</a:t>
            </a:r>
            <a:r>
              <a:rPr lang="en-US" sz="8800" b="1" spc="50" dirty="0">
                <a:ln w="0"/>
                <a:solidFill>
                  <a:schemeClr val="bg2"/>
                </a:solidFill>
                <a:effectLst>
                  <a:innerShdw blurRad="63500" dist="50800" dir="13500000">
                    <a:srgbClr val="000000">
                      <a:alpha val="50000"/>
                    </a:srgbClr>
                  </a:innerShdw>
                </a:effectLst>
              </a:rPr>
              <a:t> ( </a:t>
            </a:r>
            <a:r>
              <a:rPr lang="en-US" sz="8800" b="1" spc="50" dirty="0" err="1">
                <a:ln w="0"/>
                <a:solidFill>
                  <a:schemeClr val="bg2"/>
                </a:solidFill>
                <a:effectLst>
                  <a:innerShdw blurRad="63500" dist="50800" dir="13500000">
                    <a:srgbClr val="000000">
                      <a:alpha val="50000"/>
                    </a:srgbClr>
                  </a:innerShdw>
                </a:effectLst>
              </a:rPr>
              <a:t>tiết</a:t>
            </a:r>
            <a:r>
              <a:rPr lang="en-US" sz="8800" b="1" spc="50" dirty="0">
                <a:ln w="0"/>
                <a:solidFill>
                  <a:schemeClr val="bg2"/>
                </a:solidFill>
                <a:effectLst>
                  <a:innerShdw blurRad="63500" dist="50800" dir="13500000">
                    <a:srgbClr val="000000">
                      <a:alpha val="50000"/>
                    </a:srgbClr>
                  </a:innerShdw>
                </a:effectLst>
              </a:rPr>
              <a:t> 1)</a:t>
            </a:r>
          </a:p>
        </p:txBody>
      </p:sp>
      <p:pic>
        <p:nvPicPr>
          <p:cNvPr id="53"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a:off x="-1396210" y="3726617"/>
            <a:ext cx="7055039" cy="3977318"/>
          </a:xfrm>
          <a:prstGeom prst="rect">
            <a:avLst/>
          </a:prstGeom>
        </p:spPr>
      </p:pic>
      <p:pic>
        <p:nvPicPr>
          <p:cNvPr id="54" name="图片 25">
            <a:extLst>
              <a:ext uri="{FF2B5EF4-FFF2-40B4-BE49-F238E27FC236}">
                <a16:creationId xmlns:a16="http://schemas.microsoft.com/office/drawing/2014/main" id="{A21FBE44-88E2-4E94-BC53-6EE7BA26D0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963735" y="4422357"/>
            <a:ext cx="3008861" cy="2424416"/>
          </a:xfrm>
          <a:prstGeom prst="rect">
            <a:avLst/>
          </a:prstGeom>
        </p:spPr>
      </p:pic>
      <p:pic>
        <p:nvPicPr>
          <p:cNvPr id="55" name="图片 49">
            <a:extLst>
              <a:ext uri="{FF2B5EF4-FFF2-40B4-BE49-F238E27FC236}">
                <a16:creationId xmlns:a16="http://schemas.microsoft.com/office/drawing/2014/main" id="{1C53A9F2-5E2E-4AE8-8C5D-9244E02922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27647" flipH="1">
            <a:off x="7846735" y="4830031"/>
            <a:ext cx="1610915" cy="1826545"/>
          </a:xfrm>
          <a:prstGeom prst="rect">
            <a:avLst/>
          </a:prstGeom>
        </p:spPr>
      </p:pic>
    </p:spTree>
    <p:extLst>
      <p:ext uri="{BB962C8B-B14F-4D97-AF65-F5344CB8AC3E}">
        <p14:creationId xmlns:p14="http://schemas.microsoft.com/office/powerpoint/2010/main" val="360954877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3"/>
                                        </p:tgtEl>
                                        <p:attrNameLst>
                                          <p:attrName>r</p:attrName>
                                        </p:attrNameLst>
                                      </p:cBhvr>
                                    </p:animRot>
                                    <p:animRot by="-240000">
                                      <p:cBhvr>
                                        <p:cTn id="33" dur="200" fill="hold">
                                          <p:stCondLst>
                                            <p:cond delay="200"/>
                                          </p:stCondLst>
                                        </p:cTn>
                                        <p:tgtEl>
                                          <p:spTgt spid="3"/>
                                        </p:tgtEl>
                                        <p:attrNameLst>
                                          <p:attrName>r</p:attrName>
                                        </p:attrNameLst>
                                      </p:cBhvr>
                                    </p:animRot>
                                    <p:animRot by="240000">
                                      <p:cBhvr>
                                        <p:cTn id="34" dur="200" fill="hold">
                                          <p:stCondLst>
                                            <p:cond delay="400"/>
                                          </p:stCondLst>
                                        </p:cTn>
                                        <p:tgtEl>
                                          <p:spTgt spid="3"/>
                                        </p:tgtEl>
                                        <p:attrNameLst>
                                          <p:attrName>r</p:attrName>
                                        </p:attrNameLst>
                                      </p:cBhvr>
                                    </p:animRot>
                                    <p:animRot by="-240000">
                                      <p:cBhvr>
                                        <p:cTn id="35" dur="200" fill="hold">
                                          <p:stCondLst>
                                            <p:cond delay="600"/>
                                          </p:stCondLst>
                                        </p:cTn>
                                        <p:tgtEl>
                                          <p:spTgt spid="3"/>
                                        </p:tgtEl>
                                        <p:attrNameLst>
                                          <p:attrName>r</p:attrName>
                                        </p:attrNameLst>
                                      </p:cBhvr>
                                    </p:animRot>
                                    <p:animRot by="120000">
                                      <p:cBhvr>
                                        <p:cTn id="3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6"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645"/>
            <a:ext cx="12192000" cy="6857355"/>
          </a:xfrm>
          <a:prstGeom prst="rect">
            <a:avLst/>
          </a:prstGeom>
          <a:solidFill>
            <a:srgbClr val="CD6762"/>
          </a:solidFill>
        </p:spPr>
      </p:pic>
      <p:sp>
        <p:nvSpPr>
          <p:cNvPr id="11" name="Rounded Rectangle 10"/>
          <p:cNvSpPr/>
          <p:nvPr/>
        </p:nvSpPr>
        <p:spPr>
          <a:xfrm>
            <a:off x="776653" y="756139"/>
            <a:ext cx="10770553" cy="5732584"/>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矩形 1">
            <a:extLst>
              <a:ext uri="{FF2B5EF4-FFF2-40B4-BE49-F238E27FC236}">
                <a16:creationId xmlns:a16="http://schemas.microsoft.com/office/drawing/2014/main" id="{16B8D3AF-B728-4A62-8A25-8A31A3DAE8F1}"/>
              </a:ext>
            </a:extLst>
          </p:cNvPr>
          <p:cNvSpPr/>
          <p:nvPr/>
        </p:nvSpPr>
        <p:spPr>
          <a:xfrm>
            <a:off x="3209356" y="1024763"/>
            <a:ext cx="5905146" cy="769441"/>
          </a:xfrm>
          <a:prstGeom prst="rect">
            <a:avLst/>
          </a:prstGeom>
        </p:spPr>
        <p:txBody>
          <a:bodyPr wrap="square">
            <a:spAutoFit/>
          </a:bodyPr>
          <a:lstStyle/>
          <a:p>
            <a:pPr algn="ctr"/>
            <a:r>
              <a:rPr lang="en-US" altLang="zh-CN" sz="4400" b="1" dirty="0" err="1">
                <a:solidFill>
                  <a:schemeClr val="accent6">
                    <a:lumMod val="50000"/>
                  </a:schemeClr>
                </a:solidFill>
                <a:latin typeface="Arial" panose="020B0604020202020204" pitchFamily="34" charset="0"/>
                <a:ea typeface="Tahoma" pitchFamily="34" charset="0"/>
                <a:cs typeface="Arial" panose="020B0604020202020204" pitchFamily="34" charset="0"/>
              </a:rPr>
              <a:t>Mục</a:t>
            </a:r>
            <a:r>
              <a:rPr lang="en-US" altLang="zh-CN" sz="4400" b="1" dirty="0">
                <a:solidFill>
                  <a:schemeClr val="accent6">
                    <a:lumMod val="50000"/>
                  </a:schemeClr>
                </a:solidFill>
                <a:latin typeface="Arial" panose="020B0604020202020204" pitchFamily="34" charset="0"/>
                <a:ea typeface="Tahoma" pitchFamily="34" charset="0"/>
                <a:cs typeface="Arial" panose="020B0604020202020204" pitchFamily="34" charset="0"/>
              </a:rPr>
              <a:t> </a:t>
            </a:r>
            <a:r>
              <a:rPr lang="en-US" altLang="zh-CN" sz="4400" b="1" dirty="0" err="1">
                <a:solidFill>
                  <a:schemeClr val="accent6">
                    <a:lumMod val="50000"/>
                  </a:schemeClr>
                </a:solidFill>
                <a:latin typeface="Arial" panose="020B0604020202020204" pitchFamily="34" charset="0"/>
                <a:ea typeface="Tahoma" pitchFamily="34" charset="0"/>
                <a:cs typeface="Arial" panose="020B0604020202020204" pitchFamily="34" charset="0"/>
              </a:rPr>
              <a:t>tiêu</a:t>
            </a:r>
            <a:r>
              <a:rPr lang="en-US" altLang="zh-CN" sz="4400" b="1" dirty="0">
                <a:solidFill>
                  <a:schemeClr val="accent6">
                    <a:lumMod val="50000"/>
                  </a:schemeClr>
                </a:solidFill>
                <a:latin typeface="Arial" panose="020B0604020202020204" pitchFamily="34" charset="0"/>
                <a:ea typeface="Tahoma" pitchFamily="34" charset="0"/>
                <a:cs typeface="Arial" panose="020B0604020202020204" pitchFamily="34" charset="0"/>
              </a:rPr>
              <a:t> </a:t>
            </a:r>
            <a:r>
              <a:rPr lang="en-US" altLang="zh-CN" sz="4400" b="1" dirty="0" err="1">
                <a:solidFill>
                  <a:schemeClr val="accent6">
                    <a:lumMod val="50000"/>
                  </a:schemeClr>
                </a:solidFill>
                <a:latin typeface="Arial" panose="020B0604020202020204" pitchFamily="34" charset="0"/>
                <a:ea typeface="Tahoma" pitchFamily="34" charset="0"/>
                <a:cs typeface="Arial" panose="020B0604020202020204" pitchFamily="34" charset="0"/>
              </a:rPr>
              <a:t>bài</a:t>
            </a:r>
            <a:r>
              <a:rPr lang="en-US" altLang="zh-CN" sz="4400" b="1" dirty="0">
                <a:solidFill>
                  <a:schemeClr val="accent6">
                    <a:lumMod val="50000"/>
                  </a:schemeClr>
                </a:solidFill>
                <a:latin typeface="Arial" panose="020B0604020202020204" pitchFamily="34" charset="0"/>
                <a:ea typeface="Tahoma" pitchFamily="34" charset="0"/>
                <a:cs typeface="Arial" panose="020B0604020202020204" pitchFamily="34" charset="0"/>
              </a:rPr>
              <a:t> </a:t>
            </a:r>
            <a:r>
              <a:rPr lang="en-US" altLang="zh-CN" sz="4400" b="1" dirty="0" err="1">
                <a:solidFill>
                  <a:schemeClr val="accent6">
                    <a:lumMod val="50000"/>
                  </a:schemeClr>
                </a:solidFill>
                <a:latin typeface="Arial" panose="020B0604020202020204" pitchFamily="34" charset="0"/>
                <a:ea typeface="Tahoma" pitchFamily="34" charset="0"/>
                <a:cs typeface="Arial" panose="020B0604020202020204" pitchFamily="34" charset="0"/>
              </a:rPr>
              <a:t>học</a:t>
            </a:r>
            <a:endParaRPr lang="zh-CN" altLang="en-US" sz="4400" b="1"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86" name="矩形: 圆角 3">
            <a:extLst>
              <a:ext uri="{FF2B5EF4-FFF2-40B4-BE49-F238E27FC236}">
                <a16:creationId xmlns:a16="http://schemas.microsoft.com/office/drawing/2014/main" id="{259930E1-9220-4D83-905B-4A932771A27F}"/>
              </a:ext>
            </a:extLst>
          </p:cNvPr>
          <p:cNvSpPr/>
          <p:nvPr/>
        </p:nvSpPr>
        <p:spPr>
          <a:xfrm>
            <a:off x="2210038" y="1982028"/>
            <a:ext cx="8815516" cy="1032632"/>
          </a:xfrm>
          <a:prstGeom prst="roundRect">
            <a:avLst>
              <a:gd name="adj" fmla="val 50000"/>
            </a:avLst>
          </a:prstGeom>
          <a:solidFill>
            <a:sysClr val="window" lastClr="FFFFFF"/>
          </a:solidFill>
          <a:ln w="63500" cap="flat" cmpd="sng" algn="ctr">
            <a:solidFill>
              <a:srgbClr val="FFC000"/>
            </a:solidFill>
            <a:prstDash val="solid"/>
            <a:miter lim="800000"/>
          </a:ln>
          <a:effectLst/>
        </p:spPr>
        <p:txBody>
          <a:bodyPr rtlCol="0" anchor="ctr"/>
          <a:lstStyle/>
          <a:p>
            <a:pPr marR="15240" indent="457200" algn="just"/>
            <a:r>
              <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Biết được vai trò của phụ nữ trong gia đình và </a:t>
            </a:r>
            <a:r>
              <a:rPr lang="nl-NL" sz="2800">
                <a:solidFill>
                  <a:srgbClr val="000000"/>
                </a:solidFill>
                <a:latin typeface="Arial" panose="020B0604020202020204" pitchFamily="34" charset="0"/>
                <a:ea typeface="Times New Roman" panose="02020603050405020304" pitchFamily="18" charset="0"/>
                <a:cs typeface="Arial" panose="020B0604020202020204" pitchFamily="34" charset="0"/>
              </a:rPr>
              <a:t>ngoài xã </a:t>
            </a:r>
            <a:r>
              <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hội.</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7" name="椭圆 4">
            <a:extLst>
              <a:ext uri="{FF2B5EF4-FFF2-40B4-BE49-F238E27FC236}">
                <a16:creationId xmlns:a16="http://schemas.microsoft.com/office/drawing/2014/main" id="{DFCF911B-2DBF-4165-BF95-8DCBB0A0E472}"/>
              </a:ext>
            </a:extLst>
          </p:cNvPr>
          <p:cNvSpPr/>
          <p:nvPr/>
        </p:nvSpPr>
        <p:spPr>
          <a:xfrm>
            <a:off x="1551640" y="2140012"/>
            <a:ext cx="800821" cy="720862"/>
          </a:xfrm>
          <a:prstGeom prst="ellipse">
            <a:avLst/>
          </a:prstGeom>
          <a:solidFill>
            <a:sysClr val="window" lastClr="FFFFFF"/>
          </a:solidFill>
          <a:ln w="63500" cap="flat" cmpd="sng" algn="ctr">
            <a:solidFill>
              <a:srgbClr val="70AD47">
                <a:lumMod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altLang="zh-CN" sz="3600" kern="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1</a:t>
            </a:r>
            <a:endParaRPr lang="zh-CN" altLang="en-US" sz="3600" kern="0" dirty="0">
              <a:solidFill>
                <a:srgbClr val="70AD47">
                  <a:lumMod val="50000"/>
                </a:srgb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88" name="矩形: 圆角 3">
            <a:extLst>
              <a:ext uri="{FF2B5EF4-FFF2-40B4-BE49-F238E27FC236}">
                <a16:creationId xmlns:a16="http://schemas.microsoft.com/office/drawing/2014/main" id="{259930E1-9220-4D83-905B-4A932771A27F}"/>
              </a:ext>
            </a:extLst>
          </p:cNvPr>
          <p:cNvSpPr/>
          <p:nvPr/>
        </p:nvSpPr>
        <p:spPr>
          <a:xfrm>
            <a:off x="2182742" y="3249632"/>
            <a:ext cx="8842976" cy="1032632"/>
          </a:xfrm>
          <a:prstGeom prst="roundRect">
            <a:avLst>
              <a:gd name="adj" fmla="val 50000"/>
            </a:avLst>
          </a:prstGeom>
          <a:solidFill>
            <a:sysClr val="window" lastClr="FFFFFF"/>
          </a:solidFill>
          <a:ln w="63500" cap="flat" cmpd="sng" algn="ctr">
            <a:solidFill>
              <a:srgbClr val="FFC000"/>
            </a:solidFill>
            <a:prstDash val="solid"/>
            <a:miter lim="800000"/>
          </a:ln>
          <a:effectLst/>
        </p:spPr>
        <p:txBody>
          <a:bodyPr rtlCol="0" anchor="ctr"/>
          <a:lstStyle/>
          <a:p>
            <a:pPr marL="114300" indent="457200"/>
            <a:r>
              <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Biết được những việc cần làm phù hợp với lứa tuổi thể hiện sự tôn trọng phụ nữ.</a:t>
            </a:r>
            <a:endPar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9" name="椭圆 4">
            <a:extLst>
              <a:ext uri="{FF2B5EF4-FFF2-40B4-BE49-F238E27FC236}">
                <a16:creationId xmlns:a16="http://schemas.microsoft.com/office/drawing/2014/main" id="{DFCF911B-2DBF-4165-BF95-8DCBB0A0E472}"/>
              </a:ext>
            </a:extLst>
          </p:cNvPr>
          <p:cNvSpPr/>
          <p:nvPr/>
        </p:nvSpPr>
        <p:spPr>
          <a:xfrm>
            <a:off x="1551640" y="3339987"/>
            <a:ext cx="800821" cy="720862"/>
          </a:xfrm>
          <a:prstGeom prst="ellipse">
            <a:avLst/>
          </a:prstGeom>
          <a:solidFill>
            <a:sysClr val="window" lastClr="FFFFFF"/>
          </a:solidFill>
          <a:ln w="63500" cap="flat" cmpd="sng" algn="ctr">
            <a:solidFill>
              <a:srgbClr val="70AD47">
                <a:lumMod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altLang="zh-CN" sz="3600" kern="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a:t>
            </a:r>
            <a:endParaRPr lang="zh-CN" altLang="en-US" sz="3600" kern="0" dirty="0">
              <a:solidFill>
                <a:srgbClr val="70AD47">
                  <a:lumMod val="50000"/>
                </a:srgb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90" name="矩形: 圆角 3">
            <a:extLst>
              <a:ext uri="{FF2B5EF4-FFF2-40B4-BE49-F238E27FC236}">
                <a16:creationId xmlns:a16="http://schemas.microsoft.com/office/drawing/2014/main" id="{259930E1-9220-4D83-905B-4A932771A27F}"/>
              </a:ext>
            </a:extLst>
          </p:cNvPr>
          <p:cNvSpPr/>
          <p:nvPr/>
        </p:nvSpPr>
        <p:spPr>
          <a:xfrm>
            <a:off x="2164786" y="4542341"/>
            <a:ext cx="8860768" cy="1657143"/>
          </a:xfrm>
          <a:prstGeom prst="roundRect">
            <a:avLst>
              <a:gd name="adj" fmla="val 50000"/>
            </a:avLst>
          </a:prstGeom>
          <a:solidFill>
            <a:sysClr val="window" lastClr="FFFFFF"/>
          </a:solidFill>
          <a:ln w="63500" cap="flat" cmpd="sng" algn="ctr">
            <a:solidFill>
              <a:srgbClr val="FFC000"/>
            </a:solidFill>
            <a:prstDash val="solid"/>
            <a:miter lim="800000"/>
          </a:ln>
          <a:effectLst/>
        </p:spPr>
        <p:txBody>
          <a:bodyPr rtlCol="0" anchor="ctr"/>
          <a:lstStyle/>
          <a:p>
            <a:pPr marL="114300" indent="457200"/>
            <a:endPar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14300" indent="457200"/>
            <a:r>
              <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Thực hiện các hành vi tôn trọng, quan tâm, không phân biệt đối xử với chị em gái, bạn gái và người phụ nữ khác trong cuộc sống hằng ngày.</a:t>
            </a:r>
            <a:endPar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14300" indent="457200"/>
            <a:r>
              <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91" name="椭圆 4">
            <a:extLst>
              <a:ext uri="{FF2B5EF4-FFF2-40B4-BE49-F238E27FC236}">
                <a16:creationId xmlns:a16="http://schemas.microsoft.com/office/drawing/2014/main" id="{DFCF911B-2DBF-4165-BF95-8DCBB0A0E472}"/>
              </a:ext>
            </a:extLst>
          </p:cNvPr>
          <p:cNvSpPr/>
          <p:nvPr/>
        </p:nvSpPr>
        <p:spPr>
          <a:xfrm>
            <a:off x="1551640" y="5027085"/>
            <a:ext cx="800821" cy="720862"/>
          </a:xfrm>
          <a:prstGeom prst="ellipse">
            <a:avLst/>
          </a:prstGeom>
          <a:solidFill>
            <a:sysClr val="window" lastClr="FFFFFF"/>
          </a:solidFill>
          <a:ln w="63500" cap="flat" cmpd="sng" algn="ctr">
            <a:solidFill>
              <a:srgbClr val="70AD47">
                <a:lumMod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altLang="zh-CN" sz="3600" kern="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3</a:t>
            </a:r>
            <a:endParaRPr lang="zh-CN" altLang="en-US" sz="3600" kern="0" dirty="0">
              <a:solidFill>
                <a:srgbClr val="70AD47">
                  <a:lumMod val="50000"/>
                </a:srgbClr>
              </a:solidFill>
              <a:latin typeface="Tahoma" panose="020B0604030504040204" pitchFamily="34" charset="0"/>
              <a:ea typeface="字魂27号-布丁体" panose="00000500000000000000" pitchFamily="2" charset="-122"/>
              <a:cs typeface="Tahoma" panose="020B0604030504040204" pitchFamily="34" charset="0"/>
            </a:endParaRPr>
          </a:p>
        </p:txBody>
      </p:sp>
    </p:spTree>
    <p:extLst>
      <p:ext uri="{BB962C8B-B14F-4D97-AF65-F5344CB8AC3E}">
        <p14:creationId xmlns:p14="http://schemas.microsoft.com/office/powerpoint/2010/main" val="350355360"/>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80">
                                          <p:stCondLst>
                                            <p:cond delay="0"/>
                                          </p:stCondLst>
                                        </p:cTn>
                                        <p:tgtEl>
                                          <p:spTgt spid="85"/>
                                        </p:tgtEl>
                                      </p:cBhvr>
                                    </p:animEffect>
                                    <p:anim calcmode="lin" valueType="num">
                                      <p:cBhvr>
                                        <p:cTn id="8"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13" dur="26">
                                          <p:stCondLst>
                                            <p:cond delay="650"/>
                                          </p:stCondLst>
                                        </p:cTn>
                                        <p:tgtEl>
                                          <p:spTgt spid="85"/>
                                        </p:tgtEl>
                                      </p:cBhvr>
                                      <p:to x="100000" y="60000"/>
                                    </p:animScale>
                                    <p:animScale>
                                      <p:cBhvr>
                                        <p:cTn id="14" dur="166" decel="50000">
                                          <p:stCondLst>
                                            <p:cond delay="676"/>
                                          </p:stCondLst>
                                        </p:cTn>
                                        <p:tgtEl>
                                          <p:spTgt spid="85"/>
                                        </p:tgtEl>
                                      </p:cBhvr>
                                      <p:to x="100000" y="100000"/>
                                    </p:animScale>
                                    <p:animScale>
                                      <p:cBhvr>
                                        <p:cTn id="15" dur="26">
                                          <p:stCondLst>
                                            <p:cond delay="1312"/>
                                          </p:stCondLst>
                                        </p:cTn>
                                        <p:tgtEl>
                                          <p:spTgt spid="85"/>
                                        </p:tgtEl>
                                      </p:cBhvr>
                                      <p:to x="100000" y="80000"/>
                                    </p:animScale>
                                    <p:animScale>
                                      <p:cBhvr>
                                        <p:cTn id="16" dur="166" decel="50000">
                                          <p:stCondLst>
                                            <p:cond delay="1338"/>
                                          </p:stCondLst>
                                        </p:cTn>
                                        <p:tgtEl>
                                          <p:spTgt spid="85"/>
                                        </p:tgtEl>
                                      </p:cBhvr>
                                      <p:to x="100000" y="100000"/>
                                    </p:animScale>
                                    <p:animScale>
                                      <p:cBhvr>
                                        <p:cTn id="17" dur="26">
                                          <p:stCondLst>
                                            <p:cond delay="1642"/>
                                          </p:stCondLst>
                                        </p:cTn>
                                        <p:tgtEl>
                                          <p:spTgt spid="85"/>
                                        </p:tgtEl>
                                      </p:cBhvr>
                                      <p:to x="100000" y="90000"/>
                                    </p:animScale>
                                    <p:animScale>
                                      <p:cBhvr>
                                        <p:cTn id="18" dur="166" decel="50000">
                                          <p:stCondLst>
                                            <p:cond delay="1668"/>
                                          </p:stCondLst>
                                        </p:cTn>
                                        <p:tgtEl>
                                          <p:spTgt spid="85"/>
                                        </p:tgtEl>
                                      </p:cBhvr>
                                      <p:to x="100000" y="100000"/>
                                    </p:animScale>
                                    <p:animScale>
                                      <p:cBhvr>
                                        <p:cTn id="19" dur="26">
                                          <p:stCondLst>
                                            <p:cond delay="1808"/>
                                          </p:stCondLst>
                                        </p:cTn>
                                        <p:tgtEl>
                                          <p:spTgt spid="85"/>
                                        </p:tgtEl>
                                      </p:cBhvr>
                                      <p:to x="100000" y="95000"/>
                                    </p:animScale>
                                    <p:animScale>
                                      <p:cBhvr>
                                        <p:cTn id="20" dur="166" decel="50000">
                                          <p:stCondLst>
                                            <p:cond delay="1834"/>
                                          </p:stCondLst>
                                        </p:cTn>
                                        <p:tgtEl>
                                          <p:spTgt spid="8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barn(inVertical)">
                                      <p:cBhvr>
                                        <p:cTn id="25" dur="500"/>
                                        <p:tgtEl>
                                          <p:spTgt spid="8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barn(inVertical)">
                                      <p:cBhvr>
                                        <p:cTn id="28" dur="500"/>
                                        <p:tgtEl>
                                          <p:spTgt spid="8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barn(inVertical)">
                                      <p:cBhvr>
                                        <p:cTn id="33" dur="500"/>
                                        <p:tgtEl>
                                          <p:spTgt spid="8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barn(inVertical)">
                                      <p:cBhvr>
                                        <p:cTn id="36" dur="500"/>
                                        <p:tgtEl>
                                          <p:spTgt spid="8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barn(inVertical)">
                                      <p:cBhvr>
                                        <p:cTn id="41" dur="500"/>
                                        <p:tgtEl>
                                          <p:spTgt spid="9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barn(inVertical)">
                                      <p:cBhvr>
                                        <p:cTn id="4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animBg="1"/>
      <p:bldP spid="87" grpId="0" animBg="1"/>
      <p:bldP spid="88" grpId="0" animBg="1"/>
      <p:bldP spid="89" grpId="0" animBg="1"/>
      <p:bldP spid="90" grpId="0" animBg="1"/>
      <p:bldP spid="9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a:solidFill>
            <a:srgbClr val="CD6762"/>
          </a:solidFill>
        </p:spPr>
      </p:pic>
      <p:sp>
        <p:nvSpPr>
          <p:cNvPr id="9" name="Flowchart: Alternate Process 8"/>
          <p:cNvSpPr/>
          <p:nvPr/>
        </p:nvSpPr>
        <p:spPr>
          <a:xfrm>
            <a:off x="1454164" y="1165772"/>
            <a:ext cx="9674650" cy="4215120"/>
          </a:xfrm>
          <a:prstGeom prst="flowChartAlternateProcess">
            <a:avLst/>
          </a:prstGeom>
          <a:solidFill>
            <a:schemeClr val="accent2">
              <a:lumMod val="60000"/>
              <a:lumOff val="40000"/>
            </a:schemeClr>
          </a:solidFill>
          <a:ln w="63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sp>
        <p:nvSpPr>
          <p:cNvPr id="10" name="Flowchart: Alternate Process 9"/>
          <p:cNvSpPr/>
          <p:nvPr/>
        </p:nvSpPr>
        <p:spPr>
          <a:xfrm>
            <a:off x="1719991" y="1494691"/>
            <a:ext cx="9147301" cy="3544243"/>
          </a:xfrm>
          <a:prstGeom prst="flowChartAlternateProcess">
            <a:avLst/>
          </a:prstGeom>
          <a:solidFill>
            <a:schemeClr val="bg1"/>
          </a:solidFill>
          <a:ln w="63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sp>
        <p:nvSpPr>
          <p:cNvPr id="11" name="文本框 18">
            <a:extLst>
              <a:ext uri="{FF2B5EF4-FFF2-40B4-BE49-F238E27FC236}">
                <a16:creationId xmlns:a16="http://schemas.microsoft.com/office/drawing/2014/main" id="{DF3D8ABD-736B-428A-A784-D0C0763A5D61}"/>
              </a:ext>
            </a:extLst>
          </p:cNvPr>
          <p:cNvSpPr txBox="1"/>
          <p:nvPr/>
        </p:nvSpPr>
        <p:spPr>
          <a:xfrm>
            <a:off x="2189884" y="1946809"/>
            <a:ext cx="8445034" cy="221599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3800" b="1" dirty="0" err="1">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Khám</a:t>
            </a:r>
            <a:r>
              <a:rPr lang="en-US" altLang="zh-CN" sz="13800" b="1" dirty="0">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altLang="zh-CN" sz="13800" b="1" dirty="0" err="1">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phá</a:t>
            </a:r>
            <a:endParaRPr lang="zh-CN" altLang="en-US" sz="13800" b="1" dirty="0">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endParaRPr>
          </a:p>
        </p:txBody>
      </p:sp>
    </p:spTree>
    <p:extLst>
      <p:ext uri="{BB962C8B-B14F-4D97-AF65-F5344CB8AC3E}">
        <p14:creationId xmlns:p14="http://schemas.microsoft.com/office/powerpoint/2010/main" val="124772232"/>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6" name="Group 85"/>
          <p:cNvGrpSpPr/>
          <p:nvPr/>
        </p:nvGrpSpPr>
        <p:grpSpPr>
          <a:xfrm>
            <a:off x="535272" y="745159"/>
            <a:ext cx="7780377" cy="4899801"/>
            <a:chOff x="759987" y="283030"/>
            <a:chExt cx="5150769" cy="5747657"/>
          </a:xfrm>
        </p:grpSpPr>
        <p:pic>
          <p:nvPicPr>
            <p:cNvPr id="87" name="Picture 2" descr="daoduc"/>
            <p:cNvPicPr>
              <a:picLocks noChangeAspect="1" noChangeArrowheads="1"/>
            </p:cNvPicPr>
            <p:nvPr/>
          </p:nvPicPr>
          <p:blipFill>
            <a:blip r:embed="rId4" cstate="print"/>
            <a:srcRect/>
            <a:stretch>
              <a:fillRect/>
            </a:stretch>
          </p:blipFill>
          <p:spPr bwMode="auto">
            <a:xfrm>
              <a:off x="3330539" y="3467101"/>
              <a:ext cx="2580217" cy="2563583"/>
            </a:xfrm>
            <a:prstGeom prst="rect">
              <a:avLst/>
            </a:prstGeom>
            <a:noFill/>
          </p:spPr>
        </p:pic>
        <p:pic>
          <p:nvPicPr>
            <p:cNvPr id="88" name="Picture 3" descr="1"/>
            <p:cNvPicPr>
              <a:picLocks noChangeAspect="1" noChangeArrowheads="1"/>
            </p:cNvPicPr>
            <p:nvPr/>
          </p:nvPicPr>
          <p:blipFill>
            <a:blip r:embed="rId5" cstate="print"/>
            <a:srcRect/>
            <a:stretch>
              <a:fillRect/>
            </a:stretch>
          </p:blipFill>
          <p:spPr bwMode="auto">
            <a:xfrm>
              <a:off x="759987" y="3467101"/>
              <a:ext cx="2442123" cy="2563586"/>
            </a:xfrm>
            <a:prstGeom prst="rect">
              <a:avLst/>
            </a:prstGeom>
            <a:noFill/>
            <a:ln w="9525">
              <a:noFill/>
              <a:miter lim="800000"/>
              <a:headEnd/>
              <a:tailEnd/>
            </a:ln>
          </p:spPr>
        </p:pic>
        <p:pic>
          <p:nvPicPr>
            <p:cNvPr id="89" name="Picture 4" descr="3"/>
            <p:cNvPicPr>
              <a:picLocks noChangeAspect="1" noChangeArrowheads="1"/>
            </p:cNvPicPr>
            <p:nvPr/>
          </p:nvPicPr>
          <p:blipFill>
            <a:blip r:embed="rId6" cstate="print"/>
            <a:srcRect/>
            <a:stretch>
              <a:fillRect/>
            </a:stretch>
          </p:blipFill>
          <p:spPr bwMode="auto">
            <a:xfrm>
              <a:off x="826213" y="283030"/>
              <a:ext cx="2311685" cy="2699991"/>
            </a:xfrm>
            <a:prstGeom prst="rect">
              <a:avLst/>
            </a:prstGeom>
            <a:noFill/>
            <a:ln w="9525">
              <a:noFill/>
              <a:miter lim="800000"/>
              <a:headEnd/>
              <a:tailEnd/>
            </a:ln>
          </p:spPr>
        </p:pic>
        <p:pic>
          <p:nvPicPr>
            <p:cNvPr id="90" name="Picture 5" descr="nguyenthitram"/>
            <p:cNvPicPr>
              <a:picLocks noChangeAspect="1" noChangeArrowheads="1"/>
            </p:cNvPicPr>
            <p:nvPr/>
          </p:nvPicPr>
          <p:blipFill>
            <a:blip r:embed="rId7"/>
            <a:srcRect/>
            <a:stretch>
              <a:fillRect/>
            </a:stretch>
          </p:blipFill>
          <p:spPr bwMode="auto">
            <a:xfrm>
              <a:off x="3458964" y="353787"/>
              <a:ext cx="2451790" cy="2654157"/>
            </a:xfrm>
            <a:prstGeom prst="rect">
              <a:avLst/>
            </a:prstGeom>
            <a:noFill/>
          </p:spPr>
        </p:pic>
      </p:grpSp>
      <p:sp>
        <p:nvSpPr>
          <p:cNvPr id="4" name="TextBox 3"/>
          <p:cNvSpPr txBox="1"/>
          <p:nvPr/>
        </p:nvSpPr>
        <p:spPr>
          <a:xfrm>
            <a:off x="8509645" y="1505259"/>
            <a:ext cx="3522410" cy="3046988"/>
          </a:xfrm>
          <a:prstGeom prst="rect">
            <a:avLst/>
          </a:prstGeom>
          <a:noFill/>
        </p:spPr>
        <p:txBody>
          <a:bodyPr wrap="square" rtlCol="0">
            <a:spAutoFit/>
          </a:bodyPr>
          <a:lstStyle/>
          <a:p>
            <a:r>
              <a:rPr lang="en-US" sz="3200" b="1" dirty="0" err="1">
                <a:solidFill>
                  <a:schemeClr val="accent6">
                    <a:lumMod val="50000"/>
                  </a:schemeClr>
                </a:solidFill>
                <a:latin typeface="Arial" panose="020B0604020202020204" pitchFamily="34" charset="0"/>
                <a:cs typeface="Arial" panose="020B0604020202020204" pitchFamily="34" charset="0"/>
              </a:rPr>
              <a:t>Quan</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sát</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dựa</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vào</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thông</a:t>
            </a:r>
            <a:r>
              <a:rPr lang="en-US" sz="3200" b="1" dirty="0">
                <a:solidFill>
                  <a:schemeClr val="accent6">
                    <a:lumMod val="50000"/>
                  </a:schemeClr>
                </a:solidFill>
                <a:latin typeface="Arial" panose="020B0604020202020204" pitchFamily="34" charset="0"/>
                <a:cs typeface="Arial" panose="020B0604020202020204" pitchFamily="34" charset="0"/>
              </a:rPr>
              <a:t> tin </a:t>
            </a:r>
            <a:r>
              <a:rPr lang="en-US" sz="3200" b="1" dirty="0" err="1">
                <a:solidFill>
                  <a:schemeClr val="accent6">
                    <a:lumMod val="50000"/>
                  </a:schemeClr>
                </a:solidFill>
                <a:latin typeface="Arial" panose="020B0604020202020204" pitchFamily="34" charset="0"/>
                <a:cs typeface="Arial" panose="020B0604020202020204" pitchFamily="34" charset="0"/>
              </a:rPr>
              <a:t>trong</a:t>
            </a:r>
            <a:r>
              <a:rPr lang="en-US" sz="3200" b="1" dirty="0">
                <a:solidFill>
                  <a:schemeClr val="accent6">
                    <a:lumMod val="50000"/>
                  </a:schemeClr>
                </a:solidFill>
                <a:latin typeface="Arial" panose="020B0604020202020204" pitchFamily="34" charset="0"/>
                <a:cs typeface="Arial" panose="020B0604020202020204" pitchFamily="34" charset="0"/>
              </a:rPr>
              <a:t> SGK, </a:t>
            </a:r>
            <a:r>
              <a:rPr lang="en-US" sz="3200" b="1" dirty="0" err="1">
                <a:solidFill>
                  <a:schemeClr val="accent6">
                    <a:lumMod val="50000"/>
                  </a:schemeClr>
                </a:solidFill>
                <a:latin typeface="Arial" panose="020B0604020202020204" pitchFamily="34" charset="0"/>
                <a:cs typeface="Arial" panose="020B0604020202020204" pitchFamily="34" charset="0"/>
              </a:rPr>
              <a:t>hãy</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nêu</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nội</a:t>
            </a:r>
            <a:r>
              <a:rPr lang="en-US" sz="3200" b="1" dirty="0">
                <a:solidFill>
                  <a:schemeClr val="accent6">
                    <a:lumMod val="50000"/>
                  </a:schemeClr>
                </a:solidFill>
                <a:latin typeface="Arial" panose="020B0604020202020204" pitchFamily="34" charset="0"/>
                <a:cs typeface="Arial" panose="020B0604020202020204" pitchFamily="34" charset="0"/>
              </a:rPr>
              <a:t> dung </a:t>
            </a:r>
            <a:r>
              <a:rPr lang="en-US" sz="3200" b="1" dirty="0" err="1">
                <a:solidFill>
                  <a:schemeClr val="accent6">
                    <a:lumMod val="50000"/>
                  </a:schemeClr>
                </a:solidFill>
                <a:latin typeface="Arial" panose="020B0604020202020204" pitchFamily="34" charset="0"/>
                <a:cs typeface="Arial" panose="020B0604020202020204" pitchFamily="34" charset="0"/>
              </a:rPr>
              <a:t>một</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err="1">
                <a:solidFill>
                  <a:schemeClr val="accent6">
                    <a:lumMod val="50000"/>
                  </a:schemeClr>
                </a:solidFill>
                <a:latin typeface="Arial" panose="020B0604020202020204" pitchFamily="34" charset="0"/>
                <a:cs typeface="Arial" panose="020B0604020202020204" pitchFamily="34" charset="0"/>
              </a:rPr>
              <a:t>số</a:t>
            </a:r>
            <a:r>
              <a:rPr lang="en-US" sz="3200" b="1">
                <a:solidFill>
                  <a:schemeClr val="accent6">
                    <a:lumMod val="50000"/>
                  </a:schemeClr>
                </a:solidFill>
                <a:latin typeface="Arial" panose="020B0604020202020204" pitchFamily="34" charset="0"/>
                <a:cs typeface="Arial" panose="020B0604020202020204" pitchFamily="34" charset="0"/>
              </a:rPr>
              <a:t> </a:t>
            </a:r>
          </a:p>
          <a:p>
            <a:r>
              <a:rPr lang="en-US" sz="3200" b="1">
                <a:solidFill>
                  <a:schemeClr val="accent6">
                    <a:lumMod val="50000"/>
                  </a:schemeClr>
                </a:solidFill>
                <a:latin typeface="Arial" panose="020B0604020202020204" pitchFamily="34" charset="0"/>
                <a:cs typeface="Arial" panose="020B0604020202020204" pitchFamily="34" charset="0"/>
              </a:rPr>
              <a:t>bức </a:t>
            </a:r>
            <a:r>
              <a:rPr lang="en-US" sz="3200" b="1" dirty="0" err="1">
                <a:solidFill>
                  <a:schemeClr val="accent6">
                    <a:lumMod val="50000"/>
                  </a:schemeClr>
                </a:solidFill>
                <a:latin typeface="Arial" panose="020B0604020202020204" pitchFamily="34" charset="0"/>
                <a:cs typeface="Arial" panose="020B0604020202020204" pitchFamily="34" charset="0"/>
              </a:rPr>
              <a:t>tranh</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bên</a:t>
            </a:r>
            <a:r>
              <a:rPr lang="en-US" sz="3200" b="1" dirty="0">
                <a:solidFill>
                  <a:schemeClr val="accent6">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7771671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circle(in)">
                                      <p:cBhvr>
                                        <p:cTn id="7" dur="20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563</TotalTime>
  <Words>1440</Words>
  <Application>Microsoft Office PowerPoint</Application>
  <PresentationFormat>Widescreen</PresentationFormat>
  <Paragraphs>138</Paragraphs>
  <Slides>34</Slides>
  <Notes>24</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等线</vt:lpstr>
      <vt:lpstr>微软雅黑</vt:lpstr>
      <vt:lpstr>#9Slide07 SVNStick A Round</vt:lpstr>
      <vt:lpstr>.VnAristoteH</vt:lpstr>
      <vt:lpstr>Arial</vt:lpstr>
      <vt:lpstr>Calibri</vt:lpstr>
      <vt:lpstr>Calibri Light</vt:lpstr>
      <vt:lpstr>Tahoma</vt:lpstr>
      <vt:lpstr>Times New Roman</vt:lpstr>
      <vt:lpstr>Trebuchet MS</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Mai Nguyen</cp:lastModifiedBy>
  <cp:revision>52</cp:revision>
  <dcterms:created xsi:type="dcterms:W3CDTF">2021-12-02T16:09:00Z</dcterms:created>
  <dcterms:modified xsi:type="dcterms:W3CDTF">2021-12-04T03:27:00Z</dcterms:modified>
  <cp:category>9Slide.vn</cp:category>
</cp:coreProperties>
</file>