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</p:sldMasterIdLst>
  <p:notesMasterIdLst>
    <p:notesMasterId r:id="rId29"/>
  </p:notesMasterIdLst>
  <p:sldIdLst>
    <p:sldId id="256" r:id="rId2"/>
    <p:sldId id="302" r:id="rId3"/>
    <p:sldId id="257" r:id="rId4"/>
    <p:sldId id="260" r:id="rId5"/>
    <p:sldId id="264" r:id="rId6"/>
    <p:sldId id="266" r:id="rId7"/>
    <p:sldId id="258" r:id="rId8"/>
    <p:sldId id="259" r:id="rId9"/>
    <p:sldId id="267" r:id="rId10"/>
    <p:sldId id="261" r:id="rId11"/>
    <p:sldId id="273" r:id="rId12"/>
    <p:sldId id="262" r:id="rId13"/>
    <p:sldId id="275" r:id="rId14"/>
    <p:sldId id="304" r:id="rId15"/>
    <p:sldId id="300" r:id="rId16"/>
    <p:sldId id="303" r:id="rId17"/>
    <p:sldId id="263" r:id="rId18"/>
    <p:sldId id="301" r:id="rId19"/>
    <p:sldId id="313" r:id="rId20"/>
    <p:sldId id="306" r:id="rId21"/>
    <p:sldId id="308" r:id="rId22"/>
    <p:sldId id="309" r:id="rId23"/>
    <p:sldId id="268" r:id="rId24"/>
    <p:sldId id="310" r:id="rId25"/>
    <p:sldId id="311" r:id="rId26"/>
    <p:sldId id="278" r:id="rId27"/>
    <p:sldId id="312" r:id="rId28"/>
  </p:sldIdLst>
  <p:sldSz cx="9144000" cy="5143500" type="screen16x9"/>
  <p:notesSz cx="6858000" cy="9144000"/>
  <p:embeddedFontLst>
    <p:embeddedFont>
      <p:font typeface="#9Slide03 Arima Madurai Bold" panose="00000800000000000000" pitchFamily="2" charset="0"/>
      <p:bold r:id="rId30"/>
    </p:embeddedFont>
    <p:embeddedFont>
      <p:font typeface="#9Slide03 Arima Madurai ExtraBo" panose="00000900000000000000" pitchFamily="2" charset="0"/>
      <p:bold r:id="rId31"/>
    </p:embeddedFont>
    <p:embeddedFont>
      <p:font typeface="Baloo 2" panose="020B0604020202020204" charset="0"/>
      <p:regular r:id="rId32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Pangolin" panose="020B0604020202020204" charset="0"/>
      <p:regular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FC9"/>
    <a:srgbClr val="AFDC7E"/>
    <a:srgbClr val="FF00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13F8E7-ADDA-4155-B556-D1E3A4BC5E26}">
  <a:tblStyle styleId="{9413F8E7-ADDA-4155-B556-D1E3A4BC5E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8d1232f88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8d1232f88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8d170f10cb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8d170f10cb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001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8d170f10cb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8d170f10cb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169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d033f30a9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d033f30a9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d033f30a9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d033f30a9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066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d033f30a9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d033f30a9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55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8d170f10cb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8d170f10cb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033f30a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033f30a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8d033f30a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8d033f30a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76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476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09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628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365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3259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246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82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575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8760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192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249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222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2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07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323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976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83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435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174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624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529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2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7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1_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2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7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63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396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68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68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474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68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68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197" y="-6500"/>
            <a:ext cx="5192916" cy="51564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812436" y="14575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015675" y="1224516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015675" y="1578840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812436" y="262176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015675" y="239092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015675" y="2745252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812436" y="378593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015675" y="355510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015675" y="3909427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1_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197" y="-6500"/>
            <a:ext cx="5192916" cy="51564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812436" y="14575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015675" y="1224516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015675" y="1578840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812436" y="262176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015675" y="239092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015675" y="2745252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812436" y="378593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015675" y="355510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015675" y="3909427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24946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CUSTOM_7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7" y="-23"/>
            <a:ext cx="5896493" cy="310448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5623700" y="1337225"/>
            <a:ext cx="2807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5623700" y="2379745"/>
            <a:ext cx="28071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6576606" y="3556043"/>
            <a:ext cx="2580534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6646432" y="3613517"/>
            <a:ext cx="2525518" cy="157190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1_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7" y="-23"/>
            <a:ext cx="5896493" cy="310448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5623700" y="1337225"/>
            <a:ext cx="2807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5623700" y="2379745"/>
            <a:ext cx="28071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6576606" y="3556043"/>
            <a:ext cx="2580534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6646432" y="3613517"/>
            <a:ext cx="2525518" cy="157190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164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1_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7" y="-23"/>
            <a:ext cx="5896493" cy="310448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5623700" y="1337225"/>
            <a:ext cx="2807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5623700" y="2379745"/>
            <a:ext cx="28071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6576606" y="3556043"/>
            <a:ext cx="2580534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6646432" y="3613517"/>
            <a:ext cx="2525518" cy="157190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288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1_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7" y="-23"/>
            <a:ext cx="5896493" cy="310448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5623700" y="1337225"/>
            <a:ext cx="2807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5623700" y="2379745"/>
            <a:ext cx="28071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6576606" y="3556043"/>
            <a:ext cx="2580534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6646432" y="3613517"/>
            <a:ext cx="2525518" cy="157190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88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195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748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835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7" r:id="rId2"/>
    <p:sldLayoutId id="2147483692" r:id="rId3"/>
    <p:sldLayoutId id="2147483678" r:id="rId4"/>
    <p:sldLayoutId id="2147483675" r:id="rId5"/>
    <p:sldLayoutId id="2147483649" r:id="rId6"/>
    <p:sldLayoutId id="2147483687" r:id="rId7"/>
    <p:sldLayoutId id="2147483650" r:id="rId8"/>
    <p:sldLayoutId id="2147483680" r:id="rId9"/>
    <p:sldLayoutId id="2147483679" r:id="rId10"/>
    <p:sldLayoutId id="2147483651" r:id="rId11"/>
    <p:sldLayoutId id="2147483690" r:id="rId12"/>
    <p:sldLayoutId id="2147483689" r:id="rId13"/>
    <p:sldLayoutId id="2147483652" r:id="rId14"/>
    <p:sldLayoutId id="2147483701" r:id="rId15"/>
    <p:sldLayoutId id="2147483700" r:id="rId16"/>
    <p:sldLayoutId id="2147483699" r:id="rId17"/>
    <p:sldLayoutId id="2147483682" r:id="rId18"/>
    <p:sldLayoutId id="2147483677" r:id="rId19"/>
    <p:sldLayoutId id="2147483676" r:id="rId20"/>
    <p:sldLayoutId id="2147483673" r:id="rId21"/>
    <p:sldLayoutId id="2147483672" r:id="rId22"/>
    <p:sldLayoutId id="2147483653" r:id="rId23"/>
    <p:sldLayoutId id="2147483685" r:id="rId24"/>
    <p:sldLayoutId id="2147483654" r:id="rId25"/>
    <p:sldLayoutId id="2147483691" r:id="rId26"/>
    <p:sldLayoutId id="2147483655" r:id="rId27"/>
    <p:sldLayoutId id="2147483659" r:id="rId28"/>
    <p:sldLayoutId id="2147483704" r:id="rId29"/>
    <p:sldLayoutId id="2147483703" r:id="rId30"/>
    <p:sldLayoutId id="2147483698" r:id="rId31"/>
    <p:sldLayoutId id="2147483693" r:id="rId32"/>
    <p:sldLayoutId id="2147483684" r:id="rId33"/>
    <p:sldLayoutId id="2147483660" r:id="rId34"/>
    <p:sldLayoutId id="2147483681" r:id="rId35"/>
    <p:sldLayoutId id="2147483661" r:id="rId36"/>
    <p:sldLayoutId id="2147483694" r:id="rId37"/>
    <p:sldLayoutId id="2147483662" r:id="rId38"/>
    <p:sldLayoutId id="2147483683" r:id="rId39"/>
    <p:sldLayoutId id="2147483663" r:id="rId40"/>
    <p:sldLayoutId id="2147483686" r:id="rId41"/>
    <p:sldLayoutId id="2147483674" r:id="rId42"/>
    <p:sldLayoutId id="2147483666" r:id="rId43"/>
    <p:sldLayoutId id="2147483688" r:id="rId44"/>
    <p:sldLayoutId id="2147483667" r:id="rId45"/>
    <p:sldLayoutId id="2147483702" r:id="rId46"/>
    <p:sldLayoutId id="2147483696" r:id="rId47"/>
    <p:sldLayoutId id="2147483695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tm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m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m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4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jp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>
            <a:off x="4622813" y="403948"/>
            <a:ext cx="3529468" cy="332417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/>
          <p:nvPr/>
        </p:nvSpPr>
        <p:spPr>
          <a:xfrm>
            <a:off x="1924362" y="639573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25"/>
          <p:cNvGrpSpPr/>
          <p:nvPr/>
        </p:nvGrpSpPr>
        <p:grpSpPr>
          <a:xfrm rot="870046">
            <a:off x="8318861" y="100542"/>
            <a:ext cx="501149" cy="1012800"/>
            <a:chOff x="656025" y="2751350"/>
            <a:chExt cx="311375" cy="629275"/>
          </a:xfrm>
        </p:grpSpPr>
        <p:sp>
          <p:nvSpPr>
            <p:cNvPr id="20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25"/>
          <p:cNvGrpSpPr/>
          <p:nvPr/>
        </p:nvGrpSpPr>
        <p:grpSpPr>
          <a:xfrm>
            <a:off x="7229065" y="3609016"/>
            <a:ext cx="1414753" cy="1127818"/>
            <a:chOff x="4582100" y="3095150"/>
            <a:chExt cx="581650" cy="417350"/>
          </a:xfrm>
        </p:grpSpPr>
        <p:sp>
          <p:nvSpPr>
            <p:cNvPr id="222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5"/>
          <p:cNvSpPr/>
          <p:nvPr/>
        </p:nvSpPr>
        <p:spPr>
          <a:xfrm rot="-1177723">
            <a:off x="2690284" y="884061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 rot="-1140824">
            <a:off x="4976783" y="4241872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Top 3 loại vải sợi thông dụng hiện nay ( Kèm cách nhận biết )">
            <a:extLst>
              <a:ext uri="{FF2B5EF4-FFF2-40B4-BE49-F238E27FC236}">
                <a16:creationId xmlns:a16="http://schemas.microsoft.com/office/drawing/2014/main" id="{4901F541-19EF-4325-B400-BE9576616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75" y="657796"/>
            <a:ext cx="2968426" cy="27799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8705578-AE04-4DB6-947B-02D86096C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02" y="3313461"/>
            <a:ext cx="4279230" cy="142337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2723B99-29BF-4118-9620-73D199F36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075" y="2201829"/>
            <a:ext cx="2748175" cy="1282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0"/>
          <p:cNvSpPr/>
          <p:nvPr/>
        </p:nvSpPr>
        <p:spPr>
          <a:xfrm rot="2006702">
            <a:off x="107248" y="624052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0"/>
          <p:cNvSpPr/>
          <p:nvPr/>
        </p:nvSpPr>
        <p:spPr>
          <a:xfrm>
            <a:off x="826431" y="15379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30"/>
          <p:cNvGrpSpPr/>
          <p:nvPr/>
        </p:nvGrpSpPr>
        <p:grpSpPr>
          <a:xfrm>
            <a:off x="7968062" y="3769872"/>
            <a:ext cx="843483" cy="1025071"/>
            <a:chOff x="2537500" y="2379600"/>
            <a:chExt cx="272100" cy="330700"/>
          </a:xfrm>
        </p:grpSpPr>
        <p:sp>
          <p:nvSpPr>
            <p:cNvPr id="386" name="Google Shape;386;p30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418;p31">
            <a:extLst>
              <a:ext uri="{FF2B5EF4-FFF2-40B4-BE49-F238E27FC236}">
                <a16:creationId xmlns:a16="http://schemas.microsoft.com/office/drawing/2014/main" id="{DD92B584-9D50-49EB-AEEB-1CE220B2EA09}"/>
              </a:ext>
            </a:extLst>
          </p:cNvPr>
          <p:cNvSpPr txBox="1">
            <a:spLocks/>
          </p:cNvSpPr>
          <p:nvPr/>
        </p:nvSpPr>
        <p:spPr>
          <a:xfrm>
            <a:off x="3625911" y="151760"/>
            <a:ext cx="1892178" cy="611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SỢI GAI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20" name="Picture 9" descr="cay gai 2">
            <a:extLst>
              <a:ext uri="{FF2B5EF4-FFF2-40B4-BE49-F238E27FC236}">
                <a16:creationId xmlns:a16="http://schemas.microsoft.com/office/drawing/2014/main" id="{F74C4084-1BD1-4116-A681-80A1E574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72" y="1943338"/>
            <a:ext cx="3391061" cy="24093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13" descr="soi gai">
            <a:extLst>
              <a:ext uri="{FF2B5EF4-FFF2-40B4-BE49-F238E27FC236}">
                <a16:creationId xmlns:a16="http://schemas.microsoft.com/office/drawing/2014/main" id="{66F3C92C-713D-40B8-B4EE-F6E0444D5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r="13434" b="58209"/>
          <a:stretch>
            <a:fillRect/>
          </a:stretch>
        </p:blipFill>
        <p:spPr bwMode="auto">
          <a:xfrm>
            <a:off x="4781852" y="1946871"/>
            <a:ext cx="3272077" cy="2405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DA32CE-3533-4BF6-B0AC-408BF08A4A0E}"/>
              </a:ext>
            </a:extLst>
          </p:cNvPr>
          <p:cNvSpPr txBox="1"/>
          <p:nvPr/>
        </p:nvSpPr>
        <p:spPr>
          <a:xfrm>
            <a:off x="2052369" y="4479239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Cây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gai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BC48E2-4B44-4517-8CEC-331022349349}"/>
              </a:ext>
            </a:extLst>
          </p:cNvPr>
          <p:cNvSpPr txBox="1"/>
          <p:nvPr/>
        </p:nvSpPr>
        <p:spPr>
          <a:xfrm>
            <a:off x="5698735" y="4479239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Sợi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gai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8BC8BF-003F-49BD-9195-5A7107F34B4B}"/>
              </a:ext>
            </a:extLst>
          </p:cNvPr>
          <p:cNvSpPr txBox="1"/>
          <p:nvPr/>
        </p:nvSpPr>
        <p:spPr>
          <a:xfrm>
            <a:off x="948267" y="889449"/>
            <a:ext cx="7199822" cy="83099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gai,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gai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tước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gai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42"/>
          <p:cNvSpPr/>
          <p:nvPr/>
        </p:nvSpPr>
        <p:spPr>
          <a:xfrm>
            <a:off x="5370300" y="1135950"/>
            <a:ext cx="3435000" cy="3643800"/>
          </a:xfrm>
          <a:prstGeom prst="roundRect">
            <a:avLst>
              <a:gd name="adj" fmla="val 20099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Google Shape;418;p31">
            <a:extLst>
              <a:ext uri="{FF2B5EF4-FFF2-40B4-BE49-F238E27FC236}">
                <a16:creationId xmlns:a16="http://schemas.microsoft.com/office/drawing/2014/main" id="{4693DF53-D9C4-4A4B-992C-EF1D8363F05B}"/>
              </a:ext>
            </a:extLst>
          </p:cNvPr>
          <p:cNvSpPr txBox="1">
            <a:spLocks/>
          </p:cNvSpPr>
          <p:nvPr/>
        </p:nvSpPr>
        <p:spPr>
          <a:xfrm>
            <a:off x="3069201" y="196307"/>
            <a:ext cx="2987040" cy="6459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SỢI NI LÔNG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AD0D89-65C4-4286-8A83-C8F242E8B0B2}"/>
              </a:ext>
            </a:extLst>
          </p:cNvPr>
          <p:cNvSpPr txBox="1"/>
          <p:nvPr/>
        </p:nvSpPr>
        <p:spPr>
          <a:xfrm>
            <a:off x="542973" y="2404969"/>
            <a:ext cx="3904007" cy="186519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hóa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tơ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29A699-704B-46B7-A8CC-D3F5F634949A}"/>
              </a:ext>
            </a:extLst>
          </p:cNvPr>
          <p:cNvSpPr/>
          <p:nvPr/>
        </p:nvSpPr>
        <p:spPr>
          <a:xfrm>
            <a:off x="5111660" y="1054301"/>
            <a:ext cx="3528060" cy="3583533"/>
          </a:xfrm>
          <a:prstGeom prst="round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 t="-1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7" name="Google Shape;967;p42"/>
          <p:cNvSpPr/>
          <p:nvPr/>
        </p:nvSpPr>
        <p:spPr>
          <a:xfrm rot="623763">
            <a:off x="8246092" y="4239491"/>
            <a:ext cx="662068" cy="63648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4" name="Google Shape;954;p42"/>
          <p:cNvSpPr/>
          <p:nvPr/>
        </p:nvSpPr>
        <p:spPr>
          <a:xfrm rot="2006840">
            <a:off x="4942201" y="1065588"/>
            <a:ext cx="474234" cy="45593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1024;p44">
            <a:extLst>
              <a:ext uri="{FF2B5EF4-FFF2-40B4-BE49-F238E27FC236}">
                <a16:creationId xmlns:a16="http://schemas.microsoft.com/office/drawing/2014/main" id="{D2302333-9C66-47F2-8F17-DC580F5B3D64}"/>
              </a:ext>
            </a:extLst>
          </p:cNvPr>
          <p:cNvGrpSpPr/>
          <p:nvPr/>
        </p:nvGrpSpPr>
        <p:grpSpPr>
          <a:xfrm rot="874129">
            <a:off x="1837194" y="1580073"/>
            <a:ext cx="1315564" cy="1118517"/>
            <a:chOff x="1168000" y="1750950"/>
            <a:chExt cx="405425" cy="344700"/>
          </a:xfrm>
        </p:grpSpPr>
        <p:sp>
          <p:nvSpPr>
            <p:cNvPr id="9" name="Google Shape;1025;p44">
              <a:extLst>
                <a:ext uri="{FF2B5EF4-FFF2-40B4-BE49-F238E27FC236}">
                  <a16:creationId xmlns:a16="http://schemas.microsoft.com/office/drawing/2014/main" id="{E0171A20-DC6E-4C95-A31C-DCFD321D9398}"/>
                </a:ext>
              </a:extLst>
            </p:cNvPr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6;p44">
              <a:extLst>
                <a:ext uri="{FF2B5EF4-FFF2-40B4-BE49-F238E27FC236}">
                  <a16:creationId xmlns:a16="http://schemas.microsoft.com/office/drawing/2014/main" id="{1AFE373D-1C66-449F-A258-2BB06929B563}"/>
                </a:ext>
              </a:extLst>
            </p:cNvPr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7;p44">
              <a:extLst>
                <a:ext uri="{FF2B5EF4-FFF2-40B4-BE49-F238E27FC236}">
                  <a16:creationId xmlns:a16="http://schemas.microsoft.com/office/drawing/2014/main" id="{6C346025-D4D3-448A-857D-7BEF7BDD0776}"/>
                </a:ext>
              </a:extLst>
            </p:cNvPr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28;p44">
              <a:extLst>
                <a:ext uri="{FF2B5EF4-FFF2-40B4-BE49-F238E27FC236}">
                  <a16:creationId xmlns:a16="http://schemas.microsoft.com/office/drawing/2014/main" id="{E74878E5-80F2-4198-9863-7BA6FFA72DFD}"/>
                </a:ext>
              </a:extLst>
            </p:cNvPr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29;p44">
              <a:extLst>
                <a:ext uri="{FF2B5EF4-FFF2-40B4-BE49-F238E27FC236}">
                  <a16:creationId xmlns:a16="http://schemas.microsoft.com/office/drawing/2014/main" id="{24A3E61C-437C-4B0B-B91F-42439BC25F2C}"/>
                </a:ext>
              </a:extLst>
            </p:cNvPr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30;p44">
              <a:extLst>
                <a:ext uri="{FF2B5EF4-FFF2-40B4-BE49-F238E27FC236}">
                  <a16:creationId xmlns:a16="http://schemas.microsoft.com/office/drawing/2014/main" id="{D1869220-64AB-49E5-BC8B-9D9E9E921105}"/>
                </a:ext>
              </a:extLst>
            </p:cNvPr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31;p44">
              <a:extLst>
                <a:ext uri="{FF2B5EF4-FFF2-40B4-BE49-F238E27FC236}">
                  <a16:creationId xmlns:a16="http://schemas.microsoft.com/office/drawing/2014/main" id="{9F253A60-16F8-4ACA-BC0E-64B859137DA5}"/>
                </a:ext>
              </a:extLst>
            </p:cNvPr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0" animBg="1"/>
      <p:bldP spid="41" grpId="0" animBg="1"/>
      <p:bldP spid="61" grpId="0"/>
      <p:bldP spid="22" grpId="0" animBg="1"/>
      <p:bldP spid="967" grpId="0" animBg="1"/>
      <p:bldP spid="9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31"/>
          <p:cNvGrpSpPr/>
          <p:nvPr/>
        </p:nvGrpSpPr>
        <p:grpSpPr>
          <a:xfrm>
            <a:off x="656005" y="2064180"/>
            <a:ext cx="3481270" cy="2530740"/>
            <a:chOff x="1540350" y="826005"/>
            <a:chExt cx="6259025" cy="3378825"/>
          </a:xfrm>
        </p:grpSpPr>
        <p:sp>
          <p:nvSpPr>
            <p:cNvPr id="397" name="Google Shape;397;p31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31"/>
          <p:cNvGrpSpPr/>
          <p:nvPr/>
        </p:nvGrpSpPr>
        <p:grpSpPr>
          <a:xfrm>
            <a:off x="5138032" y="2085751"/>
            <a:ext cx="3433701" cy="2564601"/>
            <a:chOff x="1448913" y="909170"/>
            <a:chExt cx="6173500" cy="3424034"/>
          </a:xfrm>
        </p:grpSpPr>
        <p:sp>
          <p:nvSpPr>
            <p:cNvPr id="400" name="Google Shape;400;p31"/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1"/>
          <p:cNvSpPr/>
          <p:nvPr/>
        </p:nvSpPr>
        <p:spPr>
          <a:xfrm>
            <a:off x="3400796" y="1755689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1"/>
          <p:cNvSpPr/>
          <p:nvPr/>
        </p:nvSpPr>
        <p:spPr>
          <a:xfrm>
            <a:off x="7948284" y="169302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3613934" y="1965210"/>
            <a:ext cx="485880" cy="448193"/>
            <a:chOff x="712875" y="2205450"/>
            <a:chExt cx="233675" cy="215550"/>
          </a:xfrm>
        </p:grpSpPr>
        <p:sp>
          <p:nvSpPr>
            <p:cNvPr id="405" name="Google Shape;405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8100386" y="1916904"/>
            <a:ext cx="485880" cy="448141"/>
            <a:chOff x="751275" y="1814050"/>
            <a:chExt cx="233675" cy="215525"/>
          </a:xfrm>
        </p:grpSpPr>
        <p:sp>
          <p:nvSpPr>
            <p:cNvPr id="411" name="Google Shape;411;p31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1"/>
          <p:cNvSpPr/>
          <p:nvPr/>
        </p:nvSpPr>
        <p:spPr>
          <a:xfrm rot="2006702">
            <a:off x="2279672" y="4347818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1"/>
          <p:cNvSpPr/>
          <p:nvPr/>
        </p:nvSpPr>
        <p:spPr>
          <a:xfrm>
            <a:off x="8397172" y="3444473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1"/>
          <p:cNvSpPr txBox="1">
            <a:spLocks noGrp="1"/>
          </p:cNvSpPr>
          <p:nvPr>
            <p:ph type="title"/>
          </p:nvPr>
        </p:nvSpPr>
        <p:spPr>
          <a:xfrm>
            <a:off x="3951288" y="283241"/>
            <a:ext cx="1652460" cy="572700"/>
          </a:xfrm>
          <a:prstGeom prst="round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TƠ SỢI</a:t>
            </a:r>
            <a:endParaRPr sz="36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419" name="Google Shape;419;p31"/>
          <p:cNvSpPr txBox="1">
            <a:spLocks noGrp="1"/>
          </p:cNvSpPr>
          <p:nvPr>
            <p:ph type="subTitle" idx="1"/>
          </p:nvPr>
        </p:nvSpPr>
        <p:spPr>
          <a:xfrm>
            <a:off x="678069" y="2511726"/>
            <a:ext cx="3052734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00B05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TƠ SỢI TỰ NHIÊN</a:t>
            </a:r>
            <a:endParaRPr sz="2800" dirty="0">
              <a:solidFill>
                <a:srgbClr val="00B05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20" name="Google Shape;420;p31"/>
          <p:cNvSpPr txBox="1">
            <a:spLocks noGrp="1"/>
          </p:cNvSpPr>
          <p:nvPr>
            <p:ph type="subTitle" idx="2"/>
          </p:nvPr>
        </p:nvSpPr>
        <p:spPr>
          <a:xfrm>
            <a:off x="750417" y="2881742"/>
            <a:ext cx="3196129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Sợi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bông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sợi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đay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sợi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lanh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sợi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gai, </a:t>
            </a:r>
            <a:b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</a:b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sợi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mây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tơ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tằm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421" name="Google Shape;421;p31"/>
          <p:cNvSpPr txBox="1">
            <a:spLocks noGrp="1"/>
          </p:cNvSpPr>
          <p:nvPr>
            <p:ph type="subTitle" idx="3"/>
          </p:nvPr>
        </p:nvSpPr>
        <p:spPr>
          <a:xfrm>
            <a:off x="5245797" y="2471007"/>
            <a:ext cx="3052734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00B05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TƠ SỢI NHÂN TẠO</a:t>
            </a:r>
            <a:endParaRPr sz="2800" dirty="0">
              <a:solidFill>
                <a:srgbClr val="00B05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22" name="Google Shape;422;p31"/>
          <p:cNvSpPr txBox="1">
            <a:spLocks noGrp="1"/>
          </p:cNvSpPr>
          <p:nvPr>
            <p:ph type="subTitle" idx="4"/>
          </p:nvPr>
        </p:nvSpPr>
        <p:spPr>
          <a:xfrm>
            <a:off x="5217466" y="2841023"/>
            <a:ext cx="3296827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Sợi nilon được tổng hợp nhân tạo từ </a:t>
            </a:r>
            <a:br>
              <a:rPr lang="en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</a:br>
            <a:r>
              <a:rPr lang="en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 nghệ hóa học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BD48479-A537-4A11-9905-4D270A6D7FAB}"/>
              </a:ext>
            </a:extLst>
          </p:cNvPr>
          <p:cNvCxnSpPr>
            <a:cxnSpLocks/>
          </p:cNvCxnSpPr>
          <p:nvPr/>
        </p:nvCxnSpPr>
        <p:spPr>
          <a:xfrm>
            <a:off x="4936744" y="902196"/>
            <a:ext cx="1742352" cy="1031408"/>
          </a:xfrm>
          <a:prstGeom prst="straightConnector1">
            <a:avLst/>
          </a:prstGeom>
          <a:ln w="12700">
            <a:solidFill>
              <a:srgbClr val="FF006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1CF00A5-E169-43BC-9596-A3F6872FFCEA}"/>
              </a:ext>
            </a:extLst>
          </p:cNvPr>
          <p:cNvCxnSpPr>
            <a:cxnSpLocks/>
          </p:cNvCxnSpPr>
          <p:nvPr/>
        </p:nvCxnSpPr>
        <p:spPr>
          <a:xfrm flipH="1">
            <a:off x="3072202" y="878565"/>
            <a:ext cx="1605109" cy="1055039"/>
          </a:xfrm>
          <a:prstGeom prst="straightConnector1">
            <a:avLst/>
          </a:prstGeom>
          <a:ln w="12700">
            <a:solidFill>
              <a:srgbClr val="FF006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/>
      <p:bldP spid="403" grpId="0" animBg="1"/>
      <p:bldP spid="416" grpId="0" animBg="1"/>
      <p:bldP spid="417" grpId="0" animBg="1"/>
      <p:bldP spid="418" grpId="0" animBg="1"/>
      <p:bldP spid="419" grpId="0" build="p"/>
      <p:bldP spid="420" grpId="0" build="p"/>
      <p:bldP spid="421" grpId="0" build="p"/>
      <p:bldP spid="4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00993" y="42433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1149;p72">
            <a:extLst>
              <a:ext uri="{FF2B5EF4-FFF2-40B4-BE49-F238E27FC236}">
                <a16:creationId xmlns:a16="http://schemas.microsoft.com/office/drawing/2014/main" id="{1C00C906-E6C8-4F8A-8A05-27464B257EA1}"/>
              </a:ext>
            </a:extLst>
          </p:cNvPr>
          <p:cNvSpPr txBox="1">
            <a:spLocks/>
          </p:cNvSpPr>
          <p:nvPr/>
        </p:nvSpPr>
        <p:spPr>
          <a:xfrm rot="21430942">
            <a:off x="2040330" y="1461108"/>
            <a:ext cx="5224829" cy="198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tơ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sợi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nguồn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gốc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nguồn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gốc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  <a:endParaRPr lang="vi-VN" sz="3200" dirty="0">
              <a:solidFill>
                <a:srgbClr val="C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3">
            <a:extLst>
              <a:ext uri="{FF2B5EF4-FFF2-40B4-BE49-F238E27FC236}">
                <a16:creationId xmlns:a16="http://schemas.microsoft.com/office/drawing/2014/main" id="{6318DC6D-1867-4D52-83A9-2122C2D0C5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361" y="517738"/>
            <a:ext cx="3239143" cy="3332467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2F7C619B-B459-4799-AC8E-4A617188D5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04" y="445615"/>
            <a:ext cx="3436653" cy="35356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798" y="-359238"/>
            <a:ext cx="2636401" cy="18865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537833" y="584062"/>
            <a:ext cx="20683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lt"/>
              </a:rPr>
              <a:t>Giải</a:t>
            </a:r>
            <a:r>
              <a:rPr lang="en-US" altLang="zh-CN" sz="3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+mn-lt"/>
              </a:rPr>
              <a:t>thích</a:t>
            </a:r>
            <a:endParaRPr lang="zh-CN" altLang="en-US" sz="3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905" y="73412"/>
            <a:ext cx="1056904" cy="960120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086E7317-521D-44AD-AC5A-52E8857B17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2294" y="2413967"/>
            <a:ext cx="3388193" cy="2745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Google Shape;442;p32">
            <a:extLst>
              <a:ext uri="{FF2B5EF4-FFF2-40B4-BE49-F238E27FC236}">
                <a16:creationId xmlns:a16="http://schemas.microsoft.com/office/drawing/2014/main" id="{E7C40D5D-6A93-4396-8579-C5F233E6DF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40003" y="1927710"/>
            <a:ext cx="3313132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Google Shape;443;p32">
            <a:extLst>
              <a:ext uri="{FF2B5EF4-FFF2-40B4-BE49-F238E27FC236}">
                <a16:creationId xmlns:a16="http://schemas.microsoft.com/office/drawing/2014/main" id="{2FD847AD-0DC9-47E8-A11E-876F8AF56BC4}"/>
              </a:ext>
            </a:extLst>
          </p:cNvPr>
          <p:cNvSpPr txBox="1">
            <a:spLocks/>
          </p:cNvSpPr>
          <p:nvPr/>
        </p:nvSpPr>
        <p:spPr>
          <a:xfrm>
            <a:off x="691181" y="2271168"/>
            <a:ext cx="2522298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cây.</a:t>
            </a:r>
          </a:p>
        </p:txBody>
      </p:sp>
      <p:sp>
        <p:nvSpPr>
          <p:cNvPr id="22" name="Google Shape;445;p32">
            <a:extLst>
              <a:ext uri="{FF2B5EF4-FFF2-40B4-BE49-F238E27FC236}">
                <a16:creationId xmlns:a16="http://schemas.microsoft.com/office/drawing/2014/main" id="{56070C33-3CA4-4C6C-A8B7-66915BA56312}"/>
              </a:ext>
            </a:extLst>
          </p:cNvPr>
          <p:cNvSpPr txBox="1">
            <a:spLocks/>
          </p:cNvSpPr>
          <p:nvPr/>
        </p:nvSpPr>
        <p:spPr>
          <a:xfrm>
            <a:off x="5822568" y="1946739"/>
            <a:ext cx="3313131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3" name="Google Shape;446;p32">
            <a:extLst>
              <a:ext uri="{FF2B5EF4-FFF2-40B4-BE49-F238E27FC236}">
                <a16:creationId xmlns:a16="http://schemas.microsoft.com/office/drawing/2014/main" id="{51DE9E5F-3421-412E-A1F4-D9EDE10D62AD}"/>
              </a:ext>
            </a:extLst>
          </p:cNvPr>
          <p:cNvSpPr txBox="1">
            <a:spLocks/>
          </p:cNvSpPr>
          <p:nvPr/>
        </p:nvSpPr>
        <p:spPr>
          <a:xfrm>
            <a:off x="5884248" y="2375910"/>
            <a:ext cx="2959107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vi-VN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48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build="p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758;p63">
            <a:extLst>
              <a:ext uri="{FF2B5EF4-FFF2-40B4-BE49-F238E27FC236}">
                <a16:creationId xmlns:a16="http://schemas.microsoft.com/office/drawing/2014/main" id="{0314E6D5-C796-4E09-806E-38AADBBC2D17}"/>
              </a:ext>
            </a:extLst>
          </p:cNvPr>
          <p:cNvSpPr/>
          <p:nvPr/>
        </p:nvSpPr>
        <p:spPr>
          <a:xfrm>
            <a:off x="2908410" y="312419"/>
            <a:ext cx="3126630" cy="670561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28575" cap="flat" cmpd="sng">
            <a:solidFill>
              <a:schemeClr val="accent6">
                <a:lumMod val="50000"/>
              </a:schemeClr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TƠ SỢI TỰ NHIÊN</a:t>
            </a:r>
            <a:endParaRPr sz="2800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Google Shape;758;p63">
            <a:extLst>
              <a:ext uri="{FF2B5EF4-FFF2-40B4-BE49-F238E27FC236}">
                <a16:creationId xmlns:a16="http://schemas.microsoft.com/office/drawing/2014/main" id="{387E9586-8116-401F-B93C-21F9042351FE}"/>
              </a:ext>
            </a:extLst>
          </p:cNvPr>
          <p:cNvSpPr/>
          <p:nvPr/>
        </p:nvSpPr>
        <p:spPr>
          <a:xfrm>
            <a:off x="645270" y="1874519"/>
            <a:ext cx="3370470" cy="670561"/>
          </a:xfrm>
          <a:prstGeom prst="roundRect">
            <a:avLst>
              <a:gd name="adj" fmla="val 16667"/>
            </a:avLst>
          </a:prstGeom>
          <a:solidFill>
            <a:srgbClr val="AFDC7E"/>
          </a:solidFill>
          <a:ln w="28575" cap="flat" cmpd="sng">
            <a:solidFill>
              <a:srgbClr val="00B050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Nguồn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gốc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7" name="Google Shape;758;p63">
            <a:extLst>
              <a:ext uri="{FF2B5EF4-FFF2-40B4-BE49-F238E27FC236}">
                <a16:creationId xmlns:a16="http://schemas.microsoft.com/office/drawing/2014/main" id="{E0BF60EA-6845-4B61-88E4-BE8FD61F3A2E}"/>
              </a:ext>
            </a:extLst>
          </p:cNvPr>
          <p:cNvSpPr/>
          <p:nvPr/>
        </p:nvSpPr>
        <p:spPr>
          <a:xfrm>
            <a:off x="5034390" y="1874518"/>
            <a:ext cx="3370470" cy="670561"/>
          </a:xfrm>
          <a:prstGeom prst="roundRect">
            <a:avLst>
              <a:gd name="adj" fmla="val 16667"/>
            </a:avLst>
          </a:prstGeom>
          <a:solidFill>
            <a:srgbClr val="AFDC7E"/>
          </a:solidFill>
          <a:ln w="28575" cap="flat" cmpd="sng">
            <a:solidFill>
              <a:srgbClr val="00B050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Nguồn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gốc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Google Shape;758;p63">
            <a:extLst>
              <a:ext uri="{FF2B5EF4-FFF2-40B4-BE49-F238E27FC236}">
                <a16:creationId xmlns:a16="http://schemas.microsoft.com/office/drawing/2014/main" id="{F888E4E6-27C9-41E2-B5CA-9CE4B86A2FB1}"/>
              </a:ext>
            </a:extLst>
          </p:cNvPr>
          <p:cNvSpPr/>
          <p:nvPr/>
        </p:nvSpPr>
        <p:spPr>
          <a:xfrm>
            <a:off x="104250" y="3840479"/>
            <a:ext cx="1556910" cy="67056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 cap="flat" cmpd="sng">
            <a:solidFill>
              <a:srgbClr val="FF0066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đay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Google Shape;758;p63">
            <a:extLst>
              <a:ext uri="{FF2B5EF4-FFF2-40B4-BE49-F238E27FC236}">
                <a16:creationId xmlns:a16="http://schemas.microsoft.com/office/drawing/2014/main" id="{20ABDAE2-E732-41AD-954B-5B982D18F637}"/>
              </a:ext>
            </a:extLst>
          </p:cNvPr>
          <p:cNvSpPr/>
          <p:nvPr/>
        </p:nvSpPr>
        <p:spPr>
          <a:xfrm>
            <a:off x="1825156" y="3840477"/>
            <a:ext cx="1556910" cy="67056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 cap="flat" cmpd="sng">
            <a:solidFill>
              <a:srgbClr val="FF0066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gai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0" name="Google Shape;758;p63">
            <a:extLst>
              <a:ext uri="{FF2B5EF4-FFF2-40B4-BE49-F238E27FC236}">
                <a16:creationId xmlns:a16="http://schemas.microsoft.com/office/drawing/2014/main" id="{91D7C45D-CD6B-4496-BAD4-C61BC9A214AD}"/>
              </a:ext>
            </a:extLst>
          </p:cNvPr>
          <p:cNvSpPr/>
          <p:nvPr/>
        </p:nvSpPr>
        <p:spPr>
          <a:xfrm>
            <a:off x="3558540" y="3840477"/>
            <a:ext cx="1556910" cy="67056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 cap="flat" cmpd="sng">
            <a:solidFill>
              <a:srgbClr val="FF0066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lanh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Google Shape;758;p63">
            <a:extLst>
              <a:ext uri="{FF2B5EF4-FFF2-40B4-BE49-F238E27FC236}">
                <a16:creationId xmlns:a16="http://schemas.microsoft.com/office/drawing/2014/main" id="{CC4404A6-E9A9-4787-A8DE-B97984898407}"/>
              </a:ext>
            </a:extLst>
          </p:cNvPr>
          <p:cNvSpPr/>
          <p:nvPr/>
        </p:nvSpPr>
        <p:spPr>
          <a:xfrm>
            <a:off x="5498437" y="3840477"/>
            <a:ext cx="1397663" cy="67056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 cap="flat" cmpd="sng">
            <a:solidFill>
              <a:schemeClr val="tx1">
                <a:lumMod val="75000"/>
                <a:lumOff val="25000"/>
              </a:schemeClr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Tơ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tằm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2" name="Google Shape;758;p63">
            <a:extLst>
              <a:ext uri="{FF2B5EF4-FFF2-40B4-BE49-F238E27FC236}">
                <a16:creationId xmlns:a16="http://schemas.microsoft.com/office/drawing/2014/main" id="{9C6BF732-A98C-4F11-AFF9-81640397E227}"/>
              </a:ext>
            </a:extLst>
          </p:cNvPr>
          <p:cNvSpPr/>
          <p:nvPr/>
        </p:nvSpPr>
        <p:spPr>
          <a:xfrm>
            <a:off x="7097865" y="3840477"/>
            <a:ext cx="1941885" cy="67056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 cap="flat" cmpd="sng">
            <a:solidFill>
              <a:schemeClr val="tx1">
                <a:lumMod val="75000"/>
                <a:lumOff val="25000"/>
              </a:schemeClr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Mạng</a:t>
            </a:r>
            <a:r>
              <a:rPr lang="en-US" sz="2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nhện</a:t>
            </a:r>
            <a:endParaRPr sz="26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2AD8CE-F027-484D-9403-50708D559879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 flipH="1">
            <a:off x="2407920" y="982980"/>
            <a:ext cx="2063805" cy="807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D042F1-8181-48A0-B0E2-41433B4E3C62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407920" y="982980"/>
            <a:ext cx="2063805" cy="69342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7B9BF9D-1B0B-4307-9DB1-C9855F213ABF}"/>
              </a:ext>
            </a:extLst>
          </p:cNvPr>
          <p:cNvCxnSpPr>
            <a:cxnSpLocks/>
          </p:cNvCxnSpPr>
          <p:nvPr/>
        </p:nvCxnSpPr>
        <p:spPr>
          <a:xfrm>
            <a:off x="4471726" y="982980"/>
            <a:ext cx="2165294" cy="74676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F325BF-CA1E-4A90-BE46-5EFFD53C989E}"/>
              </a:ext>
            </a:extLst>
          </p:cNvPr>
          <p:cNvCxnSpPr>
            <a:cxnSpLocks/>
          </p:cNvCxnSpPr>
          <p:nvPr/>
        </p:nvCxnSpPr>
        <p:spPr>
          <a:xfrm flipH="1">
            <a:off x="868680" y="2545079"/>
            <a:ext cx="1303020" cy="1158241"/>
          </a:xfrm>
          <a:prstGeom prst="straightConnector1">
            <a:avLst/>
          </a:prstGeom>
          <a:ln w="12700">
            <a:solidFill>
              <a:srgbClr val="FF006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F6F6FC-2110-40DD-9002-61994A0F691E}"/>
              </a:ext>
            </a:extLst>
          </p:cNvPr>
          <p:cNvCxnSpPr>
            <a:cxnSpLocks/>
          </p:cNvCxnSpPr>
          <p:nvPr/>
        </p:nvCxnSpPr>
        <p:spPr>
          <a:xfrm>
            <a:off x="2171700" y="2571750"/>
            <a:ext cx="381000" cy="1083945"/>
          </a:xfrm>
          <a:prstGeom prst="straightConnector1">
            <a:avLst/>
          </a:prstGeom>
          <a:ln w="12700">
            <a:solidFill>
              <a:srgbClr val="FF006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AB345F-AC40-4CD8-8C7B-372A4D900E31}"/>
              </a:ext>
            </a:extLst>
          </p:cNvPr>
          <p:cNvCxnSpPr>
            <a:cxnSpLocks/>
          </p:cNvCxnSpPr>
          <p:nvPr/>
        </p:nvCxnSpPr>
        <p:spPr>
          <a:xfrm>
            <a:off x="2171700" y="2546983"/>
            <a:ext cx="2011680" cy="1125857"/>
          </a:xfrm>
          <a:prstGeom prst="straightConnector1">
            <a:avLst/>
          </a:prstGeom>
          <a:ln w="12700">
            <a:solidFill>
              <a:srgbClr val="FF006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8B43A62-F477-4358-9641-96EC8829908E}"/>
              </a:ext>
            </a:extLst>
          </p:cNvPr>
          <p:cNvCxnSpPr>
            <a:cxnSpLocks/>
          </p:cNvCxnSpPr>
          <p:nvPr/>
        </p:nvCxnSpPr>
        <p:spPr>
          <a:xfrm>
            <a:off x="6837183" y="2545079"/>
            <a:ext cx="1171437" cy="1097281"/>
          </a:xfrm>
          <a:prstGeom prst="straightConnector1">
            <a:avLst/>
          </a:prstGeom>
          <a:ln w="12700">
            <a:solidFill>
              <a:srgbClr val="FF006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C3104B-2EA5-4E3C-8733-9ECBEAFB3BA2}"/>
              </a:ext>
            </a:extLst>
          </p:cNvPr>
          <p:cNvCxnSpPr>
            <a:cxnSpLocks/>
          </p:cNvCxnSpPr>
          <p:nvPr/>
        </p:nvCxnSpPr>
        <p:spPr>
          <a:xfrm flipH="1">
            <a:off x="6210300" y="2558415"/>
            <a:ext cx="626883" cy="1083945"/>
          </a:xfrm>
          <a:prstGeom prst="straightConnector1">
            <a:avLst/>
          </a:prstGeom>
          <a:ln w="12700">
            <a:solidFill>
              <a:srgbClr val="FF006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75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165860" y="171450"/>
            <a:ext cx="6652260" cy="40576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861" y="3055159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2951C-899D-45DD-AE84-AF684C717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705" y="2200275"/>
            <a:ext cx="4955963" cy="111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37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/>
          <p:nvPr/>
        </p:nvSpPr>
        <p:spPr>
          <a:xfrm>
            <a:off x="4695914" y="1152944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4695914" y="2969621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32"/>
          <p:cNvGrpSpPr/>
          <p:nvPr/>
        </p:nvGrpSpPr>
        <p:grpSpPr>
          <a:xfrm>
            <a:off x="6999675" y="4238205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32"/>
          <p:cNvSpPr txBox="1">
            <a:spLocks noGrp="1"/>
          </p:cNvSpPr>
          <p:nvPr>
            <p:ph type="title"/>
          </p:nvPr>
        </p:nvSpPr>
        <p:spPr>
          <a:xfrm>
            <a:off x="675930" y="243437"/>
            <a:ext cx="2907900" cy="6468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 NGHIỆM</a:t>
            </a:r>
            <a:endParaRPr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1" name="Google Shape;441;p32"/>
          <p:cNvSpPr txBox="1">
            <a:spLocks noGrp="1"/>
          </p:cNvSpPr>
          <p:nvPr>
            <p:ph type="title" idx="2"/>
          </p:nvPr>
        </p:nvSpPr>
        <p:spPr>
          <a:xfrm>
            <a:off x="4795240" y="1342932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4" name="Google Shape;444;p32"/>
          <p:cNvSpPr txBox="1">
            <a:spLocks noGrp="1"/>
          </p:cNvSpPr>
          <p:nvPr>
            <p:ph type="title" idx="4"/>
          </p:nvPr>
        </p:nvSpPr>
        <p:spPr>
          <a:xfrm>
            <a:off x="4795240" y="316185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60" name="Google Shape;460;p32"/>
          <p:cNvSpPr/>
          <p:nvPr/>
        </p:nvSpPr>
        <p:spPr>
          <a:xfrm rot="2006702">
            <a:off x="483176" y="41366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图片 21">
            <a:extLst>
              <a:ext uri="{FF2B5EF4-FFF2-40B4-BE49-F238E27FC236}">
                <a16:creationId xmlns:a16="http://schemas.microsoft.com/office/drawing/2014/main" id="{5CEB7536-71B6-4D9C-A020-8E27D3C19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8" y="890261"/>
            <a:ext cx="3496556" cy="3496556"/>
          </a:xfrm>
          <a:prstGeom prst="rect">
            <a:avLst/>
          </a:prstGeo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7DB72DAD-1AB9-4742-B379-B0F1609F535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379645" y="876502"/>
            <a:ext cx="3448679" cy="1762037"/>
          </a:xfrm>
        </p:spPr>
        <p:txBody>
          <a:bodyPr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	Khi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ra?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B7C1706B-A811-467C-8586-E586A72FD853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379645" y="2739704"/>
            <a:ext cx="3555133" cy="2356695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8" grpId="0" animBg="1"/>
      <p:bldP spid="440" grpId="0"/>
      <p:bldP spid="441" grpId="0"/>
      <p:bldP spid="444" grpId="0"/>
      <p:bldP spid="11" grpId="0" build="p"/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2" name="Google Shape;1422;p47"/>
          <p:cNvGrpSpPr/>
          <p:nvPr/>
        </p:nvGrpSpPr>
        <p:grpSpPr>
          <a:xfrm>
            <a:off x="186010" y="586740"/>
            <a:ext cx="8782730" cy="4556760"/>
            <a:chOff x="1572575" y="3497750"/>
            <a:chExt cx="843650" cy="639425"/>
          </a:xfrm>
        </p:grpSpPr>
        <p:sp>
          <p:nvSpPr>
            <p:cNvPr id="1423" name="Google Shape;1423;p47"/>
            <p:cNvSpPr/>
            <p:nvPr/>
          </p:nvSpPr>
          <p:spPr>
            <a:xfrm>
              <a:off x="1572575" y="3497750"/>
              <a:ext cx="843650" cy="534600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1904400" y="4032325"/>
              <a:ext cx="179975" cy="104850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1904400" y="4032325"/>
              <a:ext cx="179975" cy="49825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1852950" y="4127950"/>
              <a:ext cx="283100" cy="9225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6" name="Google Shape;1456;p47"/>
          <p:cNvSpPr/>
          <p:nvPr/>
        </p:nvSpPr>
        <p:spPr>
          <a:xfrm rot="623763">
            <a:off x="8184894" y="4452509"/>
            <a:ext cx="662068" cy="63648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47"/>
          <p:cNvSpPr/>
          <p:nvPr/>
        </p:nvSpPr>
        <p:spPr>
          <a:xfrm rot="1896833">
            <a:off x="90736" y="4083427"/>
            <a:ext cx="510426" cy="49069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72BF3E-2BD2-4F02-9341-499A086D9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770065"/>
              </p:ext>
            </p:extLst>
          </p:nvPr>
        </p:nvGraphicFramePr>
        <p:xfrm>
          <a:off x="533400" y="747019"/>
          <a:ext cx="8138160" cy="3494781"/>
        </p:xfrm>
        <a:graphic>
          <a:graphicData uri="http://schemas.openxmlformats.org/drawingml/2006/table">
            <a:tbl>
              <a:tblPr firstRow="1" bandRow="1">
                <a:tableStyleId>{9413F8E7-ADDA-4155-B556-D1E3A4BC5E26}</a:tableStyleId>
              </a:tblPr>
              <a:tblGrid>
                <a:gridCol w="1627632">
                  <a:extLst>
                    <a:ext uri="{9D8B030D-6E8A-4147-A177-3AD203B41FA5}">
                      <a16:colId xmlns:a16="http://schemas.microsoft.com/office/drawing/2014/main" val="1887225589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2365991495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1121990488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2504988684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2057080025"/>
                    </a:ext>
                  </a:extLst>
                </a:gridCol>
              </a:tblGrid>
              <a:tr h="124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vón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cục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281793"/>
                  </a:ext>
                </a:extLst>
              </a:tr>
              <a:tr h="11231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b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258563"/>
                  </a:ext>
                </a:extLst>
              </a:tr>
              <a:tr h="11231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0404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6DF9D6D-33B3-43B7-998C-D918689E8270}"/>
              </a:ext>
            </a:extLst>
          </p:cNvPr>
          <p:cNvSpPr txBox="1"/>
          <p:nvPr/>
        </p:nvSpPr>
        <p:spPr>
          <a:xfrm>
            <a:off x="-613552" y="44935"/>
            <a:ext cx="679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2891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2" name="Google Shape;1422;p47"/>
          <p:cNvGrpSpPr/>
          <p:nvPr/>
        </p:nvGrpSpPr>
        <p:grpSpPr>
          <a:xfrm>
            <a:off x="186010" y="586740"/>
            <a:ext cx="8782730" cy="4556760"/>
            <a:chOff x="1572575" y="3497750"/>
            <a:chExt cx="843650" cy="639425"/>
          </a:xfrm>
        </p:grpSpPr>
        <p:sp>
          <p:nvSpPr>
            <p:cNvPr id="1423" name="Google Shape;1423;p47"/>
            <p:cNvSpPr/>
            <p:nvPr/>
          </p:nvSpPr>
          <p:spPr>
            <a:xfrm>
              <a:off x="1572575" y="3497750"/>
              <a:ext cx="843650" cy="534600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1904400" y="4032325"/>
              <a:ext cx="179975" cy="104850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1904400" y="4032325"/>
              <a:ext cx="179975" cy="49825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1852950" y="4127950"/>
              <a:ext cx="283100" cy="9225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6" name="Google Shape;1456;p47"/>
          <p:cNvSpPr/>
          <p:nvPr/>
        </p:nvSpPr>
        <p:spPr>
          <a:xfrm rot="623763">
            <a:off x="8184894" y="4452509"/>
            <a:ext cx="662068" cy="63648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47"/>
          <p:cNvSpPr/>
          <p:nvPr/>
        </p:nvSpPr>
        <p:spPr>
          <a:xfrm rot="1896833">
            <a:off x="90736" y="4083427"/>
            <a:ext cx="510426" cy="49069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72BF3E-2BD2-4F02-9341-499A086D97DF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747019"/>
          <a:ext cx="8138160" cy="3494781"/>
        </p:xfrm>
        <a:graphic>
          <a:graphicData uri="http://schemas.openxmlformats.org/drawingml/2006/table">
            <a:tbl>
              <a:tblPr firstRow="1" bandRow="1">
                <a:tableStyleId>{9413F8E7-ADDA-4155-B556-D1E3A4BC5E26}</a:tableStyleId>
              </a:tblPr>
              <a:tblGrid>
                <a:gridCol w="1627632">
                  <a:extLst>
                    <a:ext uri="{9D8B030D-6E8A-4147-A177-3AD203B41FA5}">
                      <a16:colId xmlns:a16="http://schemas.microsoft.com/office/drawing/2014/main" val="1887225589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2365991495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1121990488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2504988684"/>
                    </a:ext>
                  </a:extLst>
                </a:gridCol>
                <a:gridCol w="1627632">
                  <a:extLst>
                    <a:ext uri="{9D8B030D-6E8A-4147-A177-3AD203B41FA5}">
                      <a16:colId xmlns:a16="http://schemas.microsoft.com/office/drawing/2014/main" val="2057080025"/>
                    </a:ext>
                  </a:extLst>
                </a:gridCol>
              </a:tblGrid>
              <a:tr h="12485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cháy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vón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cục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281793"/>
                  </a:ext>
                </a:extLst>
              </a:tr>
              <a:tr h="11231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b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258563"/>
                  </a:ext>
                </a:extLst>
              </a:tr>
              <a:tr h="11231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0404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6DF9D6D-33B3-43B7-998C-D918689E8270}"/>
              </a:ext>
            </a:extLst>
          </p:cNvPr>
          <p:cNvSpPr txBox="1"/>
          <p:nvPr/>
        </p:nvSpPr>
        <p:spPr>
          <a:xfrm>
            <a:off x="-613552" y="44935"/>
            <a:ext cx="679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529BB-8B55-4FBE-9235-5C502094900B}"/>
              </a:ext>
            </a:extLst>
          </p:cNvPr>
          <p:cNvSpPr txBox="1"/>
          <p:nvPr/>
        </p:nvSpPr>
        <p:spPr>
          <a:xfrm>
            <a:off x="2679589" y="2202511"/>
            <a:ext cx="658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E4184-AA1F-4FD3-8828-F37B4D3C083D}"/>
              </a:ext>
            </a:extLst>
          </p:cNvPr>
          <p:cNvSpPr txBox="1"/>
          <p:nvPr/>
        </p:nvSpPr>
        <p:spPr>
          <a:xfrm>
            <a:off x="4342736" y="3365396"/>
            <a:ext cx="658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19AE4-DA76-4E52-95E3-C777C97C5F12}"/>
              </a:ext>
            </a:extLst>
          </p:cNvPr>
          <p:cNvSpPr txBox="1"/>
          <p:nvPr/>
        </p:nvSpPr>
        <p:spPr>
          <a:xfrm>
            <a:off x="6051519" y="2199222"/>
            <a:ext cx="658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1A51DB-6AA4-4379-8A38-3C73B9B3F1B7}"/>
              </a:ext>
            </a:extLst>
          </p:cNvPr>
          <p:cNvSpPr txBox="1"/>
          <p:nvPr/>
        </p:nvSpPr>
        <p:spPr>
          <a:xfrm>
            <a:off x="7651056" y="3359738"/>
            <a:ext cx="658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0922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189714" y="194310"/>
            <a:ext cx="6652260" cy="40576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861" y="3055159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0F8CB7-5476-4A65-8667-7810349B8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745" y="2087384"/>
            <a:ext cx="4507157" cy="16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5000">
        <p15:prstTrans prst="origami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136" y="-135713"/>
            <a:ext cx="2636401" cy="156966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468084" y="560003"/>
            <a:ext cx="20086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NHẬN XÉT</a:t>
            </a:r>
            <a:endParaRPr lang="zh-CN" altLang="en-US" sz="3000" b="1" dirty="0">
              <a:solidFill>
                <a:srgbClr val="C00000"/>
              </a:solidFill>
              <a:latin typeface="Cambria" panose="02040503050406030204" pitchFamily="18" charset="0"/>
              <a:cs typeface="#9Slide03 Arima Madurai Bold" panose="00000800000000000000" pitchFamily="2" charset="0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3756325"/>
            <a:ext cx="9144000" cy="138717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238" y="473677"/>
            <a:ext cx="1056904" cy="96012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545163" y="1376981"/>
            <a:ext cx="3927270" cy="2722579"/>
            <a:chOff x="726884" y="1835974"/>
            <a:chExt cx="4756532" cy="363010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835974"/>
              <a:ext cx="4756532" cy="3630106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0899" y="2849694"/>
              <a:ext cx="34485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lnSpc>
                  <a:spcPct val="100000"/>
                </a:lnSpc>
                <a:spcBef>
                  <a:spcPct val="0"/>
                </a:spcBef>
                <a:buClrTx/>
                <a:buNone/>
                <a:defRPr/>
              </a:pP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Tơ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sợi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tự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nhiên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thì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thấm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nước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,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khi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đốt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cháy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thành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2400" kern="1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tro</a:t>
              </a:r>
              <a:r>
                <a:rPr lang="en-US" altLang="zh-CN" sz="2400" kern="1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.</a:t>
              </a:r>
              <a:endParaRPr lang="zh-CN" altLang="en-US" sz="2400" kern="1200" dirty="0">
                <a:solidFill>
                  <a:srgbClr val="002060"/>
                </a:solidFill>
                <a:latin typeface="Cambria" panose="02040503050406030204" pitchFamily="18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DEE65B9-21CF-4F80-8049-4F3F368DD6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441" y="1376981"/>
            <a:ext cx="4454472" cy="3454002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D459812E-E61F-44DC-A121-83478D3D0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520" y="2303673"/>
            <a:ext cx="30883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Tơ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sợi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tạo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thấm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nước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khi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đốt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cháy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vón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cục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mùi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khét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khó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chịu</a:t>
            </a:r>
            <a:r>
              <a:rPr lang="en-US" altLang="zh-CN" sz="24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400" kern="1200" dirty="0">
              <a:solidFill>
                <a:srgbClr val="002060"/>
              </a:solidFill>
              <a:latin typeface="Cambria" panose="02040503050406030204" pitchFamily="18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07E7485A-2DE1-43D5-ABA7-D8CAB7D33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732160"/>
              </p:ext>
            </p:extLst>
          </p:nvPr>
        </p:nvGraphicFramePr>
        <p:xfrm>
          <a:off x="151074" y="1264257"/>
          <a:ext cx="8878625" cy="374506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679590">
                  <a:extLst>
                    <a:ext uri="{9D8B030D-6E8A-4147-A177-3AD203B41FA5}">
                      <a16:colId xmlns:a16="http://schemas.microsoft.com/office/drawing/2014/main" val="4013837927"/>
                    </a:ext>
                  </a:extLst>
                </a:gridCol>
                <a:gridCol w="6199035">
                  <a:extLst>
                    <a:ext uri="{9D8B030D-6E8A-4147-A177-3AD203B41FA5}">
                      <a16:colId xmlns:a16="http://schemas.microsoft.com/office/drawing/2014/main" val="3045714299"/>
                    </a:ext>
                  </a:extLst>
                </a:gridCol>
              </a:tblGrid>
              <a:tr h="4800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165194"/>
                  </a:ext>
                </a:extLst>
              </a:tr>
              <a:tr h="2103264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bông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tằm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54590"/>
                  </a:ext>
                </a:extLst>
              </a:tr>
              <a:tr h="116171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781903"/>
                  </a:ext>
                </a:extLst>
              </a:tr>
            </a:tbl>
          </a:graphicData>
        </a:graphic>
      </p:graphicFrame>
      <p:sp>
        <p:nvSpPr>
          <p:cNvPr id="24" name="Text Box 24">
            <a:extLst>
              <a:ext uri="{FF2B5EF4-FFF2-40B4-BE49-F238E27FC236}">
                <a16:creationId xmlns:a16="http://schemas.microsoft.com/office/drawing/2014/main" id="{2DEDDE81-6F56-4ADD-94B1-D8104932D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282" y="1807265"/>
            <a:ext cx="609964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i="0" dirty="0">
                <a:solidFill>
                  <a:srgbClr val="002060"/>
                </a:solidFill>
              </a:rPr>
              <a:t>- </a:t>
            </a:r>
            <a:r>
              <a:rPr lang="en-US" altLang="en-US" i="0" dirty="0" err="1">
                <a:solidFill>
                  <a:srgbClr val="002060"/>
                </a:solidFill>
              </a:rPr>
              <a:t>Vải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sợi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bông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có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thể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rất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mỏng</a:t>
            </a:r>
            <a:r>
              <a:rPr lang="en-US" altLang="en-US" i="0" dirty="0">
                <a:solidFill>
                  <a:srgbClr val="002060"/>
                </a:solidFill>
              </a:rPr>
              <a:t>, </a:t>
            </a:r>
            <a:r>
              <a:rPr lang="en-US" altLang="en-US" i="0" dirty="0" err="1">
                <a:solidFill>
                  <a:srgbClr val="002060"/>
                </a:solidFill>
              </a:rPr>
              <a:t>nhẹ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hoặc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có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thể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rất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dày</a:t>
            </a:r>
            <a:r>
              <a:rPr lang="en-US" altLang="en-US" i="0" dirty="0">
                <a:solidFill>
                  <a:srgbClr val="002060"/>
                </a:solidFill>
              </a:rPr>
              <a:t>.</a:t>
            </a:r>
          </a:p>
          <a:p>
            <a:pPr algn="just" eaLnBrk="1" hangingPunct="1"/>
            <a:r>
              <a:rPr lang="en-US" altLang="en-US" i="0" dirty="0">
                <a:solidFill>
                  <a:srgbClr val="002060"/>
                </a:solidFill>
              </a:rPr>
              <a:t>- </a:t>
            </a:r>
            <a:r>
              <a:rPr lang="en-US" altLang="en-US" i="0" dirty="0" err="1">
                <a:solidFill>
                  <a:srgbClr val="002060"/>
                </a:solidFill>
              </a:rPr>
              <a:t>Vải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tơ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tằm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thuộc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hàng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cao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cấp</a:t>
            </a:r>
            <a:r>
              <a:rPr lang="en-US" altLang="en-US" i="0" dirty="0">
                <a:solidFill>
                  <a:srgbClr val="002060"/>
                </a:solidFill>
              </a:rPr>
              <a:t>, </a:t>
            </a:r>
            <a:r>
              <a:rPr lang="en-US" altLang="en-US" i="0" dirty="0" err="1">
                <a:solidFill>
                  <a:srgbClr val="002060"/>
                </a:solidFill>
              </a:rPr>
              <a:t>đẹp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óng</a:t>
            </a:r>
            <a:r>
              <a:rPr lang="en-US" altLang="en-US" i="0" dirty="0">
                <a:solidFill>
                  <a:srgbClr val="002060"/>
                </a:solidFill>
              </a:rPr>
              <a:t> ả.</a:t>
            </a:r>
          </a:p>
          <a:p>
            <a:pPr algn="just" eaLnBrk="1" hangingPunct="1"/>
            <a:r>
              <a:rPr lang="en-US" altLang="en-US" dirty="0" err="1">
                <a:solidFill>
                  <a:srgbClr val="002060"/>
                </a:solidFill>
              </a:rPr>
              <a:t>Quần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áo</a:t>
            </a:r>
            <a:r>
              <a:rPr lang="en-US" altLang="en-US" dirty="0">
                <a:solidFill>
                  <a:srgbClr val="002060"/>
                </a:solidFill>
              </a:rPr>
              <a:t> may </a:t>
            </a:r>
            <a:r>
              <a:rPr lang="en-US" altLang="en-US" dirty="0" err="1">
                <a:solidFill>
                  <a:srgbClr val="002060"/>
                </a:solidFill>
              </a:rPr>
              <a:t>bằng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vải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sợi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tự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nhiên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giữ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ấm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cơ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thể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khi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trời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lạnh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và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thoáng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mát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khi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trời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nóng</a:t>
            </a:r>
            <a:r>
              <a:rPr lang="en-US" altLang="en-US" dirty="0">
                <a:solidFill>
                  <a:srgbClr val="002060"/>
                </a:solidFill>
              </a:rPr>
              <a:t>.</a:t>
            </a:r>
          </a:p>
          <a:p>
            <a:pPr algn="just" eaLnBrk="1" hangingPunct="1"/>
            <a:endParaRPr lang="en-US" altLang="en-US" i="0" dirty="0">
              <a:solidFill>
                <a:srgbClr val="002060"/>
              </a:solidFill>
            </a:endParaRP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BBA2E240-1045-4677-B1B3-424A4AAF4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376" y="3971967"/>
            <a:ext cx="60996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i="0" dirty="0">
                <a:solidFill>
                  <a:srgbClr val="002060"/>
                </a:solidFill>
              </a:rPr>
              <a:t>- </a:t>
            </a:r>
            <a:r>
              <a:rPr lang="en-US" altLang="en-US" i="0" dirty="0" err="1">
                <a:solidFill>
                  <a:srgbClr val="002060"/>
                </a:solidFill>
              </a:rPr>
              <a:t>Vải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ni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lông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không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thấm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nước</a:t>
            </a:r>
            <a:r>
              <a:rPr lang="en-US" altLang="en-US" i="0" dirty="0">
                <a:solidFill>
                  <a:srgbClr val="002060"/>
                </a:solidFill>
              </a:rPr>
              <a:t>, </a:t>
            </a:r>
            <a:r>
              <a:rPr lang="en-US" altLang="en-US" i="0" dirty="0" err="1">
                <a:solidFill>
                  <a:srgbClr val="002060"/>
                </a:solidFill>
              </a:rPr>
              <a:t>khô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nhanh</a:t>
            </a:r>
            <a:r>
              <a:rPr lang="en-US" altLang="en-US" i="0" dirty="0">
                <a:solidFill>
                  <a:srgbClr val="002060"/>
                </a:solidFill>
              </a:rPr>
              <a:t>, </a:t>
            </a:r>
            <a:r>
              <a:rPr lang="en-US" altLang="en-US" i="0" dirty="0" err="1">
                <a:solidFill>
                  <a:srgbClr val="002060"/>
                </a:solidFill>
              </a:rPr>
              <a:t>dai</a:t>
            </a:r>
            <a:r>
              <a:rPr lang="en-US" altLang="en-US" i="0" dirty="0">
                <a:solidFill>
                  <a:srgbClr val="002060"/>
                </a:solidFill>
              </a:rPr>
              <a:t>, </a:t>
            </a:r>
            <a:r>
              <a:rPr lang="en-US" altLang="en-US" i="0" dirty="0" err="1">
                <a:solidFill>
                  <a:srgbClr val="002060"/>
                </a:solidFill>
              </a:rPr>
              <a:t>bền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và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không</a:t>
            </a:r>
            <a:r>
              <a:rPr lang="en-US" altLang="en-US" i="0" dirty="0">
                <a:solidFill>
                  <a:srgbClr val="002060"/>
                </a:solidFill>
              </a:rPr>
              <a:t> </a:t>
            </a:r>
            <a:r>
              <a:rPr lang="en-US" altLang="en-US" i="0" dirty="0" err="1">
                <a:solidFill>
                  <a:srgbClr val="002060"/>
                </a:solidFill>
              </a:rPr>
              <a:t>nhàu</a:t>
            </a:r>
            <a:r>
              <a:rPr lang="en-US" altLang="en-US" i="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F378A05-99E2-4F62-B3D8-19739B821318}"/>
              </a:ext>
            </a:extLst>
          </p:cNvPr>
          <p:cNvGrpSpPr/>
          <p:nvPr/>
        </p:nvGrpSpPr>
        <p:grpSpPr>
          <a:xfrm>
            <a:off x="271338" y="-243758"/>
            <a:ext cx="9235440" cy="1508015"/>
            <a:chOff x="-205740" y="-79597"/>
            <a:chExt cx="9235440" cy="1508015"/>
          </a:xfrm>
        </p:grpSpPr>
        <p:pic>
          <p:nvPicPr>
            <p:cNvPr id="27" name="Google Shape;180;p35">
              <a:extLst>
                <a:ext uri="{FF2B5EF4-FFF2-40B4-BE49-F238E27FC236}">
                  <a16:creationId xmlns:a16="http://schemas.microsoft.com/office/drawing/2014/main" id="{8D447069-FB89-4851-A5EA-80B667EE862C}"/>
                </a:ext>
              </a:extLst>
            </p:cNvPr>
            <p:cNvPicPr preferRelativeResize="0"/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05740" y="-79597"/>
              <a:ext cx="9235440" cy="1508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E40E10-9441-4AD9-B1A6-E4384397133A}"/>
                </a:ext>
              </a:extLst>
            </p:cNvPr>
            <p:cNvSpPr txBox="1"/>
            <p:nvPr/>
          </p:nvSpPr>
          <p:spPr>
            <a:xfrm>
              <a:off x="498295" y="373235"/>
              <a:ext cx="7572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nghiệm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b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tơ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sợi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000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53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165860" y="171450"/>
            <a:ext cx="6652260" cy="40576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861" y="3055159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1DD241-FD15-4E2E-98AF-763988199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961" y="2200275"/>
            <a:ext cx="4585591" cy="13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418;p31">
            <a:extLst>
              <a:ext uri="{FF2B5EF4-FFF2-40B4-BE49-F238E27FC236}">
                <a16:creationId xmlns:a16="http://schemas.microsoft.com/office/drawing/2014/main" id="{D7E1F7B5-CEDF-4E39-9F1D-4EF97C59C00A}"/>
              </a:ext>
            </a:extLst>
          </p:cNvPr>
          <p:cNvSpPr txBox="1">
            <a:spLocks/>
          </p:cNvSpPr>
          <p:nvPr/>
        </p:nvSpPr>
        <p:spPr>
          <a:xfrm>
            <a:off x="3663956" y="183094"/>
            <a:ext cx="2409184" cy="6673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SỢI BÔNG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967A07-4E9C-41A9-9742-D4CC7DCBD458}"/>
              </a:ext>
            </a:extLst>
          </p:cNvPr>
          <p:cNvSpPr txBox="1"/>
          <p:nvPr/>
        </p:nvSpPr>
        <p:spPr>
          <a:xfrm>
            <a:off x="1707385" y="850466"/>
            <a:ext cx="585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dệt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vải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  <p:grpSp>
        <p:nvGrpSpPr>
          <p:cNvPr id="58" name="Group 7">
            <a:extLst>
              <a:ext uri="{FF2B5EF4-FFF2-40B4-BE49-F238E27FC236}">
                <a16:creationId xmlns:a16="http://schemas.microsoft.com/office/drawing/2014/main" id="{30A8AB63-A86E-4144-BBD2-D53A8C96CA9A}"/>
              </a:ext>
            </a:extLst>
          </p:cNvPr>
          <p:cNvGrpSpPr>
            <a:grpSpLocks/>
          </p:cNvGrpSpPr>
          <p:nvPr/>
        </p:nvGrpSpPr>
        <p:grpSpPr bwMode="auto">
          <a:xfrm>
            <a:off x="1209070" y="1573788"/>
            <a:ext cx="3198585" cy="3387213"/>
            <a:chOff x="432" y="1824"/>
            <a:chExt cx="2262" cy="2501"/>
          </a:xfrm>
        </p:grpSpPr>
        <p:pic>
          <p:nvPicPr>
            <p:cNvPr id="59" name="Picture 8" descr="Vai sơi bông">
              <a:extLst>
                <a:ext uri="{FF2B5EF4-FFF2-40B4-BE49-F238E27FC236}">
                  <a16:creationId xmlns:a16="http://schemas.microsoft.com/office/drawing/2014/main" id="{8AD20036-C476-4709-8D07-2265B7DD3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2115" cy="204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 Box 9">
              <a:extLst>
                <a:ext uri="{FF2B5EF4-FFF2-40B4-BE49-F238E27FC236}">
                  <a16:creationId xmlns:a16="http://schemas.microsoft.com/office/drawing/2014/main" id="{86371548-344C-43B3-8303-BD4D1F706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984"/>
              <a:ext cx="2262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Vải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sợi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bông</a:t>
              </a:r>
              <a:endPara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1" name="Group 10">
            <a:extLst>
              <a:ext uri="{FF2B5EF4-FFF2-40B4-BE49-F238E27FC236}">
                <a16:creationId xmlns:a16="http://schemas.microsoft.com/office/drawing/2014/main" id="{C636D78D-559D-4763-B018-BCA1FF1CEEFF}"/>
              </a:ext>
            </a:extLst>
          </p:cNvPr>
          <p:cNvGrpSpPr>
            <a:grpSpLocks/>
          </p:cNvGrpSpPr>
          <p:nvPr/>
        </p:nvGrpSpPr>
        <p:grpSpPr bwMode="auto">
          <a:xfrm>
            <a:off x="4470707" y="1569858"/>
            <a:ext cx="4452313" cy="3390782"/>
            <a:chOff x="2687" y="1776"/>
            <a:chExt cx="3475" cy="2555"/>
          </a:xfrm>
        </p:grpSpPr>
        <p:pic>
          <p:nvPicPr>
            <p:cNvPr id="62" name="Picture 11" descr="Quân ao soi bông">
              <a:extLst>
                <a:ext uri="{FF2B5EF4-FFF2-40B4-BE49-F238E27FC236}">
                  <a16:creationId xmlns:a16="http://schemas.microsoft.com/office/drawing/2014/main" id="{EC5CDDE8-6C2D-412E-9EC1-D1BF2AED7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776"/>
              <a:ext cx="2280" cy="210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 Box 12">
              <a:extLst>
                <a:ext uri="{FF2B5EF4-FFF2-40B4-BE49-F238E27FC236}">
                  <a16:creationId xmlns:a16="http://schemas.microsoft.com/office/drawing/2014/main" id="{6D1AFC43-7AF8-4DDB-9359-0D27D409C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7" y="3983"/>
              <a:ext cx="3475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vải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sợi</a:t>
              </a:r>
              <a:r>
                <a:rPr lang="en-US" altLang="en-US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bông</a:t>
              </a:r>
              <a:endPara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418;p31">
            <a:extLst>
              <a:ext uri="{FF2B5EF4-FFF2-40B4-BE49-F238E27FC236}">
                <a16:creationId xmlns:a16="http://schemas.microsoft.com/office/drawing/2014/main" id="{D7E1F7B5-CEDF-4E39-9F1D-4EF97C59C00A}"/>
              </a:ext>
            </a:extLst>
          </p:cNvPr>
          <p:cNvSpPr txBox="1">
            <a:spLocks/>
          </p:cNvSpPr>
          <p:nvPr/>
        </p:nvSpPr>
        <p:spPr>
          <a:xfrm>
            <a:off x="3663956" y="183093"/>
            <a:ext cx="2194637" cy="6388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TƠ TẰM</a:t>
            </a:r>
            <a:endParaRPr lang="vi-VN" sz="3600" dirty="0">
              <a:solidFill>
                <a:schemeClr val="tx1">
                  <a:lumMod val="90000"/>
                  <a:lumOff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967A07-4E9C-41A9-9742-D4CC7DCBD458}"/>
              </a:ext>
            </a:extLst>
          </p:cNvPr>
          <p:cNvSpPr txBox="1"/>
          <p:nvPr/>
        </p:nvSpPr>
        <p:spPr>
          <a:xfrm>
            <a:off x="419100" y="821905"/>
            <a:ext cx="872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nhiều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loại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loại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nõn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dùng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dệt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lụa</a:t>
            </a:r>
            <a:r>
              <a:rPr lang="en-US" altLang="en-US" sz="2800" i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1026" name="Picture 2" descr="Áo dài thiết kế bằng vải Lụa LV , với chất liệu lụa tơ tằm in vân nổi  thương hiệu LV. Giá khuyến mại trên Shope. giảm chỉ còn 185,000 đ">
            <a:extLst>
              <a:ext uri="{FF2B5EF4-FFF2-40B4-BE49-F238E27FC236}">
                <a16:creationId xmlns:a16="http://schemas.microsoft.com/office/drawing/2014/main" id="{3950C7DA-B967-4CB6-8836-39E5C33AA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t="4112" r="17856"/>
          <a:stretch/>
        </p:blipFill>
        <p:spPr bwMode="auto">
          <a:xfrm>
            <a:off x="1929856" y="1652402"/>
            <a:ext cx="2066008" cy="2699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Hoa Sen. Tranh thêu tay lụa tơ tằm-T359 – Siêu Thị Tranh Đẹp">
            <a:extLst>
              <a:ext uri="{FF2B5EF4-FFF2-40B4-BE49-F238E27FC236}">
                <a16:creationId xmlns:a16="http://schemas.microsoft.com/office/drawing/2014/main" id="{2CF88266-E6B5-40D8-B3C7-41F182243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1264" r="4722" b="2370"/>
          <a:stretch/>
        </p:blipFill>
        <p:spPr bwMode="auto">
          <a:xfrm>
            <a:off x="5276186" y="1652402"/>
            <a:ext cx="2066008" cy="2784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AAC02F21-1C37-4CB1-8393-71BFF4AF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109" y="4575687"/>
            <a:ext cx="3198585" cy="4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tằm</a:t>
            </a:r>
            <a:endParaRPr lang="en-US" alt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E0B846-2CD4-4F2C-821D-6CA251BF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010" y="4575853"/>
            <a:ext cx="3745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tằm</a:t>
            </a:r>
            <a:endParaRPr lang="en-US" alt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5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418;p31">
            <a:extLst>
              <a:ext uri="{FF2B5EF4-FFF2-40B4-BE49-F238E27FC236}">
                <a16:creationId xmlns:a16="http://schemas.microsoft.com/office/drawing/2014/main" id="{D7E1F7B5-CEDF-4E39-9F1D-4EF97C59C00A}"/>
              </a:ext>
            </a:extLst>
          </p:cNvPr>
          <p:cNvSpPr txBox="1">
            <a:spLocks/>
          </p:cNvSpPr>
          <p:nvPr/>
        </p:nvSpPr>
        <p:spPr>
          <a:xfrm>
            <a:off x="2459996" y="204624"/>
            <a:ext cx="4199884" cy="6424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TƠ SỢI NHÂN TẠO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967A07-4E9C-41A9-9742-D4CC7DCBD458}"/>
              </a:ext>
            </a:extLst>
          </p:cNvPr>
          <p:cNvSpPr txBox="1"/>
          <p:nvPr/>
        </p:nvSpPr>
        <p:spPr>
          <a:xfrm>
            <a:off x="181616" y="1036423"/>
            <a:ext cx="48513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Sợi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là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một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loại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sợi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tạo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còn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dùng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làm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ống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mạch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máu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bị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tổn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làm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bàn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chải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cá,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đai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toàn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một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́ chi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tiết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máy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i="0" dirty="0" err="1">
                <a:latin typeface="Cambria" panose="02040503050406030204" pitchFamily="18" charset="0"/>
                <a:ea typeface="Cambria" panose="02040503050406030204" pitchFamily="18" charset="0"/>
              </a:rPr>
              <a:t>móc</a:t>
            </a:r>
            <a:r>
              <a:rPr lang="en-US" altLang="en-US" sz="2800" i="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US" sz="105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4098" name="Picture 2" descr="Túi Dệt Nilon Tái Chế Nhiều Ngăn Công Sở/Đi Học Limart | Shopee Việt Nam">
            <a:extLst>
              <a:ext uri="{FF2B5EF4-FFF2-40B4-BE49-F238E27FC236}">
                <a16:creationId xmlns:a16="http://schemas.microsoft.com/office/drawing/2014/main" id="{0E6653D0-D8A5-43AE-AAF2-FAE4B1B3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04" y="951895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F272BB17-AD0C-45CE-B58E-B667A059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505" y="1729740"/>
            <a:ext cx="17964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xách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nilon</a:t>
            </a:r>
            <a:endParaRPr lang="en-US" alt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Bàn chải nhựa chà sàn Tự Lập TL709 - Giá rẻ, giao hàng tận nơi">
            <a:extLst>
              <a:ext uri="{FF2B5EF4-FFF2-40B4-BE49-F238E27FC236}">
                <a16:creationId xmlns:a16="http://schemas.microsoft.com/office/drawing/2014/main" id="{B73149BA-B808-40B3-8EA4-C0343410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725" r="93431">
                        <a14:foregroundMark x1="93529" y1="49265" x2="93529" y2="49265"/>
                        <a14:foregroundMark x1="8725" y1="55882" x2="8725" y2="5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880" y="3161695"/>
            <a:ext cx="260604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4C5E998F-1B01-40DE-98DE-DFFDC5760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397" y="3960772"/>
            <a:ext cx="1796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chải</a:t>
            </a:r>
            <a:endParaRPr lang="en-US" alt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47"/>
          <p:cNvSpPr/>
          <p:nvPr/>
        </p:nvSpPr>
        <p:spPr>
          <a:xfrm rot="1896833">
            <a:off x="8371083" y="179197"/>
            <a:ext cx="510426" cy="49069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组合 22">
            <a:extLst>
              <a:ext uri="{FF2B5EF4-FFF2-40B4-BE49-F238E27FC236}">
                <a16:creationId xmlns:a16="http://schemas.microsoft.com/office/drawing/2014/main" id="{7828FE8E-C562-4F0C-9247-8D49A342E173}"/>
              </a:ext>
            </a:extLst>
          </p:cNvPr>
          <p:cNvGrpSpPr/>
          <p:nvPr/>
        </p:nvGrpSpPr>
        <p:grpSpPr>
          <a:xfrm>
            <a:off x="-426720" y="-509955"/>
            <a:ext cx="9997440" cy="5797650"/>
            <a:chOff x="6737" y="1709"/>
            <a:chExt cx="11774" cy="7930"/>
          </a:xfrm>
        </p:grpSpPr>
        <p:pic>
          <p:nvPicPr>
            <p:cNvPr id="49" name="图片 23" descr="8c028dabe04d64ea3c3aa11767f6d819">
              <a:extLst>
                <a:ext uri="{FF2B5EF4-FFF2-40B4-BE49-F238E27FC236}">
                  <a16:creationId xmlns:a16="http://schemas.microsoft.com/office/drawing/2014/main" id="{64B0ADBA-DAE1-4864-9168-48A09FAF6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7" y="1709"/>
              <a:ext cx="11774" cy="7930"/>
            </a:xfrm>
            <a:prstGeom prst="rect">
              <a:avLst/>
            </a:prstGeom>
          </p:spPr>
        </p:pic>
        <p:sp>
          <p:nvSpPr>
            <p:cNvPr id="50" name="文本框 29">
              <a:extLst>
                <a:ext uri="{FF2B5EF4-FFF2-40B4-BE49-F238E27FC236}">
                  <a16:creationId xmlns:a16="http://schemas.microsoft.com/office/drawing/2014/main" id="{1F097B83-B4FA-4AC6-81F1-916082C61EE8}"/>
                </a:ext>
              </a:extLst>
            </p:cNvPr>
            <p:cNvSpPr txBox="1"/>
            <p:nvPr/>
          </p:nvSpPr>
          <p:spPr>
            <a:xfrm>
              <a:off x="11218" y="2735"/>
              <a:ext cx="2962" cy="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old" panose="00000800000000000000" pitchFamily="2" charset="0"/>
                  <a:sym typeface="+mn-lt"/>
                </a:rPr>
                <a:t>GHI NHỚ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17D637-6F30-47CC-BC2E-74CAD8A8CFD5}"/>
              </a:ext>
            </a:extLst>
          </p:cNvPr>
          <p:cNvSpPr txBox="1"/>
          <p:nvPr/>
        </p:nvSpPr>
        <p:spPr>
          <a:xfrm>
            <a:off x="385761" y="1422039"/>
            <a:ext cx="8499159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68B0C5C-565D-45E0-963E-B01B1DA408DD}"/>
              </a:ext>
            </a:extLst>
          </p:cNvPr>
          <p:cNvSpPr txBox="1"/>
          <p:nvPr/>
        </p:nvSpPr>
        <p:spPr>
          <a:xfrm>
            <a:off x="385761" y="1879228"/>
            <a:ext cx="8499159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+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lều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</a:p>
          <a:p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+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tằm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nõn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tằm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ả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F8FA7B-E780-4436-8FA3-C50FA8BC6D61}"/>
              </a:ext>
            </a:extLst>
          </p:cNvPr>
          <p:cNvSpPr txBox="1"/>
          <p:nvPr/>
        </p:nvSpPr>
        <p:spPr>
          <a:xfrm>
            <a:off x="385761" y="3567523"/>
            <a:ext cx="8499159" cy="1015663"/>
          </a:xfrm>
          <a:prstGeom prst="rect">
            <a:avLst/>
          </a:prstGeom>
          <a:solidFill>
            <a:srgbClr val="E4FFC9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3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137CB59A-1C86-4E26-B5EC-931D7535A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769" y="-242092"/>
            <a:ext cx="2146031" cy="1535692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4409F8CF-0C38-438D-A632-E16CEE5B8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3657653"/>
            <a:ext cx="9144000" cy="1485847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:a16="http://schemas.microsoft.com/office/drawing/2014/main" id="{7A2F0522-3B2C-4A49-8F3E-F36A804B45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920" y="190416"/>
            <a:ext cx="1132082" cy="1028414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52617128-C611-4FE3-95C1-08F6CBE22A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303" y="2158685"/>
            <a:ext cx="2416697" cy="2320263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63AD796E-40F5-464D-A99F-725A2B62E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00" y="1348740"/>
            <a:ext cx="5949376" cy="3684716"/>
          </a:xfrm>
          <a:prstGeom prst="rect">
            <a:avLst/>
          </a:prstGeom>
        </p:spPr>
      </p:pic>
      <p:sp>
        <p:nvSpPr>
          <p:cNvPr id="20" name="矩形 16">
            <a:extLst>
              <a:ext uri="{FF2B5EF4-FFF2-40B4-BE49-F238E27FC236}">
                <a16:creationId xmlns:a16="http://schemas.microsoft.com/office/drawing/2014/main" id="{A6158558-FF41-4EB2-9DD1-0E9F718B3C8A}"/>
              </a:ext>
            </a:extLst>
          </p:cNvPr>
          <p:cNvSpPr/>
          <p:nvPr/>
        </p:nvSpPr>
        <p:spPr>
          <a:xfrm>
            <a:off x="3150617" y="462662"/>
            <a:ext cx="20683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DẶN DÒ</a:t>
            </a:r>
            <a:endParaRPr lang="zh-CN" altLang="en-US" sz="3000" dirty="0">
              <a:solidFill>
                <a:srgbClr val="C00000"/>
              </a:solidFill>
              <a:latin typeface="Cambria" panose="02040503050406030204" pitchFamily="18" charset="0"/>
              <a:cs typeface="#9Slide03 Arima Madurai Bold" panose="00000800000000000000" pitchFamily="2" charset="0"/>
              <a:sym typeface="+mn-lt"/>
            </a:endParaRPr>
          </a:p>
        </p:txBody>
      </p:sp>
      <p:sp>
        <p:nvSpPr>
          <p:cNvPr id="21" name="矩形 16">
            <a:extLst>
              <a:ext uri="{FF2B5EF4-FFF2-40B4-BE49-F238E27FC236}">
                <a16:creationId xmlns:a16="http://schemas.microsoft.com/office/drawing/2014/main" id="{C10376B3-FE0A-4B84-A529-912FB72DC437}"/>
              </a:ext>
            </a:extLst>
          </p:cNvPr>
          <p:cNvSpPr/>
          <p:nvPr/>
        </p:nvSpPr>
        <p:spPr>
          <a:xfrm>
            <a:off x="293000" y="2498523"/>
            <a:ext cx="51489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-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Làm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các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bài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tập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VBT Khoa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học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5.</a:t>
            </a:r>
            <a:endParaRPr lang="zh-CN" altLang="en-US" sz="3000" dirty="0">
              <a:solidFill>
                <a:srgbClr val="002060"/>
              </a:solidFill>
              <a:latin typeface="Cambria" panose="02040503050406030204" pitchFamily="18" charset="0"/>
              <a:cs typeface="#9Slide03 Arima Madurai Bold" panose="00000800000000000000" pitchFamily="2" charset="0"/>
              <a:sym typeface="+mn-lt"/>
            </a:endParaRPr>
          </a:p>
        </p:txBody>
      </p:sp>
      <p:sp>
        <p:nvSpPr>
          <p:cNvPr id="22" name="矩形 16">
            <a:extLst>
              <a:ext uri="{FF2B5EF4-FFF2-40B4-BE49-F238E27FC236}">
                <a16:creationId xmlns:a16="http://schemas.microsoft.com/office/drawing/2014/main" id="{265E7069-F934-4446-AB2E-B73454D4448E}"/>
              </a:ext>
            </a:extLst>
          </p:cNvPr>
          <p:cNvSpPr/>
          <p:nvPr/>
        </p:nvSpPr>
        <p:spPr>
          <a:xfrm>
            <a:off x="-441617" y="3514304"/>
            <a:ext cx="5148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-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Chuẩn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bị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bài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sau</a:t>
            </a:r>
            <a:r>
              <a:rPr lang="en-US" altLang="zh-C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+mn-lt"/>
              </a:rPr>
              <a:t>.</a:t>
            </a:r>
            <a:endParaRPr lang="zh-CN" altLang="en-US" sz="3000" dirty="0">
              <a:solidFill>
                <a:srgbClr val="002060"/>
              </a:solidFill>
              <a:latin typeface="Cambria" panose="02040503050406030204" pitchFamily="18" charset="0"/>
              <a:cs typeface="#9Slide03 Arima Madurai Bold" panose="00000800000000000000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11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6"/>
          <p:cNvGrpSpPr/>
          <p:nvPr/>
        </p:nvGrpSpPr>
        <p:grpSpPr>
          <a:xfrm>
            <a:off x="8244536" y="4280613"/>
            <a:ext cx="899464" cy="756921"/>
            <a:chOff x="6075750" y="3009125"/>
            <a:chExt cx="550400" cy="463175"/>
          </a:xfrm>
        </p:grpSpPr>
        <p:sp>
          <p:nvSpPr>
            <p:cNvPr id="282" name="Google Shape;282;p26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26"/>
          <p:cNvSpPr/>
          <p:nvPr/>
        </p:nvSpPr>
        <p:spPr>
          <a:xfrm>
            <a:off x="122046" y="32317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37;p38">
            <a:extLst>
              <a:ext uri="{FF2B5EF4-FFF2-40B4-BE49-F238E27FC236}">
                <a16:creationId xmlns:a16="http://schemas.microsoft.com/office/drawing/2014/main" id="{3950C347-98B3-44F3-92DE-B0BEC40BCBA8}"/>
              </a:ext>
            </a:extLst>
          </p:cNvPr>
          <p:cNvSpPr/>
          <p:nvPr/>
        </p:nvSpPr>
        <p:spPr>
          <a:xfrm>
            <a:off x="2604610" y="131263"/>
            <a:ext cx="4471146" cy="905895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38;p38">
            <a:extLst>
              <a:ext uri="{FF2B5EF4-FFF2-40B4-BE49-F238E27FC236}">
                <a16:creationId xmlns:a16="http://schemas.microsoft.com/office/drawing/2014/main" id="{F0B8E22D-D863-4399-92DF-195B6B3AB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54308" y="103648"/>
            <a:ext cx="4692456" cy="905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#9Slide03 Arima Madurai Bold" panose="00000800000000000000" pitchFamily="2" charset="0"/>
              </a:rPr>
              <a:t>Một số loại vải thường được dùng trong cuộc sống.</a:t>
            </a:r>
            <a:endParaRPr sz="240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20" name="Google Shape;240;p38">
            <a:extLst>
              <a:ext uri="{FF2B5EF4-FFF2-40B4-BE49-F238E27FC236}">
                <a16:creationId xmlns:a16="http://schemas.microsoft.com/office/drawing/2014/main" id="{54AB4C33-03D8-4677-BFBB-7DB5F0B106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87331">
            <a:off x="6273773" y="-55576"/>
            <a:ext cx="1603966" cy="52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42;p38">
            <a:extLst>
              <a:ext uri="{FF2B5EF4-FFF2-40B4-BE49-F238E27FC236}">
                <a16:creationId xmlns:a16="http://schemas.microsoft.com/office/drawing/2014/main" id="{9062C5CD-23F1-4B65-AE92-607F83558E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42600">
            <a:off x="2164393" y="321171"/>
            <a:ext cx="974478" cy="112341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44;p38">
            <a:extLst>
              <a:ext uri="{FF2B5EF4-FFF2-40B4-BE49-F238E27FC236}">
                <a16:creationId xmlns:a16="http://schemas.microsoft.com/office/drawing/2014/main" id="{204B5238-9A65-458E-AA96-1BC3FA84AC2E}"/>
              </a:ext>
            </a:extLst>
          </p:cNvPr>
          <p:cNvSpPr/>
          <p:nvPr/>
        </p:nvSpPr>
        <p:spPr>
          <a:xfrm>
            <a:off x="735689" y="205735"/>
            <a:ext cx="1771175" cy="1009700"/>
          </a:xfrm>
          <a:custGeom>
            <a:avLst/>
            <a:gdLst/>
            <a:ahLst/>
            <a:cxnLst/>
            <a:rect l="l" t="t" r="r" b="b"/>
            <a:pathLst>
              <a:path w="70847" h="40388" extrusionOk="0">
                <a:moveTo>
                  <a:pt x="0" y="35924"/>
                </a:moveTo>
                <a:cubicBezTo>
                  <a:pt x="12725" y="39104"/>
                  <a:pt x="29268" y="37265"/>
                  <a:pt x="38541" y="27989"/>
                </a:cubicBezTo>
                <a:cubicBezTo>
                  <a:pt x="44383" y="22145"/>
                  <a:pt x="47658" y="10494"/>
                  <a:pt x="43075" y="3618"/>
                </a:cubicBezTo>
                <a:cubicBezTo>
                  <a:pt x="40813" y="224"/>
                  <a:pt x="35042" y="-505"/>
                  <a:pt x="31173" y="784"/>
                </a:cubicBezTo>
                <a:cubicBezTo>
                  <a:pt x="29169" y="1452"/>
                  <a:pt x="28919" y="4420"/>
                  <a:pt x="28339" y="6451"/>
                </a:cubicBezTo>
                <a:cubicBezTo>
                  <a:pt x="25934" y="14866"/>
                  <a:pt x="28384" y="25767"/>
                  <a:pt x="34573" y="31956"/>
                </a:cubicBezTo>
                <a:cubicBezTo>
                  <a:pt x="43160" y="40543"/>
                  <a:pt x="62260" y="43944"/>
                  <a:pt x="70847" y="35357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23" name="Picture 4" descr="Ô dù cán dài - Bán hàng chính hãng. Hàng mới 100% - VPP Sang Hà">
            <a:extLst>
              <a:ext uri="{FF2B5EF4-FFF2-40B4-BE49-F238E27FC236}">
                <a16:creationId xmlns:a16="http://schemas.microsoft.com/office/drawing/2014/main" id="{0EC8D7BC-9987-4C83-ACFB-7D66A06B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2" b="92381" l="5571" r="93429">
                        <a14:foregroundMark x1="66857" y1="12540" x2="66857" y2="12540"/>
                        <a14:foregroundMark x1="86286" y1="9841" x2="86286" y2="10476"/>
                        <a14:foregroundMark x1="93714" y1="21905" x2="93714" y2="21905"/>
                        <a14:foregroundMark x1="82143" y1="7460" x2="82143" y2="7460"/>
                        <a14:foregroundMark x1="30429" y1="18254" x2="30429" y2="18254"/>
                        <a14:foregroundMark x1="19857" y1="31111" x2="19857" y2="31905"/>
                        <a14:foregroundMark x1="13143" y1="44286" x2="12857" y2="45079"/>
                        <a14:foregroundMark x1="5714" y1="67619" x2="5714" y2="67619"/>
                        <a14:foregroundMark x1="24143" y1="25079" x2="24143" y2="25079"/>
                        <a14:foregroundMark x1="16571" y1="92381" x2="17143" y2="92381"/>
                        <a14:foregroundMark x1="74143" y1="80000" x2="74143" y2="80000"/>
                        <a14:foregroundMark x1="65857" y1="71270" x2="65857" y2="71270"/>
                        <a14:foregroundMark x1="65571" y1="81746" x2="65571" y2="81746"/>
                        <a14:foregroundMark x1="66714" y1="77937" x2="66714" y2="77937"/>
                        <a14:foregroundMark x1="66143" y1="75556" x2="66143" y2="75556"/>
                        <a14:foregroundMark x1="65857" y1="74286" x2="65857" y2="74286"/>
                        <a14:foregroundMark x1="65857" y1="74286" x2="65857" y2="74286"/>
                        <a14:foregroundMark x1="66286" y1="81746" x2="66286" y2="81746"/>
                        <a14:foregroundMark x1="66714" y1="80476" x2="66714" y2="80476"/>
                        <a14:foregroundMark x1="66714" y1="80159" x2="66714" y2="80159"/>
                        <a14:foregroundMark x1="66714" y1="79683" x2="66714" y2="79683"/>
                        <a14:foregroundMark x1="66429" y1="73175" x2="66429" y2="73175"/>
                        <a14:foregroundMark x1="66143" y1="71270" x2="66143" y2="71270"/>
                        <a14:foregroundMark x1="68714" y1="74127" x2="68714" y2="74127"/>
                        <a14:foregroundMark x1="69857" y1="75238" x2="70571" y2="75873"/>
                        <a14:foregroundMark x1="71857" y1="76984" x2="73000" y2="78095"/>
                        <a14:foregroundMark x1="73429" y1="78730" x2="73429" y2="78730"/>
                        <a14:foregroundMark x1="73429" y1="80635" x2="73429" y2="80635"/>
                        <a14:foregroundMark x1="72429" y1="80794" x2="72429" y2="80794"/>
                        <a14:foregroundMark x1="72286" y1="80000" x2="72000" y2="79524"/>
                        <a14:foregroundMark x1="71571" y1="78889" x2="71571" y2="78889"/>
                        <a14:foregroundMark x1="69286" y1="74127" x2="69286" y2="74127"/>
                        <a14:foregroundMark x1="30000" y1="47302" x2="30286" y2="48413"/>
                        <a14:foregroundMark x1="23286" y1="75079" x2="23286" y2="75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62" y="2421434"/>
            <a:ext cx="2344659" cy="211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hăn Choàng Cổ Dạ Màu Đỏ Đô Trơn - Cashmere - 200x60cm - Mã KC076 – Khăn  Phụ Kiện">
            <a:extLst>
              <a:ext uri="{FF2B5EF4-FFF2-40B4-BE49-F238E27FC236}">
                <a16:creationId xmlns:a16="http://schemas.microsoft.com/office/drawing/2014/main" id="{5F0C032B-2DE4-4A3E-81CB-782FF8E6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57" b="93763" l="9606" r="92365">
                        <a14:foregroundMark x1="68227" y1="7957" x2="68227" y2="7957"/>
                        <a14:foregroundMark x1="31527" y1="92473" x2="31527" y2="92473"/>
                        <a14:foregroundMark x1="71182" y1="93333" x2="70690" y2="93978"/>
                        <a14:foregroundMark x1="92365" y1="86452" x2="92365" y2="86452"/>
                        <a14:foregroundMark x1="37931" y1="29462" x2="37931" y2="2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58" y="1404177"/>
            <a:ext cx="2014543" cy="23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Top 5 mẫu áo dài cổ tròn đính hạt sang trọng và quý phái">
            <a:extLst>
              <a:ext uri="{FF2B5EF4-FFF2-40B4-BE49-F238E27FC236}">
                <a16:creationId xmlns:a16="http://schemas.microsoft.com/office/drawing/2014/main" id="{326A44DC-69D8-4DAB-AD3F-FEB3B770D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75" b="91667" l="30625" r="60625">
                        <a14:foregroundMark x1="46667" y1="23125" x2="46667" y2="23125"/>
                        <a14:foregroundMark x1="55104" y1="22292" x2="55104" y2="22292"/>
                        <a14:foregroundMark x1="56667" y1="21354" x2="56667" y2="21354"/>
                        <a14:foregroundMark x1="53438" y1="19479" x2="53438" y2="19479"/>
                        <a14:foregroundMark x1="49896" y1="19479" x2="49896" y2="19479"/>
                        <a14:foregroundMark x1="47917" y1="91667" x2="47917" y2="91667"/>
                        <a14:foregroundMark x1="45729" y1="88854" x2="45729" y2="88854"/>
                        <a14:foregroundMark x1="54063" y1="20208" x2="54063" y2="20208"/>
                        <a14:foregroundMark x1="52708" y1="20208" x2="52708" y2="20208"/>
                        <a14:foregroundMark x1="49688" y1="20625" x2="49688" y2="20625"/>
                        <a14:foregroundMark x1="52500" y1="21771" x2="52500" y2="21771"/>
                        <a14:foregroundMark x1="54167" y1="23125" x2="54167" y2="23125"/>
                        <a14:foregroundMark x1="54375" y1="23125" x2="54375" y2="23125"/>
                        <a14:foregroundMark x1="54375" y1="23229" x2="54375" y2="23229"/>
                        <a14:foregroundMark x1="60104" y1="36458" x2="60104" y2="36458"/>
                        <a14:foregroundMark x1="60208" y1="36667" x2="60208" y2="36667"/>
                        <a14:foregroundMark x1="60417" y1="35000" x2="60417" y2="35000"/>
                        <a14:foregroundMark x1="60417" y1="30833" x2="60417" y2="30833"/>
                        <a14:foregroundMark x1="59688" y1="27396" x2="59688" y2="27396"/>
                        <a14:foregroundMark x1="59479" y1="36667" x2="60104" y2="36667"/>
                        <a14:foregroundMark x1="60625" y1="37396" x2="60625" y2="37396"/>
                        <a14:foregroundMark x1="54063" y1="20833" x2="54063" y2="20833"/>
                        <a14:foregroundMark x1="56146" y1="21563" x2="56667" y2="21771"/>
                        <a14:foregroundMark x1="56667" y1="21979" x2="56667" y2="21979"/>
                        <a14:foregroundMark x1="55521" y1="20833" x2="55521" y2="20833"/>
                        <a14:foregroundMark x1="55000" y1="20417" x2="55000" y2="20417"/>
                        <a14:foregroundMark x1="55000" y1="20000" x2="55000" y2="20000"/>
                        <a14:foregroundMark x1="56458" y1="20625" x2="56458" y2="20625"/>
                        <a14:foregroundMark x1="58021" y1="22083" x2="58542" y2="22708"/>
                        <a14:foregroundMark x1="60417" y1="35521" x2="60417" y2="35521"/>
                        <a14:foregroundMark x1="60417" y1="33646" x2="60417" y2="33646"/>
                        <a14:foregroundMark x1="60104" y1="31354" x2="60104" y2="31354"/>
                        <a14:foregroundMark x1="60104" y1="30625" x2="60104" y2="30625"/>
                        <a14:foregroundMark x1="60104" y1="30625" x2="60104" y2="30625"/>
                        <a14:foregroundMark x1="59688" y1="31250" x2="59688" y2="32292"/>
                        <a14:foregroundMark x1="53854" y1="38021" x2="53854" y2="38021"/>
                        <a14:foregroundMark x1="53854" y1="35938" x2="53854" y2="35938"/>
                        <a14:foregroundMark x1="53854" y1="35208" x2="53854" y2="35208"/>
                        <a14:foregroundMark x1="45521" y1="37813" x2="45521" y2="37813"/>
                        <a14:backgroundMark x1="42813" y1="36146" x2="42813" y2="36146"/>
                        <a14:backgroundMark x1="43229" y1="35417" x2="43229" y2="35417"/>
                        <a14:backgroundMark x1="43229" y1="35417" x2="43229" y2="35417"/>
                        <a14:backgroundMark x1="43438" y1="35000" x2="43438" y2="35000"/>
                        <a14:backgroundMark x1="43438" y1="32917" x2="43438" y2="32917"/>
                        <a14:backgroundMark x1="43438" y1="32708" x2="43438" y2="32708"/>
                        <a14:backgroundMark x1="43854" y1="30833" x2="43854" y2="30833"/>
                        <a14:backgroundMark x1="42813" y1="31250" x2="42813" y2="31250"/>
                        <a14:backgroundMark x1="43229" y1="31250" x2="43229" y2="31250"/>
                        <a14:backgroundMark x1="43438" y1="31250" x2="43438" y2="31250"/>
                        <a14:backgroundMark x1="55937" y1="38021" x2="55937" y2="38021"/>
                        <a14:backgroundMark x1="56250" y1="36875" x2="56250" y2="36875"/>
                        <a14:backgroundMark x1="56250" y1="35938" x2="56146" y2="35208"/>
                        <a14:backgroundMark x1="56146" y1="34583" x2="56146" y2="34583"/>
                        <a14:backgroundMark x1="55937" y1="33646" x2="55937" y2="33125"/>
                        <a14:backgroundMark x1="55937" y1="32708" x2="55937" y2="32708"/>
                        <a14:backgroundMark x1="55937" y1="31979" x2="55937" y2="31250"/>
                        <a14:backgroundMark x1="55937" y1="30833" x2="55937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6" t="16080" r="36225" b="4086"/>
          <a:stretch/>
        </p:blipFill>
        <p:spPr bwMode="auto">
          <a:xfrm>
            <a:off x="2302361" y="1996091"/>
            <a:ext cx="1531031" cy="28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Áo phông Slam dunk - 【EAST SPORT】| CHUYÊN ĐỒNG PHỤC BÓNG RỔ">
            <a:extLst>
              <a:ext uri="{FF2B5EF4-FFF2-40B4-BE49-F238E27FC236}">
                <a16:creationId xmlns:a16="http://schemas.microsoft.com/office/drawing/2014/main" id="{C1C7E310-F9ED-469F-B62C-E5F60749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22" b="91602" l="9961" r="90039">
                        <a14:foregroundMark x1="61523" y1="8984" x2="61523" y2="8984"/>
                        <a14:foregroundMark x1="38281" y1="8008" x2="38281" y2="8008"/>
                        <a14:foregroundMark x1="59961" y1="7617" x2="59961" y2="7617"/>
                        <a14:foregroundMark x1="43945" y1="54492" x2="45117" y2="55859"/>
                        <a14:foregroundMark x1="45898" y1="57031" x2="45898" y2="58008"/>
                        <a14:foregroundMark x1="42188" y1="44141" x2="42188" y2="44141"/>
                        <a14:foregroundMark x1="42188" y1="42969" x2="42773" y2="41406"/>
                        <a14:foregroundMark x1="44727" y1="38281" x2="45313" y2="37305"/>
                        <a14:foregroundMark x1="46680" y1="35156" x2="47461" y2="34180"/>
                        <a14:foregroundMark x1="49805" y1="33594" x2="50977" y2="33594"/>
                        <a14:foregroundMark x1="52930" y1="33398" x2="52930" y2="33398"/>
                        <a14:foregroundMark x1="54688" y1="39258" x2="55273" y2="40430"/>
                        <a14:foregroundMark x1="57813" y1="42773" x2="58398" y2="43164"/>
                        <a14:foregroundMark x1="59375" y1="43164" x2="59961" y2="43555"/>
                        <a14:foregroundMark x1="62695" y1="43164" x2="62695" y2="42383"/>
                        <a14:foregroundMark x1="61133" y1="39648" x2="61133" y2="39648"/>
                        <a14:foregroundMark x1="61133" y1="39648" x2="61133" y2="39648"/>
                        <a14:foregroundMark x1="51953" y1="31641" x2="51953" y2="31641"/>
                        <a14:foregroundMark x1="58789" y1="55664" x2="58789" y2="57422"/>
                        <a14:foregroundMark x1="58789" y1="58398" x2="58789" y2="58398"/>
                        <a14:foregroundMark x1="60156" y1="50000" x2="60156" y2="50000"/>
                        <a14:foregroundMark x1="60156" y1="50000" x2="58789" y2="49805"/>
                        <a14:foregroundMark x1="42188" y1="50195" x2="42188" y2="50195"/>
                        <a14:foregroundMark x1="41992" y1="50195" x2="41992" y2="50195"/>
                        <a14:foregroundMark x1="28711" y1="90820" x2="28711" y2="90820"/>
                        <a14:foregroundMark x1="39844" y1="90625" x2="39844" y2="90625"/>
                        <a14:foregroundMark x1="53516" y1="91406" x2="55078" y2="91406"/>
                        <a14:foregroundMark x1="66797" y1="90820" x2="66797" y2="90820"/>
                        <a14:foregroundMark x1="59375" y1="35352" x2="59375" y2="35352"/>
                        <a14:foregroundMark x1="59375" y1="35352" x2="59570" y2="34375"/>
                        <a14:foregroundMark x1="60156" y1="33398" x2="60156" y2="33398"/>
                        <a14:foregroundMark x1="60352" y1="31836" x2="60352" y2="31836"/>
                        <a14:foregroundMark x1="53125" y1="34180" x2="53125" y2="34180"/>
                        <a14:foregroundMark x1="56445" y1="34375" x2="56445" y2="34375"/>
                        <a14:foregroundMark x1="56445" y1="34375" x2="56445" y2="34961"/>
                        <a14:foregroundMark x1="56445" y1="35938" x2="56445" y2="35938"/>
                        <a14:foregroundMark x1="27344" y1="91602" x2="27344" y2="91602"/>
                        <a14:foregroundMark x1="90039" y1="36328" x2="90039" y2="36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" y="1630932"/>
            <a:ext cx="2307297" cy="23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94538" y="1172131"/>
            <a:ext cx="5957405" cy="2717529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591884" y="1125732"/>
            <a:ext cx="5957405" cy="2473556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033232" y="314310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149;p72">
            <a:extLst>
              <a:ext uri="{FF2B5EF4-FFF2-40B4-BE49-F238E27FC236}">
                <a16:creationId xmlns:a16="http://schemas.microsoft.com/office/drawing/2014/main" id="{4AAAE62E-97DA-45C5-835F-CBB55BAA8751}"/>
              </a:ext>
            </a:extLst>
          </p:cNvPr>
          <p:cNvSpPr txBox="1">
            <a:spLocks/>
          </p:cNvSpPr>
          <p:nvPr/>
        </p:nvSpPr>
        <p:spPr>
          <a:xfrm rot="21430942">
            <a:off x="1964505" y="1346075"/>
            <a:ext cx="5542639" cy="198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 </a:t>
            </a:r>
            <a:r>
              <a:rPr lang="vi-VN" sz="36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Những loại vải này được làm từ </a:t>
            </a:r>
            <a:r>
              <a:rPr lang="vi-VN" sz="3600" noProof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nguyên</a:t>
            </a:r>
            <a:r>
              <a:rPr lang="vi-VN" sz="36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liệu nào?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grpSp>
        <p:nvGrpSpPr>
          <p:cNvPr id="22" name="Google Shape;1150;p72">
            <a:extLst>
              <a:ext uri="{FF2B5EF4-FFF2-40B4-BE49-F238E27FC236}">
                <a16:creationId xmlns:a16="http://schemas.microsoft.com/office/drawing/2014/main" id="{F450A64A-178E-47C2-91B3-0BF886C6D6C6}"/>
              </a:ext>
            </a:extLst>
          </p:cNvPr>
          <p:cNvGrpSpPr/>
          <p:nvPr/>
        </p:nvGrpSpPr>
        <p:grpSpPr>
          <a:xfrm>
            <a:off x="215072" y="1866879"/>
            <a:ext cx="1805096" cy="3206811"/>
            <a:chOff x="6069388" y="1581424"/>
            <a:chExt cx="2357382" cy="3674991"/>
          </a:xfrm>
        </p:grpSpPr>
        <p:sp>
          <p:nvSpPr>
            <p:cNvPr id="23" name="Google Shape;1151;p72">
              <a:extLst>
                <a:ext uri="{FF2B5EF4-FFF2-40B4-BE49-F238E27FC236}">
                  <a16:creationId xmlns:a16="http://schemas.microsoft.com/office/drawing/2014/main" id="{9B0B9620-F73A-4B44-ACDD-EC526EE880F3}"/>
                </a:ext>
              </a:extLst>
            </p:cNvPr>
            <p:cNvSpPr/>
            <p:nvPr/>
          </p:nvSpPr>
          <p:spPr>
            <a:xfrm>
              <a:off x="6091685" y="3663652"/>
              <a:ext cx="676133" cy="690832"/>
            </a:xfrm>
            <a:custGeom>
              <a:avLst/>
              <a:gdLst/>
              <a:ahLst/>
              <a:cxnLst/>
              <a:rect l="l" t="t" r="r" b="b"/>
              <a:pathLst>
                <a:path w="5064" h="5174" extrusionOk="0">
                  <a:moveTo>
                    <a:pt x="2872" y="1"/>
                  </a:moveTo>
                  <a:cubicBezTo>
                    <a:pt x="2069" y="996"/>
                    <a:pt x="1336" y="2044"/>
                    <a:pt x="672" y="3127"/>
                  </a:cubicBezTo>
                  <a:cubicBezTo>
                    <a:pt x="489" y="3406"/>
                    <a:pt x="331" y="3712"/>
                    <a:pt x="218" y="4026"/>
                  </a:cubicBezTo>
                  <a:cubicBezTo>
                    <a:pt x="1" y="4718"/>
                    <a:pt x="327" y="5173"/>
                    <a:pt x="930" y="5173"/>
                  </a:cubicBezTo>
                  <a:cubicBezTo>
                    <a:pt x="1103" y="5173"/>
                    <a:pt x="1298" y="5136"/>
                    <a:pt x="1510" y="5056"/>
                  </a:cubicBezTo>
                  <a:cubicBezTo>
                    <a:pt x="1973" y="4882"/>
                    <a:pt x="2392" y="4567"/>
                    <a:pt x="2768" y="4236"/>
                  </a:cubicBezTo>
                  <a:cubicBezTo>
                    <a:pt x="3405" y="3677"/>
                    <a:pt x="3999" y="3162"/>
                    <a:pt x="4549" y="2629"/>
                  </a:cubicBezTo>
                  <a:cubicBezTo>
                    <a:pt x="4732" y="2463"/>
                    <a:pt x="4898" y="2288"/>
                    <a:pt x="5064" y="2123"/>
                  </a:cubicBezTo>
                  <a:cubicBezTo>
                    <a:pt x="4566" y="1861"/>
                    <a:pt x="4147" y="1450"/>
                    <a:pt x="3780" y="1049"/>
                  </a:cubicBezTo>
                  <a:cubicBezTo>
                    <a:pt x="3510" y="760"/>
                    <a:pt x="3256" y="455"/>
                    <a:pt x="3003" y="149"/>
                  </a:cubicBezTo>
                  <a:cubicBezTo>
                    <a:pt x="2960" y="106"/>
                    <a:pt x="2916" y="53"/>
                    <a:pt x="2872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52;p72">
              <a:extLst>
                <a:ext uri="{FF2B5EF4-FFF2-40B4-BE49-F238E27FC236}">
                  <a16:creationId xmlns:a16="http://schemas.microsoft.com/office/drawing/2014/main" id="{9915B06B-6D88-4B0C-AA85-696A4487D2EF}"/>
                </a:ext>
              </a:extLst>
            </p:cNvPr>
            <p:cNvSpPr/>
            <p:nvPr/>
          </p:nvSpPr>
          <p:spPr>
            <a:xfrm>
              <a:off x="6377145" y="3663652"/>
              <a:ext cx="390672" cy="459442"/>
            </a:xfrm>
            <a:custGeom>
              <a:avLst/>
              <a:gdLst/>
              <a:ahLst/>
              <a:cxnLst/>
              <a:rect l="l" t="t" r="r" b="b"/>
              <a:pathLst>
                <a:path w="2926" h="3441" extrusionOk="0">
                  <a:moveTo>
                    <a:pt x="734" y="1"/>
                  </a:moveTo>
                  <a:cubicBezTo>
                    <a:pt x="490" y="306"/>
                    <a:pt x="245" y="621"/>
                    <a:pt x="1" y="952"/>
                  </a:cubicBezTo>
                  <a:cubicBezTo>
                    <a:pt x="71" y="1180"/>
                    <a:pt x="158" y="1407"/>
                    <a:pt x="254" y="1625"/>
                  </a:cubicBezTo>
                  <a:cubicBezTo>
                    <a:pt x="429" y="2026"/>
                    <a:pt x="647" y="2393"/>
                    <a:pt x="909" y="2742"/>
                  </a:cubicBezTo>
                  <a:cubicBezTo>
                    <a:pt x="1049" y="2926"/>
                    <a:pt x="1188" y="3092"/>
                    <a:pt x="1346" y="3258"/>
                  </a:cubicBezTo>
                  <a:cubicBezTo>
                    <a:pt x="1407" y="3319"/>
                    <a:pt x="1468" y="3380"/>
                    <a:pt x="1529" y="3441"/>
                  </a:cubicBezTo>
                  <a:cubicBezTo>
                    <a:pt x="1834" y="3170"/>
                    <a:pt x="2131" y="2900"/>
                    <a:pt x="2411" y="2629"/>
                  </a:cubicBezTo>
                  <a:cubicBezTo>
                    <a:pt x="2585" y="2463"/>
                    <a:pt x="2760" y="2288"/>
                    <a:pt x="2926" y="2123"/>
                  </a:cubicBezTo>
                  <a:cubicBezTo>
                    <a:pt x="2428" y="1861"/>
                    <a:pt x="2009" y="1450"/>
                    <a:pt x="1634" y="1049"/>
                  </a:cubicBezTo>
                  <a:cubicBezTo>
                    <a:pt x="1372" y="760"/>
                    <a:pt x="1118" y="455"/>
                    <a:pt x="865" y="149"/>
                  </a:cubicBezTo>
                  <a:cubicBezTo>
                    <a:pt x="822" y="106"/>
                    <a:pt x="778" y="53"/>
                    <a:pt x="73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53;p72">
              <a:extLst>
                <a:ext uri="{FF2B5EF4-FFF2-40B4-BE49-F238E27FC236}">
                  <a16:creationId xmlns:a16="http://schemas.microsoft.com/office/drawing/2014/main" id="{49566318-3D3E-4386-B585-EF461AD3705F}"/>
                </a:ext>
              </a:extLst>
            </p:cNvPr>
            <p:cNvSpPr/>
            <p:nvPr/>
          </p:nvSpPr>
          <p:spPr>
            <a:xfrm>
              <a:off x="7865997" y="3267234"/>
              <a:ext cx="560774" cy="1989181"/>
            </a:xfrm>
            <a:custGeom>
              <a:avLst/>
              <a:gdLst/>
              <a:ahLst/>
              <a:cxnLst/>
              <a:rect l="l" t="t" r="r" b="b"/>
              <a:pathLst>
                <a:path w="4200" h="14898" extrusionOk="0">
                  <a:moveTo>
                    <a:pt x="943" y="1"/>
                  </a:moveTo>
                  <a:cubicBezTo>
                    <a:pt x="463" y="1"/>
                    <a:pt x="166" y="734"/>
                    <a:pt x="0" y="1774"/>
                  </a:cubicBezTo>
                  <a:cubicBezTo>
                    <a:pt x="44" y="2725"/>
                    <a:pt x="271" y="3660"/>
                    <a:pt x="498" y="4576"/>
                  </a:cubicBezTo>
                  <a:cubicBezTo>
                    <a:pt x="777" y="5703"/>
                    <a:pt x="1048" y="6838"/>
                    <a:pt x="1240" y="7999"/>
                  </a:cubicBezTo>
                  <a:cubicBezTo>
                    <a:pt x="1432" y="9187"/>
                    <a:pt x="1563" y="10383"/>
                    <a:pt x="1633" y="11579"/>
                  </a:cubicBezTo>
                  <a:cubicBezTo>
                    <a:pt x="1677" y="12251"/>
                    <a:pt x="1685" y="12924"/>
                    <a:pt x="1685" y="13596"/>
                  </a:cubicBezTo>
                  <a:cubicBezTo>
                    <a:pt x="1685" y="13683"/>
                    <a:pt x="1685" y="13762"/>
                    <a:pt x="1685" y="13849"/>
                  </a:cubicBezTo>
                  <a:cubicBezTo>
                    <a:pt x="1746" y="14443"/>
                    <a:pt x="1790" y="14897"/>
                    <a:pt x="1790" y="14897"/>
                  </a:cubicBezTo>
                  <a:lnTo>
                    <a:pt x="3859" y="14897"/>
                  </a:lnTo>
                  <a:cubicBezTo>
                    <a:pt x="4200" y="14626"/>
                    <a:pt x="3685" y="8113"/>
                    <a:pt x="3056" y="4795"/>
                  </a:cubicBezTo>
                  <a:cubicBezTo>
                    <a:pt x="2262" y="586"/>
                    <a:pt x="943" y="1"/>
                    <a:pt x="943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54;p72">
              <a:extLst>
                <a:ext uri="{FF2B5EF4-FFF2-40B4-BE49-F238E27FC236}">
                  <a16:creationId xmlns:a16="http://schemas.microsoft.com/office/drawing/2014/main" id="{F34715BC-ECEC-4EDD-A88A-775469D0AB37}"/>
                </a:ext>
              </a:extLst>
            </p:cNvPr>
            <p:cNvSpPr/>
            <p:nvPr/>
          </p:nvSpPr>
          <p:spPr>
            <a:xfrm>
              <a:off x="7865997" y="3267234"/>
              <a:ext cx="445414" cy="945722"/>
            </a:xfrm>
            <a:custGeom>
              <a:avLst/>
              <a:gdLst/>
              <a:ahLst/>
              <a:cxnLst/>
              <a:rect l="l" t="t" r="r" b="b"/>
              <a:pathLst>
                <a:path w="3336" h="7083" extrusionOk="0">
                  <a:moveTo>
                    <a:pt x="943" y="1"/>
                  </a:moveTo>
                  <a:cubicBezTo>
                    <a:pt x="463" y="1"/>
                    <a:pt x="166" y="734"/>
                    <a:pt x="0" y="1774"/>
                  </a:cubicBezTo>
                  <a:cubicBezTo>
                    <a:pt x="44" y="2725"/>
                    <a:pt x="271" y="3660"/>
                    <a:pt x="498" y="4576"/>
                  </a:cubicBezTo>
                  <a:cubicBezTo>
                    <a:pt x="699" y="5406"/>
                    <a:pt x="899" y="6244"/>
                    <a:pt x="1065" y="7082"/>
                  </a:cubicBezTo>
                  <a:cubicBezTo>
                    <a:pt x="1301" y="7056"/>
                    <a:pt x="1537" y="7030"/>
                    <a:pt x="1773" y="6986"/>
                  </a:cubicBezTo>
                  <a:cubicBezTo>
                    <a:pt x="2131" y="6916"/>
                    <a:pt x="2489" y="6838"/>
                    <a:pt x="2838" y="6733"/>
                  </a:cubicBezTo>
                  <a:cubicBezTo>
                    <a:pt x="3004" y="6681"/>
                    <a:pt x="3170" y="6620"/>
                    <a:pt x="3336" y="6558"/>
                  </a:cubicBezTo>
                  <a:cubicBezTo>
                    <a:pt x="3248" y="5921"/>
                    <a:pt x="3152" y="5310"/>
                    <a:pt x="3056" y="4795"/>
                  </a:cubicBezTo>
                  <a:cubicBezTo>
                    <a:pt x="2262" y="586"/>
                    <a:pt x="943" y="1"/>
                    <a:pt x="943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55;p72">
              <a:extLst>
                <a:ext uri="{FF2B5EF4-FFF2-40B4-BE49-F238E27FC236}">
                  <a16:creationId xmlns:a16="http://schemas.microsoft.com/office/drawing/2014/main" id="{56DDB623-CDFA-4B43-BA16-B17BF924EB2D}"/>
                </a:ext>
              </a:extLst>
            </p:cNvPr>
            <p:cNvSpPr/>
            <p:nvPr/>
          </p:nvSpPr>
          <p:spPr>
            <a:xfrm>
              <a:off x="6869157" y="4245394"/>
              <a:ext cx="1114604" cy="661992"/>
            </a:xfrm>
            <a:custGeom>
              <a:avLst/>
              <a:gdLst/>
              <a:ahLst/>
              <a:cxnLst/>
              <a:rect l="l" t="t" r="r" b="b"/>
              <a:pathLst>
                <a:path w="8348" h="4958" extrusionOk="0">
                  <a:moveTo>
                    <a:pt x="8025" y="1"/>
                  </a:moveTo>
                  <a:cubicBezTo>
                    <a:pt x="7396" y="158"/>
                    <a:pt x="6759" y="271"/>
                    <a:pt x="6113" y="324"/>
                  </a:cubicBezTo>
                  <a:cubicBezTo>
                    <a:pt x="5575" y="370"/>
                    <a:pt x="5037" y="389"/>
                    <a:pt x="4499" y="389"/>
                  </a:cubicBezTo>
                  <a:cubicBezTo>
                    <a:pt x="3509" y="389"/>
                    <a:pt x="2519" y="325"/>
                    <a:pt x="1529" y="245"/>
                  </a:cubicBezTo>
                  <a:cubicBezTo>
                    <a:pt x="1162" y="210"/>
                    <a:pt x="795" y="193"/>
                    <a:pt x="428" y="167"/>
                  </a:cubicBezTo>
                  <a:lnTo>
                    <a:pt x="428" y="167"/>
                  </a:lnTo>
                  <a:cubicBezTo>
                    <a:pt x="455" y="280"/>
                    <a:pt x="481" y="402"/>
                    <a:pt x="507" y="507"/>
                  </a:cubicBezTo>
                  <a:cubicBezTo>
                    <a:pt x="586" y="900"/>
                    <a:pt x="655" y="1293"/>
                    <a:pt x="699" y="1686"/>
                  </a:cubicBezTo>
                  <a:cubicBezTo>
                    <a:pt x="717" y="1843"/>
                    <a:pt x="751" y="2000"/>
                    <a:pt x="769" y="2158"/>
                  </a:cubicBezTo>
                  <a:cubicBezTo>
                    <a:pt x="786" y="2245"/>
                    <a:pt x="795" y="2332"/>
                    <a:pt x="786" y="2419"/>
                  </a:cubicBezTo>
                  <a:cubicBezTo>
                    <a:pt x="769" y="2507"/>
                    <a:pt x="743" y="2585"/>
                    <a:pt x="699" y="2664"/>
                  </a:cubicBezTo>
                  <a:cubicBezTo>
                    <a:pt x="629" y="2804"/>
                    <a:pt x="524" y="2926"/>
                    <a:pt x="455" y="3066"/>
                  </a:cubicBezTo>
                  <a:cubicBezTo>
                    <a:pt x="393" y="3170"/>
                    <a:pt x="332" y="3275"/>
                    <a:pt x="271" y="3389"/>
                  </a:cubicBezTo>
                  <a:cubicBezTo>
                    <a:pt x="201" y="3738"/>
                    <a:pt x="114" y="4087"/>
                    <a:pt x="1" y="4428"/>
                  </a:cubicBezTo>
                  <a:cubicBezTo>
                    <a:pt x="27" y="4559"/>
                    <a:pt x="123" y="4663"/>
                    <a:pt x="254" y="4698"/>
                  </a:cubicBezTo>
                  <a:cubicBezTo>
                    <a:pt x="769" y="4829"/>
                    <a:pt x="1284" y="4908"/>
                    <a:pt x="1817" y="4934"/>
                  </a:cubicBezTo>
                  <a:cubicBezTo>
                    <a:pt x="2003" y="4948"/>
                    <a:pt x="2320" y="4957"/>
                    <a:pt x="2720" y="4957"/>
                  </a:cubicBezTo>
                  <a:cubicBezTo>
                    <a:pt x="4286" y="4957"/>
                    <a:pt x="7124" y="4822"/>
                    <a:pt x="8348" y="4349"/>
                  </a:cubicBezTo>
                  <a:cubicBezTo>
                    <a:pt x="8348" y="4297"/>
                    <a:pt x="8348" y="4244"/>
                    <a:pt x="8348" y="4192"/>
                  </a:cubicBezTo>
                  <a:cubicBezTo>
                    <a:pt x="8243" y="4000"/>
                    <a:pt x="8156" y="3790"/>
                    <a:pt x="8095" y="3572"/>
                  </a:cubicBezTo>
                  <a:cubicBezTo>
                    <a:pt x="8069" y="3467"/>
                    <a:pt x="8051" y="3362"/>
                    <a:pt x="8042" y="3258"/>
                  </a:cubicBezTo>
                  <a:lnTo>
                    <a:pt x="7990" y="3144"/>
                  </a:lnTo>
                  <a:cubicBezTo>
                    <a:pt x="7885" y="2891"/>
                    <a:pt x="7780" y="2646"/>
                    <a:pt x="7815" y="2385"/>
                  </a:cubicBezTo>
                  <a:cubicBezTo>
                    <a:pt x="7850" y="2123"/>
                    <a:pt x="7894" y="1861"/>
                    <a:pt x="7929" y="1599"/>
                  </a:cubicBezTo>
                  <a:cubicBezTo>
                    <a:pt x="7990" y="1066"/>
                    <a:pt x="8025" y="533"/>
                    <a:pt x="8025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56;p72">
              <a:extLst>
                <a:ext uri="{FF2B5EF4-FFF2-40B4-BE49-F238E27FC236}">
                  <a16:creationId xmlns:a16="http://schemas.microsoft.com/office/drawing/2014/main" id="{D89B0FBD-DCF2-4635-8551-061F6594F72C}"/>
                </a:ext>
              </a:extLst>
            </p:cNvPr>
            <p:cNvSpPr/>
            <p:nvPr/>
          </p:nvSpPr>
          <p:spPr>
            <a:xfrm>
              <a:off x="7388138" y="4571580"/>
              <a:ext cx="40723" cy="67027"/>
            </a:xfrm>
            <a:custGeom>
              <a:avLst/>
              <a:gdLst/>
              <a:ahLst/>
              <a:cxnLst/>
              <a:rect l="l" t="t" r="r" b="b"/>
              <a:pathLst>
                <a:path w="305" h="502" extrusionOk="0">
                  <a:moveTo>
                    <a:pt x="264" y="0"/>
                  </a:moveTo>
                  <a:cubicBezTo>
                    <a:pt x="252" y="0"/>
                    <a:pt x="239" y="7"/>
                    <a:pt x="235" y="20"/>
                  </a:cubicBezTo>
                  <a:cubicBezTo>
                    <a:pt x="226" y="55"/>
                    <a:pt x="235" y="107"/>
                    <a:pt x="217" y="151"/>
                  </a:cubicBezTo>
                  <a:cubicBezTo>
                    <a:pt x="209" y="203"/>
                    <a:pt x="200" y="247"/>
                    <a:pt x="182" y="291"/>
                  </a:cubicBezTo>
                  <a:cubicBezTo>
                    <a:pt x="165" y="326"/>
                    <a:pt x="148" y="369"/>
                    <a:pt x="121" y="404"/>
                  </a:cubicBezTo>
                  <a:cubicBezTo>
                    <a:pt x="113" y="413"/>
                    <a:pt x="104" y="431"/>
                    <a:pt x="86" y="431"/>
                  </a:cubicBezTo>
                  <a:cubicBezTo>
                    <a:pt x="84" y="433"/>
                    <a:pt x="81" y="434"/>
                    <a:pt x="79" y="434"/>
                  </a:cubicBezTo>
                  <a:cubicBezTo>
                    <a:pt x="73" y="434"/>
                    <a:pt x="69" y="428"/>
                    <a:pt x="69" y="422"/>
                  </a:cubicBezTo>
                  <a:cubicBezTo>
                    <a:pt x="69" y="402"/>
                    <a:pt x="55" y="391"/>
                    <a:pt x="42" y="391"/>
                  </a:cubicBezTo>
                  <a:cubicBezTo>
                    <a:pt x="31" y="391"/>
                    <a:pt x="20" y="398"/>
                    <a:pt x="17" y="413"/>
                  </a:cubicBezTo>
                  <a:cubicBezTo>
                    <a:pt x="1" y="461"/>
                    <a:pt x="43" y="501"/>
                    <a:pt x="90" y="501"/>
                  </a:cubicBezTo>
                  <a:cubicBezTo>
                    <a:pt x="95" y="501"/>
                    <a:pt x="99" y="501"/>
                    <a:pt x="104" y="500"/>
                  </a:cubicBezTo>
                  <a:cubicBezTo>
                    <a:pt x="156" y="500"/>
                    <a:pt x="200" y="431"/>
                    <a:pt x="226" y="387"/>
                  </a:cubicBezTo>
                  <a:cubicBezTo>
                    <a:pt x="252" y="326"/>
                    <a:pt x="279" y="273"/>
                    <a:pt x="287" y="212"/>
                  </a:cubicBezTo>
                  <a:cubicBezTo>
                    <a:pt x="296" y="186"/>
                    <a:pt x="296" y="151"/>
                    <a:pt x="296" y="125"/>
                  </a:cubicBezTo>
                  <a:cubicBezTo>
                    <a:pt x="305" y="90"/>
                    <a:pt x="296" y="55"/>
                    <a:pt x="287" y="20"/>
                  </a:cubicBezTo>
                  <a:cubicBezTo>
                    <a:pt x="287" y="7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57;p72">
              <a:extLst>
                <a:ext uri="{FF2B5EF4-FFF2-40B4-BE49-F238E27FC236}">
                  <a16:creationId xmlns:a16="http://schemas.microsoft.com/office/drawing/2014/main" id="{1B21CE33-F6B8-4E2E-9B6F-3FFA32B243B0}"/>
                </a:ext>
              </a:extLst>
            </p:cNvPr>
            <p:cNvSpPr/>
            <p:nvPr/>
          </p:nvSpPr>
          <p:spPr>
            <a:xfrm>
              <a:off x="6689576" y="4679063"/>
              <a:ext cx="1434111" cy="577340"/>
            </a:xfrm>
            <a:custGeom>
              <a:avLst/>
              <a:gdLst/>
              <a:ahLst/>
              <a:cxnLst/>
              <a:rect l="l" t="t" r="r" b="b"/>
              <a:pathLst>
                <a:path w="10741" h="4324" extrusionOk="0">
                  <a:moveTo>
                    <a:pt x="9422" y="1"/>
                  </a:moveTo>
                  <a:lnTo>
                    <a:pt x="9387" y="10"/>
                  </a:lnTo>
                  <a:cubicBezTo>
                    <a:pt x="9134" y="62"/>
                    <a:pt x="8881" y="114"/>
                    <a:pt x="8628" y="167"/>
                  </a:cubicBezTo>
                  <a:lnTo>
                    <a:pt x="8558" y="176"/>
                  </a:lnTo>
                  <a:cubicBezTo>
                    <a:pt x="8051" y="263"/>
                    <a:pt x="7528" y="333"/>
                    <a:pt x="7004" y="385"/>
                  </a:cubicBezTo>
                  <a:cubicBezTo>
                    <a:pt x="6532" y="420"/>
                    <a:pt x="6069" y="455"/>
                    <a:pt x="5607" y="464"/>
                  </a:cubicBezTo>
                  <a:lnTo>
                    <a:pt x="5519" y="464"/>
                  </a:lnTo>
                  <a:lnTo>
                    <a:pt x="5196" y="472"/>
                  </a:lnTo>
                  <a:lnTo>
                    <a:pt x="5126" y="472"/>
                  </a:lnTo>
                  <a:cubicBezTo>
                    <a:pt x="5053" y="473"/>
                    <a:pt x="4980" y="474"/>
                    <a:pt x="4907" y="474"/>
                  </a:cubicBezTo>
                  <a:cubicBezTo>
                    <a:pt x="4117" y="474"/>
                    <a:pt x="3334" y="431"/>
                    <a:pt x="2551" y="359"/>
                  </a:cubicBezTo>
                  <a:lnTo>
                    <a:pt x="2481" y="359"/>
                  </a:lnTo>
                  <a:lnTo>
                    <a:pt x="2096" y="315"/>
                  </a:lnTo>
                  <a:cubicBezTo>
                    <a:pt x="1913" y="298"/>
                    <a:pt x="1738" y="280"/>
                    <a:pt x="1564" y="254"/>
                  </a:cubicBezTo>
                  <a:cubicBezTo>
                    <a:pt x="1511" y="254"/>
                    <a:pt x="1398" y="499"/>
                    <a:pt x="1293" y="743"/>
                  </a:cubicBezTo>
                  <a:cubicBezTo>
                    <a:pt x="1284" y="769"/>
                    <a:pt x="1267" y="796"/>
                    <a:pt x="1258" y="822"/>
                  </a:cubicBezTo>
                  <a:cubicBezTo>
                    <a:pt x="1180" y="1005"/>
                    <a:pt x="1119" y="1171"/>
                    <a:pt x="1101" y="1206"/>
                  </a:cubicBezTo>
                  <a:cubicBezTo>
                    <a:pt x="909" y="1634"/>
                    <a:pt x="743" y="2088"/>
                    <a:pt x="577" y="2551"/>
                  </a:cubicBezTo>
                  <a:cubicBezTo>
                    <a:pt x="551" y="2629"/>
                    <a:pt x="516" y="2708"/>
                    <a:pt x="490" y="2795"/>
                  </a:cubicBezTo>
                  <a:cubicBezTo>
                    <a:pt x="481" y="2830"/>
                    <a:pt x="464" y="2874"/>
                    <a:pt x="455" y="2900"/>
                  </a:cubicBezTo>
                  <a:cubicBezTo>
                    <a:pt x="446" y="2935"/>
                    <a:pt x="437" y="2961"/>
                    <a:pt x="429" y="2987"/>
                  </a:cubicBezTo>
                  <a:cubicBezTo>
                    <a:pt x="359" y="3171"/>
                    <a:pt x="307" y="3363"/>
                    <a:pt x="254" y="3537"/>
                  </a:cubicBezTo>
                  <a:cubicBezTo>
                    <a:pt x="202" y="3712"/>
                    <a:pt x="149" y="3895"/>
                    <a:pt x="97" y="4070"/>
                  </a:cubicBezTo>
                  <a:cubicBezTo>
                    <a:pt x="45" y="4279"/>
                    <a:pt x="1" y="4323"/>
                    <a:pt x="219" y="4323"/>
                  </a:cubicBezTo>
                  <a:lnTo>
                    <a:pt x="9798" y="4323"/>
                  </a:lnTo>
                  <a:cubicBezTo>
                    <a:pt x="9833" y="4323"/>
                    <a:pt x="10240" y="4319"/>
                    <a:pt x="10508" y="4319"/>
                  </a:cubicBezTo>
                  <a:cubicBezTo>
                    <a:pt x="10641" y="4319"/>
                    <a:pt x="10740" y="4320"/>
                    <a:pt x="10741" y="4323"/>
                  </a:cubicBezTo>
                  <a:lnTo>
                    <a:pt x="10741" y="4323"/>
                  </a:lnTo>
                  <a:lnTo>
                    <a:pt x="10653" y="3799"/>
                  </a:lnTo>
                  <a:cubicBezTo>
                    <a:pt x="10601" y="3494"/>
                    <a:pt x="10549" y="3188"/>
                    <a:pt x="10488" y="2891"/>
                  </a:cubicBezTo>
                  <a:cubicBezTo>
                    <a:pt x="10488" y="2856"/>
                    <a:pt x="10479" y="2830"/>
                    <a:pt x="10470" y="2804"/>
                  </a:cubicBezTo>
                  <a:cubicBezTo>
                    <a:pt x="10400" y="2428"/>
                    <a:pt x="10304" y="2062"/>
                    <a:pt x="10182" y="1695"/>
                  </a:cubicBezTo>
                  <a:cubicBezTo>
                    <a:pt x="10086" y="1424"/>
                    <a:pt x="9972" y="1162"/>
                    <a:pt x="9850" y="909"/>
                  </a:cubicBezTo>
                  <a:cubicBezTo>
                    <a:pt x="9833" y="865"/>
                    <a:pt x="9815" y="830"/>
                    <a:pt x="9798" y="787"/>
                  </a:cubicBezTo>
                  <a:cubicBezTo>
                    <a:pt x="9676" y="534"/>
                    <a:pt x="9553" y="280"/>
                    <a:pt x="9431" y="27"/>
                  </a:cubicBezTo>
                  <a:cubicBezTo>
                    <a:pt x="9431" y="18"/>
                    <a:pt x="9422" y="10"/>
                    <a:pt x="9422" y="1"/>
                  </a:cubicBezTo>
                  <a:close/>
                  <a:moveTo>
                    <a:pt x="10741" y="4323"/>
                  </a:moveTo>
                  <a:lnTo>
                    <a:pt x="10741" y="4323"/>
                  </a:lnTo>
                  <a:cubicBezTo>
                    <a:pt x="10741" y="4323"/>
                    <a:pt x="10741" y="4323"/>
                    <a:pt x="10741" y="4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58;p72">
              <a:extLst>
                <a:ext uri="{FF2B5EF4-FFF2-40B4-BE49-F238E27FC236}">
                  <a16:creationId xmlns:a16="http://schemas.microsoft.com/office/drawing/2014/main" id="{1B94D95C-98A7-4A8A-9633-9EA211DF14B4}"/>
                </a:ext>
              </a:extLst>
            </p:cNvPr>
            <p:cNvSpPr/>
            <p:nvPr/>
          </p:nvSpPr>
          <p:spPr>
            <a:xfrm>
              <a:off x="6746721" y="4700159"/>
              <a:ext cx="1343186" cy="454769"/>
            </a:xfrm>
            <a:custGeom>
              <a:avLst/>
              <a:gdLst/>
              <a:ahLst/>
              <a:cxnLst/>
              <a:rect l="l" t="t" r="r" b="b"/>
              <a:pathLst>
                <a:path w="10060" h="3406" extrusionOk="0">
                  <a:moveTo>
                    <a:pt x="4663" y="1179"/>
                  </a:moveTo>
                  <a:lnTo>
                    <a:pt x="5056" y="1188"/>
                  </a:lnTo>
                  <a:cubicBezTo>
                    <a:pt x="5048" y="1319"/>
                    <a:pt x="5048" y="1458"/>
                    <a:pt x="5039" y="1589"/>
                  </a:cubicBezTo>
                  <a:cubicBezTo>
                    <a:pt x="5030" y="2070"/>
                    <a:pt x="5013" y="2550"/>
                    <a:pt x="5004" y="3021"/>
                  </a:cubicBezTo>
                  <a:lnTo>
                    <a:pt x="4995" y="3231"/>
                  </a:lnTo>
                  <a:cubicBezTo>
                    <a:pt x="4995" y="3257"/>
                    <a:pt x="5004" y="3301"/>
                    <a:pt x="4969" y="3318"/>
                  </a:cubicBezTo>
                  <a:cubicBezTo>
                    <a:pt x="4965" y="3319"/>
                    <a:pt x="4961" y="3320"/>
                    <a:pt x="4957" y="3320"/>
                  </a:cubicBezTo>
                  <a:cubicBezTo>
                    <a:pt x="4931" y="3320"/>
                    <a:pt x="4895" y="3301"/>
                    <a:pt x="4873" y="3301"/>
                  </a:cubicBezTo>
                  <a:lnTo>
                    <a:pt x="4515" y="3240"/>
                  </a:lnTo>
                  <a:cubicBezTo>
                    <a:pt x="4524" y="2751"/>
                    <a:pt x="4559" y="2262"/>
                    <a:pt x="4602" y="1764"/>
                  </a:cubicBezTo>
                  <a:cubicBezTo>
                    <a:pt x="4620" y="1563"/>
                    <a:pt x="4637" y="1371"/>
                    <a:pt x="4663" y="1179"/>
                  </a:cubicBezTo>
                  <a:close/>
                  <a:moveTo>
                    <a:pt x="8200" y="0"/>
                  </a:moveTo>
                  <a:lnTo>
                    <a:pt x="8139" y="18"/>
                  </a:lnTo>
                  <a:cubicBezTo>
                    <a:pt x="8217" y="288"/>
                    <a:pt x="8313" y="568"/>
                    <a:pt x="8409" y="838"/>
                  </a:cubicBezTo>
                  <a:cubicBezTo>
                    <a:pt x="7850" y="934"/>
                    <a:pt x="7292" y="1004"/>
                    <a:pt x="6724" y="1048"/>
                  </a:cubicBezTo>
                  <a:cubicBezTo>
                    <a:pt x="6331" y="1075"/>
                    <a:pt x="5932" y="1086"/>
                    <a:pt x="5532" y="1086"/>
                  </a:cubicBezTo>
                  <a:cubicBezTo>
                    <a:pt x="5408" y="1086"/>
                    <a:pt x="5285" y="1085"/>
                    <a:pt x="5161" y="1083"/>
                  </a:cubicBezTo>
                  <a:lnTo>
                    <a:pt x="5161" y="1048"/>
                  </a:lnTo>
                  <a:cubicBezTo>
                    <a:pt x="5170" y="795"/>
                    <a:pt x="5179" y="550"/>
                    <a:pt x="5179" y="306"/>
                  </a:cubicBezTo>
                  <a:lnTo>
                    <a:pt x="5091" y="306"/>
                  </a:lnTo>
                  <a:cubicBezTo>
                    <a:pt x="5074" y="559"/>
                    <a:pt x="5065" y="812"/>
                    <a:pt x="5056" y="1074"/>
                  </a:cubicBezTo>
                  <a:cubicBezTo>
                    <a:pt x="4934" y="1074"/>
                    <a:pt x="4812" y="1065"/>
                    <a:pt x="4681" y="1057"/>
                  </a:cubicBezTo>
                  <a:cubicBezTo>
                    <a:pt x="4716" y="812"/>
                    <a:pt x="4751" y="559"/>
                    <a:pt x="4768" y="306"/>
                  </a:cubicBezTo>
                  <a:lnTo>
                    <a:pt x="4707" y="306"/>
                  </a:lnTo>
                  <a:cubicBezTo>
                    <a:pt x="4655" y="550"/>
                    <a:pt x="4611" y="803"/>
                    <a:pt x="4585" y="1057"/>
                  </a:cubicBezTo>
                  <a:cubicBezTo>
                    <a:pt x="3921" y="1022"/>
                    <a:pt x="3258" y="961"/>
                    <a:pt x="2594" y="865"/>
                  </a:cubicBezTo>
                  <a:cubicBezTo>
                    <a:pt x="2376" y="838"/>
                    <a:pt x="2157" y="803"/>
                    <a:pt x="1948" y="769"/>
                  </a:cubicBezTo>
                  <a:cubicBezTo>
                    <a:pt x="2026" y="585"/>
                    <a:pt x="2088" y="393"/>
                    <a:pt x="2123" y="201"/>
                  </a:cubicBezTo>
                  <a:lnTo>
                    <a:pt x="2061" y="192"/>
                  </a:lnTo>
                  <a:cubicBezTo>
                    <a:pt x="1983" y="376"/>
                    <a:pt x="1913" y="568"/>
                    <a:pt x="1843" y="751"/>
                  </a:cubicBezTo>
                  <a:cubicBezTo>
                    <a:pt x="1511" y="699"/>
                    <a:pt x="1188" y="638"/>
                    <a:pt x="874" y="576"/>
                  </a:cubicBezTo>
                  <a:cubicBezTo>
                    <a:pt x="856" y="603"/>
                    <a:pt x="848" y="629"/>
                    <a:pt x="839" y="655"/>
                  </a:cubicBezTo>
                  <a:cubicBezTo>
                    <a:pt x="1153" y="725"/>
                    <a:pt x="1476" y="786"/>
                    <a:pt x="1799" y="838"/>
                  </a:cubicBezTo>
                  <a:cubicBezTo>
                    <a:pt x="1712" y="1048"/>
                    <a:pt x="1607" y="1240"/>
                    <a:pt x="1503" y="1441"/>
                  </a:cubicBezTo>
                  <a:cubicBezTo>
                    <a:pt x="1380" y="1642"/>
                    <a:pt x="1241" y="1843"/>
                    <a:pt x="1101" y="2035"/>
                  </a:cubicBezTo>
                  <a:cubicBezTo>
                    <a:pt x="961" y="2218"/>
                    <a:pt x="804" y="2384"/>
                    <a:pt x="638" y="2532"/>
                  </a:cubicBezTo>
                  <a:cubicBezTo>
                    <a:pt x="505" y="2628"/>
                    <a:pt x="310" y="2756"/>
                    <a:pt x="131" y="2756"/>
                  </a:cubicBezTo>
                  <a:cubicBezTo>
                    <a:pt x="99" y="2756"/>
                    <a:pt x="67" y="2751"/>
                    <a:pt x="36" y="2742"/>
                  </a:cubicBezTo>
                  <a:cubicBezTo>
                    <a:pt x="18" y="2768"/>
                    <a:pt x="9" y="2794"/>
                    <a:pt x="1" y="2820"/>
                  </a:cubicBezTo>
                  <a:cubicBezTo>
                    <a:pt x="52" y="2833"/>
                    <a:pt x="103" y="2839"/>
                    <a:pt x="153" y="2839"/>
                  </a:cubicBezTo>
                  <a:cubicBezTo>
                    <a:pt x="274" y="2839"/>
                    <a:pt x="391" y="2804"/>
                    <a:pt x="490" y="2742"/>
                  </a:cubicBezTo>
                  <a:cubicBezTo>
                    <a:pt x="699" y="2620"/>
                    <a:pt x="883" y="2462"/>
                    <a:pt x="1031" y="2279"/>
                  </a:cubicBezTo>
                  <a:cubicBezTo>
                    <a:pt x="1363" y="1886"/>
                    <a:pt x="1634" y="1450"/>
                    <a:pt x="1852" y="987"/>
                  </a:cubicBezTo>
                  <a:cubicBezTo>
                    <a:pt x="1869" y="943"/>
                    <a:pt x="1887" y="899"/>
                    <a:pt x="1913" y="856"/>
                  </a:cubicBezTo>
                  <a:cubicBezTo>
                    <a:pt x="2734" y="1004"/>
                    <a:pt x="3572" y="1100"/>
                    <a:pt x="4410" y="1161"/>
                  </a:cubicBezTo>
                  <a:lnTo>
                    <a:pt x="4576" y="1161"/>
                  </a:lnTo>
                  <a:cubicBezTo>
                    <a:pt x="4550" y="1362"/>
                    <a:pt x="4532" y="1554"/>
                    <a:pt x="4515" y="1746"/>
                  </a:cubicBezTo>
                  <a:cubicBezTo>
                    <a:pt x="4471" y="2253"/>
                    <a:pt x="4436" y="2768"/>
                    <a:pt x="4428" y="3274"/>
                  </a:cubicBezTo>
                  <a:cubicBezTo>
                    <a:pt x="4419" y="3292"/>
                    <a:pt x="4436" y="3318"/>
                    <a:pt x="4463" y="3318"/>
                  </a:cubicBezTo>
                  <a:lnTo>
                    <a:pt x="4829" y="3379"/>
                  </a:lnTo>
                  <a:cubicBezTo>
                    <a:pt x="4867" y="3389"/>
                    <a:pt x="4925" y="3406"/>
                    <a:pt x="4977" y="3406"/>
                  </a:cubicBezTo>
                  <a:cubicBezTo>
                    <a:pt x="5022" y="3406"/>
                    <a:pt x="5062" y="3393"/>
                    <a:pt x="5083" y="3353"/>
                  </a:cubicBezTo>
                  <a:cubicBezTo>
                    <a:pt x="5091" y="3301"/>
                    <a:pt x="5100" y="3257"/>
                    <a:pt x="5091" y="3205"/>
                  </a:cubicBezTo>
                  <a:cubicBezTo>
                    <a:pt x="5091" y="3144"/>
                    <a:pt x="5091" y="3074"/>
                    <a:pt x="5100" y="3004"/>
                  </a:cubicBezTo>
                  <a:lnTo>
                    <a:pt x="5117" y="2611"/>
                  </a:lnTo>
                  <a:cubicBezTo>
                    <a:pt x="5126" y="2139"/>
                    <a:pt x="5144" y="1659"/>
                    <a:pt x="5161" y="1188"/>
                  </a:cubicBezTo>
                  <a:cubicBezTo>
                    <a:pt x="5331" y="1193"/>
                    <a:pt x="5502" y="1196"/>
                    <a:pt x="5672" y="1196"/>
                  </a:cubicBezTo>
                  <a:cubicBezTo>
                    <a:pt x="6601" y="1196"/>
                    <a:pt x="7529" y="1116"/>
                    <a:pt x="8444" y="961"/>
                  </a:cubicBezTo>
                  <a:cubicBezTo>
                    <a:pt x="8497" y="1100"/>
                    <a:pt x="8558" y="1240"/>
                    <a:pt x="8610" y="1380"/>
                  </a:cubicBezTo>
                  <a:cubicBezTo>
                    <a:pt x="8706" y="1650"/>
                    <a:pt x="8828" y="1904"/>
                    <a:pt x="8968" y="2157"/>
                  </a:cubicBezTo>
                  <a:cubicBezTo>
                    <a:pt x="9082" y="2384"/>
                    <a:pt x="9274" y="2567"/>
                    <a:pt x="9501" y="2689"/>
                  </a:cubicBezTo>
                  <a:cubicBezTo>
                    <a:pt x="9608" y="2738"/>
                    <a:pt x="9726" y="2763"/>
                    <a:pt x="9843" y="2763"/>
                  </a:cubicBezTo>
                  <a:cubicBezTo>
                    <a:pt x="9916" y="2763"/>
                    <a:pt x="9989" y="2753"/>
                    <a:pt x="10060" y="2733"/>
                  </a:cubicBezTo>
                  <a:cubicBezTo>
                    <a:pt x="10051" y="2698"/>
                    <a:pt x="10042" y="2672"/>
                    <a:pt x="10042" y="2646"/>
                  </a:cubicBezTo>
                  <a:cubicBezTo>
                    <a:pt x="9985" y="2657"/>
                    <a:pt x="9929" y="2663"/>
                    <a:pt x="9873" y="2663"/>
                  </a:cubicBezTo>
                  <a:cubicBezTo>
                    <a:pt x="9756" y="2663"/>
                    <a:pt x="9642" y="2638"/>
                    <a:pt x="9536" y="2585"/>
                  </a:cubicBezTo>
                  <a:cubicBezTo>
                    <a:pt x="9317" y="2471"/>
                    <a:pt x="9134" y="2288"/>
                    <a:pt x="9020" y="2070"/>
                  </a:cubicBezTo>
                  <a:cubicBezTo>
                    <a:pt x="8890" y="1825"/>
                    <a:pt x="8776" y="1572"/>
                    <a:pt x="8671" y="1310"/>
                  </a:cubicBezTo>
                  <a:cubicBezTo>
                    <a:pt x="8628" y="1188"/>
                    <a:pt x="8575" y="1065"/>
                    <a:pt x="8532" y="943"/>
                  </a:cubicBezTo>
                  <a:cubicBezTo>
                    <a:pt x="8828" y="891"/>
                    <a:pt x="9125" y="821"/>
                    <a:pt x="9422" y="751"/>
                  </a:cubicBezTo>
                  <a:cubicBezTo>
                    <a:pt x="9405" y="707"/>
                    <a:pt x="9387" y="672"/>
                    <a:pt x="9370" y="629"/>
                  </a:cubicBezTo>
                  <a:cubicBezTo>
                    <a:pt x="9160" y="690"/>
                    <a:pt x="8951" y="734"/>
                    <a:pt x="8732" y="777"/>
                  </a:cubicBezTo>
                  <a:cubicBezTo>
                    <a:pt x="8654" y="795"/>
                    <a:pt x="8566" y="812"/>
                    <a:pt x="8488" y="821"/>
                  </a:cubicBezTo>
                  <a:cubicBezTo>
                    <a:pt x="8444" y="716"/>
                    <a:pt x="8409" y="611"/>
                    <a:pt x="8374" y="507"/>
                  </a:cubicBezTo>
                  <a:cubicBezTo>
                    <a:pt x="8322" y="341"/>
                    <a:pt x="8261" y="175"/>
                    <a:pt x="82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59;p72">
              <a:extLst>
                <a:ext uri="{FF2B5EF4-FFF2-40B4-BE49-F238E27FC236}">
                  <a16:creationId xmlns:a16="http://schemas.microsoft.com/office/drawing/2014/main" id="{8CA5DCEB-BD01-44AD-AC9D-31FE0AE261EB}"/>
                </a:ext>
              </a:extLst>
            </p:cNvPr>
            <p:cNvSpPr/>
            <p:nvPr/>
          </p:nvSpPr>
          <p:spPr>
            <a:xfrm>
              <a:off x="6339894" y="3144664"/>
              <a:ext cx="2030935" cy="1446422"/>
            </a:xfrm>
            <a:custGeom>
              <a:avLst/>
              <a:gdLst/>
              <a:ahLst/>
              <a:cxnLst/>
              <a:rect l="l" t="t" r="r" b="b"/>
              <a:pathLst>
                <a:path w="15211" h="10833" extrusionOk="0">
                  <a:moveTo>
                    <a:pt x="8151" y="1"/>
                  </a:moveTo>
                  <a:cubicBezTo>
                    <a:pt x="7847" y="1"/>
                    <a:pt x="7543" y="10"/>
                    <a:pt x="7239" y="28"/>
                  </a:cubicBezTo>
                  <a:lnTo>
                    <a:pt x="7169" y="28"/>
                  </a:lnTo>
                  <a:cubicBezTo>
                    <a:pt x="6654" y="63"/>
                    <a:pt x="6156" y="124"/>
                    <a:pt x="5658" y="212"/>
                  </a:cubicBezTo>
                  <a:cubicBezTo>
                    <a:pt x="5528" y="238"/>
                    <a:pt x="5405" y="264"/>
                    <a:pt x="5283" y="290"/>
                  </a:cubicBezTo>
                  <a:lnTo>
                    <a:pt x="5213" y="308"/>
                  </a:lnTo>
                  <a:cubicBezTo>
                    <a:pt x="3860" y="605"/>
                    <a:pt x="3362" y="1041"/>
                    <a:pt x="3109" y="1286"/>
                  </a:cubicBezTo>
                  <a:cubicBezTo>
                    <a:pt x="2384" y="1976"/>
                    <a:pt x="1258" y="3146"/>
                    <a:pt x="367" y="4123"/>
                  </a:cubicBezTo>
                  <a:lnTo>
                    <a:pt x="306" y="4202"/>
                  </a:lnTo>
                  <a:cubicBezTo>
                    <a:pt x="193" y="4324"/>
                    <a:pt x="96" y="4429"/>
                    <a:pt x="0" y="4543"/>
                  </a:cubicBezTo>
                  <a:cubicBezTo>
                    <a:pt x="210" y="4848"/>
                    <a:pt x="2105" y="7311"/>
                    <a:pt x="2227" y="7442"/>
                  </a:cubicBezTo>
                  <a:cubicBezTo>
                    <a:pt x="2340" y="7302"/>
                    <a:pt x="2463" y="7171"/>
                    <a:pt x="2594" y="7049"/>
                  </a:cubicBezTo>
                  <a:lnTo>
                    <a:pt x="2637" y="6996"/>
                  </a:lnTo>
                  <a:cubicBezTo>
                    <a:pt x="3091" y="6568"/>
                    <a:pt x="3650" y="6149"/>
                    <a:pt x="3860" y="5983"/>
                  </a:cubicBezTo>
                  <a:cubicBezTo>
                    <a:pt x="3886" y="5966"/>
                    <a:pt x="3903" y="5948"/>
                    <a:pt x="3930" y="5922"/>
                  </a:cubicBezTo>
                  <a:cubicBezTo>
                    <a:pt x="3930" y="5922"/>
                    <a:pt x="3938" y="5913"/>
                    <a:pt x="3938" y="5913"/>
                  </a:cubicBezTo>
                  <a:lnTo>
                    <a:pt x="3938" y="5913"/>
                  </a:lnTo>
                  <a:cubicBezTo>
                    <a:pt x="3938" y="5948"/>
                    <a:pt x="3834" y="7625"/>
                    <a:pt x="3685" y="9502"/>
                  </a:cubicBezTo>
                  <a:cubicBezTo>
                    <a:pt x="3676" y="9528"/>
                    <a:pt x="3676" y="9555"/>
                    <a:pt x="3676" y="9581"/>
                  </a:cubicBezTo>
                  <a:cubicBezTo>
                    <a:pt x="3650" y="9904"/>
                    <a:pt x="3624" y="10236"/>
                    <a:pt x="3598" y="10559"/>
                  </a:cubicBezTo>
                  <a:cubicBezTo>
                    <a:pt x="3930" y="10585"/>
                    <a:pt x="4253" y="10602"/>
                    <a:pt x="4585" y="10629"/>
                  </a:cubicBezTo>
                  <a:cubicBezTo>
                    <a:pt x="5484" y="10690"/>
                    <a:pt x="6392" y="10760"/>
                    <a:pt x="7300" y="10794"/>
                  </a:cubicBezTo>
                  <a:cubicBezTo>
                    <a:pt x="7873" y="10817"/>
                    <a:pt x="8452" y="10833"/>
                    <a:pt x="9033" y="10833"/>
                  </a:cubicBezTo>
                  <a:cubicBezTo>
                    <a:pt x="10211" y="10833"/>
                    <a:pt x="11395" y="10769"/>
                    <a:pt x="12548" y="10576"/>
                  </a:cubicBezTo>
                  <a:cubicBezTo>
                    <a:pt x="12661" y="10550"/>
                    <a:pt x="12766" y="10532"/>
                    <a:pt x="12880" y="10506"/>
                  </a:cubicBezTo>
                  <a:cubicBezTo>
                    <a:pt x="12853" y="10253"/>
                    <a:pt x="12827" y="9991"/>
                    <a:pt x="12810" y="9755"/>
                  </a:cubicBezTo>
                  <a:lnTo>
                    <a:pt x="12801" y="9651"/>
                  </a:lnTo>
                  <a:cubicBezTo>
                    <a:pt x="12722" y="8708"/>
                    <a:pt x="12661" y="7957"/>
                    <a:pt x="12644" y="7747"/>
                  </a:cubicBezTo>
                  <a:cubicBezTo>
                    <a:pt x="12644" y="7730"/>
                    <a:pt x="12644" y="7712"/>
                    <a:pt x="12644" y="7695"/>
                  </a:cubicBezTo>
                  <a:lnTo>
                    <a:pt x="12670" y="7686"/>
                  </a:lnTo>
                  <a:lnTo>
                    <a:pt x="12696" y="7677"/>
                  </a:lnTo>
                  <a:lnTo>
                    <a:pt x="12705" y="7677"/>
                  </a:lnTo>
                  <a:cubicBezTo>
                    <a:pt x="12723" y="7678"/>
                    <a:pt x="12741" y="7678"/>
                    <a:pt x="12760" y="7678"/>
                  </a:cubicBezTo>
                  <a:cubicBezTo>
                    <a:pt x="13540" y="7678"/>
                    <a:pt x="15074" y="7161"/>
                    <a:pt x="15211" y="7101"/>
                  </a:cubicBezTo>
                  <a:cubicBezTo>
                    <a:pt x="15202" y="7066"/>
                    <a:pt x="15132" y="6760"/>
                    <a:pt x="15010" y="6298"/>
                  </a:cubicBezTo>
                  <a:cubicBezTo>
                    <a:pt x="15001" y="6263"/>
                    <a:pt x="14993" y="6228"/>
                    <a:pt x="14984" y="6193"/>
                  </a:cubicBezTo>
                  <a:cubicBezTo>
                    <a:pt x="14600" y="4805"/>
                    <a:pt x="13770" y="2229"/>
                    <a:pt x="12827" y="1286"/>
                  </a:cubicBezTo>
                  <a:cubicBezTo>
                    <a:pt x="12417" y="849"/>
                    <a:pt x="11893" y="526"/>
                    <a:pt x="11325" y="351"/>
                  </a:cubicBezTo>
                  <a:cubicBezTo>
                    <a:pt x="11290" y="343"/>
                    <a:pt x="11255" y="334"/>
                    <a:pt x="11221" y="325"/>
                  </a:cubicBezTo>
                  <a:lnTo>
                    <a:pt x="11168" y="308"/>
                  </a:lnTo>
                  <a:cubicBezTo>
                    <a:pt x="10889" y="247"/>
                    <a:pt x="10609" y="194"/>
                    <a:pt x="10321" y="151"/>
                  </a:cubicBezTo>
                  <a:lnTo>
                    <a:pt x="10251" y="142"/>
                  </a:lnTo>
                  <a:cubicBezTo>
                    <a:pt x="9815" y="81"/>
                    <a:pt x="9378" y="46"/>
                    <a:pt x="8942" y="20"/>
                  </a:cubicBezTo>
                  <a:cubicBezTo>
                    <a:pt x="8678" y="7"/>
                    <a:pt x="8415" y="1"/>
                    <a:pt x="8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60;p72">
              <a:extLst>
                <a:ext uri="{FF2B5EF4-FFF2-40B4-BE49-F238E27FC236}">
                  <a16:creationId xmlns:a16="http://schemas.microsoft.com/office/drawing/2014/main" id="{009AA9D0-F9F8-4773-9792-4CB5A8785B2D}"/>
                </a:ext>
              </a:extLst>
            </p:cNvPr>
            <p:cNvSpPr/>
            <p:nvPr/>
          </p:nvSpPr>
          <p:spPr>
            <a:xfrm>
              <a:off x="6829502" y="4413360"/>
              <a:ext cx="1220751" cy="58749"/>
            </a:xfrm>
            <a:custGeom>
              <a:avLst/>
              <a:gdLst/>
              <a:ahLst/>
              <a:cxnLst/>
              <a:rect l="l" t="t" r="r" b="b"/>
              <a:pathLst>
                <a:path w="9143" h="440" extrusionOk="0">
                  <a:moveTo>
                    <a:pt x="9" y="0"/>
                  </a:moveTo>
                  <a:cubicBezTo>
                    <a:pt x="1" y="26"/>
                    <a:pt x="1" y="53"/>
                    <a:pt x="1" y="79"/>
                  </a:cubicBezTo>
                  <a:cubicBezTo>
                    <a:pt x="1101" y="227"/>
                    <a:pt x="2210" y="332"/>
                    <a:pt x="3319" y="393"/>
                  </a:cubicBezTo>
                  <a:cubicBezTo>
                    <a:pt x="3967" y="424"/>
                    <a:pt x="4617" y="440"/>
                    <a:pt x="5267" y="440"/>
                  </a:cubicBezTo>
                  <a:cubicBezTo>
                    <a:pt x="6079" y="440"/>
                    <a:pt x="6892" y="415"/>
                    <a:pt x="7702" y="367"/>
                  </a:cubicBezTo>
                  <a:cubicBezTo>
                    <a:pt x="8112" y="341"/>
                    <a:pt x="8514" y="306"/>
                    <a:pt x="8924" y="271"/>
                  </a:cubicBezTo>
                  <a:lnTo>
                    <a:pt x="9143" y="253"/>
                  </a:lnTo>
                  <a:lnTo>
                    <a:pt x="9125" y="140"/>
                  </a:lnTo>
                  <a:cubicBezTo>
                    <a:pt x="8732" y="175"/>
                    <a:pt x="8339" y="218"/>
                    <a:pt x="7938" y="245"/>
                  </a:cubicBezTo>
                  <a:cubicBezTo>
                    <a:pt x="7222" y="288"/>
                    <a:pt x="6497" y="323"/>
                    <a:pt x="5781" y="332"/>
                  </a:cubicBezTo>
                  <a:cubicBezTo>
                    <a:pt x="5619" y="334"/>
                    <a:pt x="5457" y="335"/>
                    <a:pt x="5295" y="335"/>
                  </a:cubicBezTo>
                  <a:cubicBezTo>
                    <a:pt x="4008" y="335"/>
                    <a:pt x="2721" y="274"/>
                    <a:pt x="1441" y="157"/>
                  </a:cubicBezTo>
                  <a:cubicBezTo>
                    <a:pt x="961" y="114"/>
                    <a:pt x="490" y="61"/>
                    <a:pt x="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61;p72">
              <a:extLst>
                <a:ext uri="{FF2B5EF4-FFF2-40B4-BE49-F238E27FC236}">
                  <a16:creationId xmlns:a16="http://schemas.microsoft.com/office/drawing/2014/main" id="{6E2E3515-6674-4589-A729-800B90EB7846}"/>
                </a:ext>
              </a:extLst>
            </p:cNvPr>
            <p:cNvSpPr/>
            <p:nvPr/>
          </p:nvSpPr>
          <p:spPr>
            <a:xfrm>
              <a:off x="6379549" y="3695162"/>
              <a:ext cx="312564" cy="390680"/>
            </a:xfrm>
            <a:custGeom>
              <a:avLst/>
              <a:gdLst/>
              <a:ahLst/>
              <a:cxnLst/>
              <a:rect l="l" t="t" r="r" b="b"/>
              <a:pathLst>
                <a:path w="2341" h="2926" extrusionOk="0">
                  <a:moveTo>
                    <a:pt x="70" y="0"/>
                  </a:moveTo>
                  <a:lnTo>
                    <a:pt x="0" y="79"/>
                  </a:lnTo>
                  <a:cubicBezTo>
                    <a:pt x="149" y="315"/>
                    <a:pt x="306" y="551"/>
                    <a:pt x="463" y="778"/>
                  </a:cubicBezTo>
                  <a:cubicBezTo>
                    <a:pt x="882" y="1371"/>
                    <a:pt x="1336" y="1939"/>
                    <a:pt x="1834" y="2463"/>
                  </a:cubicBezTo>
                  <a:cubicBezTo>
                    <a:pt x="1982" y="2620"/>
                    <a:pt x="2131" y="2777"/>
                    <a:pt x="2288" y="2926"/>
                  </a:cubicBezTo>
                  <a:lnTo>
                    <a:pt x="2340" y="2882"/>
                  </a:lnTo>
                  <a:cubicBezTo>
                    <a:pt x="1467" y="2017"/>
                    <a:pt x="708" y="1048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62;p72">
              <a:extLst>
                <a:ext uri="{FF2B5EF4-FFF2-40B4-BE49-F238E27FC236}">
                  <a16:creationId xmlns:a16="http://schemas.microsoft.com/office/drawing/2014/main" id="{706320E1-29D4-4388-857A-A31DB531B9DB}"/>
                </a:ext>
              </a:extLst>
            </p:cNvPr>
            <p:cNvSpPr/>
            <p:nvPr/>
          </p:nvSpPr>
          <p:spPr>
            <a:xfrm>
              <a:off x="7989500" y="3761922"/>
              <a:ext cx="354622" cy="416048"/>
            </a:xfrm>
            <a:custGeom>
              <a:avLst/>
              <a:gdLst/>
              <a:ahLst/>
              <a:cxnLst/>
              <a:rect l="l" t="t" r="r" b="b"/>
              <a:pathLst>
                <a:path w="2656" h="3116" extrusionOk="0">
                  <a:moveTo>
                    <a:pt x="28" y="0"/>
                  </a:moveTo>
                  <a:cubicBezTo>
                    <a:pt x="14" y="0"/>
                    <a:pt x="1" y="11"/>
                    <a:pt x="1" y="33"/>
                  </a:cubicBezTo>
                  <a:cubicBezTo>
                    <a:pt x="1" y="574"/>
                    <a:pt x="27" y="1125"/>
                    <a:pt x="97" y="1666"/>
                  </a:cubicBezTo>
                  <a:cubicBezTo>
                    <a:pt x="123" y="1972"/>
                    <a:pt x="158" y="2268"/>
                    <a:pt x="201" y="2574"/>
                  </a:cubicBezTo>
                  <a:lnTo>
                    <a:pt x="193" y="2574"/>
                  </a:lnTo>
                  <a:cubicBezTo>
                    <a:pt x="167" y="2583"/>
                    <a:pt x="175" y="2618"/>
                    <a:pt x="201" y="2618"/>
                  </a:cubicBezTo>
                  <a:lnTo>
                    <a:pt x="210" y="2618"/>
                  </a:lnTo>
                  <a:cubicBezTo>
                    <a:pt x="228" y="2784"/>
                    <a:pt x="254" y="2949"/>
                    <a:pt x="289" y="3115"/>
                  </a:cubicBezTo>
                  <a:cubicBezTo>
                    <a:pt x="289" y="3089"/>
                    <a:pt x="289" y="3072"/>
                    <a:pt x="289" y="3054"/>
                  </a:cubicBezTo>
                  <a:lnTo>
                    <a:pt x="315" y="3054"/>
                  </a:lnTo>
                  <a:lnTo>
                    <a:pt x="341" y="3046"/>
                  </a:lnTo>
                  <a:cubicBezTo>
                    <a:pt x="324" y="2906"/>
                    <a:pt x="306" y="2757"/>
                    <a:pt x="289" y="2609"/>
                  </a:cubicBezTo>
                  <a:cubicBezTo>
                    <a:pt x="376" y="2591"/>
                    <a:pt x="463" y="2565"/>
                    <a:pt x="542" y="2539"/>
                  </a:cubicBezTo>
                  <a:cubicBezTo>
                    <a:pt x="655" y="2504"/>
                    <a:pt x="778" y="2469"/>
                    <a:pt x="891" y="2434"/>
                  </a:cubicBezTo>
                  <a:cubicBezTo>
                    <a:pt x="1127" y="2356"/>
                    <a:pt x="1354" y="2268"/>
                    <a:pt x="1581" y="2172"/>
                  </a:cubicBezTo>
                  <a:cubicBezTo>
                    <a:pt x="1948" y="2024"/>
                    <a:pt x="2306" y="1849"/>
                    <a:pt x="2655" y="1666"/>
                  </a:cubicBezTo>
                  <a:cubicBezTo>
                    <a:pt x="2638" y="1631"/>
                    <a:pt x="2638" y="1596"/>
                    <a:pt x="2620" y="1561"/>
                  </a:cubicBezTo>
                  <a:cubicBezTo>
                    <a:pt x="2515" y="1614"/>
                    <a:pt x="2402" y="1675"/>
                    <a:pt x="2297" y="1727"/>
                  </a:cubicBezTo>
                  <a:cubicBezTo>
                    <a:pt x="1852" y="1945"/>
                    <a:pt x="1406" y="2146"/>
                    <a:pt x="944" y="2312"/>
                  </a:cubicBezTo>
                  <a:cubicBezTo>
                    <a:pt x="821" y="2356"/>
                    <a:pt x="690" y="2399"/>
                    <a:pt x="559" y="2443"/>
                  </a:cubicBezTo>
                  <a:cubicBezTo>
                    <a:pt x="472" y="2478"/>
                    <a:pt x="367" y="2504"/>
                    <a:pt x="280" y="2539"/>
                  </a:cubicBezTo>
                  <a:cubicBezTo>
                    <a:pt x="245" y="2242"/>
                    <a:pt x="210" y="1945"/>
                    <a:pt x="184" y="1648"/>
                  </a:cubicBezTo>
                  <a:cubicBezTo>
                    <a:pt x="175" y="1596"/>
                    <a:pt x="167" y="1535"/>
                    <a:pt x="167" y="1474"/>
                  </a:cubicBezTo>
                  <a:cubicBezTo>
                    <a:pt x="184" y="1413"/>
                    <a:pt x="201" y="1343"/>
                    <a:pt x="219" y="1282"/>
                  </a:cubicBezTo>
                  <a:cubicBezTo>
                    <a:pt x="245" y="1177"/>
                    <a:pt x="271" y="1081"/>
                    <a:pt x="306" y="976"/>
                  </a:cubicBezTo>
                  <a:cubicBezTo>
                    <a:pt x="367" y="784"/>
                    <a:pt x="446" y="592"/>
                    <a:pt x="507" y="400"/>
                  </a:cubicBezTo>
                  <a:cubicBezTo>
                    <a:pt x="518" y="378"/>
                    <a:pt x="502" y="363"/>
                    <a:pt x="486" y="363"/>
                  </a:cubicBezTo>
                  <a:cubicBezTo>
                    <a:pt x="476" y="363"/>
                    <a:pt x="467" y="369"/>
                    <a:pt x="463" y="382"/>
                  </a:cubicBezTo>
                  <a:cubicBezTo>
                    <a:pt x="367" y="566"/>
                    <a:pt x="297" y="749"/>
                    <a:pt x="245" y="950"/>
                  </a:cubicBezTo>
                  <a:cubicBezTo>
                    <a:pt x="210" y="1046"/>
                    <a:pt x="184" y="1142"/>
                    <a:pt x="167" y="1238"/>
                  </a:cubicBezTo>
                  <a:lnTo>
                    <a:pt x="149" y="1282"/>
                  </a:lnTo>
                  <a:cubicBezTo>
                    <a:pt x="123" y="863"/>
                    <a:pt x="105" y="444"/>
                    <a:pt x="62" y="33"/>
                  </a:cubicBezTo>
                  <a:cubicBezTo>
                    <a:pt x="57" y="11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63;p72">
              <a:extLst>
                <a:ext uri="{FF2B5EF4-FFF2-40B4-BE49-F238E27FC236}">
                  <a16:creationId xmlns:a16="http://schemas.microsoft.com/office/drawing/2014/main" id="{3F3DF82C-A8DD-4767-AA1A-DBC7C7BF28C6}"/>
                </a:ext>
              </a:extLst>
            </p:cNvPr>
            <p:cNvSpPr/>
            <p:nvPr/>
          </p:nvSpPr>
          <p:spPr>
            <a:xfrm>
              <a:off x="6817085" y="3746567"/>
              <a:ext cx="54075" cy="198277"/>
            </a:xfrm>
            <a:custGeom>
              <a:avLst/>
              <a:gdLst/>
              <a:ahLst/>
              <a:cxnLst/>
              <a:rect l="l" t="t" r="r" b="b"/>
              <a:pathLst>
                <a:path w="405" h="1485" extrusionOk="0">
                  <a:moveTo>
                    <a:pt x="259" y="1"/>
                  </a:moveTo>
                  <a:cubicBezTo>
                    <a:pt x="250" y="1"/>
                    <a:pt x="242" y="8"/>
                    <a:pt x="242" y="17"/>
                  </a:cubicBezTo>
                  <a:cubicBezTo>
                    <a:pt x="277" y="297"/>
                    <a:pt x="295" y="567"/>
                    <a:pt x="286" y="847"/>
                  </a:cubicBezTo>
                  <a:cubicBezTo>
                    <a:pt x="216" y="681"/>
                    <a:pt x="129" y="524"/>
                    <a:pt x="33" y="375"/>
                  </a:cubicBezTo>
                  <a:cubicBezTo>
                    <a:pt x="30" y="370"/>
                    <a:pt x="26" y="368"/>
                    <a:pt x="22" y="368"/>
                  </a:cubicBezTo>
                  <a:cubicBezTo>
                    <a:pt x="11" y="368"/>
                    <a:pt x="0" y="380"/>
                    <a:pt x="6" y="393"/>
                  </a:cubicBezTo>
                  <a:cubicBezTo>
                    <a:pt x="102" y="576"/>
                    <a:pt x="190" y="768"/>
                    <a:pt x="286" y="960"/>
                  </a:cubicBezTo>
                  <a:lnTo>
                    <a:pt x="286" y="1283"/>
                  </a:lnTo>
                  <a:cubicBezTo>
                    <a:pt x="286" y="1344"/>
                    <a:pt x="277" y="1414"/>
                    <a:pt x="277" y="1484"/>
                  </a:cubicBezTo>
                  <a:cubicBezTo>
                    <a:pt x="303" y="1467"/>
                    <a:pt x="329" y="1440"/>
                    <a:pt x="347" y="1423"/>
                  </a:cubicBezTo>
                  <a:lnTo>
                    <a:pt x="347" y="1283"/>
                  </a:lnTo>
                  <a:cubicBezTo>
                    <a:pt x="356" y="1222"/>
                    <a:pt x="356" y="1161"/>
                    <a:pt x="356" y="1100"/>
                  </a:cubicBezTo>
                  <a:lnTo>
                    <a:pt x="373" y="1117"/>
                  </a:lnTo>
                  <a:cubicBezTo>
                    <a:pt x="376" y="1127"/>
                    <a:pt x="382" y="1131"/>
                    <a:pt x="387" y="1131"/>
                  </a:cubicBezTo>
                  <a:cubicBezTo>
                    <a:pt x="396" y="1131"/>
                    <a:pt x="405" y="1120"/>
                    <a:pt x="399" y="1109"/>
                  </a:cubicBezTo>
                  <a:cubicBezTo>
                    <a:pt x="399" y="1074"/>
                    <a:pt x="373" y="1039"/>
                    <a:pt x="364" y="1004"/>
                  </a:cubicBezTo>
                  <a:lnTo>
                    <a:pt x="364" y="847"/>
                  </a:lnTo>
                  <a:cubicBezTo>
                    <a:pt x="373" y="567"/>
                    <a:pt x="347" y="288"/>
                    <a:pt x="277" y="17"/>
                  </a:cubicBezTo>
                  <a:cubicBezTo>
                    <a:pt x="273" y="5"/>
                    <a:pt x="266" y="1"/>
                    <a:pt x="2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64;p72">
              <a:extLst>
                <a:ext uri="{FF2B5EF4-FFF2-40B4-BE49-F238E27FC236}">
                  <a16:creationId xmlns:a16="http://schemas.microsoft.com/office/drawing/2014/main" id="{3F8DEF90-1CFC-4FFA-BE63-36AF71736C18}"/>
                </a:ext>
              </a:extLst>
            </p:cNvPr>
            <p:cNvSpPr/>
            <p:nvPr/>
          </p:nvSpPr>
          <p:spPr>
            <a:xfrm>
              <a:off x="7034718" y="3183384"/>
              <a:ext cx="816192" cy="245143"/>
            </a:xfrm>
            <a:custGeom>
              <a:avLst/>
              <a:gdLst/>
              <a:ahLst/>
              <a:cxnLst/>
              <a:rect l="l" t="t" r="r" b="b"/>
              <a:pathLst>
                <a:path w="6113" h="1836" extrusionOk="0">
                  <a:moveTo>
                    <a:pt x="70" y="0"/>
                  </a:moveTo>
                  <a:lnTo>
                    <a:pt x="0" y="18"/>
                  </a:lnTo>
                  <a:cubicBezTo>
                    <a:pt x="463" y="839"/>
                    <a:pt x="1232" y="1458"/>
                    <a:pt x="2140" y="1712"/>
                  </a:cubicBezTo>
                  <a:cubicBezTo>
                    <a:pt x="2445" y="1794"/>
                    <a:pt x="2757" y="1835"/>
                    <a:pt x="3070" y="1835"/>
                  </a:cubicBezTo>
                  <a:cubicBezTo>
                    <a:pt x="3357" y="1835"/>
                    <a:pt x="3646" y="1800"/>
                    <a:pt x="3930" y="1729"/>
                  </a:cubicBezTo>
                  <a:cubicBezTo>
                    <a:pt x="4523" y="1581"/>
                    <a:pt x="5065" y="1275"/>
                    <a:pt x="5493" y="839"/>
                  </a:cubicBezTo>
                  <a:cubicBezTo>
                    <a:pt x="5720" y="594"/>
                    <a:pt x="5929" y="332"/>
                    <a:pt x="6113" y="61"/>
                  </a:cubicBezTo>
                  <a:cubicBezTo>
                    <a:pt x="6086" y="44"/>
                    <a:pt x="6051" y="35"/>
                    <a:pt x="6017" y="27"/>
                  </a:cubicBezTo>
                  <a:cubicBezTo>
                    <a:pt x="5886" y="219"/>
                    <a:pt x="5746" y="402"/>
                    <a:pt x="5597" y="577"/>
                  </a:cubicBezTo>
                  <a:cubicBezTo>
                    <a:pt x="5213" y="1039"/>
                    <a:pt x="4707" y="1380"/>
                    <a:pt x="4139" y="1572"/>
                  </a:cubicBezTo>
                  <a:cubicBezTo>
                    <a:pt x="3789" y="1685"/>
                    <a:pt x="3421" y="1742"/>
                    <a:pt x="3056" y="1742"/>
                  </a:cubicBezTo>
                  <a:cubicBezTo>
                    <a:pt x="2830" y="1742"/>
                    <a:pt x="2605" y="1720"/>
                    <a:pt x="2384" y="1677"/>
                  </a:cubicBezTo>
                  <a:cubicBezTo>
                    <a:pt x="1834" y="1563"/>
                    <a:pt x="1328" y="1319"/>
                    <a:pt x="891" y="970"/>
                  </a:cubicBezTo>
                  <a:cubicBezTo>
                    <a:pt x="568" y="699"/>
                    <a:pt x="289" y="367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65;p72">
              <a:extLst>
                <a:ext uri="{FF2B5EF4-FFF2-40B4-BE49-F238E27FC236}">
                  <a16:creationId xmlns:a16="http://schemas.microsoft.com/office/drawing/2014/main" id="{8561499A-F61A-4959-955A-D73BE54048C9}"/>
                </a:ext>
              </a:extLst>
            </p:cNvPr>
            <p:cNvSpPr/>
            <p:nvPr/>
          </p:nvSpPr>
          <p:spPr>
            <a:xfrm>
              <a:off x="7119768" y="3143729"/>
              <a:ext cx="654236" cy="197476"/>
            </a:xfrm>
            <a:custGeom>
              <a:avLst/>
              <a:gdLst/>
              <a:ahLst/>
              <a:cxnLst/>
              <a:rect l="l" t="t" r="r" b="b"/>
              <a:pathLst>
                <a:path w="4900" h="1479" extrusionOk="0">
                  <a:moveTo>
                    <a:pt x="2241" y="0"/>
                  </a:moveTo>
                  <a:cubicBezTo>
                    <a:pt x="1957" y="0"/>
                    <a:pt x="1673" y="9"/>
                    <a:pt x="1389" y="27"/>
                  </a:cubicBezTo>
                  <a:lnTo>
                    <a:pt x="1319" y="35"/>
                  </a:lnTo>
                  <a:cubicBezTo>
                    <a:pt x="874" y="70"/>
                    <a:pt x="437" y="114"/>
                    <a:pt x="1" y="193"/>
                  </a:cubicBezTo>
                  <a:cubicBezTo>
                    <a:pt x="568" y="760"/>
                    <a:pt x="1171" y="1380"/>
                    <a:pt x="2018" y="1467"/>
                  </a:cubicBezTo>
                  <a:cubicBezTo>
                    <a:pt x="2109" y="1475"/>
                    <a:pt x="2201" y="1479"/>
                    <a:pt x="2292" y="1479"/>
                  </a:cubicBezTo>
                  <a:cubicBezTo>
                    <a:pt x="3035" y="1479"/>
                    <a:pt x="3758" y="1228"/>
                    <a:pt x="4349" y="769"/>
                  </a:cubicBezTo>
                  <a:cubicBezTo>
                    <a:pt x="4506" y="638"/>
                    <a:pt x="4655" y="498"/>
                    <a:pt x="4794" y="341"/>
                  </a:cubicBezTo>
                  <a:cubicBezTo>
                    <a:pt x="4829" y="306"/>
                    <a:pt x="4864" y="262"/>
                    <a:pt x="4899" y="227"/>
                  </a:cubicBezTo>
                  <a:cubicBezTo>
                    <a:pt x="4760" y="201"/>
                    <a:pt x="4620" y="184"/>
                    <a:pt x="4480" y="166"/>
                  </a:cubicBezTo>
                  <a:lnTo>
                    <a:pt x="4402" y="149"/>
                  </a:lnTo>
                  <a:cubicBezTo>
                    <a:pt x="3974" y="88"/>
                    <a:pt x="3528" y="53"/>
                    <a:pt x="3092" y="27"/>
                  </a:cubicBezTo>
                  <a:cubicBezTo>
                    <a:pt x="2808" y="9"/>
                    <a:pt x="2524" y="0"/>
                    <a:pt x="2241" y="0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66;p72">
              <a:extLst>
                <a:ext uri="{FF2B5EF4-FFF2-40B4-BE49-F238E27FC236}">
                  <a16:creationId xmlns:a16="http://schemas.microsoft.com/office/drawing/2014/main" id="{1E3E12BA-3486-4EFF-8CB7-ED71D8EEF433}"/>
                </a:ext>
              </a:extLst>
            </p:cNvPr>
            <p:cNvSpPr/>
            <p:nvPr/>
          </p:nvSpPr>
          <p:spPr>
            <a:xfrm>
              <a:off x="6497311" y="1581424"/>
              <a:ext cx="1887537" cy="1558980"/>
            </a:xfrm>
            <a:custGeom>
              <a:avLst/>
              <a:gdLst/>
              <a:ahLst/>
              <a:cxnLst/>
              <a:rect l="l" t="t" r="r" b="b"/>
              <a:pathLst>
                <a:path w="14137" h="11676" extrusionOk="0">
                  <a:moveTo>
                    <a:pt x="6908" y="1"/>
                  </a:moveTo>
                  <a:cubicBezTo>
                    <a:pt x="6799" y="1"/>
                    <a:pt x="6691" y="7"/>
                    <a:pt x="6584" y="19"/>
                  </a:cubicBezTo>
                  <a:cubicBezTo>
                    <a:pt x="6217" y="45"/>
                    <a:pt x="5859" y="123"/>
                    <a:pt x="5510" y="237"/>
                  </a:cubicBezTo>
                  <a:cubicBezTo>
                    <a:pt x="4602" y="534"/>
                    <a:pt x="3798" y="1093"/>
                    <a:pt x="3213" y="1843"/>
                  </a:cubicBezTo>
                  <a:cubicBezTo>
                    <a:pt x="2943" y="2193"/>
                    <a:pt x="2716" y="2594"/>
                    <a:pt x="2707" y="3031"/>
                  </a:cubicBezTo>
                  <a:cubicBezTo>
                    <a:pt x="2698" y="3310"/>
                    <a:pt x="2777" y="3590"/>
                    <a:pt x="2786" y="3869"/>
                  </a:cubicBezTo>
                  <a:cubicBezTo>
                    <a:pt x="2786" y="4149"/>
                    <a:pt x="2672" y="4472"/>
                    <a:pt x="2419" y="4576"/>
                  </a:cubicBezTo>
                  <a:cubicBezTo>
                    <a:pt x="2244" y="4655"/>
                    <a:pt x="2026" y="4620"/>
                    <a:pt x="1869" y="4725"/>
                  </a:cubicBezTo>
                  <a:cubicBezTo>
                    <a:pt x="1703" y="4838"/>
                    <a:pt x="1624" y="5039"/>
                    <a:pt x="1659" y="5240"/>
                  </a:cubicBezTo>
                  <a:cubicBezTo>
                    <a:pt x="1694" y="5432"/>
                    <a:pt x="1773" y="5616"/>
                    <a:pt x="1877" y="5781"/>
                  </a:cubicBezTo>
                  <a:cubicBezTo>
                    <a:pt x="1794" y="5765"/>
                    <a:pt x="1710" y="5757"/>
                    <a:pt x="1626" y="5757"/>
                  </a:cubicBezTo>
                  <a:cubicBezTo>
                    <a:pt x="961" y="5757"/>
                    <a:pt x="305" y="6257"/>
                    <a:pt x="157" y="6917"/>
                  </a:cubicBezTo>
                  <a:cubicBezTo>
                    <a:pt x="0" y="7659"/>
                    <a:pt x="480" y="8479"/>
                    <a:pt x="1196" y="8724"/>
                  </a:cubicBezTo>
                  <a:cubicBezTo>
                    <a:pt x="830" y="8768"/>
                    <a:pt x="533" y="9117"/>
                    <a:pt x="489" y="9492"/>
                  </a:cubicBezTo>
                  <a:cubicBezTo>
                    <a:pt x="463" y="9877"/>
                    <a:pt x="611" y="10252"/>
                    <a:pt x="891" y="10514"/>
                  </a:cubicBezTo>
                  <a:cubicBezTo>
                    <a:pt x="1170" y="10767"/>
                    <a:pt x="1502" y="10959"/>
                    <a:pt x="1860" y="11073"/>
                  </a:cubicBezTo>
                  <a:cubicBezTo>
                    <a:pt x="2079" y="11148"/>
                    <a:pt x="2312" y="11206"/>
                    <a:pt x="2537" y="11206"/>
                  </a:cubicBezTo>
                  <a:cubicBezTo>
                    <a:pt x="2680" y="11206"/>
                    <a:pt x="2819" y="11183"/>
                    <a:pt x="2951" y="11125"/>
                  </a:cubicBezTo>
                  <a:cubicBezTo>
                    <a:pt x="3161" y="11012"/>
                    <a:pt x="3344" y="10872"/>
                    <a:pt x="3502" y="10697"/>
                  </a:cubicBezTo>
                  <a:cubicBezTo>
                    <a:pt x="3589" y="10802"/>
                    <a:pt x="3694" y="10889"/>
                    <a:pt x="3807" y="10968"/>
                  </a:cubicBezTo>
                  <a:cubicBezTo>
                    <a:pt x="4413" y="11430"/>
                    <a:pt x="5157" y="11675"/>
                    <a:pt x="5913" y="11675"/>
                  </a:cubicBezTo>
                  <a:cubicBezTo>
                    <a:pt x="6029" y="11675"/>
                    <a:pt x="6145" y="11669"/>
                    <a:pt x="6261" y="11658"/>
                  </a:cubicBezTo>
                  <a:cubicBezTo>
                    <a:pt x="6689" y="11614"/>
                    <a:pt x="7134" y="11466"/>
                    <a:pt x="7387" y="11125"/>
                  </a:cubicBezTo>
                  <a:cubicBezTo>
                    <a:pt x="7773" y="11315"/>
                    <a:pt x="8188" y="11408"/>
                    <a:pt x="8600" y="11408"/>
                  </a:cubicBezTo>
                  <a:cubicBezTo>
                    <a:pt x="9231" y="11408"/>
                    <a:pt x="9854" y="11190"/>
                    <a:pt x="10356" y="10767"/>
                  </a:cubicBezTo>
                  <a:cubicBezTo>
                    <a:pt x="10469" y="10671"/>
                    <a:pt x="10565" y="10575"/>
                    <a:pt x="10679" y="10479"/>
                  </a:cubicBezTo>
                  <a:cubicBezTo>
                    <a:pt x="10932" y="10680"/>
                    <a:pt x="11142" y="10951"/>
                    <a:pt x="11439" y="11090"/>
                  </a:cubicBezTo>
                  <a:cubicBezTo>
                    <a:pt x="11601" y="11163"/>
                    <a:pt x="11777" y="11191"/>
                    <a:pt x="11956" y="11191"/>
                  </a:cubicBezTo>
                  <a:cubicBezTo>
                    <a:pt x="12162" y="11191"/>
                    <a:pt x="12373" y="11154"/>
                    <a:pt x="12574" y="11108"/>
                  </a:cubicBezTo>
                  <a:cubicBezTo>
                    <a:pt x="13159" y="10968"/>
                    <a:pt x="13787" y="10697"/>
                    <a:pt x="14014" y="10138"/>
                  </a:cubicBezTo>
                  <a:cubicBezTo>
                    <a:pt x="14110" y="9885"/>
                    <a:pt x="14137" y="9615"/>
                    <a:pt x="14084" y="9353"/>
                  </a:cubicBezTo>
                  <a:cubicBezTo>
                    <a:pt x="13979" y="8706"/>
                    <a:pt x="13508" y="8087"/>
                    <a:pt x="12871" y="7964"/>
                  </a:cubicBezTo>
                  <a:cubicBezTo>
                    <a:pt x="13246" y="7903"/>
                    <a:pt x="13499" y="7493"/>
                    <a:pt x="13456" y="7109"/>
                  </a:cubicBezTo>
                  <a:cubicBezTo>
                    <a:pt x="13421" y="6724"/>
                    <a:pt x="13159" y="6401"/>
                    <a:pt x="12844" y="6183"/>
                  </a:cubicBezTo>
                  <a:cubicBezTo>
                    <a:pt x="12609" y="6017"/>
                    <a:pt x="12312" y="5869"/>
                    <a:pt x="12224" y="5589"/>
                  </a:cubicBezTo>
                  <a:cubicBezTo>
                    <a:pt x="12155" y="5354"/>
                    <a:pt x="12251" y="5109"/>
                    <a:pt x="12286" y="4865"/>
                  </a:cubicBezTo>
                  <a:cubicBezTo>
                    <a:pt x="12329" y="4515"/>
                    <a:pt x="12233" y="4166"/>
                    <a:pt x="12111" y="3834"/>
                  </a:cubicBezTo>
                  <a:cubicBezTo>
                    <a:pt x="11735" y="2839"/>
                    <a:pt x="11142" y="1939"/>
                    <a:pt x="10373" y="1206"/>
                  </a:cubicBezTo>
                  <a:cubicBezTo>
                    <a:pt x="10373" y="1180"/>
                    <a:pt x="10338" y="1136"/>
                    <a:pt x="10277" y="1084"/>
                  </a:cubicBezTo>
                  <a:cubicBezTo>
                    <a:pt x="10146" y="996"/>
                    <a:pt x="10015" y="909"/>
                    <a:pt x="9867" y="831"/>
                  </a:cubicBezTo>
                  <a:cubicBezTo>
                    <a:pt x="9691" y="759"/>
                    <a:pt x="9501" y="716"/>
                    <a:pt x="9309" y="716"/>
                  </a:cubicBezTo>
                  <a:cubicBezTo>
                    <a:pt x="9291" y="716"/>
                    <a:pt x="9273" y="716"/>
                    <a:pt x="9256" y="717"/>
                  </a:cubicBezTo>
                  <a:cubicBezTo>
                    <a:pt x="9212" y="717"/>
                    <a:pt x="9168" y="726"/>
                    <a:pt x="9125" y="726"/>
                  </a:cubicBezTo>
                  <a:cubicBezTo>
                    <a:pt x="9072" y="726"/>
                    <a:pt x="9029" y="735"/>
                    <a:pt x="8985" y="743"/>
                  </a:cubicBezTo>
                  <a:cubicBezTo>
                    <a:pt x="8852" y="759"/>
                    <a:pt x="8776" y="781"/>
                    <a:pt x="8714" y="781"/>
                  </a:cubicBezTo>
                  <a:cubicBezTo>
                    <a:pt x="8638" y="781"/>
                    <a:pt x="8585" y="747"/>
                    <a:pt x="8479" y="621"/>
                  </a:cubicBezTo>
                  <a:cubicBezTo>
                    <a:pt x="8400" y="525"/>
                    <a:pt x="8313" y="438"/>
                    <a:pt x="8208" y="368"/>
                  </a:cubicBezTo>
                  <a:cubicBezTo>
                    <a:pt x="8068" y="272"/>
                    <a:pt x="7911" y="193"/>
                    <a:pt x="7754" y="132"/>
                  </a:cubicBezTo>
                  <a:cubicBezTo>
                    <a:pt x="7481" y="43"/>
                    <a:pt x="7195" y="1"/>
                    <a:pt x="69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67;p72">
              <a:extLst>
                <a:ext uri="{FF2B5EF4-FFF2-40B4-BE49-F238E27FC236}">
                  <a16:creationId xmlns:a16="http://schemas.microsoft.com/office/drawing/2014/main" id="{75865BAB-8ED5-44C5-AC0F-0DC87FCFE2AF}"/>
                </a:ext>
              </a:extLst>
            </p:cNvPr>
            <p:cNvSpPr/>
            <p:nvPr/>
          </p:nvSpPr>
          <p:spPr>
            <a:xfrm>
              <a:off x="6947264" y="2156089"/>
              <a:ext cx="1041169" cy="984176"/>
            </a:xfrm>
            <a:custGeom>
              <a:avLst/>
              <a:gdLst/>
              <a:ahLst/>
              <a:cxnLst/>
              <a:rect l="l" t="t" r="r" b="b"/>
              <a:pathLst>
                <a:path w="7798" h="7371" extrusionOk="0">
                  <a:moveTo>
                    <a:pt x="5816" y="1"/>
                  </a:moveTo>
                  <a:cubicBezTo>
                    <a:pt x="5723" y="1"/>
                    <a:pt x="5629" y="10"/>
                    <a:pt x="5536" y="28"/>
                  </a:cubicBezTo>
                  <a:cubicBezTo>
                    <a:pt x="5274" y="98"/>
                    <a:pt x="5030" y="220"/>
                    <a:pt x="4812" y="386"/>
                  </a:cubicBezTo>
                  <a:cubicBezTo>
                    <a:pt x="4558" y="578"/>
                    <a:pt x="4305" y="788"/>
                    <a:pt x="4043" y="962"/>
                  </a:cubicBezTo>
                  <a:cubicBezTo>
                    <a:pt x="3729" y="1181"/>
                    <a:pt x="3388" y="1355"/>
                    <a:pt x="3039" y="1504"/>
                  </a:cubicBezTo>
                  <a:cubicBezTo>
                    <a:pt x="2690" y="1643"/>
                    <a:pt x="2332" y="1748"/>
                    <a:pt x="1965" y="1818"/>
                  </a:cubicBezTo>
                  <a:cubicBezTo>
                    <a:pt x="1625" y="1870"/>
                    <a:pt x="1249" y="1914"/>
                    <a:pt x="961" y="2124"/>
                  </a:cubicBezTo>
                  <a:cubicBezTo>
                    <a:pt x="472" y="2490"/>
                    <a:pt x="193" y="3119"/>
                    <a:pt x="70" y="3704"/>
                  </a:cubicBezTo>
                  <a:cubicBezTo>
                    <a:pt x="1" y="4027"/>
                    <a:pt x="9" y="4359"/>
                    <a:pt x="79" y="4682"/>
                  </a:cubicBezTo>
                  <a:cubicBezTo>
                    <a:pt x="175" y="5022"/>
                    <a:pt x="315" y="5346"/>
                    <a:pt x="498" y="5651"/>
                  </a:cubicBezTo>
                  <a:cubicBezTo>
                    <a:pt x="795" y="6201"/>
                    <a:pt x="1022" y="6821"/>
                    <a:pt x="1511" y="7223"/>
                  </a:cubicBezTo>
                  <a:cubicBezTo>
                    <a:pt x="1845" y="7321"/>
                    <a:pt x="2194" y="7370"/>
                    <a:pt x="2543" y="7370"/>
                  </a:cubicBezTo>
                  <a:cubicBezTo>
                    <a:pt x="2659" y="7370"/>
                    <a:pt x="2775" y="7365"/>
                    <a:pt x="2891" y="7354"/>
                  </a:cubicBezTo>
                  <a:cubicBezTo>
                    <a:pt x="3319" y="7310"/>
                    <a:pt x="3764" y="7162"/>
                    <a:pt x="4017" y="6821"/>
                  </a:cubicBezTo>
                  <a:cubicBezTo>
                    <a:pt x="4402" y="7008"/>
                    <a:pt x="4818" y="7101"/>
                    <a:pt x="5231" y="7101"/>
                  </a:cubicBezTo>
                  <a:cubicBezTo>
                    <a:pt x="5783" y="7101"/>
                    <a:pt x="6330" y="6936"/>
                    <a:pt x="6794" y="6612"/>
                  </a:cubicBezTo>
                  <a:cubicBezTo>
                    <a:pt x="6907" y="6428"/>
                    <a:pt x="7003" y="6245"/>
                    <a:pt x="7091" y="6062"/>
                  </a:cubicBezTo>
                  <a:cubicBezTo>
                    <a:pt x="7431" y="5363"/>
                    <a:pt x="7719" y="4603"/>
                    <a:pt x="7772" y="3835"/>
                  </a:cubicBezTo>
                  <a:cubicBezTo>
                    <a:pt x="7798" y="3049"/>
                    <a:pt x="7684" y="2263"/>
                    <a:pt x="7440" y="1512"/>
                  </a:cubicBezTo>
                  <a:cubicBezTo>
                    <a:pt x="7274" y="962"/>
                    <a:pt x="7003" y="403"/>
                    <a:pt x="6462" y="150"/>
                  </a:cubicBezTo>
                  <a:cubicBezTo>
                    <a:pt x="6259" y="52"/>
                    <a:pt x="6039" y="1"/>
                    <a:pt x="581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68;p72">
              <a:extLst>
                <a:ext uri="{FF2B5EF4-FFF2-40B4-BE49-F238E27FC236}">
                  <a16:creationId xmlns:a16="http://schemas.microsoft.com/office/drawing/2014/main" id="{03BB6F22-BAC0-4B19-9F62-E83E73DD271A}"/>
                </a:ext>
              </a:extLst>
            </p:cNvPr>
            <p:cNvSpPr/>
            <p:nvPr/>
          </p:nvSpPr>
          <p:spPr>
            <a:xfrm>
              <a:off x="7298148" y="2937309"/>
              <a:ext cx="342873" cy="319647"/>
            </a:xfrm>
            <a:custGeom>
              <a:avLst/>
              <a:gdLst/>
              <a:ahLst/>
              <a:cxnLst/>
              <a:rect l="l" t="t" r="r" b="b"/>
              <a:pathLst>
                <a:path w="2568" h="2394" extrusionOk="0">
                  <a:moveTo>
                    <a:pt x="1" y="1"/>
                  </a:moveTo>
                  <a:lnTo>
                    <a:pt x="1" y="1808"/>
                  </a:lnTo>
                  <a:cubicBezTo>
                    <a:pt x="1" y="1878"/>
                    <a:pt x="27" y="1939"/>
                    <a:pt x="62" y="1992"/>
                  </a:cubicBezTo>
                  <a:cubicBezTo>
                    <a:pt x="184" y="2131"/>
                    <a:pt x="507" y="2393"/>
                    <a:pt x="1284" y="2393"/>
                  </a:cubicBezTo>
                  <a:cubicBezTo>
                    <a:pt x="2061" y="2393"/>
                    <a:pt x="2385" y="2131"/>
                    <a:pt x="2507" y="1992"/>
                  </a:cubicBezTo>
                  <a:cubicBezTo>
                    <a:pt x="2550" y="1939"/>
                    <a:pt x="2568" y="1878"/>
                    <a:pt x="2568" y="1808"/>
                  </a:cubicBezTo>
                  <a:lnTo>
                    <a:pt x="2568" y="1"/>
                  </a:ln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69;p72">
              <a:extLst>
                <a:ext uri="{FF2B5EF4-FFF2-40B4-BE49-F238E27FC236}">
                  <a16:creationId xmlns:a16="http://schemas.microsoft.com/office/drawing/2014/main" id="{02EDCF32-4F3C-4AE2-8269-522F59B7EEF1}"/>
                </a:ext>
              </a:extLst>
            </p:cNvPr>
            <p:cNvSpPr/>
            <p:nvPr/>
          </p:nvSpPr>
          <p:spPr>
            <a:xfrm>
              <a:off x="7836756" y="2320985"/>
              <a:ext cx="246874" cy="327925"/>
            </a:xfrm>
            <a:custGeom>
              <a:avLst/>
              <a:gdLst/>
              <a:ahLst/>
              <a:cxnLst/>
              <a:rect l="l" t="t" r="r" b="b"/>
              <a:pathLst>
                <a:path w="1849" h="2456" extrusionOk="0">
                  <a:moveTo>
                    <a:pt x="936" y="1"/>
                  </a:moveTo>
                  <a:cubicBezTo>
                    <a:pt x="537" y="1"/>
                    <a:pt x="298" y="574"/>
                    <a:pt x="298" y="574"/>
                  </a:cubicBezTo>
                  <a:cubicBezTo>
                    <a:pt x="140" y="1028"/>
                    <a:pt x="1" y="2067"/>
                    <a:pt x="341" y="2347"/>
                  </a:cubicBezTo>
                  <a:cubicBezTo>
                    <a:pt x="430" y="2422"/>
                    <a:pt x="521" y="2456"/>
                    <a:pt x="610" y="2456"/>
                  </a:cubicBezTo>
                  <a:cubicBezTo>
                    <a:pt x="1264" y="2456"/>
                    <a:pt x="1848" y="640"/>
                    <a:pt x="1311" y="164"/>
                  </a:cubicBezTo>
                  <a:cubicBezTo>
                    <a:pt x="1174" y="47"/>
                    <a:pt x="1048" y="1"/>
                    <a:pt x="936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70;p72">
              <a:extLst>
                <a:ext uri="{FF2B5EF4-FFF2-40B4-BE49-F238E27FC236}">
                  <a16:creationId xmlns:a16="http://schemas.microsoft.com/office/drawing/2014/main" id="{F707307A-895C-497F-BA15-937A924D36AA}"/>
                </a:ext>
              </a:extLst>
            </p:cNvPr>
            <p:cNvSpPr/>
            <p:nvPr/>
          </p:nvSpPr>
          <p:spPr>
            <a:xfrm>
              <a:off x="7920739" y="2394154"/>
              <a:ext cx="88789" cy="151679"/>
            </a:xfrm>
            <a:custGeom>
              <a:avLst/>
              <a:gdLst/>
              <a:ahLst/>
              <a:cxnLst/>
              <a:rect l="l" t="t" r="r" b="b"/>
              <a:pathLst>
                <a:path w="665" h="1136" extrusionOk="0">
                  <a:moveTo>
                    <a:pt x="446" y="1"/>
                  </a:moveTo>
                  <a:cubicBezTo>
                    <a:pt x="378" y="1"/>
                    <a:pt x="312" y="51"/>
                    <a:pt x="262" y="122"/>
                  </a:cubicBezTo>
                  <a:cubicBezTo>
                    <a:pt x="166" y="244"/>
                    <a:pt x="105" y="384"/>
                    <a:pt x="70" y="541"/>
                  </a:cubicBezTo>
                  <a:cubicBezTo>
                    <a:pt x="44" y="629"/>
                    <a:pt x="35" y="725"/>
                    <a:pt x="27" y="821"/>
                  </a:cubicBezTo>
                  <a:cubicBezTo>
                    <a:pt x="9" y="917"/>
                    <a:pt x="0" y="1013"/>
                    <a:pt x="18" y="1109"/>
                  </a:cubicBezTo>
                  <a:cubicBezTo>
                    <a:pt x="18" y="1126"/>
                    <a:pt x="27" y="1135"/>
                    <a:pt x="36" y="1135"/>
                  </a:cubicBezTo>
                  <a:cubicBezTo>
                    <a:pt x="46" y="1135"/>
                    <a:pt x="57" y="1126"/>
                    <a:pt x="62" y="1109"/>
                  </a:cubicBezTo>
                  <a:cubicBezTo>
                    <a:pt x="79" y="1039"/>
                    <a:pt x="97" y="960"/>
                    <a:pt x="97" y="882"/>
                  </a:cubicBezTo>
                  <a:cubicBezTo>
                    <a:pt x="105" y="812"/>
                    <a:pt x="114" y="733"/>
                    <a:pt x="131" y="655"/>
                  </a:cubicBezTo>
                  <a:cubicBezTo>
                    <a:pt x="149" y="524"/>
                    <a:pt x="193" y="393"/>
                    <a:pt x="254" y="279"/>
                  </a:cubicBezTo>
                  <a:cubicBezTo>
                    <a:pt x="280" y="236"/>
                    <a:pt x="306" y="192"/>
                    <a:pt x="341" y="148"/>
                  </a:cubicBezTo>
                  <a:cubicBezTo>
                    <a:pt x="437" y="393"/>
                    <a:pt x="455" y="655"/>
                    <a:pt x="393" y="908"/>
                  </a:cubicBezTo>
                  <a:cubicBezTo>
                    <a:pt x="387" y="914"/>
                    <a:pt x="398" y="924"/>
                    <a:pt x="408" y="924"/>
                  </a:cubicBezTo>
                  <a:cubicBezTo>
                    <a:pt x="412" y="924"/>
                    <a:pt x="417" y="922"/>
                    <a:pt x="420" y="917"/>
                  </a:cubicBezTo>
                  <a:cubicBezTo>
                    <a:pt x="507" y="655"/>
                    <a:pt x="498" y="375"/>
                    <a:pt x="376" y="122"/>
                  </a:cubicBezTo>
                  <a:cubicBezTo>
                    <a:pt x="393" y="100"/>
                    <a:pt x="420" y="90"/>
                    <a:pt x="447" y="90"/>
                  </a:cubicBezTo>
                  <a:cubicBezTo>
                    <a:pt x="474" y="90"/>
                    <a:pt x="503" y="100"/>
                    <a:pt x="524" y="122"/>
                  </a:cubicBezTo>
                  <a:cubicBezTo>
                    <a:pt x="612" y="218"/>
                    <a:pt x="603" y="384"/>
                    <a:pt x="594" y="524"/>
                  </a:cubicBezTo>
                  <a:cubicBezTo>
                    <a:pt x="594" y="528"/>
                    <a:pt x="601" y="530"/>
                    <a:pt x="607" y="530"/>
                  </a:cubicBezTo>
                  <a:cubicBezTo>
                    <a:pt x="614" y="530"/>
                    <a:pt x="620" y="528"/>
                    <a:pt x="620" y="524"/>
                  </a:cubicBezTo>
                  <a:cubicBezTo>
                    <a:pt x="647" y="367"/>
                    <a:pt x="664" y="175"/>
                    <a:pt x="568" y="61"/>
                  </a:cubicBezTo>
                  <a:cubicBezTo>
                    <a:pt x="529" y="19"/>
                    <a:pt x="487" y="1"/>
                    <a:pt x="446" y="1"/>
                  </a:cubicBezTo>
                  <a:close/>
                </a:path>
              </a:pathLst>
            </a:custGeom>
            <a:solidFill>
              <a:srgbClr val="D5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71;p72">
              <a:extLst>
                <a:ext uri="{FF2B5EF4-FFF2-40B4-BE49-F238E27FC236}">
                  <a16:creationId xmlns:a16="http://schemas.microsoft.com/office/drawing/2014/main" id="{28F7EEC6-E198-42E1-9BA3-D969FE57ECC8}"/>
                </a:ext>
              </a:extLst>
            </p:cNvPr>
            <p:cNvSpPr/>
            <p:nvPr/>
          </p:nvSpPr>
          <p:spPr>
            <a:xfrm>
              <a:off x="6823360" y="2320985"/>
              <a:ext cx="309360" cy="327925"/>
            </a:xfrm>
            <a:custGeom>
              <a:avLst/>
              <a:gdLst/>
              <a:ahLst/>
              <a:cxnLst/>
              <a:rect l="l" t="t" r="r" b="b"/>
              <a:pathLst>
                <a:path w="2317" h="2456" extrusionOk="0">
                  <a:moveTo>
                    <a:pt x="1150" y="1"/>
                  </a:moveTo>
                  <a:cubicBezTo>
                    <a:pt x="1009" y="1"/>
                    <a:pt x="853" y="47"/>
                    <a:pt x="684" y="164"/>
                  </a:cubicBezTo>
                  <a:cubicBezTo>
                    <a:pt x="0" y="640"/>
                    <a:pt x="737" y="2456"/>
                    <a:pt x="1560" y="2456"/>
                  </a:cubicBezTo>
                  <a:cubicBezTo>
                    <a:pt x="1672" y="2456"/>
                    <a:pt x="1786" y="2422"/>
                    <a:pt x="1898" y="2347"/>
                  </a:cubicBezTo>
                  <a:cubicBezTo>
                    <a:pt x="2317" y="2067"/>
                    <a:pt x="2151" y="1028"/>
                    <a:pt x="1950" y="574"/>
                  </a:cubicBezTo>
                  <a:cubicBezTo>
                    <a:pt x="1950" y="574"/>
                    <a:pt x="1648" y="1"/>
                    <a:pt x="1150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72;p72">
              <a:extLst>
                <a:ext uri="{FF2B5EF4-FFF2-40B4-BE49-F238E27FC236}">
                  <a16:creationId xmlns:a16="http://schemas.microsoft.com/office/drawing/2014/main" id="{A845643D-F27B-4FD9-BE27-7B3B7FD7B3AE}"/>
                </a:ext>
              </a:extLst>
            </p:cNvPr>
            <p:cNvSpPr/>
            <p:nvPr/>
          </p:nvSpPr>
          <p:spPr>
            <a:xfrm>
              <a:off x="6915754" y="2394154"/>
              <a:ext cx="110953" cy="151679"/>
            </a:xfrm>
            <a:custGeom>
              <a:avLst/>
              <a:gdLst/>
              <a:ahLst/>
              <a:cxnLst/>
              <a:rect l="l" t="t" r="r" b="b"/>
              <a:pathLst>
                <a:path w="831" h="1136" extrusionOk="0">
                  <a:moveTo>
                    <a:pt x="277" y="1"/>
                  </a:moveTo>
                  <a:cubicBezTo>
                    <a:pt x="227" y="1"/>
                    <a:pt x="178" y="19"/>
                    <a:pt x="132" y="61"/>
                  </a:cubicBezTo>
                  <a:cubicBezTo>
                    <a:pt x="1" y="175"/>
                    <a:pt x="27" y="367"/>
                    <a:pt x="71" y="524"/>
                  </a:cubicBezTo>
                  <a:cubicBezTo>
                    <a:pt x="71" y="528"/>
                    <a:pt x="75" y="530"/>
                    <a:pt x="81" y="530"/>
                  </a:cubicBezTo>
                  <a:cubicBezTo>
                    <a:pt x="86" y="530"/>
                    <a:pt x="93" y="528"/>
                    <a:pt x="97" y="524"/>
                  </a:cubicBezTo>
                  <a:cubicBezTo>
                    <a:pt x="79" y="384"/>
                    <a:pt x="71" y="218"/>
                    <a:pt x="193" y="122"/>
                  </a:cubicBezTo>
                  <a:cubicBezTo>
                    <a:pt x="219" y="100"/>
                    <a:pt x="250" y="90"/>
                    <a:pt x="281" y="90"/>
                  </a:cubicBezTo>
                  <a:cubicBezTo>
                    <a:pt x="313" y="90"/>
                    <a:pt x="346" y="100"/>
                    <a:pt x="376" y="122"/>
                  </a:cubicBezTo>
                  <a:cubicBezTo>
                    <a:pt x="219" y="367"/>
                    <a:pt x="202" y="664"/>
                    <a:pt x="324" y="917"/>
                  </a:cubicBezTo>
                  <a:cubicBezTo>
                    <a:pt x="324" y="922"/>
                    <a:pt x="327" y="924"/>
                    <a:pt x="332" y="924"/>
                  </a:cubicBezTo>
                  <a:cubicBezTo>
                    <a:pt x="341" y="924"/>
                    <a:pt x="356" y="914"/>
                    <a:pt x="350" y="908"/>
                  </a:cubicBezTo>
                  <a:cubicBezTo>
                    <a:pt x="272" y="655"/>
                    <a:pt x="298" y="384"/>
                    <a:pt x="411" y="148"/>
                  </a:cubicBezTo>
                  <a:cubicBezTo>
                    <a:pt x="455" y="192"/>
                    <a:pt x="490" y="236"/>
                    <a:pt x="525" y="279"/>
                  </a:cubicBezTo>
                  <a:cubicBezTo>
                    <a:pt x="595" y="393"/>
                    <a:pt x="647" y="524"/>
                    <a:pt x="682" y="655"/>
                  </a:cubicBezTo>
                  <a:cubicBezTo>
                    <a:pt x="699" y="733"/>
                    <a:pt x="708" y="812"/>
                    <a:pt x="717" y="882"/>
                  </a:cubicBezTo>
                  <a:cubicBezTo>
                    <a:pt x="726" y="960"/>
                    <a:pt x="734" y="1039"/>
                    <a:pt x="760" y="1109"/>
                  </a:cubicBezTo>
                  <a:cubicBezTo>
                    <a:pt x="765" y="1126"/>
                    <a:pt x="778" y="1135"/>
                    <a:pt x="791" y="1135"/>
                  </a:cubicBezTo>
                  <a:cubicBezTo>
                    <a:pt x="804" y="1135"/>
                    <a:pt x="817" y="1126"/>
                    <a:pt x="822" y="1109"/>
                  </a:cubicBezTo>
                  <a:cubicBezTo>
                    <a:pt x="830" y="1013"/>
                    <a:pt x="830" y="917"/>
                    <a:pt x="813" y="821"/>
                  </a:cubicBezTo>
                  <a:cubicBezTo>
                    <a:pt x="795" y="725"/>
                    <a:pt x="778" y="629"/>
                    <a:pt x="752" y="541"/>
                  </a:cubicBezTo>
                  <a:cubicBezTo>
                    <a:pt x="708" y="384"/>
                    <a:pt x="630" y="236"/>
                    <a:pt x="516" y="122"/>
                  </a:cubicBezTo>
                  <a:cubicBezTo>
                    <a:pt x="445" y="51"/>
                    <a:pt x="360" y="1"/>
                    <a:pt x="277" y="1"/>
                  </a:cubicBezTo>
                  <a:close/>
                </a:path>
              </a:pathLst>
            </a:custGeom>
            <a:solidFill>
              <a:srgbClr val="D5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73;p72">
              <a:extLst>
                <a:ext uri="{FF2B5EF4-FFF2-40B4-BE49-F238E27FC236}">
                  <a16:creationId xmlns:a16="http://schemas.microsoft.com/office/drawing/2014/main" id="{F121F57B-12D8-41D1-86D4-BC98EA63A8FF}"/>
                </a:ext>
              </a:extLst>
            </p:cNvPr>
            <p:cNvSpPr/>
            <p:nvPr/>
          </p:nvSpPr>
          <p:spPr>
            <a:xfrm>
              <a:off x="7000938" y="1814682"/>
              <a:ext cx="937426" cy="1241736"/>
            </a:xfrm>
            <a:custGeom>
              <a:avLst/>
              <a:gdLst/>
              <a:ahLst/>
              <a:cxnLst/>
              <a:rect l="l" t="t" r="r" b="b"/>
              <a:pathLst>
                <a:path w="7021" h="9300" extrusionOk="0">
                  <a:moveTo>
                    <a:pt x="3484" y="0"/>
                  </a:moveTo>
                  <a:cubicBezTo>
                    <a:pt x="1441" y="9"/>
                    <a:pt x="0" y="2463"/>
                    <a:pt x="0" y="4890"/>
                  </a:cubicBezTo>
                  <a:cubicBezTo>
                    <a:pt x="0" y="7326"/>
                    <a:pt x="1432" y="9300"/>
                    <a:pt x="3484" y="9300"/>
                  </a:cubicBezTo>
                  <a:cubicBezTo>
                    <a:pt x="5545" y="9300"/>
                    <a:pt x="7020" y="7326"/>
                    <a:pt x="7020" y="4890"/>
                  </a:cubicBezTo>
                  <a:cubicBezTo>
                    <a:pt x="7020" y="2454"/>
                    <a:pt x="6077" y="0"/>
                    <a:pt x="3484" y="0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74;p72">
              <a:extLst>
                <a:ext uri="{FF2B5EF4-FFF2-40B4-BE49-F238E27FC236}">
                  <a16:creationId xmlns:a16="http://schemas.microsoft.com/office/drawing/2014/main" id="{B26629AD-B199-437F-AA92-74252194AB79}"/>
                </a:ext>
              </a:extLst>
            </p:cNvPr>
            <p:cNvSpPr/>
            <p:nvPr/>
          </p:nvSpPr>
          <p:spPr>
            <a:xfrm>
              <a:off x="7341407" y="2699511"/>
              <a:ext cx="300815" cy="119100"/>
            </a:xfrm>
            <a:custGeom>
              <a:avLst/>
              <a:gdLst/>
              <a:ahLst/>
              <a:cxnLst/>
              <a:rect l="l" t="t" r="r" b="b"/>
              <a:pathLst>
                <a:path w="2253" h="892" extrusionOk="0">
                  <a:moveTo>
                    <a:pt x="283" y="1"/>
                  </a:moveTo>
                  <a:cubicBezTo>
                    <a:pt x="174" y="1"/>
                    <a:pt x="102" y="6"/>
                    <a:pt x="87" y="18"/>
                  </a:cubicBezTo>
                  <a:cubicBezTo>
                    <a:pt x="1" y="96"/>
                    <a:pt x="496" y="892"/>
                    <a:pt x="1115" y="892"/>
                  </a:cubicBezTo>
                  <a:cubicBezTo>
                    <a:pt x="1122" y="892"/>
                    <a:pt x="1128" y="892"/>
                    <a:pt x="1135" y="891"/>
                  </a:cubicBezTo>
                  <a:cubicBezTo>
                    <a:pt x="1755" y="874"/>
                    <a:pt x="2253" y="263"/>
                    <a:pt x="2139" y="114"/>
                  </a:cubicBezTo>
                  <a:cubicBezTo>
                    <a:pt x="2139" y="114"/>
                    <a:pt x="798" y="1"/>
                    <a:pt x="283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75;p72">
              <a:extLst>
                <a:ext uri="{FF2B5EF4-FFF2-40B4-BE49-F238E27FC236}">
                  <a16:creationId xmlns:a16="http://schemas.microsoft.com/office/drawing/2014/main" id="{5A58D4C6-C867-4B64-B65B-60E8B8E22758}"/>
                </a:ext>
              </a:extLst>
            </p:cNvPr>
            <p:cNvSpPr/>
            <p:nvPr/>
          </p:nvSpPr>
          <p:spPr>
            <a:xfrm>
              <a:off x="7377457" y="2744908"/>
              <a:ext cx="173840" cy="73703"/>
            </a:xfrm>
            <a:custGeom>
              <a:avLst/>
              <a:gdLst/>
              <a:ahLst/>
              <a:cxnLst/>
              <a:rect l="l" t="t" r="r" b="b"/>
              <a:pathLst>
                <a:path w="1302" h="552" extrusionOk="0">
                  <a:moveTo>
                    <a:pt x="343" y="1"/>
                  </a:moveTo>
                  <a:cubicBezTo>
                    <a:pt x="226" y="1"/>
                    <a:pt x="110" y="22"/>
                    <a:pt x="1" y="62"/>
                  </a:cubicBezTo>
                  <a:cubicBezTo>
                    <a:pt x="190" y="294"/>
                    <a:pt x="497" y="552"/>
                    <a:pt x="848" y="552"/>
                  </a:cubicBezTo>
                  <a:cubicBezTo>
                    <a:pt x="853" y="552"/>
                    <a:pt x="859" y="551"/>
                    <a:pt x="865" y="551"/>
                  </a:cubicBezTo>
                  <a:cubicBezTo>
                    <a:pt x="1013" y="543"/>
                    <a:pt x="1162" y="508"/>
                    <a:pt x="1302" y="438"/>
                  </a:cubicBezTo>
                  <a:cubicBezTo>
                    <a:pt x="1223" y="316"/>
                    <a:pt x="1109" y="228"/>
                    <a:pt x="978" y="176"/>
                  </a:cubicBezTo>
                  <a:cubicBezTo>
                    <a:pt x="830" y="106"/>
                    <a:pt x="682" y="54"/>
                    <a:pt x="524" y="19"/>
                  </a:cubicBezTo>
                  <a:cubicBezTo>
                    <a:pt x="465" y="7"/>
                    <a:pt x="404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76;p72">
              <a:extLst>
                <a:ext uri="{FF2B5EF4-FFF2-40B4-BE49-F238E27FC236}">
                  <a16:creationId xmlns:a16="http://schemas.microsoft.com/office/drawing/2014/main" id="{FF5AC875-90AA-460F-984C-E432F6E92304}"/>
                </a:ext>
              </a:extLst>
            </p:cNvPr>
            <p:cNvSpPr/>
            <p:nvPr/>
          </p:nvSpPr>
          <p:spPr>
            <a:xfrm>
              <a:off x="6943793" y="1674353"/>
              <a:ext cx="1064535" cy="845849"/>
            </a:xfrm>
            <a:custGeom>
              <a:avLst/>
              <a:gdLst/>
              <a:ahLst/>
              <a:cxnLst/>
              <a:rect l="l" t="t" r="r" b="b"/>
              <a:pathLst>
                <a:path w="7973" h="6335" extrusionOk="0">
                  <a:moveTo>
                    <a:pt x="3851" y="1"/>
                  </a:moveTo>
                  <a:cubicBezTo>
                    <a:pt x="3200" y="1"/>
                    <a:pt x="2547" y="118"/>
                    <a:pt x="1974" y="379"/>
                  </a:cubicBezTo>
                  <a:cubicBezTo>
                    <a:pt x="1668" y="519"/>
                    <a:pt x="1380" y="711"/>
                    <a:pt x="1118" y="947"/>
                  </a:cubicBezTo>
                  <a:cubicBezTo>
                    <a:pt x="550" y="1471"/>
                    <a:pt x="245" y="2178"/>
                    <a:pt x="131" y="2920"/>
                  </a:cubicBezTo>
                  <a:cubicBezTo>
                    <a:pt x="0" y="3749"/>
                    <a:pt x="44" y="4492"/>
                    <a:pt x="376" y="5277"/>
                  </a:cubicBezTo>
                  <a:cubicBezTo>
                    <a:pt x="481" y="5522"/>
                    <a:pt x="498" y="5793"/>
                    <a:pt x="629" y="6037"/>
                  </a:cubicBezTo>
                  <a:cubicBezTo>
                    <a:pt x="652" y="6080"/>
                    <a:pt x="693" y="6100"/>
                    <a:pt x="733" y="6100"/>
                  </a:cubicBezTo>
                  <a:cubicBezTo>
                    <a:pt x="782" y="6100"/>
                    <a:pt x="829" y="6069"/>
                    <a:pt x="839" y="6011"/>
                  </a:cubicBezTo>
                  <a:cubicBezTo>
                    <a:pt x="865" y="5924"/>
                    <a:pt x="882" y="5828"/>
                    <a:pt x="891" y="5723"/>
                  </a:cubicBezTo>
                  <a:cubicBezTo>
                    <a:pt x="908" y="5723"/>
                    <a:pt x="926" y="5714"/>
                    <a:pt x="926" y="5697"/>
                  </a:cubicBezTo>
                  <a:cubicBezTo>
                    <a:pt x="900" y="5347"/>
                    <a:pt x="978" y="5007"/>
                    <a:pt x="1170" y="4710"/>
                  </a:cubicBezTo>
                  <a:cubicBezTo>
                    <a:pt x="1223" y="4631"/>
                    <a:pt x="1284" y="4562"/>
                    <a:pt x="1354" y="4500"/>
                  </a:cubicBezTo>
                  <a:cubicBezTo>
                    <a:pt x="1843" y="4204"/>
                    <a:pt x="2297" y="3863"/>
                    <a:pt x="2725" y="3488"/>
                  </a:cubicBezTo>
                  <a:cubicBezTo>
                    <a:pt x="2978" y="3252"/>
                    <a:pt x="3231" y="3016"/>
                    <a:pt x="3458" y="2754"/>
                  </a:cubicBezTo>
                  <a:cubicBezTo>
                    <a:pt x="3694" y="2501"/>
                    <a:pt x="3938" y="2239"/>
                    <a:pt x="4069" y="1925"/>
                  </a:cubicBezTo>
                  <a:cubicBezTo>
                    <a:pt x="4148" y="2003"/>
                    <a:pt x="4235" y="2082"/>
                    <a:pt x="4323" y="2152"/>
                  </a:cubicBezTo>
                  <a:cubicBezTo>
                    <a:pt x="4593" y="2352"/>
                    <a:pt x="4890" y="2527"/>
                    <a:pt x="5169" y="2719"/>
                  </a:cubicBezTo>
                  <a:cubicBezTo>
                    <a:pt x="5178" y="2719"/>
                    <a:pt x="5178" y="2728"/>
                    <a:pt x="5187" y="2728"/>
                  </a:cubicBezTo>
                  <a:cubicBezTo>
                    <a:pt x="5327" y="2859"/>
                    <a:pt x="5484" y="2972"/>
                    <a:pt x="5641" y="3068"/>
                  </a:cubicBezTo>
                  <a:cubicBezTo>
                    <a:pt x="6060" y="3383"/>
                    <a:pt x="6436" y="3758"/>
                    <a:pt x="6759" y="4177"/>
                  </a:cubicBezTo>
                  <a:cubicBezTo>
                    <a:pt x="6890" y="4343"/>
                    <a:pt x="7003" y="4527"/>
                    <a:pt x="7073" y="4727"/>
                  </a:cubicBezTo>
                  <a:cubicBezTo>
                    <a:pt x="7134" y="4920"/>
                    <a:pt x="7134" y="5129"/>
                    <a:pt x="7073" y="5321"/>
                  </a:cubicBezTo>
                  <a:cubicBezTo>
                    <a:pt x="7073" y="5339"/>
                    <a:pt x="7073" y="5356"/>
                    <a:pt x="7082" y="5365"/>
                  </a:cubicBezTo>
                  <a:cubicBezTo>
                    <a:pt x="7021" y="5644"/>
                    <a:pt x="7012" y="5924"/>
                    <a:pt x="7047" y="6212"/>
                  </a:cubicBezTo>
                  <a:cubicBezTo>
                    <a:pt x="7064" y="6264"/>
                    <a:pt x="7090" y="6334"/>
                    <a:pt x="7160" y="6334"/>
                  </a:cubicBezTo>
                  <a:cubicBezTo>
                    <a:pt x="7221" y="6325"/>
                    <a:pt x="7230" y="6273"/>
                    <a:pt x="7248" y="6221"/>
                  </a:cubicBezTo>
                  <a:cubicBezTo>
                    <a:pt x="7309" y="5993"/>
                    <a:pt x="7344" y="5766"/>
                    <a:pt x="7431" y="5548"/>
                  </a:cubicBezTo>
                  <a:cubicBezTo>
                    <a:pt x="7483" y="5417"/>
                    <a:pt x="7571" y="5295"/>
                    <a:pt x="7675" y="5190"/>
                  </a:cubicBezTo>
                  <a:cubicBezTo>
                    <a:pt x="7710" y="5094"/>
                    <a:pt x="7745" y="4989"/>
                    <a:pt x="7780" y="4885"/>
                  </a:cubicBezTo>
                  <a:cubicBezTo>
                    <a:pt x="7885" y="4588"/>
                    <a:pt x="7946" y="4273"/>
                    <a:pt x="7955" y="3968"/>
                  </a:cubicBezTo>
                  <a:cubicBezTo>
                    <a:pt x="7972" y="3357"/>
                    <a:pt x="7841" y="2754"/>
                    <a:pt x="7597" y="2204"/>
                  </a:cubicBezTo>
                  <a:cubicBezTo>
                    <a:pt x="7440" y="1846"/>
                    <a:pt x="7230" y="1523"/>
                    <a:pt x="6968" y="1226"/>
                  </a:cubicBezTo>
                  <a:cubicBezTo>
                    <a:pt x="6619" y="816"/>
                    <a:pt x="6174" y="501"/>
                    <a:pt x="5676" y="309"/>
                  </a:cubicBezTo>
                  <a:lnTo>
                    <a:pt x="5589" y="274"/>
                  </a:lnTo>
                  <a:cubicBezTo>
                    <a:pt x="5257" y="170"/>
                    <a:pt x="4916" y="91"/>
                    <a:pt x="4567" y="47"/>
                  </a:cubicBezTo>
                  <a:cubicBezTo>
                    <a:pt x="4331" y="17"/>
                    <a:pt x="4091" y="1"/>
                    <a:pt x="38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77;p72">
              <a:extLst>
                <a:ext uri="{FF2B5EF4-FFF2-40B4-BE49-F238E27FC236}">
                  <a16:creationId xmlns:a16="http://schemas.microsoft.com/office/drawing/2014/main" id="{A9945172-C772-4C0E-8087-B32F490BED30}"/>
                </a:ext>
              </a:extLst>
            </p:cNvPr>
            <p:cNvSpPr/>
            <p:nvPr/>
          </p:nvSpPr>
          <p:spPr>
            <a:xfrm>
              <a:off x="7598962" y="1678092"/>
              <a:ext cx="288131" cy="335269"/>
            </a:xfrm>
            <a:custGeom>
              <a:avLst/>
              <a:gdLst/>
              <a:ahLst/>
              <a:cxnLst/>
              <a:rect l="l" t="t" r="r" b="b"/>
              <a:pathLst>
                <a:path w="2158" h="2511" extrusionOk="0">
                  <a:moveTo>
                    <a:pt x="1067" y="0"/>
                  </a:moveTo>
                  <a:cubicBezTo>
                    <a:pt x="1046" y="0"/>
                    <a:pt x="1025" y="1"/>
                    <a:pt x="1005" y="2"/>
                  </a:cubicBezTo>
                  <a:cubicBezTo>
                    <a:pt x="961" y="2"/>
                    <a:pt x="917" y="11"/>
                    <a:pt x="874" y="11"/>
                  </a:cubicBezTo>
                  <a:cubicBezTo>
                    <a:pt x="830" y="89"/>
                    <a:pt x="804" y="185"/>
                    <a:pt x="769" y="272"/>
                  </a:cubicBezTo>
                  <a:cubicBezTo>
                    <a:pt x="725" y="421"/>
                    <a:pt x="673" y="552"/>
                    <a:pt x="603" y="692"/>
                  </a:cubicBezTo>
                  <a:cubicBezTo>
                    <a:pt x="463" y="945"/>
                    <a:pt x="297" y="1181"/>
                    <a:pt x="105" y="1399"/>
                  </a:cubicBezTo>
                  <a:cubicBezTo>
                    <a:pt x="44" y="1443"/>
                    <a:pt x="9" y="1512"/>
                    <a:pt x="1" y="1591"/>
                  </a:cubicBezTo>
                  <a:cubicBezTo>
                    <a:pt x="1" y="1635"/>
                    <a:pt x="18" y="1678"/>
                    <a:pt x="44" y="1722"/>
                  </a:cubicBezTo>
                  <a:cubicBezTo>
                    <a:pt x="149" y="1888"/>
                    <a:pt x="271" y="2045"/>
                    <a:pt x="402" y="2193"/>
                  </a:cubicBezTo>
                  <a:cubicBezTo>
                    <a:pt x="524" y="2342"/>
                    <a:pt x="690" y="2447"/>
                    <a:pt x="874" y="2499"/>
                  </a:cubicBezTo>
                  <a:cubicBezTo>
                    <a:pt x="907" y="2507"/>
                    <a:pt x="940" y="2510"/>
                    <a:pt x="973" y="2510"/>
                  </a:cubicBezTo>
                  <a:cubicBezTo>
                    <a:pt x="1131" y="2510"/>
                    <a:pt x="1282" y="2425"/>
                    <a:pt x="1354" y="2281"/>
                  </a:cubicBezTo>
                  <a:cubicBezTo>
                    <a:pt x="1380" y="2167"/>
                    <a:pt x="1389" y="2054"/>
                    <a:pt x="1371" y="1931"/>
                  </a:cubicBezTo>
                  <a:cubicBezTo>
                    <a:pt x="1363" y="1818"/>
                    <a:pt x="1433" y="1704"/>
                    <a:pt x="1537" y="1652"/>
                  </a:cubicBezTo>
                  <a:cubicBezTo>
                    <a:pt x="1558" y="1645"/>
                    <a:pt x="1580" y="1642"/>
                    <a:pt x="1602" y="1642"/>
                  </a:cubicBezTo>
                  <a:cubicBezTo>
                    <a:pt x="1658" y="1642"/>
                    <a:pt x="1718" y="1658"/>
                    <a:pt x="1774" y="1658"/>
                  </a:cubicBezTo>
                  <a:cubicBezTo>
                    <a:pt x="1801" y="1658"/>
                    <a:pt x="1827" y="1654"/>
                    <a:pt x="1852" y="1643"/>
                  </a:cubicBezTo>
                  <a:cubicBezTo>
                    <a:pt x="1921" y="1600"/>
                    <a:pt x="1965" y="1530"/>
                    <a:pt x="1983" y="1451"/>
                  </a:cubicBezTo>
                  <a:cubicBezTo>
                    <a:pt x="2018" y="1373"/>
                    <a:pt x="2044" y="1285"/>
                    <a:pt x="2061" y="1198"/>
                  </a:cubicBezTo>
                  <a:cubicBezTo>
                    <a:pt x="2079" y="1137"/>
                    <a:pt x="2096" y="1076"/>
                    <a:pt x="2114" y="1015"/>
                  </a:cubicBezTo>
                  <a:cubicBezTo>
                    <a:pt x="2149" y="892"/>
                    <a:pt x="2157" y="761"/>
                    <a:pt x="2140" y="630"/>
                  </a:cubicBezTo>
                  <a:cubicBezTo>
                    <a:pt x="2114" y="534"/>
                    <a:pt x="2079" y="447"/>
                    <a:pt x="2026" y="369"/>
                  </a:cubicBezTo>
                  <a:cubicBezTo>
                    <a:pt x="1895" y="272"/>
                    <a:pt x="1764" y="185"/>
                    <a:pt x="1616" y="115"/>
                  </a:cubicBezTo>
                  <a:cubicBezTo>
                    <a:pt x="1443" y="37"/>
                    <a:pt x="1256" y="0"/>
                    <a:pt x="106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78;p72">
              <a:extLst>
                <a:ext uri="{FF2B5EF4-FFF2-40B4-BE49-F238E27FC236}">
                  <a16:creationId xmlns:a16="http://schemas.microsoft.com/office/drawing/2014/main" id="{CBB2A2CD-E177-49EB-8584-E53901334251}"/>
                </a:ext>
              </a:extLst>
            </p:cNvPr>
            <p:cNvSpPr/>
            <p:nvPr/>
          </p:nvSpPr>
          <p:spPr>
            <a:xfrm>
              <a:off x="7203751" y="1581424"/>
              <a:ext cx="389471" cy="442085"/>
            </a:xfrm>
            <a:custGeom>
              <a:avLst/>
              <a:gdLst/>
              <a:ahLst/>
              <a:cxnLst/>
              <a:rect l="l" t="t" r="r" b="b"/>
              <a:pathLst>
                <a:path w="2917" h="3311" extrusionOk="0">
                  <a:moveTo>
                    <a:pt x="1617" y="1"/>
                  </a:moveTo>
                  <a:cubicBezTo>
                    <a:pt x="1508" y="1"/>
                    <a:pt x="1400" y="7"/>
                    <a:pt x="1293" y="19"/>
                  </a:cubicBezTo>
                  <a:cubicBezTo>
                    <a:pt x="935" y="45"/>
                    <a:pt x="568" y="123"/>
                    <a:pt x="228" y="237"/>
                  </a:cubicBezTo>
                  <a:cubicBezTo>
                    <a:pt x="97" y="403"/>
                    <a:pt x="27" y="604"/>
                    <a:pt x="9" y="813"/>
                  </a:cubicBezTo>
                  <a:cubicBezTo>
                    <a:pt x="1" y="900"/>
                    <a:pt x="9" y="988"/>
                    <a:pt x="35" y="1075"/>
                  </a:cubicBezTo>
                  <a:cubicBezTo>
                    <a:pt x="44" y="1101"/>
                    <a:pt x="53" y="1127"/>
                    <a:pt x="62" y="1154"/>
                  </a:cubicBezTo>
                  <a:cubicBezTo>
                    <a:pt x="123" y="1267"/>
                    <a:pt x="219" y="1363"/>
                    <a:pt x="332" y="1424"/>
                  </a:cubicBezTo>
                  <a:cubicBezTo>
                    <a:pt x="245" y="1512"/>
                    <a:pt x="175" y="1625"/>
                    <a:pt x="149" y="1747"/>
                  </a:cubicBezTo>
                  <a:cubicBezTo>
                    <a:pt x="123" y="1878"/>
                    <a:pt x="166" y="2001"/>
                    <a:pt x="262" y="2088"/>
                  </a:cubicBezTo>
                  <a:cubicBezTo>
                    <a:pt x="393" y="2193"/>
                    <a:pt x="594" y="2158"/>
                    <a:pt x="734" y="2254"/>
                  </a:cubicBezTo>
                  <a:cubicBezTo>
                    <a:pt x="612" y="2385"/>
                    <a:pt x="524" y="2551"/>
                    <a:pt x="481" y="2734"/>
                  </a:cubicBezTo>
                  <a:cubicBezTo>
                    <a:pt x="437" y="2917"/>
                    <a:pt x="481" y="3110"/>
                    <a:pt x="603" y="3249"/>
                  </a:cubicBezTo>
                  <a:cubicBezTo>
                    <a:pt x="620" y="3284"/>
                    <a:pt x="655" y="3302"/>
                    <a:pt x="690" y="3310"/>
                  </a:cubicBezTo>
                  <a:cubicBezTo>
                    <a:pt x="725" y="3302"/>
                    <a:pt x="769" y="3293"/>
                    <a:pt x="795" y="3267"/>
                  </a:cubicBezTo>
                  <a:lnTo>
                    <a:pt x="1694" y="2664"/>
                  </a:lnTo>
                  <a:cubicBezTo>
                    <a:pt x="1756" y="2629"/>
                    <a:pt x="1808" y="2586"/>
                    <a:pt x="1852" y="2525"/>
                  </a:cubicBezTo>
                  <a:cubicBezTo>
                    <a:pt x="1887" y="2455"/>
                    <a:pt x="1913" y="2367"/>
                    <a:pt x="1913" y="2280"/>
                  </a:cubicBezTo>
                  <a:cubicBezTo>
                    <a:pt x="1991" y="1712"/>
                    <a:pt x="2271" y="1206"/>
                    <a:pt x="2620" y="743"/>
                  </a:cubicBezTo>
                  <a:cubicBezTo>
                    <a:pt x="2716" y="612"/>
                    <a:pt x="2812" y="499"/>
                    <a:pt x="2917" y="377"/>
                  </a:cubicBezTo>
                  <a:cubicBezTo>
                    <a:pt x="2777" y="272"/>
                    <a:pt x="2629" y="193"/>
                    <a:pt x="2463" y="132"/>
                  </a:cubicBezTo>
                  <a:cubicBezTo>
                    <a:pt x="2190" y="43"/>
                    <a:pt x="1904" y="1"/>
                    <a:pt x="161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79;p72">
              <a:extLst>
                <a:ext uri="{FF2B5EF4-FFF2-40B4-BE49-F238E27FC236}">
                  <a16:creationId xmlns:a16="http://schemas.microsoft.com/office/drawing/2014/main" id="{7BA7A0F7-3E89-4147-9A0A-B8E15C5225EE}"/>
                </a:ext>
              </a:extLst>
            </p:cNvPr>
            <p:cNvSpPr/>
            <p:nvPr/>
          </p:nvSpPr>
          <p:spPr>
            <a:xfrm>
              <a:off x="7699234" y="2074376"/>
              <a:ext cx="2403" cy="1602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5" y="0"/>
                  </a:moveTo>
                  <a:cubicBezTo>
                    <a:pt x="1" y="0"/>
                    <a:pt x="2" y="11"/>
                    <a:pt x="9" y="11"/>
                  </a:cubicBezTo>
                  <a:cubicBezTo>
                    <a:pt x="18" y="11"/>
                    <a:pt x="18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DF6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80;p72">
              <a:extLst>
                <a:ext uri="{FF2B5EF4-FFF2-40B4-BE49-F238E27FC236}">
                  <a16:creationId xmlns:a16="http://schemas.microsoft.com/office/drawing/2014/main" id="{9C5C9198-CDFE-473F-A726-3848010ED4DB}"/>
                </a:ext>
              </a:extLst>
            </p:cNvPr>
            <p:cNvSpPr/>
            <p:nvPr/>
          </p:nvSpPr>
          <p:spPr>
            <a:xfrm>
              <a:off x="7663451" y="2403366"/>
              <a:ext cx="100005" cy="84652"/>
            </a:xfrm>
            <a:custGeom>
              <a:avLst/>
              <a:gdLst/>
              <a:ahLst/>
              <a:cxnLst/>
              <a:rect l="l" t="t" r="r" b="b"/>
              <a:pathLst>
                <a:path w="749" h="634" extrusionOk="0">
                  <a:moveTo>
                    <a:pt x="423" y="1"/>
                  </a:moveTo>
                  <a:cubicBezTo>
                    <a:pt x="151" y="1"/>
                    <a:pt x="0" y="318"/>
                    <a:pt x="181" y="525"/>
                  </a:cubicBezTo>
                  <a:cubicBezTo>
                    <a:pt x="247" y="600"/>
                    <a:pt x="333" y="633"/>
                    <a:pt x="419" y="633"/>
                  </a:cubicBezTo>
                  <a:cubicBezTo>
                    <a:pt x="573" y="633"/>
                    <a:pt x="723" y="524"/>
                    <a:pt x="740" y="350"/>
                  </a:cubicBezTo>
                  <a:cubicBezTo>
                    <a:pt x="749" y="167"/>
                    <a:pt x="618" y="10"/>
                    <a:pt x="434" y="1"/>
                  </a:cubicBezTo>
                  <a:cubicBezTo>
                    <a:pt x="431" y="1"/>
                    <a:pt x="427" y="1"/>
                    <a:pt x="42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81;p72">
              <a:extLst>
                <a:ext uri="{FF2B5EF4-FFF2-40B4-BE49-F238E27FC236}">
                  <a16:creationId xmlns:a16="http://schemas.microsoft.com/office/drawing/2014/main" id="{8DBAEA85-3886-4688-98FF-C92DBFFFE9CD}"/>
                </a:ext>
              </a:extLst>
            </p:cNvPr>
            <p:cNvSpPr/>
            <p:nvPr/>
          </p:nvSpPr>
          <p:spPr>
            <a:xfrm>
              <a:off x="7208691" y="2418588"/>
              <a:ext cx="100138" cy="85720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4" y="0"/>
                  </a:moveTo>
                  <a:cubicBezTo>
                    <a:pt x="152" y="0"/>
                    <a:pt x="1" y="326"/>
                    <a:pt x="182" y="533"/>
                  </a:cubicBezTo>
                  <a:cubicBezTo>
                    <a:pt x="247" y="607"/>
                    <a:pt x="332" y="641"/>
                    <a:pt x="416" y="641"/>
                  </a:cubicBezTo>
                  <a:cubicBezTo>
                    <a:pt x="568" y="641"/>
                    <a:pt x="718" y="530"/>
                    <a:pt x="741" y="350"/>
                  </a:cubicBezTo>
                  <a:cubicBezTo>
                    <a:pt x="749" y="175"/>
                    <a:pt x="610" y="18"/>
                    <a:pt x="435" y="0"/>
                  </a:cubicBezTo>
                  <a:cubicBezTo>
                    <a:pt x="431" y="0"/>
                    <a:pt x="428" y="0"/>
                    <a:pt x="4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182;p72">
              <a:extLst>
                <a:ext uri="{FF2B5EF4-FFF2-40B4-BE49-F238E27FC236}">
                  <a16:creationId xmlns:a16="http://schemas.microsoft.com/office/drawing/2014/main" id="{FAD040F5-BD86-44B0-A285-6FEF8E20F4B9}"/>
                </a:ext>
              </a:extLst>
            </p:cNvPr>
            <p:cNvSpPr/>
            <p:nvPr/>
          </p:nvSpPr>
          <p:spPr>
            <a:xfrm>
              <a:off x="7665454" y="2252891"/>
              <a:ext cx="159820" cy="89592"/>
            </a:xfrm>
            <a:custGeom>
              <a:avLst/>
              <a:gdLst/>
              <a:ahLst/>
              <a:cxnLst/>
              <a:rect l="l" t="t" r="r" b="b"/>
              <a:pathLst>
                <a:path w="1197" h="671" extrusionOk="0">
                  <a:moveTo>
                    <a:pt x="483" y="1"/>
                  </a:moveTo>
                  <a:cubicBezTo>
                    <a:pt x="258" y="1"/>
                    <a:pt x="82" y="91"/>
                    <a:pt x="61" y="237"/>
                  </a:cubicBezTo>
                  <a:cubicBezTo>
                    <a:pt x="0" y="595"/>
                    <a:pt x="253" y="595"/>
                    <a:pt x="559" y="656"/>
                  </a:cubicBezTo>
                  <a:cubicBezTo>
                    <a:pt x="615" y="666"/>
                    <a:pt x="671" y="671"/>
                    <a:pt x="723" y="671"/>
                  </a:cubicBezTo>
                  <a:cubicBezTo>
                    <a:pt x="956" y="671"/>
                    <a:pt x="1140" y="580"/>
                    <a:pt x="1162" y="438"/>
                  </a:cubicBezTo>
                  <a:cubicBezTo>
                    <a:pt x="1196" y="263"/>
                    <a:pt x="969" y="71"/>
                    <a:pt x="664" y="19"/>
                  </a:cubicBezTo>
                  <a:cubicBezTo>
                    <a:pt x="602" y="6"/>
                    <a:pt x="541" y="1"/>
                    <a:pt x="48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83;p72">
              <a:extLst>
                <a:ext uri="{FF2B5EF4-FFF2-40B4-BE49-F238E27FC236}">
                  <a16:creationId xmlns:a16="http://schemas.microsoft.com/office/drawing/2014/main" id="{B1A8182C-3B37-4C44-9F8B-4A0FB70F0A78}"/>
                </a:ext>
              </a:extLst>
            </p:cNvPr>
            <p:cNvSpPr/>
            <p:nvPr/>
          </p:nvSpPr>
          <p:spPr>
            <a:xfrm>
              <a:off x="7182789" y="2254226"/>
              <a:ext cx="142330" cy="86387"/>
            </a:xfrm>
            <a:custGeom>
              <a:avLst/>
              <a:gdLst/>
              <a:ahLst/>
              <a:cxnLst/>
              <a:rect l="l" t="t" r="r" b="b"/>
              <a:pathLst>
                <a:path w="1066" h="647" extrusionOk="0">
                  <a:moveTo>
                    <a:pt x="533" y="0"/>
                  </a:moveTo>
                  <a:cubicBezTo>
                    <a:pt x="236" y="0"/>
                    <a:pt x="0" y="149"/>
                    <a:pt x="0" y="323"/>
                  </a:cubicBezTo>
                  <a:cubicBezTo>
                    <a:pt x="0" y="498"/>
                    <a:pt x="236" y="646"/>
                    <a:pt x="533" y="646"/>
                  </a:cubicBezTo>
                  <a:cubicBezTo>
                    <a:pt x="821" y="646"/>
                    <a:pt x="1066" y="646"/>
                    <a:pt x="1066" y="323"/>
                  </a:cubicBezTo>
                  <a:cubicBezTo>
                    <a:pt x="1066" y="149"/>
                    <a:pt x="821" y="0"/>
                    <a:pt x="53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84;p72">
              <a:extLst>
                <a:ext uri="{FF2B5EF4-FFF2-40B4-BE49-F238E27FC236}">
                  <a16:creationId xmlns:a16="http://schemas.microsoft.com/office/drawing/2014/main" id="{4DAA8ABD-C854-47DD-8826-2F948BCDB067}"/>
                </a:ext>
              </a:extLst>
            </p:cNvPr>
            <p:cNvSpPr/>
            <p:nvPr/>
          </p:nvSpPr>
          <p:spPr>
            <a:xfrm>
              <a:off x="7435804" y="2344084"/>
              <a:ext cx="94397" cy="306829"/>
            </a:xfrm>
            <a:custGeom>
              <a:avLst/>
              <a:gdLst/>
              <a:ahLst/>
              <a:cxnLst/>
              <a:rect l="l" t="t" r="r" b="b"/>
              <a:pathLst>
                <a:path w="707" h="2298" extrusionOk="0">
                  <a:moveTo>
                    <a:pt x="572" y="0"/>
                  </a:moveTo>
                  <a:cubicBezTo>
                    <a:pt x="537" y="0"/>
                    <a:pt x="501" y="16"/>
                    <a:pt x="480" y="52"/>
                  </a:cubicBezTo>
                  <a:cubicBezTo>
                    <a:pt x="201" y="541"/>
                    <a:pt x="44" y="1100"/>
                    <a:pt x="26" y="1659"/>
                  </a:cubicBezTo>
                  <a:cubicBezTo>
                    <a:pt x="0" y="2148"/>
                    <a:pt x="9" y="2209"/>
                    <a:pt x="463" y="2296"/>
                  </a:cubicBezTo>
                  <a:cubicBezTo>
                    <a:pt x="468" y="2297"/>
                    <a:pt x="474" y="2298"/>
                    <a:pt x="479" y="2298"/>
                  </a:cubicBezTo>
                  <a:cubicBezTo>
                    <a:pt x="555" y="2298"/>
                    <a:pt x="588" y="2181"/>
                    <a:pt x="507" y="2156"/>
                  </a:cubicBezTo>
                  <a:cubicBezTo>
                    <a:pt x="253" y="2078"/>
                    <a:pt x="236" y="2078"/>
                    <a:pt x="227" y="1807"/>
                  </a:cubicBezTo>
                  <a:cubicBezTo>
                    <a:pt x="236" y="1597"/>
                    <a:pt x="262" y="1388"/>
                    <a:pt x="314" y="1187"/>
                  </a:cubicBezTo>
                  <a:cubicBezTo>
                    <a:pt x="402" y="820"/>
                    <a:pt x="524" y="471"/>
                    <a:pt x="672" y="131"/>
                  </a:cubicBezTo>
                  <a:cubicBezTo>
                    <a:pt x="707" y="56"/>
                    <a:pt x="640" y="0"/>
                    <a:pt x="57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1185;p72">
              <a:extLst>
                <a:ext uri="{FF2B5EF4-FFF2-40B4-BE49-F238E27FC236}">
                  <a16:creationId xmlns:a16="http://schemas.microsoft.com/office/drawing/2014/main" id="{A22BFED8-EA2C-4D8A-90FE-CD6848ED6940}"/>
                </a:ext>
              </a:extLst>
            </p:cNvPr>
            <p:cNvSpPr/>
            <p:nvPr/>
          </p:nvSpPr>
          <p:spPr>
            <a:xfrm>
              <a:off x="6069388" y="3190327"/>
              <a:ext cx="393076" cy="1166831"/>
            </a:xfrm>
            <a:custGeom>
              <a:avLst/>
              <a:gdLst/>
              <a:ahLst/>
              <a:cxnLst/>
              <a:rect l="l" t="t" r="r" b="b"/>
              <a:pathLst>
                <a:path w="2944" h="8739" extrusionOk="0">
                  <a:moveTo>
                    <a:pt x="1066" y="1"/>
                  </a:moveTo>
                  <a:cubicBezTo>
                    <a:pt x="1031" y="97"/>
                    <a:pt x="1005" y="193"/>
                    <a:pt x="970" y="280"/>
                  </a:cubicBezTo>
                  <a:cubicBezTo>
                    <a:pt x="926" y="402"/>
                    <a:pt x="883" y="533"/>
                    <a:pt x="848" y="656"/>
                  </a:cubicBezTo>
                  <a:cubicBezTo>
                    <a:pt x="359" y="2201"/>
                    <a:pt x="27" y="4122"/>
                    <a:pt x="9" y="6619"/>
                  </a:cubicBezTo>
                  <a:cubicBezTo>
                    <a:pt x="1" y="6934"/>
                    <a:pt x="18" y="7257"/>
                    <a:pt x="79" y="7571"/>
                  </a:cubicBezTo>
                  <a:cubicBezTo>
                    <a:pt x="225" y="8285"/>
                    <a:pt x="676" y="8739"/>
                    <a:pt x="1132" y="8739"/>
                  </a:cubicBezTo>
                  <a:cubicBezTo>
                    <a:pt x="1279" y="8739"/>
                    <a:pt x="1426" y="8692"/>
                    <a:pt x="1564" y="8593"/>
                  </a:cubicBezTo>
                  <a:cubicBezTo>
                    <a:pt x="1616" y="8558"/>
                    <a:pt x="1668" y="8514"/>
                    <a:pt x="1721" y="8462"/>
                  </a:cubicBezTo>
                  <a:cubicBezTo>
                    <a:pt x="2070" y="8104"/>
                    <a:pt x="2245" y="7545"/>
                    <a:pt x="2384" y="7082"/>
                  </a:cubicBezTo>
                  <a:cubicBezTo>
                    <a:pt x="2777" y="5842"/>
                    <a:pt x="2891" y="5039"/>
                    <a:pt x="2935" y="3170"/>
                  </a:cubicBezTo>
                  <a:cubicBezTo>
                    <a:pt x="2943" y="2917"/>
                    <a:pt x="2935" y="254"/>
                    <a:pt x="2917" y="254"/>
                  </a:cubicBezTo>
                  <a:cubicBezTo>
                    <a:pt x="2629" y="245"/>
                    <a:pt x="2349" y="210"/>
                    <a:pt x="2061" y="175"/>
                  </a:cubicBezTo>
                  <a:cubicBezTo>
                    <a:pt x="1730" y="132"/>
                    <a:pt x="1398" y="79"/>
                    <a:pt x="1066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86;p72">
              <a:extLst>
                <a:ext uri="{FF2B5EF4-FFF2-40B4-BE49-F238E27FC236}">
                  <a16:creationId xmlns:a16="http://schemas.microsoft.com/office/drawing/2014/main" id="{5DA9BC0E-9C68-4A39-AAD3-62EDEE1C6C3D}"/>
                </a:ext>
              </a:extLst>
            </p:cNvPr>
            <p:cNvSpPr/>
            <p:nvPr/>
          </p:nvSpPr>
          <p:spPr>
            <a:xfrm>
              <a:off x="6168458" y="2647706"/>
              <a:ext cx="459567" cy="734093"/>
            </a:xfrm>
            <a:custGeom>
              <a:avLst/>
              <a:gdLst/>
              <a:ahLst/>
              <a:cxnLst/>
              <a:rect l="l" t="t" r="r" b="b"/>
              <a:pathLst>
                <a:path w="3442" h="5498" extrusionOk="0">
                  <a:moveTo>
                    <a:pt x="1718" y="1"/>
                  </a:moveTo>
                  <a:cubicBezTo>
                    <a:pt x="1707" y="1"/>
                    <a:pt x="1697" y="4"/>
                    <a:pt x="1686" y="13"/>
                  </a:cubicBezTo>
                  <a:cubicBezTo>
                    <a:pt x="1660" y="31"/>
                    <a:pt x="1651" y="48"/>
                    <a:pt x="1642" y="74"/>
                  </a:cubicBezTo>
                  <a:cubicBezTo>
                    <a:pt x="1546" y="284"/>
                    <a:pt x="1485" y="511"/>
                    <a:pt x="1450" y="738"/>
                  </a:cubicBezTo>
                  <a:cubicBezTo>
                    <a:pt x="1354" y="1262"/>
                    <a:pt x="1276" y="1716"/>
                    <a:pt x="1206" y="2240"/>
                  </a:cubicBezTo>
                  <a:cubicBezTo>
                    <a:pt x="1188" y="1873"/>
                    <a:pt x="1101" y="1244"/>
                    <a:pt x="1075" y="869"/>
                  </a:cubicBezTo>
                  <a:cubicBezTo>
                    <a:pt x="1075" y="764"/>
                    <a:pt x="1066" y="659"/>
                    <a:pt x="1040" y="563"/>
                  </a:cubicBezTo>
                  <a:cubicBezTo>
                    <a:pt x="1031" y="515"/>
                    <a:pt x="992" y="491"/>
                    <a:pt x="953" y="491"/>
                  </a:cubicBezTo>
                  <a:cubicBezTo>
                    <a:pt x="913" y="491"/>
                    <a:pt x="874" y="515"/>
                    <a:pt x="865" y="563"/>
                  </a:cubicBezTo>
                  <a:cubicBezTo>
                    <a:pt x="726" y="1140"/>
                    <a:pt x="726" y="2065"/>
                    <a:pt x="717" y="2650"/>
                  </a:cubicBezTo>
                  <a:cubicBezTo>
                    <a:pt x="656" y="2214"/>
                    <a:pt x="568" y="1786"/>
                    <a:pt x="455" y="1358"/>
                  </a:cubicBezTo>
                  <a:cubicBezTo>
                    <a:pt x="455" y="1332"/>
                    <a:pt x="437" y="1314"/>
                    <a:pt x="420" y="1288"/>
                  </a:cubicBezTo>
                  <a:cubicBezTo>
                    <a:pt x="407" y="1278"/>
                    <a:pt x="391" y="1273"/>
                    <a:pt x="376" y="1273"/>
                  </a:cubicBezTo>
                  <a:cubicBezTo>
                    <a:pt x="349" y="1273"/>
                    <a:pt x="323" y="1287"/>
                    <a:pt x="306" y="1314"/>
                  </a:cubicBezTo>
                  <a:cubicBezTo>
                    <a:pt x="272" y="1358"/>
                    <a:pt x="254" y="1402"/>
                    <a:pt x="237" y="1454"/>
                  </a:cubicBezTo>
                  <a:cubicBezTo>
                    <a:pt x="1" y="2353"/>
                    <a:pt x="324" y="3637"/>
                    <a:pt x="237" y="4554"/>
                  </a:cubicBezTo>
                  <a:cubicBezTo>
                    <a:pt x="219" y="4737"/>
                    <a:pt x="499" y="5156"/>
                    <a:pt x="717" y="5261"/>
                  </a:cubicBezTo>
                  <a:cubicBezTo>
                    <a:pt x="892" y="5357"/>
                    <a:pt x="1075" y="5427"/>
                    <a:pt x="1258" y="5470"/>
                  </a:cubicBezTo>
                  <a:cubicBezTo>
                    <a:pt x="1333" y="5489"/>
                    <a:pt x="1410" y="5498"/>
                    <a:pt x="1488" y="5498"/>
                  </a:cubicBezTo>
                  <a:cubicBezTo>
                    <a:pt x="1555" y="5498"/>
                    <a:pt x="1621" y="5491"/>
                    <a:pt x="1686" y="5479"/>
                  </a:cubicBezTo>
                  <a:cubicBezTo>
                    <a:pt x="2227" y="5322"/>
                    <a:pt x="2297" y="4658"/>
                    <a:pt x="2489" y="4169"/>
                  </a:cubicBezTo>
                  <a:cubicBezTo>
                    <a:pt x="2769" y="3471"/>
                    <a:pt x="3441" y="2545"/>
                    <a:pt x="3249" y="2310"/>
                  </a:cubicBezTo>
                  <a:cubicBezTo>
                    <a:pt x="3229" y="2287"/>
                    <a:pt x="3206" y="2276"/>
                    <a:pt x="3180" y="2276"/>
                  </a:cubicBezTo>
                  <a:cubicBezTo>
                    <a:pt x="2941" y="2276"/>
                    <a:pt x="2472" y="3165"/>
                    <a:pt x="2472" y="3165"/>
                  </a:cubicBezTo>
                  <a:cubicBezTo>
                    <a:pt x="2594" y="2388"/>
                    <a:pt x="2725" y="1244"/>
                    <a:pt x="2603" y="502"/>
                  </a:cubicBezTo>
                  <a:cubicBezTo>
                    <a:pt x="2594" y="446"/>
                    <a:pt x="2547" y="418"/>
                    <a:pt x="2502" y="418"/>
                  </a:cubicBezTo>
                  <a:cubicBezTo>
                    <a:pt x="2462" y="418"/>
                    <a:pt x="2423" y="440"/>
                    <a:pt x="2411" y="485"/>
                  </a:cubicBezTo>
                  <a:cubicBezTo>
                    <a:pt x="2227" y="1113"/>
                    <a:pt x="2114" y="1733"/>
                    <a:pt x="1852" y="2380"/>
                  </a:cubicBezTo>
                  <a:cubicBezTo>
                    <a:pt x="1878" y="1611"/>
                    <a:pt x="2070" y="799"/>
                    <a:pt x="1817" y="109"/>
                  </a:cubicBezTo>
                  <a:cubicBezTo>
                    <a:pt x="1796" y="60"/>
                    <a:pt x="1759" y="1"/>
                    <a:pt x="1718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56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33"/>
          <p:cNvGrpSpPr/>
          <p:nvPr/>
        </p:nvGrpSpPr>
        <p:grpSpPr>
          <a:xfrm>
            <a:off x="2177761" y="3048315"/>
            <a:ext cx="3623970" cy="2095185"/>
            <a:chOff x="2793470" y="3159723"/>
            <a:chExt cx="2156200" cy="1615775"/>
          </a:xfrm>
        </p:grpSpPr>
        <p:sp>
          <p:nvSpPr>
            <p:cNvPr id="470" name="Google Shape;470;p33"/>
            <p:cNvSpPr/>
            <p:nvPr/>
          </p:nvSpPr>
          <p:spPr>
            <a:xfrm rot="45231">
              <a:off x="3122592" y="3319287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1" name="Google Shape;471;p33"/>
            <p:cNvSpPr/>
            <p:nvPr/>
          </p:nvSpPr>
          <p:spPr>
            <a:xfrm rot="45231">
              <a:off x="2819192" y="3171112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6" name="Picture 11" descr="che bien day">
            <a:extLst>
              <a:ext uri="{FF2B5EF4-FFF2-40B4-BE49-F238E27FC236}">
                <a16:creationId xmlns:a16="http://schemas.microsoft.com/office/drawing/2014/main" id="{890C012C-B46F-4FA1-B084-6F8254448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"/>
          <a:stretch>
            <a:fillRect/>
          </a:stretch>
        </p:blipFill>
        <p:spPr bwMode="auto">
          <a:xfrm>
            <a:off x="2551478" y="3505573"/>
            <a:ext cx="2349591" cy="1275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" name="Google Shape;465;p33"/>
          <p:cNvSpPr/>
          <p:nvPr/>
        </p:nvSpPr>
        <p:spPr>
          <a:xfrm>
            <a:off x="-1" y="2963325"/>
            <a:ext cx="9144007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6" name="Google Shape;466;p33"/>
          <p:cNvGrpSpPr/>
          <p:nvPr/>
        </p:nvGrpSpPr>
        <p:grpSpPr>
          <a:xfrm>
            <a:off x="5762822" y="3070756"/>
            <a:ext cx="2993682" cy="2145300"/>
            <a:chOff x="6214311" y="3125853"/>
            <a:chExt cx="1981088" cy="1649647"/>
          </a:xfrm>
        </p:grpSpPr>
        <p:sp>
          <p:nvSpPr>
            <p:cNvPr id="467" name="Google Shape;467;p33"/>
            <p:cNvSpPr/>
            <p:nvPr/>
          </p:nvSpPr>
          <p:spPr>
            <a:xfrm rot="-211504">
              <a:off x="6719514" y="3557045"/>
              <a:ext cx="1463769" cy="117361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8" name="Google Shape;468;p33"/>
            <p:cNvSpPr/>
            <p:nvPr/>
          </p:nvSpPr>
          <p:spPr>
            <a:xfrm rot="-211261">
              <a:off x="6229260" y="3181011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2" name="Google Shape;472;p33"/>
          <p:cNvGrpSpPr/>
          <p:nvPr/>
        </p:nvGrpSpPr>
        <p:grpSpPr>
          <a:xfrm>
            <a:off x="4389801" y="474112"/>
            <a:ext cx="3517698" cy="2324015"/>
            <a:chOff x="4498795" y="1305150"/>
            <a:chExt cx="2028147" cy="1579448"/>
          </a:xfrm>
        </p:grpSpPr>
        <p:sp>
          <p:nvSpPr>
            <p:cNvPr id="473" name="Google Shape;473;p33"/>
            <p:cNvSpPr/>
            <p:nvPr/>
          </p:nvSpPr>
          <p:spPr>
            <a:xfrm rot="45139">
              <a:off x="4881522" y="1315384"/>
              <a:ext cx="1622240" cy="1301031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4" name="Google Shape;474;p33"/>
            <p:cNvSpPr/>
            <p:nvPr/>
          </p:nvSpPr>
          <p:spPr>
            <a:xfrm rot="45231">
              <a:off x="4524517" y="1428387"/>
              <a:ext cx="1801356" cy="144482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5" name="Google Shape;475;p33"/>
          <p:cNvGrpSpPr/>
          <p:nvPr/>
        </p:nvGrpSpPr>
        <p:grpSpPr>
          <a:xfrm>
            <a:off x="272179" y="448057"/>
            <a:ext cx="3562843" cy="2587301"/>
            <a:chOff x="1088636" y="1245544"/>
            <a:chExt cx="1975050" cy="1683000"/>
          </a:xfrm>
        </p:grpSpPr>
        <p:sp>
          <p:nvSpPr>
            <p:cNvPr id="476" name="Google Shape;476;p33"/>
            <p:cNvSpPr/>
            <p:nvPr/>
          </p:nvSpPr>
          <p:spPr>
            <a:xfrm rot="-211261">
              <a:off x="1246235" y="1300703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7" name="Google Shape;477;p33"/>
            <p:cNvSpPr/>
            <p:nvPr/>
          </p:nvSpPr>
          <p:spPr>
            <a:xfrm rot="-211261">
              <a:off x="1103585" y="1428203"/>
              <a:ext cx="1802503" cy="1445184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9" name="Google Shape;479;p33"/>
          <p:cNvSpPr txBox="1"/>
          <p:nvPr/>
        </p:nvSpPr>
        <p:spPr>
          <a:xfrm rot="21357611">
            <a:off x="761896" y="715744"/>
            <a:ext cx="2155842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Thu hoạch cây đay</a:t>
            </a:r>
            <a:endParaRPr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  <a:sym typeface="Pangolin"/>
            </a:endParaRPr>
          </a:p>
        </p:txBody>
      </p:sp>
      <p:sp>
        <p:nvSpPr>
          <p:cNvPr id="481" name="Google Shape;481;p33"/>
          <p:cNvSpPr txBox="1"/>
          <p:nvPr/>
        </p:nvSpPr>
        <p:spPr>
          <a:xfrm>
            <a:off x="2530772" y="3013802"/>
            <a:ext cx="2595158" cy="42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Bóc lấy vỏ, ngâm nước</a:t>
            </a:r>
            <a:endParaRPr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  <a:sym typeface="Pangolin"/>
            </a:endParaRPr>
          </a:p>
        </p:txBody>
      </p:sp>
      <p:sp>
        <p:nvSpPr>
          <p:cNvPr id="483" name="Google Shape;483;p33"/>
          <p:cNvSpPr txBox="1"/>
          <p:nvPr/>
        </p:nvSpPr>
        <p:spPr>
          <a:xfrm>
            <a:off x="4906778" y="626036"/>
            <a:ext cx="2338870" cy="385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Tước</a:t>
            </a:r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đay</a:t>
            </a:r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thành</a:t>
            </a:r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sợi</a:t>
            </a:r>
            <a:endParaRPr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  <a:sym typeface="Pangolin"/>
            </a:endParaRPr>
          </a:p>
        </p:txBody>
      </p:sp>
      <p:sp>
        <p:nvSpPr>
          <p:cNvPr id="485" name="Google Shape;485;p33"/>
          <p:cNvSpPr txBox="1"/>
          <p:nvPr/>
        </p:nvSpPr>
        <p:spPr>
          <a:xfrm rot="21420377">
            <a:off x="6165918" y="3120779"/>
            <a:ext cx="15645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  <a:sym typeface="Pangolin"/>
              </a:rPr>
              <a:t>Sợi đay</a:t>
            </a:r>
            <a:endParaRPr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  <a:sym typeface="Pangolin"/>
            </a:endParaRPr>
          </a:p>
        </p:txBody>
      </p:sp>
      <p:sp>
        <p:nvSpPr>
          <p:cNvPr id="487" name="Google Shape;487;p33"/>
          <p:cNvSpPr/>
          <p:nvPr/>
        </p:nvSpPr>
        <p:spPr>
          <a:xfrm>
            <a:off x="1898365" y="2907016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8" name="Google Shape;488;p33"/>
          <p:cNvSpPr/>
          <p:nvPr/>
        </p:nvSpPr>
        <p:spPr>
          <a:xfrm>
            <a:off x="3604727" y="2879693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9" name="Google Shape;489;p33"/>
          <p:cNvSpPr/>
          <p:nvPr/>
        </p:nvSpPr>
        <p:spPr>
          <a:xfrm>
            <a:off x="5312252" y="2916123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0" name="Google Shape;490;p33"/>
          <p:cNvSpPr/>
          <p:nvPr/>
        </p:nvSpPr>
        <p:spPr>
          <a:xfrm>
            <a:off x="7015352" y="2965011"/>
            <a:ext cx="230296" cy="23029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1" name="Google Shape;491;p33"/>
          <p:cNvGrpSpPr/>
          <p:nvPr/>
        </p:nvGrpSpPr>
        <p:grpSpPr>
          <a:xfrm>
            <a:off x="38683" y="877613"/>
            <a:ext cx="613895" cy="521910"/>
            <a:chOff x="1168000" y="1750950"/>
            <a:chExt cx="405425" cy="344700"/>
          </a:xfrm>
        </p:grpSpPr>
        <p:sp>
          <p:nvSpPr>
            <p:cNvPr id="492" name="Google Shape;492;p33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5" name="Google Shape;505;p33"/>
          <p:cNvGrpSpPr/>
          <p:nvPr/>
        </p:nvGrpSpPr>
        <p:grpSpPr>
          <a:xfrm rot="-1004326">
            <a:off x="2088531" y="4484626"/>
            <a:ext cx="528035" cy="355115"/>
            <a:chOff x="6429375" y="2405775"/>
            <a:chExt cx="528050" cy="355125"/>
          </a:xfrm>
        </p:grpSpPr>
        <p:sp>
          <p:nvSpPr>
            <p:cNvPr id="506" name="Google Shape;506;p33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24" name="Google Shape;524;p33"/>
          <p:cNvSpPr/>
          <p:nvPr/>
        </p:nvSpPr>
        <p:spPr>
          <a:xfrm>
            <a:off x="6269950" y="1872913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4" name="Picture 8" descr="cay day 3">
            <a:extLst>
              <a:ext uri="{FF2B5EF4-FFF2-40B4-BE49-F238E27FC236}">
                <a16:creationId xmlns:a16="http://schemas.microsoft.com/office/drawing/2014/main" id="{377393E4-A705-4AF2-883C-375DF4F1E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35">
            <a:off x="540199" y="1155456"/>
            <a:ext cx="2716305" cy="1587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12">
            <a:extLst>
              <a:ext uri="{FF2B5EF4-FFF2-40B4-BE49-F238E27FC236}">
                <a16:creationId xmlns:a16="http://schemas.microsoft.com/office/drawing/2014/main" id="{7BB6E353-3791-4C61-8544-EFF989D65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908" y="5489057"/>
            <a:ext cx="184416" cy="4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000" b="1" i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8" name="Picture 13" descr="che bien day 2">
            <a:extLst>
              <a:ext uri="{FF2B5EF4-FFF2-40B4-BE49-F238E27FC236}">
                <a16:creationId xmlns:a16="http://schemas.microsoft.com/office/drawing/2014/main" id="{007CBDF9-FF1C-4A9C-BF5C-A60D0031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28" y="1075661"/>
            <a:ext cx="2603125" cy="1582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6" descr="soi day">
            <a:extLst>
              <a:ext uri="{FF2B5EF4-FFF2-40B4-BE49-F238E27FC236}">
                <a16:creationId xmlns:a16="http://schemas.microsoft.com/office/drawing/2014/main" id="{63341CB4-F843-472B-8495-881F9884F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r="23199"/>
          <a:stretch>
            <a:fillRect/>
          </a:stretch>
        </p:blipFill>
        <p:spPr bwMode="auto">
          <a:xfrm rot="21360876">
            <a:off x="5969868" y="3571904"/>
            <a:ext cx="2269376" cy="1369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Google Shape;418;p31">
            <a:extLst>
              <a:ext uri="{FF2B5EF4-FFF2-40B4-BE49-F238E27FC236}">
                <a16:creationId xmlns:a16="http://schemas.microsoft.com/office/drawing/2014/main" id="{2C51B7E9-E9E6-4B03-9229-3A5E9DF6AD07}"/>
              </a:ext>
            </a:extLst>
          </p:cNvPr>
          <p:cNvSpPr txBox="1">
            <a:spLocks/>
          </p:cNvSpPr>
          <p:nvPr/>
        </p:nvSpPr>
        <p:spPr>
          <a:xfrm>
            <a:off x="3338070" y="45239"/>
            <a:ext cx="2170132" cy="5105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SỢI ĐAY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grpSp>
        <p:nvGrpSpPr>
          <p:cNvPr id="499" name="Google Shape;499;p33"/>
          <p:cNvGrpSpPr/>
          <p:nvPr/>
        </p:nvGrpSpPr>
        <p:grpSpPr>
          <a:xfrm rot="-755994">
            <a:off x="7074390" y="2279625"/>
            <a:ext cx="596498" cy="572731"/>
            <a:chOff x="3885600" y="2960625"/>
            <a:chExt cx="470600" cy="451850"/>
          </a:xfrm>
        </p:grpSpPr>
        <p:sp>
          <p:nvSpPr>
            <p:cNvPr id="500" name="Google Shape;500;p33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3" name="Google Shape;513;p33"/>
          <p:cNvGrpSpPr/>
          <p:nvPr/>
        </p:nvGrpSpPr>
        <p:grpSpPr>
          <a:xfrm>
            <a:off x="7991223" y="2953884"/>
            <a:ext cx="569450" cy="703275"/>
            <a:chOff x="5016675" y="1670375"/>
            <a:chExt cx="569450" cy="703275"/>
          </a:xfrm>
        </p:grpSpPr>
        <p:sp>
          <p:nvSpPr>
            <p:cNvPr id="514" name="Google Shape;514;p33"/>
            <p:cNvSpPr/>
            <p:nvPr/>
          </p:nvSpPr>
          <p:spPr>
            <a:xfrm>
              <a:off x="5045550" y="1670375"/>
              <a:ext cx="540575" cy="303225"/>
            </a:xfrm>
            <a:custGeom>
              <a:avLst/>
              <a:gdLst/>
              <a:ahLst/>
              <a:cxnLst/>
              <a:rect l="l" t="t" r="r" b="b"/>
              <a:pathLst>
                <a:path w="21623" h="12129" extrusionOk="0">
                  <a:moveTo>
                    <a:pt x="14005" y="828"/>
                  </a:moveTo>
                  <a:cubicBezTo>
                    <a:pt x="14084" y="828"/>
                    <a:pt x="14163" y="828"/>
                    <a:pt x="14241" y="830"/>
                  </a:cubicBezTo>
                  <a:cubicBezTo>
                    <a:pt x="15241" y="854"/>
                    <a:pt x="16241" y="889"/>
                    <a:pt x="17217" y="937"/>
                  </a:cubicBezTo>
                  <a:cubicBezTo>
                    <a:pt x="17658" y="949"/>
                    <a:pt x="18086" y="985"/>
                    <a:pt x="18503" y="997"/>
                  </a:cubicBezTo>
                  <a:cubicBezTo>
                    <a:pt x="18682" y="1009"/>
                    <a:pt x="18872" y="1009"/>
                    <a:pt x="19051" y="1009"/>
                  </a:cubicBezTo>
                  <a:cubicBezTo>
                    <a:pt x="19468" y="1032"/>
                    <a:pt x="19896" y="1044"/>
                    <a:pt x="20313" y="1068"/>
                  </a:cubicBezTo>
                  <a:cubicBezTo>
                    <a:pt x="20765" y="1116"/>
                    <a:pt x="20765" y="1116"/>
                    <a:pt x="20753" y="1580"/>
                  </a:cubicBezTo>
                  <a:cubicBezTo>
                    <a:pt x="20658" y="3437"/>
                    <a:pt x="20575" y="5402"/>
                    <a:pt x="20456" y="7783"/>
                  </a:cubicBezTo>
                  <a:cubicBezTo>
                    <a:pt x="20456" y="7902"/>
                    <a:pt x="20420" y="8033"/>
                    <a:pt x="20384" y="8200"/>
                  </a:cubicBezTo>
                  <a:cubicBezTo>
                    <a:pt x="20361" y="8236"/>
                    <a:pt x="20361" y="8283"/>
                    <a:pt x="20349" y="8307"/>
                  </a:cubicBezTo>
                  <a:lnTo>
                    <a:pt x="19325" y="8307"/>
                  </a:lnTo>
                  <a:cubicBezTo>
                    <a:pt x="18420" y="8331"/>
                    <a:pt x="17491" y="8367"/>
                    <a:pt x="16586" y="8402"/>
                  </a:cubicBezTo>
                  <a:lnTo>
                    <a:pt x="15360" y="8438"/>
                  </a:lnTo>
                  <a:cubicBezTo>
                    <a:pt x="14479" y="8474"/>
                    <a:pt x="13574" y="8498"/>
                    <a:pt x="12681" y="8545"/>
                  </a:cubicBezTo>
                  <a:cubicBezTo>
                    <a:pt x="11407" y="8605"/>
                    <a:pt x="10109" y="8664"/>
                    <a:pt x="8823" y="8724"/>
                  </a:cubicBezTo>
                  <a:lnTo>
                    <a:pt x="7633" y="8783"/>
                  </a:lnTo>
                  <a:cubicBezTo>
                    <a:pt x="7002" y="8807"/>
                    <a:pt x="6585" y="9057"/>
                    <a:pt x="6299" y="9545"/>
                  </a:cubicBezTo>
                  <a:cubicBezTo>
                    <a:pt x="6144" y="9795"/>
                    <a:pt x="5942" y="10022"/>
                    <a:pt x="5716" y="10260"/>
                  </a:cubicBezTo>
                  <a:cubicBezTo>
                    <a:pt x="5656" y="10319"/>
                    <a:pt x="5597" y="10379"/>
                    <a:pt x="5549" y="10438"/>
                  </a:cubicBezTo>
                  <a:cubicBezTo>
                    <a:pt x="5525" y="10462"/>
                    <a:pt x="5478" y="10510"/>
                    <a:pt x="5430" y="10545"/>
                  </a:cubicBezTo>
                  <a:cubicBezTo>
                    <a:pt x="5252" y="10117"/>
                    <a:pt x="5192" y="9772"/>
                    <a:pt x="5216" y="9188"/>
                  </a:cubicBezTo>
                  <a:lnTo>
                    <a:pt x="5216" y="9105"/>
                  </a:lnTo>
                  <a:lnTo>
                    <a:pt x="5168" y="9057"/>
                  </a:lnTo>
                  <a:cubicBezTo>
                    <a:pt x="4990" y="8795"/>
                    <a:pt x="4740" y="8760"/>
                    <a:pt x="4525" y="8760"/>
                  </a:cubicBezTo>
                  <a:cubicBezTo>
                    <a:pt x="4454" y="8760"/>
                    <a:pt x="4394" y="8760"/>
                    <a:pt x="4335" y="8771"/>
                  </a:cubicBezTo>
                  <a:lnTo>
                    <a:pt x="4263" y="8771"/>
                  </a:lnTo>
                  <a:cubicBezTo>
                    <a:pt x="3989" y="8783"/>
                    <a:pt x="3704" y="8819"/>
                    <a:pt x="3442" y="8843"/>
                  </a:cubicBezTo>
                  <a:cubicBezTo>
                    <a:pt x="3180" y="8879"/>
                    <a:pt x="2894" y="8902"/>
                    <a:pt x="2620" y="8914"/>
                  </a:cubicBezTo>
                  <a:cubicBezTo>
                    <a:pt x="2537" y="8922"/>
                    <a:pt x="2454" y="8925"/>
                    <a:pt x="2369" y="8925"/>
                  </a:cubicBezTo>
                  <a:cubicBezTo>
                    <a:pt x="2201" y="8925"/>
                    <a:pt x="2029" y="8914"/>
                    <a:pt x="1846" y="8914"/>
                  </a:cubicBezTo>
                  <a:cubicBezTo>
                    <a:pt x="1703" y="8914"/>
                    <a:pt x="1561" y="8902"/>
                    <a:pt x="1418" y="8902"/>
                  </a:cubicBezTo>
                  <a:cubicBezTo>
                    <a:pt x="1251" y="8902"/>
                    <a:pt x="1144" y="8855"/>
                    <a:pt x="1120" y="8617"/>
                  </a:cubicBezTo>
                  <a:cubicBezTo>
                    <a:pt x="1108" y="8498"/>
                    <a:pt x="1084" y="8367"/>
                    <a:pt x="1072" y="8248"/>
                  </a:cubicBezTo>
                  <a:cubicBezTo>
                    <a:pt x="1025" y="7819"/>
                    <a:pt x="965" y="7366"/>
                    <a:pt x="953" y="6938"/>
                  </a:cubicBezTo>
                  <a:cubicBezTo>
                    <a:pt x="894" y="5461"/>
                    <a:pt x="1013" y="3961"/>
                    <a:pt x="1132" y="2509"/>
                  </a:cubicBezTo>
                  <a:cubicBezTo>
                    <a:pt x="1168" y="2175"/>
                    <a:pt x="1180" y="1866"/>
                    <a:pt x="1203" y="1532"/>
                  </a:cubicBezTo>
                  <a:cubicBezTo>
                    <a:pt x="1239" y="1211"/>
                    <a:pt x="1239" y="1211"/>
                    <a:pt x="1549" y="1187"/>
                  </a:cubicBezTo>
                  <a:cubicBezTo>
                    <a:pt x="2072" y="1161"/>
                    <a:pt x="2639" y="1142"/>
                    <a:pt x="3271" y="1142"/>
                  </a:cubicBezTo>
                  <a:cubicBezTo>
                    <a:pt x="3516" y="1142"/>
                    <a:pt x="3771" y="1145"/>
                    <a:pt x="4037" y="1151"/>
                  </a:cubicBezTo>
                  <a:cubicBezTo>
                    <a:pt x="4871" y="1163"/>
                    <a:pt x="5740" y="1175"/>
                    <a:pt x="6549" y="1187"/>
                  </a:cubicBezTo>
                  <a:cubicBezTo>
                    <a:pt x="7073" y="1211"/>
                    <a:pt x="7597" y="1223"/>
                    <a:pt x="8121" y="1223"/>
                  </a:cubicBezTo>
                  <a:cubicBezTo>
                    <a:pt x="8311" y="1223"/>
                    <a:pt x="8490" y="1211"/>
                    <a:pt x="8645" y="1163"/>
                  </a:cubicBezTo>
                  <a:cubicBezTo>
                    <a:pt x="9454" y="973"/>
                    <a:pt x="10276" y="949"/>
                    <a:pt x="11133" y="925"/>
                  </a:cubicBezTo>
                  <a:lnTo>
                    <a:pt x="11324" y="925"/>
                  </a:lnTo>
                  <a:lnTo>
                    <a:pt x="12491" y="878"/>
                  </a:lnTo>
                  <a:cubicBezTo>
                    <a:pt x="12994" y="857"/>
                    <a:pt x="13507" y="828"/>
                    <a:pt x="14005" y="828"/>
                  </a:cubicBezTo>
                  <a:close/>
                  <a:moveTo>
                    <a:pt x="14717" y="0"/>
                  </a:moveTo>
                  <a:cubicBezTo>
                    <a:pt x="14542" y="0"/>
                    <a:pt x="14368" y="3"/>
                    <a:pt x="14193" y="8"/>
                  </a:cubicBezTo>
                  <a:cubicBezTo>
                    <a:pt x="13419" y="20"/>
                    <a:pt x="12645" y="44"/>
                    <a:pt x="11883" y="92"/>
                  </a:cubicBezTo>
                  <a:lnTo>
                    <a:pt x="11252" y="127"/>
                  </a:lnTo>
                  <a:cubicBezTo>
                    <a:pt x="11038" y="139"/>
                    <a:pt x="10812" y="139"/>
                    <a:pt x="10586" y="151"/>
                  </a:cubicBezTo>
                  <a:cubicBezTo>
                    <a:pt x="10002" y="163"/>
                    <a:pt x="9395" y="175"/>
                    <a:pt x="8800" y="270"/>
                  </a:cubicBezTo>
                  <a:cubicBezTo>
                    <a:pt x="8133" y="360"/>
                    <a:pt x="7460" y="389"/>
                    <a:pt x="6808" y="389"/>
                  </a:cubicBezTo>
                  <a:cubicBezTo>
                    <a:pt x="6156" y="389"/>
                    <a:pt x="5525" y="360"/>
                    <a:pt x="4942" y="330"/>
                  </a:cubicBezTo>
                  <a:cubicBezTo>
                    <a:pt x="3775" y="270"/>
                    <a:pt x="2644" y="270"/>
                    <a:pt x="1263" y="270"/>
                  </a:cubicBezTo>
                  <a:cubicBezTo>
                    <a:pt x="572" y="270"/>
                    <a:pt x="453" y="461"/>
                    <a:pt x="406" y="1140"/>
                  </a:cubicBezTo>
                  <a:cubicBezTo>
                    <a:pt x="394" y="1401"/>
                    <a:pt x="358" y="1675"/>
                    <a:pt x="346" y="1925"/>
                  </a:cubicBezTo>
                  <a:cubicBezTo>
                    <a:pt x="299" y="2413"/>
                    <a:pt x="263" y="2937"/>
                    <a:pt x="227" y="3437"/>
                  </a:cubicBezTo>
                  <a:lnTo>
                    <a:pt x="191" y="3949"/>
                  </a:lnTo>
                  <a:cubicBezTo>
                    <a:pt x="108" y="5521"/>
                    <a:pt x="1" y="7164"/>
                    <a:pt x="215" y="8783"/>
                  </a:cubicBezTo>
                  <a:cubicBezTo>
                    <a:pt x="239" y="8974"/>
                    <a:pt x="287" y="9176"/>
                    <a:pt x="334" y="9367"/>
                  </a:cubicBezTo>
                  <a:cubicBezTo>
                    <a:pt x="346" y="9450"/>
                    <a:pt x="370" y="9545"/>
                    <a:pt x="394" y="9641"/>
                  </a:cubicBezTo>
                  <a:lnTo>
                    <a:pt x="429" y="9819"/>
                  </a:lnTo>
                  <a:lnTo>
                    <a:pt x="1251" y="9795"/>
                  </a:lnTo>
                  <a:cubicBezTo>
                    <a:pt x="2073" y="9760"/>
                    <a:pt x="2846" y="9736"/>
                    <a:pt x="3620" y="9700"/>
                  </a:cubicBezTo>
                  <a:lnTo>
                    <a:pt x="3978" y="9700"/>
                  </a:lnTo>
                  <a:cubicBezTo>
                    <a:pt x="4097" y="9700"/>
                    <a:pt x="4323" y="9700"/>
                    <a:pt x="4347" y="9748"/>
                  </a:cubicBezTo>
                  <a:cubicBezTo>
                    <a:pt x="4394" y="9783"/>
                    <a:pt x="4442" y="9986"/>
                    <a:pt x="4454" y="10093"/>
                  </a:cubicBezTo>
                  <a:lnTo>
                    <a:pt x="4549" y="10629"/>
                  </a:lnTo>
                  <a:cubicBezTo>
                    <a:pt x="4573" y="10795"/>
                    <a:pt x="4585" y="10950"/>
                    <a:pt x="4620" y="11105"/>
                  </a:cubicBezTo>
                  <a:cubicBezTo>
                    <a:pt x="4644" y="11236"/>
                    <a:pt x="4680" y="11367"/>
                    <a:pt x="4728" y="11534"/>
                  </a:cubicBezTo>
                  <a:cubicBezTo>
                    <a:pt x="4751" y="11629"/>
                    <a:pt x="4763" y="11712"/>
                    <a:pt x="4799" y="11819"/>
                  </a:cubicBezTo>
                  <a:lnTo>
                    <a:pt x="4882" y="12129"/>
                  </a:lnTo>
                  <a:lnTo>
                    <a:pt x="5156" y="11938"/>
                  </a:lnTo>
                  <a:cubicBezTo>
                    <a:pt x="5263" y="11867"/>
                    <a:pt x="5359" y="11784"/>
                    <a:pt x="5442" y="11724"/>
                  </a:cubicBezTo>
                  <a:cubicBezTo>
                    <a:pt x="5621" y="11605"/>
                    <a:pt x="5752" y="11510"/>
                    <a:pt x="5871" y="11391"/>
                  </a:cubicBezTo>
                  <a:cubicBezTo>
                    <a:pt x="6192" y="11057"/>
                    <a:pt x="6525" y="10676"/>
                    <a:pt x="6942" y="10200"/>
                  </a:cubicBezTo>
                  <a:cubicBezTo>
                    <a:pt x="7192" y="9903"/>
                    <a:pt x="7418" y="9700"/>
                    <a:pt x="7740" y="9688"/>
                  </a:cubicBezTo>
                  <a:cubicBezTo>
                    <a:pt x="8240" y="9664"/>
                    <a:pt x="8740" y="9641"/>
                    <a:pt x="9228" y="9617"/>
                  </a:cubicBezTo>
                  <a:cubicBezTo>
                    <a:pt x="9931" y="9569"/>
                    <a:pt x="10645" y="9545"/>
                    <a:pt x="11348" y="9510"/>
                  </a:cubicBezTo>
                  <a:lnTo>
                    <a:pt x="12360" y="9462"/>
                  </a:lnTo>
                  <a:cubicBezTo>
                    <a:pt x="13622" y="9402"/>
                    <a:pt x="14931" y="9331"/>
                    <a:pt x="16229" y="9307"/>
                  </a:cubicBezTo>
                  <a:lnTo>
                    <a:pt x="16277" y="9307"/>
                  </a:lnTo>
                  <a:cubicBezTo>
                    <a:pt x="17037" y="9277"/>
                    <a:pt x="17817" y="9252"/>
                    <a:pt x="18600" y="9252"/>
                  </a:cubicBezTo>
                  <a:cubicBezTo>
                    <a:pt x="19068" y="9252"/>
                    <a:pt x="19536" y="9261"/>
                    <a:pt x="20003" y="9283"/>
                  </a:cubicBezTo>
                  <a:lnTo>
                    <a:pt x="20099" y="9283"/>
                  </a:lnTo>
                  <a:cubicBezTo>
                    <a:pt x="20207" y="9290"/>
                    <a:pt x="20304" y="9294"/>
                    <a:pt x="20392" y="9294"/>
                  </a:cubicBezTo>
                  <a:cubicBezTo>
                    <a:pt x="20973" y="9294"/>
                    <a:pt x="21146" y="9119"/>
                    <a:pt x="21301" y="8271"/>
                  </a:cubicBezTo>
                  <a:cubicBezTo>
                    <a:pt x="21313" y="8212"/>
                    <a:pt x="21313" y="8152"/>
                    <a:pt x="21313" y="8117"/>
                  </a:cubicBezTo>
                  <a:lnTo>
                    <a:pt x="21313" y="8069"/>
                  </a:lnTo>
                  <a:cubicBezTo>
                    <a:pt x="21349" y="7438"/>
                    <a:pt x="21373" y="6831"/>
                    <a:pt x="21408" y="6212"/>
                  </a:cubicBezTo>
                  <a:cubicBezTo>
                    <a:pt x="21480" y="4640"/>
                    <a:pt x="21563" y="3021"/>
                    <a:pt x="21623" y="1413"/>
                  </a:cubicBezTo>
                  <a:cubicBezTo>
                    <a:pt x="21611" y="925"/>
                    <a:pt x="21599" y="616"/>
                    <a:pt x="21396" y="401"/>
                  </a:cubicBezTo>
                  <a:cubicBezTo>
                    <a:pt x="21194" y="199"/>
                    <a:pt x="20896" y="151"/>
                    <a:pt x="20408" y="151"/>
                  </a:cubicBezTo>
                  <a:lnTo>
                    <a:pt x="20301" y="151"/>
                  </a:lnTo>
                  <a:cubicBezTo>
                    <a:pt x="19872" y="139"/>
                    <a:pt x="19456" y="127"/>
                    <a:pt x="19027" y="104"/>
                  </a:cubicBezTo>
                  <a:cubicBezTo>
                    <a:pt x="18206" y="80"/>
                    <a:pt x="17408" y="44"/>
                    <a:pt x="16586" y="32"/>
                  </a:cubicBezTo>
                  <a:lnTo>
                    <a:pt x="16348" y="32"/>
                  </a:lnTo>
                  <a:cubicBezTo>
                    <a:pt x="15815" y="23"/>
                    <a:pt x="15267" y="0"/>
                    <a:pt x="1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016675" y="2154450"/>
              <a:ext cx="220600" cy="219200"/>
            </a:xfrm>
            <a:custGeom>
              <a:avLst/>
              <a:gdLst/>
              <a:ahLst/>
              <a:cxnLst/>
              <a:rect l="l" t="t" r="r" b="b"/>
              <a:pathLst>
                <a:path w="8824" h="8768" extrusionOk="0">
                  <a:moveTo>
                    <a:pt x="4540" y="1003"/>
                  </a:moveTo>
                  <a:cubicBezTo>
                    <a:pt x="5122" y="1003"/>
                    <a:pt x="5654" y="1250"/>
                    <a:pt x="6097" y="1743"/>
                  </a:cubicBezTo>
                  <a:cubicBezTo>
                    <a:pt x="6573" y="2267"/>
                    <a:pt x="6930" y="2851"/>
                    <a:pt x="7157" y="3410"/>
                  </a:cubicBezTo>
                  <a:cubicBezTo>
                    <a:pt x="7538" y="4375"/>
                    <a:pt x="7752" y="5494"/>
                    <a:pt x="7811" y="6922"/>
                  </a:cubicBezTo>
                  <a:cubicBezTo>
                    <a:pt x="7811" y="7030"/>
                    <a:pt x="7823" y="7220"/>
                    <a:pt x="7800" y="7268"/>
                  </a:cubicBezTo>
                  <a:cubicBezTo>
                    <a:pt x="7788" y="7292"/>
                    <a:pt x="7669" y="7327"/>
                    <a:pt x="7466" y="7375"/>
                  </a:cubicBezTo>
                  <a:cubicBezTo>
                    <a:pt x="6788" y="7518"/>
                    <a:pt x="6085" y="7637"/>
                    <a:pt x="5406" y="7744"/>
                  </a:cubicBezTo>
                  <a:lnTo>
                    <a:pt x="5144" y="7792"/>
                  </a:lnTo>
                  <a:cubicBezTo>
                    <a:pt x="5037" y="7804"/>
                    <a:pt x="4954" y="7815"/>
                    <a:pt x="4847" y="7827"/>
                  </a:cubicBezTo>
                  <a:cubicBezTo>
                    <a:pt x="4522" y="7880"/>
                    <a:pt x="4188" y="7951"/>
                    <a:pt x="3861" y="7951"/>
                  </a:cubicBezTo>
                  <a:cubicBezTo>
                    <a:pt x="3816" y="7951"/>
                    <a:pt x="3772" y="7949"/>
                    <a:pt x="3728" y="7946"/>
                  </a:cubicBezTo>
                  <a:cubicBezTo>
                    <a:pt x="2942" y="7911"/>
                    <a:pt x="2216" y="7815"/>
                    <a:pt x="1549" y="7673"/>
                  </a:cubicBezTo>
                  <a:cubicBezTo>
                    <a:pt x="918" y="7494"/>
                    <a:pt x="834" y="7375"/>
                    <a:pt x="846" y="6661"/>
                  </a:cubicBezTo>
                  <a:lnTo>
                    <a:pt x="846" y="6482"/>
                  </a:lnTo>
                  <a:lnTo>
                    <a:pt x="846" y="6327"/>
                  </a:lnTo>
                  <a:cubicBezTo>
                    <a:pt x="918" y="5077"/>
                    <a:pt x="1311" y="3827"/>
                    <a:pt x="1954" y="2708"/>
                  </a:cubicBezTo>
                  <a:cubicBezTo>
                    <a:pt x="2406" y="1922"/>
                    <a:pt x="3025" y="1386"/>
                    <a:pt x="3775" y="1136"/>
                  </a:cubicBezTo>
                  <a:cubicBezTo>
                    <a:pt x="4037" y="1047"/>
                    <a:pt x="4293" y="1003"/>
                    <a:pt x="4540" y="1003"/>
                  </a:cubicBezTo>
                  <a:close/>
                  <a:moveTo>
                    <a:pt x="4449" y="1"/>
                  </a:moveTo>
                  <a:cubicBezTo>
                    <a:pt x="3871" y="1"/>
                    <a:pt x="3271" y="181"/>
                    <a:pt x="2704" y="612"/>
                  </a:cubicBezTo>
                  <a:cubicBezTo>
                    <a:pt x="2073" y="1100"/>
                    <a:pt x="1418" y="1636"/>
                    <a:pt x="1084" y="2470"/>
                  </a:cubicBezTo>
                  <a:cubicBezTo>
                    <a:pt x="1025" y="2612"/>
                    <a:pt x="977" y="2743"/>
                    <a:pt x="918" y="2874"/>
                  </a:cubicBezTo>
                  <a:cubicBezTo>
                    <a:pt x="656" y="3541"/>
                    <a:pt x="370" y="4244"/>
                    <a:pt x="227" y="4970"/>
                  </a:cubicBezTo>
                  <a:cubicBezTo>
                    <a:pt x="108" y="5529"/>
                    <a:pt x="72" y="6089"/>
                    <a:pt x="60" y="6661"/>
                  </a:cubicBezTo>
                  <a:cubicBezTo>
                    <a:pt x="49" y="6899"/>
                    <a:pt x="49" y="7137"/>
                    <a:pt x="25" y="7375"/>
                  </a:cubicBezTo>
                  <a:cubicBezTo>
                    <a:pt x="1" y="7696"/>
                    <a:pt x="144" y="7946"/>
                    <a:pt x="430" y="8089"/>
                  </a:cubicBezTo>
                  <a:cubicBezTo>
                    <a:pt x="501" y="8125"/>
                    <a:pt x="596" y="8173"/>
                    <a:pt x="680" y="8220"/>
                  </a:cubicBezTo>
                  <a:cubicBezTo>
                    <a:pt x="882" y="8339"/>
                    <a:pt x="1084" y="8458"/>
                    <a:pt x="1311" y="8506"/>
                  </a:cubicBezTo>
                  <a:cubicBezTo>
                    <a:pt x="1811" y="8601"/>
                    <a:pt x="2323" y="8649"/>
                    <a:pt x="2811" y="8708"/>
                  </a:cubicBezTo>
                  <a:cubicBezTo>
                    <a:pt x="2989" y="8720"/>
                    <a:pt x="3168" y="8756"/>
                    <a:pt x="3347" y="8768"/>
                  </a:cubicBezTo>
                  <a:lnTo>
                    <a:pt x="3406" y="8768"/>
                  </a:lnTo>
                  <a:cubicBezTo>
                    <a:pt x="3585" y="8756"/>
                    <a:pt x="3751" y="8744"/>
                    <a:pt x="3918" y="8744"/>
                  </a:cubicBezTo>
                  <a:cubicBezTo>
                    <a:pt x="4251" y="8720"/>
                    <a:pt x="4585" y="8696"/>
                    <a:pt x="4894" y="8649"/>
                  </a:cubicBezTo>
                  <a:cubicBezTo>
                    <a:pt x="5192" y="8601"/>
                    <a:pt x="5502" y="8577"/>
                    <a:pt x="5823" y="8542"/>
                  </a:cubicBezTo>
                  <a:cubicBezTo>
                    <a:pt x="6561" y="8470"/>
                    <a:pt x="7323" y="8399"/>
                    <a:pt x="8061" y="8149"/>
                  </a:cubicBezTo>
                  <a:cubicBezTo>
                    <a:pt x="8704" y="7935"/>
                    <a:pt x="8823" y="7827"/>
                    <a:pt x="8823" y="7113"/>
                  </a:cubicBezTo>
                  <a:cubicBezTo>
                    <a:pt x="8823" y="6934"/>
                    <a:pt x="8812" y="6792"/>
                    <a:pt x="8800" y="6661"/>
                  </a:cubicBezTo>
                  <a:cubicBezTo>
                    <a:pt x="8693" y="6280"/>
                    <a:pt x="8621" y="5887"/>
                    <a:pt x="8562" y="5482"/>
                  </a:cubicBezTo>
                  <a:cubicBezTo>
                    <a:pt x="8478" y="5077"/>
                    <a:pt x="8419" y="4672"/>
                    <a:pt x="8347" y="4279"/>
                  </a:cubicBezTo>
                  <a:cubicBezTo>
                    <a:pt x="8133" y="3053"/>
                    <a:pt x="7633" y="1993"/>
                    <a:pt x="6847" y="1124"/>
                  </a:cubicBezTo>
                  <a:cubicBezTo>
                    <a:pt x="6265" y="476"/>
                    <a:pt x="5387" y="1"/>
                    <a:pt x="4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5056575" y="1986675"/>
              <a:ext cx="149450" cy="151550"/>
            </a:xfrm>
            <a:custGeom>
              <a:avLst/>
              <a:gdLst/>
              <a:ahLst/>
              <a:cxnLst/>
              <a:rect l="l" t="t" r="r" b="b"/>
              <a:pathLst>
                <a:path w="5978" h="6062" extrusionOk="0">
                  <a:moveTo>
                    <a:pt x="3120" y="953"/>
                  </a:moveTo>
                  <a:cubicBezTo>
                    <a:pt x="3644" y="953"/>
                    <a:pt x="4144" y="1084"/>
                    <a:pt x="4477" y="1370"/>
                  </a:cubicBezTo>
                  <a:cubicBezTo>
                    <a:pt x="4620" y="1489"/>
                    <a:pt x="4727" y="1644"/>
                    <a:pt x="4799" y="1763"/>
                  </a:cubicBezTo>
                  <a:cubicBezTo>
                    <a:pt x="5275" y="2715"/>
                    <a:pt x="5025" y="3870"/>
                    <a:pt x="4191" y="4561"/>
                  </a:cubicBezTo>
                  <a:cubicBezTo>
                    <a:pt x="3548" y="5097"/>
                    <a:pt x="3227" y="5216"/>
                    <a:pt x="2584" y="5216"/>
                  </a:cubicBezTo>
                  <a:cubicBezTo>
                    <a:pt x="1727" y="5216"/>
                    <a:pt x="1108" y="4954"/>
                    <a:pt x="953" y="3751"/>
                  </a:cubicBezTo>
                  <a:cubicBezTo>
                    <a:pt x="810" y="2727"/>
                    <a:pt x="1072" y="1965"/>
                    <a:pt x="1751" y="1370"/>
                  </a:cubicBezTo>
                  <a:cubicBezTo>
                    <a:pt x="2084" y="1084"/>
                    <a:pt x="2596" y="953"/>
                    <a:pt x="3120" y="953"/>
                  </a:cubicBezTo>
                  <a:close/>
                  <a:moveTo>
                    <a:pt x="3335" y="0"/>
                  </a:moveTo>
                  <a:cubicBezTo>
                    <a:pt x="2946" y="0"/>
                    <a:pt x="2549" y="74"/>
                    <a:pt x="2120" y="179"/>
                  </a:cubicBezTo>
                  <a:cubicBezTo>
                    <a:pt x="1453" y="346"/>
                    <a:pt x="917" y="763"/>
                    <a:pt x="548" y="1418"/>
                  </a:cubicBezTo>
                  <a:cubicBezTo>
                    <a:pt x="143" y="2120"/>
                    <a:pt x="0" y="2918"/>
                    <a:pt x="96" y="3799"/>
                  </a:cubicBezTo>
                  <a:cubicBezTo>
                    <a:pt x="250" y="4978"/>
                    <a:pt x="1120" y="5871"/>
                    <a:pt x="2346" y="6025"/>
                  </a:cubicBezTo>
                  <a:cubicBezTo>
                    <a:pt x="2501" y="6049"/>
                    <a:pt x="2644" y="6061"/>
                    <a:pt x="2775" y="6061"/>
                  </a:cubicBezTo>
                  <a:cubicBezTo>
                    <a:pt x="3644" y="6061"/>
                    <a:pt x="4406" y="5668"/>
                    <a:pt x="5096" y="4882"/>
                  </a:cubicBezTo>
                  <a:cubicBezTo>
                    <a:pt x="5715" y="4204"/>
                    <a:pt x="5977" y="3513"/>
                    <a:pt x="5930" y="2811"/>
                  </a:cubicBezTo>
                  <a:lnTo>
                    <a:pt x="5930" y="2799"/>
                  </a:lnTo>
                  <a:cubicBezTo>
                    <a:pt x="5918" y="2727"/>
                    <a:pt x="5918" y="2656"/>
                    <a:pt x="5918" y="2573"/>
                  </a:cubicBezTo>
                  <a:cubicBezTo>
                    <a:pt x="5906" y="2394"/>
                    <a:pt x="5894" y="2215"/>
                    <a:pt x="5858" y="2061"/>
                  </a:cubicBezTo>
                  <a:cubicBezTo>
                    <a:pt x="5680" y="1132"/>
                    <a:pt x="5203" y="537"/>
                    <a:pt x="4406" y="215"/>
                  </a:cubicBezTo>
                  <a:cubicBezTo>
                    <a:pt x="4042" y="62"/>
                    <a:pt x="369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5060450" y="1686350"/>
              <a:ext cx="509000" cy="256300"/>
            </a:xfrm>
            <a:custGeom>
              <a:avLst/>
              <a:gdLst/>
              <a:ahLst/>
              <a:cxnLst/>
              <a:rect l="l" t="t" r="r" b="b"/>
              <a:pathLst>
                <a:path w="20360" h="10252" extrusionOk="0">
                  <a:moveTo>
                    <a:pt x="19931" y="7906"/>
                  </a:moveTo>
                  <a:cubicBezTo>
                    <a:pt x="19503" y="7906"/>
                    <a:pt x="19110" y="7894"/>
                    <a:pt x="18741" y="7906"/>
                  </a:cubicBezTo>
                  <a:cubicBezTo>
                    <a:pt x="17705" y="7942"/>
                    <a:pt x="16669" y="7978"/>
                    <a:pt x="15633" y="8013"/>
                  </a:cubicBezTo>
                  <a:cubicBezTo>
                    <a:pt x="14454" y="8061"/>
                    <a:pt x="13276" y="8097"/>
                    <a:pt x="12085" y="8144"/>
                  </a:cubicBezTo>
                  <a:cubicBezTo>
                    <a:pt x="10406" y="8216"/>
                    <a:pt x="8727" y="8311"/>
                    <a:pt x="7025" y="8382"/>
                  </a:cubicBezTo>
                  <a:cubicBezTo>
                    <a:pt x="6537" y="8418"/>
                    <a:pt x="6132" y="8561"/>
                    <a:pt x="5870" y="9037"/>
                  </a:cubicBezTo>
                  <a:cubicBezTo>
                    <a:pt x="5679" y="9383"/>
                    <a:pt x="5358" y="9680"/>
                    <a:pt x="5096" y="9978"/>
                  </a:cubicBezTo>
                  <a:cubicBezTo>
                    <a:pt x="4989" y="10097"/>
                    <a:pt x="4846" y="10156"/>
                    <a:pt x="4703" y="10252"/>
                  </a:cubicBezTo>
                  <a:cubicBezTo>
                    <a:pt x="4429" y="9692"/>
                    <a:pt x="4334" y="9287"/>
                    <a:pt x="4346" y="8573"/>
                  </a:cubicBezTo>
                  <a:cubicBezTo>
                    <a:pt x="4155" y="8323"/>
                    <a:pt x="3870" y="8371"/>
                    <a:pt x="3620" y="8382"/>
                  </a:cubicBezTo>
                  <a:cubicBezTo>
                    <a:pt x="3072" y="8406"/>
                    <a:pt x="2536" y="8502"/>
                    <a:pt x="1977" y="8525"/>
                  </a:cubicBezTo>
                  <a:cubicBezTo>
                    <a:pt x="1584" y="8561"/>
                    <a:pt x="1179" y="8513"/>
                    <a:pt x="762" y="8513"/>
                  </a:cubicBezTo>
                  <a:cubicBezTo>
                    <a:pt x="429" y="8513"/>
                    <a:pt x="274" y="8323"/>
                    <a:pt x="238" y="8025"/>
                  </a:cubicBezTo>
                  <a:cubicBezTo>
                    <a:pt x="179" y="7454"/>
                    <a:pt x="107" y="6894"/>
                    <a:pt x="72" y="6323"/>
                  </a:cubicBezTo>
                  <a:cubicBezTo>
                    <a:pt x="0" y="4513"/>
                    <a:pt x="191" y="2715"/>
                    <a:pt x="334" y="905"/>
                  </a:cubicBezTo>
                  <a:cubicBezTo>
                    <a:pt x="357" y="465"/>
                    <a:pt x="405" y="393"/>
                    <a:pt x="881" y="358"/>
                  </a:cubicBezTo>
                  <a:cubicBezTo>
                    <a:pt x="1715" y="310"/>
                    <a:pt x="2548" y="298"/>
                    <a:pt x="3382" y="310"/>
                  </a:cubicBezTo>
                  <a:cubicBezTo>
                    <a:pt x="4751" y="334"/>
                    <a:pt x="6108" y="370"/>
                    <a:pt x="7477" y="405"/>
                  </a:cubicBezTo>
                  <a:cubicBezTo>
                    <a:pt x="7644" y="405"/>
                    <a:pt x="7799" y="393"/>
                    <a:pt x="7954" y="358"/>
                  </a:cubicBezTo>
                  <a:cubicBezTo>
                    <a:pt x="8847" y="131"/>
                    <a:pt x="9763" y="131"/>
                    <a:pt x="10680" y="120"/>
                  </a:cubicBezTo>
                  <a:cubicBezTo>
                    <a:pt x="11656" y="96"/>
                    <a:pt x="12621" y="0"/>
                    <a:pt x="13609" y="12"/>
                  </a:cubicBezTo>
                  <a:cubicBezTo>
                    <a:pt x="15038" y="36"/>
                    <a:pt x="16455" y="120"/>
                    <a:pt x="17883" y="179"/>
                  </a:cubicBezTo>
                  <a:cubicBezTo>
                    <a:pt x="18491" y="215"/>
                    <a:pt x="19098" y="215"/>
                    <a:pt x="19705" y="274"/>
                  </a:cubicBezTo>
                  <a:cubicBezTo>
                    <a:pt x="20277" y="310"/>
                    <a:pt x="20360" y="429"/>
                    <a:pt x="20336" y="1012"/>
                  </a:cubicBezTo>
                  <a:cubicBezTo>
                    <a:pt x="20241" y="3072"/>
                    <a:pt x="20157" y="5120"/>
                    <a:pt x="20050" y="7180"/>
                  </a:cubicBezTo>
                  <a:cubicBezTo>
                    <a:pt x="20062" y="7382"/>
                    <a:pt x="19991" y="7597"/>
                    <a:pt x="19931" y="7906"/>
                  </a:cubicBezTo>
                  <a:close/>
                  <a:moveTo>
                    <a:pt x="18538" y="2203"/>
                  </a:moveTo>
                  <a:cubicBezTo>
                    <a:pt x="18419" y="2144"/>
                    <a:pt x="18324" y="2072"/>
                    <a:pt x="18217" y="2060"/>
                  </a:cubicBezTo>
                  <a:cubicBezTo>
                    <a:pt x="17431" y="2013"/>
                    <a:pt x="16633" y="1953"/>
                    <a:pt x="15835" y="1953"/>
                  </a:cubicBezTo>
                  <a:cubicBezTo>
                    <a:pt x="15216" y="1953"/>
                    <a:pt x="14573" y="2025"/>
                    <a:pt x="13954" y="2025"/>
                  </a:cubicBezTo>
                  <a:cubicBezTo>
                    <a:pt x="10180" y="2048"/>
                    <a:pt x="6418" y="2048"/>
                    <a:pt x="2655" y="2048"/>
                  </a:cubicBezTo>
                  <a:cubicBezTo>
                    <a:pt x="2465" y="2048"/>
                    <a:pt x="2179" y="1989"/>
                    <a:pt x="2179" y="2263"/>
                  </a:cubicBezTo>
                  <a:cubicBezTo>
                    <a:pt x="2179" y="2525"/>
                    <a:pt x="2441" y="2441"/>
                    <a:pt x="2620" y="2441"/>
                  </a:cubicBezTo>
                  <a:cubicBezTo>
                    <a:pt x="3382" y="2441"/>
                    <a:pt x="4120" y="2417"/>
                    <a:pt x="4882" y="2417"/>
                  </a:cubicBezTo>
                  <a:lnTo>
                    <a:pt x="10632" y="2417"/>
                  </a:lnTo>
                  <a:cubicBezTo>
                    <a:pt x="11787" y="2417"/>
                    <a:pt x="12954" y="2406"/>
                    <a:pt x="14109" y="2370"/>
                  </a:cubicBezTo>
                  <a:cubicBezTo>
                    <a:pt x="15383" y="2346"/>
                    <a:pt x="16633" y="2239"/>
                    <a:pt x="17895" y="2441"/>
                  </a:cubicBezTo>
                  <a:cubicBezTo>
                    <a:pt x="18121" y="2501"/>
                    <a:pt x="18360" y="2501"/>
                    <a:pt x="18538" y="2203"/>
                  </a:cubicBezTo>
                  <a:close/>
                  <a:moveTo>
                    <a:pt x="18312" y="4191"/>
                  </a:moveTo>
                  <a:cubicBezTo>
                    <a:pt x="17943" y="4037"/>
                    <a:pt x="17562" y="4037"/>
                    <a:pt x="17229" y="4037"/>
                  </a:cubicBezTo>
                  <a:cubicBezTo>
                    <a:pt x="14728" y="3989"/>
                    <a:pt x="12228" y="3965"/>
                    <a:pt x="9728" y="3930"/>
                  </a:cubicBezTo>
                  <a:cubicBezTo>
                    <a:pt x="7489" y="3906"/>
                    <a:pt x="5239" y="3870"/>
                    <a:pt x="3012" y="3846"/>
                  </a:cubicBezTo>
                  <a:cubicBezTo>
                    <a:pt x="2858" y="3846"/>
                    <a:pt x="2715" y="3834"/>
                    <a:pt x="2596" y="3870"/>
                  </a:cubicBezTo>
                  <a:cubicBezTo>
                    <a:pt x="2500" y="3906"/>
                    <a:pt x="2465" y="4025"/>
                    <a:pt x="2298" y="4191"/>
                  </a:cubicBezTo>
                  <a:cubicBezTo>
                    <a:pt x="2608" y="4203"/>
                    <a:pt x="2822" y="4215"/>
                    <a:pt x="3012" y="4215"/>
                  </a:cubicBezTo>
                  <a:cubicBezTo>
                    <a:pt x="4144" y="4227"/>
                    <a:pt x="5287" y="4227"/>
                    <a:pt x="6418" y="4251"/>
                  </a:cubicBezTo>
                  <a:cubicBezTo>
                    <a:pt x="8144" y="4275"/>
                    <a:pt x="9870" y="4322"/>
                    <a:pt x="11597" y="4346"/>
                  </a:cubicBezTo>
                  <a:cubicBezTo>
                    <a:pt x="13121" y="4382"/>
                    <a:pt x="14645" y="4394"/>
                    <a:pt x="16169" y="4418"/>
                  </a:cubicBezTo>
                  <a:lnTo>
                    <a:pt x="17681" y="4465"/>
                  </a:lnTo>
                  <a:cubicBezTo>
                    <a:pt x="17907" y="4453"/>
                    <a:pt x="18145" y="4501"/>
                    <a:pt x="18312" y="4191"/>
                  </a:cubicBezTo>
                  <a:close/>
                  <a:moveTo>
                    <a:pt x="11466" y="6180"/>
                  </a:moveTo>
                  <a:cubicBezTo>
                    <a:pt x="11466" y="6120"/>
                    <a:pt x="11454" y="6073"/>
                    <a:pt x="11454" y="6013"/>
                  </a:cubicBezTo>
                  <a:cubicBezTo>
                    <a:pt x="11347" y="5965"/>
                    <a:pt x="11240" y="5882"/>
                    <a:pt x="11133" y="5882"/>
                  </a:cubicBezTo>
                  <a:cubicBezTo>
                    <a:pt x="10799" y="5870"/>
                    <a:pt x="10454" y="5870"/>
                    <a:pt x="10097" y="5882"/>
                  </a:cubicBezTo>
                  <a:cubicBezTo>
                    <a:pt x="8835" y="5942"/>
                    <a:pt x="7584" y="6037"/>
                    <a:pt x="6310" y="6049"/>
                  </a:cubicBezTo>
                  <a:cubicBezTo>
                    <a:pt x="5215" y="6061"/>
                    <a:pt x="4108" y="5977"/>
                    <a:pt x="3024" y="5942"/>
                  </a:cubicBezTo>
                  <a:cubicBezTo>
                    <a:pt x="2846" y="5942"/>
                    <a:pt x="2667" y="5954"/>
                    <a:pt x="2489" y="6001"/>
                  </a:cubicBezTo>
                  <a:cubicBezTo>
                    <a:pt x="2441" y="6013"/>
                    <a:pt x="2370" y="6120"/>
                    <a:pt x="2381" y="6192"/>
                  </a:cubicBezTo>
                  <a:cubicBezTo>
                    <a:pt x="2381" y="6251"/>
                    <a:pt x="2465" y="6346"/>
                    <a:pt x="2524" y="6370"/>
                  </a:cubicBezTo>
                  <a:cubicBezTo>
                    <a:pt x="2643" y="6406"/>
                    <a:pt x="2762" y="6394"/>
                    <a:pt x="2881" y="6406"/>
                  </a:cubicBezTo>
                  <a:cubicBezTo>
                    <a:pt x="3655" y="6430"/>
                    <a:pt x="4429" y="6477"/>
                    <a:pt x="5203" y="6477"/>
                  </a:cubicBezTo>
                  <a:cubicBezTo>
                    <a:pt x="6096" y="6477"/>
                    <a:pt x="6989" y="6466"/>
                    <a:pt x="7882" y="6430"/>
                  </a:cubicBezTo>
                  <a:cubicBezTo>
                    <a:pt x="8894" y="6406"/>
                    <a:pt x="9906" y="6382"/>
                    <a:pt x="10930" y="6346"/>
                  </a:cubicBezTo>
                  <a:cubicBezTo>
                    <a:pt x="11109" y="6335"/>
                    <a:pt x="11287" y="6239"/>
                    <a:pt x="11466" y="6180"/>
                  </a:cubicBezTo>
                  <a:close/>
                  <a:moveTo>
                    <a:pt x="13549" y="6394"/>
                  </a:moveTo>
                  <a:cubicBezTo>
                    <a:pt x="13478" y="6096"/>
                    <a:pt x="13323" y="6073"/>
                    <a:pt x="13180" y="6156"/>
                  </a:cubicBezTo>
                  <a:cubicBezTo>
                    <a:pt x="13133" y="6168"/>
                    <a:pt x="13145" y="6287"/>
                    <a:pt x="13133" y="6346"/>
                  </a:cubicBezTo>
                  <a:cubicBezTo>
                    <a:pt x="13252" y="6358"/>
                    <a:pt x="13383" y="6370"/>
                    <a:pt x="13549" y="63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5031875" y="2168550"/>
              <a:ext cx="186350" cy="191125"/>
            </a:xfrm>
            <a:custGeom>
              <a:avLst/>
              <a:gdLst/>
              <a:ahLst/>
              <a:cxnLst/>
              <a:rect l="l" t="t" r="r" b="b"/>
              <a:pathLst>
                <a:path w="7454" h="7645" extrusionOk="0">
                  <a:moveTo>
                    <a:pt x="12" y="5751"/>
                  </a:moveTo>
                  <a:cubicBezTo>
                    <a:pt x="95" y="4489"/>
                    <a:pt x="465" y="3203"/>
                    <a:pt x="1143" y="2025"/>
                  </a:cubicBezTo>
                  <a:cubicBezTo>
                    <a:pt x="1596" y="1251"/>
                    <a:pt x="2227" y="643"/>
                    <a:pt x="3096" y="346"/>
                  </a:cubicBezTo>
                  <a:cubicBezTo>
                    <a:pt x="4096" y="1"/>
                    <a:pt x="4965" y="274"/>
                    <a:pt x="5656" y="1036"/>
                  </a:cubicBezTo>
                  <a:cubicBezTo>
                    <a:pt x="6120" y="1536"/>
                    <a:pt x="6513" y="2132"/>
                    <a:pt x="6763" y="2775"/>
                  </a:cubicBezTo>
                  <a:cubicBezTo>
                    <a:pt x="7203" y="3906"/>
                    <a:pt x="7370" y="5120"/>
                    <a:pt x="7430" y="6358"/>
                  </a:cubicBezTo>
                  <a:cubicBezTo>
                    <a:pt x="7453" y="6847"/>
                    <a:pt x="7442" y="6906"/>
                    <a:pt x="6918" y="7025"/>
                  </a:cubicBezTo>
                  <a:cubicBezTo>
                    <a:pt x="6144" y="7204"/>
                    <a:pt x="5358" y="7323"/>
                    <a:pt x="4584" y="7442"/>
                  </a:cubicBezTo>
                  <a:cubicBezTo>
                    <a:pt x="4108" y="7525"/>
                    <a:pt x="3620" y="7644"/>
                    <a:pt x="3143" y="7609"/>
                  </a:cubicBezTo>
                  <a:cubicBezTo>
                    <a:pt x="2393" y="7561"/>
                    <a:pt x="1631" y="7478"/>
                    <a:pt x="905" y="7311"/>
                  </a:cubicBezTo>
                  <a:cubicBezTo>
                    <a:pt x="119" y="7132"/>
                    <a:pt x="0" y="6894"/>
                    <a:pt x="12" y="61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5071450" y="2001275"/>
              <a:ext cx="123250" cy="121750"/>
            </a:xfrm>
            <a:custGeom>
              <a:avLst/>
              <a:gdLst/>
              <a:ahLst/>
              <a:cxnLst/>
              <a:rect l="l" t="t" r="r" b="b"/>
              <a:pathLst>
                <a:path w="4930" h="4870" extrusionOk="0">
                  <a:moveTo>
                    <a:pt x="2001" y="4870"/>
                  </a:moveTo>
                  <a:cubicBezTo>
                    <a:pt x="1037" y="4870"/>
                    <a:pt x="322" y="4525"/>
                    <a:pt x="144" y="3215"/>
                  </a:cubicBezTo>
                  <a:cubicBezTo>
                    <a:pt x="1" y="2203"/>
                    <a:pt x="215" y="1310"/>
                    <a:pt x="1013" y="619"/>
                  </a:cubicBezTo>
                  <a:cubicBezTo>
                    <a:pt x="1739" y="0"/>
                    <a:pt x="3287" y="0"/>
                    <a:pt x="4025" y="607"/>
                  </a:cubicBezTo>
                  <a:cubicBezTo>
                    <a:pt x="4180" y="738"/>
                    <a:pt x="4323" y="893"/>
                    <a:pt x="4418" y="1072"/>
                  </a:cubicBezTo>
                  <a:cubicBezTo>
                    <a:pt x="4930" y="2131"/>
                    <a:pt x="4656" y="3394"/>
                    <a:pt x="3763" y="4156"/>
                  </a:cubicBezTo>
                  <a:cubicBezTo>
                    <a:pt x="3073" y="4715"/>
                    <a:pt x="2703" y="4870"/>
                    <a:pt x="2001" y="4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5388150" y="1837850"/>
              <a:ext cx="11050" cy="8375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441" y="334"/>
                  </a:moveTo>
                  <a:cubicBezTo>
                    <a:pt x="275" y="310"/>
                    <a:pt x="144" y="298"/>
                    <a:pt x="1" y="298"/>
                  </a:cubicBezTo>
                  <a:cubicBezTo>
                    <a:pt x="25" y="227"/>
                    <a:pt x="25" y="120"/>
                    <a:pt x="49" y="108"/>
                  </a:cubicBezTo>
                  <a:cubicBezTo>
                    <a:pt x="215" y="1"/>
                    <a:pt x="370" y="13"/>
                    <a:pt x="441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5111050" y="1731600"/>
              <a:ext cx="417625" cy="20250"/>
            </a:xfrm>
            <a:custGeom>
              <a:avLst/>
              <a:gdLst/>
              <a:ahLst/>
              <a:cxnLst/>
              <a:rect l="l" t="t" r="r" b="b"/>
              <a:pathLst>
                <a:path w="16705" h="810" extrusionOk="0">
                  <a:moveTo>
                    <a:pt x="16586" y="262"/>
                  </a:moveTo>
                  <a:cubicBezTo>
                    <a:pt x="16550" y="250"/>
                    <a:pt x="16526" y="238"/>
                    <a:pt x="16478" y="203"/>
                  </a:cubicBezTo>
                  <a:cubicBezTo>
                    <a:pt x="16395" y="155"/>
                    <a:pt x="16312" y="95"/>
                    <a:pt x="16193" y="95"/>
                  </a:cubicBezTo>
                  <a:lnTo>
                    <a:pt x="15883" y="84"/>
                  </a:lnTo>
                  <a:cubicBezTo>
                    <a:pt x="15205" y="36"/>
                    <a:pt x="14502" y="12"/>
                    <a:pt x="13811" y="0"/>
                  </a:cubicBezTo>
                  <a:lnTo>
                    <a:pt x="13740" y="0"/>
                  </a:lnTo>
                  <a:cubicBezTo>
                    <a:pt x="13430" y="0"/>
                    <a:pt x="13109" y="12"/>
                    <a:pt x="12811" y="36"/>
                  </a:cubicBezTo>
                  <a:lnTo>
                    <a:pt x="11918" y="84"/>
                  </a:lnTo>
                  <a:cubicBezTo>
                    <a:pt x="9513" y="84"/>
                    <a:pt x="7096" y="95"/>
                    <a:pt x="4703" y="95"/>
                  </a:cubicBezTo>
                  <a:lnTo>
                    <a:pt x="631" y="95"/>
                  </a:lnTo>
                  <a:lnTo>
                    <a:pt x="536" y="95"/>
                  </a:lnTo>
                  <a:lnTo>
                    <a:pt x="429" y="95"/>
                  </a:lnTo>
                  <a:cubicBezTo>
                    <a:pt x="334" y="95"/>
                    <a:pt x="191" y="119"/>
                    <a:pt x="107" y="203"/>
                  </a:cubicBezTo>
                  <a:cubicBezTo>
                    <a:pt x="48" y="262"/>
                    <a:pt x="0" y="369"/>
                    <a:pt x="0" y="476"/>
                  </a:cubicBezTo>
                  <a:cubicBezTo>
                    <a:pt x="0" y="572"/>
                    <a:pt x="48" y="810"/>
                    <a:pt x="369" y="810"/>
                  </a:cubicBezTo>
                  <a:lnTo>
                    <a:pt x="488" y="810"/>
                  </a:lnTo>
                  <a:lnTo>
                    <a:pt x="584" y="810"/>
                  </a:lnTo>
                  <a:cubicBezTo>
                    <a:pt x="953" y="810"/>
                    <a:pt x="1322" y="810"/>
                    <a:pt x="1703" y="798"/>
                  </a:cubicBezTo>
                  <a:cubicBezTo>
                    <a:pt x="2084" y="798"/>
                    <a:pt x="2453" y="786"/>
                    <a:pt x="2846" y="786"/>
                  </a:cubicBezTo>
                  <a:lnTo>
                    <a:pt x="3751" y="786"/>
                  </a:lnTo>
                  <a:lnTo>
                    <a:pt x="5429" y="786"/>
                  </a:lnTo>
                  <a:lnTo>
                    <a:pt x="7120" y="786"/>
                  </a:lnTo>
                  <a:lnTo>
                    <a:pt x="8585" y="786"/>
                  </a:lnTo>
                  <a:cubicBezTo>
                    <a:pt x="9704" y="786"/>
                    <a:pt x="10847" y="774"/>
                    <a:pt x="12073" y="738"/>
                  </a:cubicBezTo>
                  <a:cubicBezTo>
                    <a:pt x="12323" y="738"/>
                    <a:pt x="12561" y="726"/>
                    <a:pt x="12799" y="715"/>
                  </a:cubicBezTo>
                  <a:cubicBezTo>
                    <a:pt x="13216" y="691"/>
                    <a:pt x="13645" y="679"/>
                    <a:pt x="14062" y="679"/>
                  </a:cubicBezTo>
                  <a:cubicBezTo>
                    <a:pt x="14752" y="679"/>
                    <a:pt x="15300" y="726"/>
                    <a:pt x="15812" y="798"/>
                  </a:cubicBezTo>
                  <a:cubicBezTo>
                    <a:pt x="15871" y="810"/>
                    <a:pt x="15955" y="810"/>
                    <a:pt x="16026" y="810"/>
                  </a:cubicBezTo>
                  <a:cubicBezTo>
                    <a:pt x="16288" y="810"/>
                    <a:pt x="16478" y="715"/>
                    <a:pt x="16609" y="476"/>
                  </a:cubicBezTo>
                  <a:lnTo>
                    <a:pt x="16705" y="3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5109550" y="1778625"/>
              <a:ext cx="414375" cy="23525"/>
            </a:xfrm>
            <a:custGeom>
              <a:avLst/>
              <a:gdLst/>
              <a:ahLst/>
              <a:cxnLst/>
              <a:rect l="l" t="t" r="r" b="b"/>
              <a:pathLst>
                <a:path w="16575" h="941" extrusionOk="0">
                  <a:moveTo>
                    <a:pt x="15324" y="203"/>
                  </a:moveTo>
                  <a:lnTo>
                    <a:pt x="15265" y="203"/>
                  </a:lnTo>
                  <a:cubicBezTo>
                    <a:pt x="13395" y="167"/>
                    <a:pt x="11538" y="143"/>
                    <a:pt x="9680" y="119"/>
                  </a:cubicBezTo>
                  <a:lnTo>
                    <a:pt x="5859" y="60"/>
                  </a:lnTo>
                  <a:cubicBezTo>
                    <a:pt x="4251" y="48"/>
                    <a:pt x="2656" y="24"/>
                    <a:pt x="1048" y="0"/>
                  </a:cubicBezTo>
                  <a:lnTo>
                    <a:pt x="929" y="0"/>
                  </a:lnTo>
                  <a:cubicBezTo>
                    <a:pt x="822" y="0"/>
                    <a:pt x="691" y="0"/>
                    <a:pt x="572" y="48"/>
                  </a:cubicBezTo>
                  <a:cubicBezTo>
                    <a:pt x="477" y="84"/>
                    <a:pt x="417" y="155"/>
                    <a:pt x="346" y="262"/>
                  </a:cubicBezTo>
                  <a:cubicBezTo>
                    <a:pt x="322" y="298"/>
                    <a:pt x="275" y="346"/>
                    <a:pt x="215" y="417"/>
                  </a:cubicBezTo>
                  <a:lnTo>
                    <a:pt x="1" y="655"/>
                  </a:lnTo>
                  <a:lnTo>
                    <a:pt x="310" y="679"/>
                  </a:lnTo>
                  <a:cubicBezTo>
                    <a:pt x="417" y="679"/>
                    <a:pt x="513" y="691"/>
                    <a:pt x="596" y="691"/>
                  </a:cubicBezTo>
                  <a:cubicBezTo>
                    <a:pt x="775" y="703"/>
                    <a:pt x="906" y="703"/>
                    <a:pt x="1025" y="703"/>
                  </a:cubicBezTo>
                  <a:cubicBezTo>
                    <a:pt x="1441" y="703"/>
                    <a:pt x="1882" y="703"/>
                    <a:pt x="2299" y="715"/>
                  </a:cubicBezTo>
                  <a:cubicBezTo>
                    <a:pt x="3013" y="715"/>
                    <a:pt x="3727" y="727"/>
                    <a:pt x="4454" y="727"/>
                  </a:cubicBezTo>
                  <a:cubicBezTo>
                    <a:pt x="5382" y="750"/>
                    <a:pt x="6311" y="762"/>
                    <a:pt x="7240" y="798"/>
                  </a:cubicBezTo>
                  <a:cubicBezTo>
                    <a:pt x="8037" y="810"/>
                    <a:pt x="8835" y="822"/>
                    <a:pt x="9633" y="834"/>
                  </a:cubicBezTo>
                  <a:lnTo>
                    <a:pt x="12133" y="881"/>
                  </a:lnTo>
                  <a:cubicBezTo>
                    <a:pt x="12836" y="893"/>
                    <a:pt x="13514" y="893"/>
                    <a:pt x="14217" y="905"/>
                  </a:cubicBezTo>
                  <a:cubicBezTo>
                    <a:pt x="14443" y="905"/>
                    <a:pt x="14645" y="929"/>
                    <a:pt x="14872" y="929"/>
                  </a:cubicBezTo>
                  <a:cubicBezTo>
                    <a:pt x="15157" y="941"/>
                    <a:pt x="15455" y="941"/>
                    <a:pt x="15753" y="941"/>
                  </a:cubicBezTo>
                  <a:lnTo>
                    <a:pt x="15872" y="941"/>
                  </a:lnTo>
                  <a:cubicBezTo>
                    <a:pt x="16098" y="941"/>
                    <a:pt x="16324" y="893"/>
                    <a:pt x="16491" y="584"/>
                  </a:cubicBezTo>
                  <a:lnTo>
                    <a:pt x="16574" y="441"/>
                  </a:lnTo>
                  <a:lnTo>
                    <a:pt x="16419" y="381"/>
                  </a:lnTo>
                  <a:cubicBezTo>
                    <a:pt x="16015" y="203"/>
                    <a:pt x="15657" y="203"/>
                    <a:pt x="15324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5115200" y="1829225"/>
              <a:ext cx="235175" cy="22950"/>
            </a:xfrm>
            <a:custGeom>
              <a:avLst/>
              <a:gdLst/>
              <a:ahLst/>
              <a:cxnLst/>
              <a:rect l="l" t="t" r="r" b="b"/>
              <a:pathLst>
                <a:path w="9407" h="918" extrusionOk="0">
                  <a:moveTo>
                    <a:pt x="9324" y="167"/>
                  </a:moveTo>
                  <a:lnTo>
                    <a:pt x="9228" y="120"/>
                  </a:lnTo>
                  <a:cubicBezTo>
                    <a:pt x="9157" y="72"/>
                    <a:pt x="9050" y="24"/>
                    <a:pt x="8943" y="24"/>
                  </a:cubicBezTo>
                  <a:cubicBezTo>
                    <a:pt x="8788" y="24"/>
                    <a:pt x="8633" y="0"/>
                    <a:pt x="8454" y="0"/>
                  </a:cubicBezTo>
                  <a:cubicBezTo>
                    <a:pt x="8276" y="0"/>
                    <a:pt x="8085" y="0"/>
                    <a:pt x="7895" y="24"/>
                  </a:cubicBezTo>
                  <a:cubicBezTo>
                    <a:pt x="7454" y="36"/>
                    <a:pt x="7026" y="60"/>
                    <a:pt x="6597" y="96"/>
                  </a:cubicBezTo>
                  <a:cubicBezTo>
                    <a:pt x="5775" y="143"/>
                    <a:pt x="4942" y="179"/>
                    <a:pt x="4109" y="191"/>
                  </a:cubicBezTo>
                  <a:lnTo>
                    <a:pt x="3870" y="191"/>
                  </a:lnTo>
                  <a:cubicBezTo>
                    <a:pt x="3228" y="191"/>
                    <a:pt x="2596" y="167"/>
                    <a:pt x="1965" y="143"/>
                  </a:cubicBezTo>
                  <a:cubicBezTo>
                    <a:pt x="1584" y="120"/>
                    <a:pt x="1203" y="108"/>
                    <a:pt x="822" y="96"/>
                  </a:cubicBezTo>
                  <a:lnTo>
                    <a:pt x="763" y="96"/>
                  </a:lnTo>
                  <a:cubicBezTo>
                    <a:pt x="596" y="96"/>
                    <a:pt x="418" y="108"/>
                    <a:pt x="239" y="155"/>
                  </a:cubicBezTo>
                  <a:cubicBezTo>
                    <a:pt x="108" y="179"/>
                    <a:pt x="1" y="370"/>
                    <a:pt x="13" y="489"/>
                  </a:cubicBezTo>
                  <a:cubicBezTo>
                    <a:pt x="13" y="631"/>
                    <a:pt x="132" y="774"/>
                    <a:pt x="251" y="810"/>
                  </a:cubicBezTo>
                  <a:cubicBezTo>
                    <a:pt x="346" y="834"/>
                    <a:pt x="453" y="834"/>
                    <a:pt x="549" y="834"/>
                  </a:cubicBezTo>
                  <a:lnTo>
                    <a:pt x="549" y="691"/>
                  </a:lnTo>
                  <a:lnTo>
                    <a:pt x="584" y="834"/>
                  </a:lnTo>
                  <a:lnTo>
                    <a:pt x="656" y="834"/>
                  </a:lnTo>
                  <a:cubicBezTo>
                    <a:pt x="894" y="858"/>
                    <a:pt x="1132" y="858"/>
                    <a:pt x="1358" y="870"/>
                  </a:cubicBezTo>
                  <a:cubicBezTo>
                    <a:pt x="1894" y="893"/>
                    <a:pt x="2430" y="917"/>
                    <a:pt x="2977" y="917"/>
                  </a:cubicBezTo>
                  <a:lnTo>
                    <a:pt x="3263" y="917"/>
                  </a:lnTo>
                  <a:cubicBezTo>
                    <a:pt x="3942" y="917"/>
                    <a:pt x="4644" y="893"/>
                    <a:pt x="5311" y="882"/>
                  </a:cubicBezTo>
                  <a:lnTo>
                    <a:pt x="5656" y="870"/>
                  </a:lnTo>
                  <a:cubicBezTo>
                    <a:pt x="6680" y="834"/>
                    <a:pt x="7692" y="822"/>
                    <a:pt x="8704" y="774"/>
                  </a:cubicBezTo>
                  <a:cubicBezTo>
                    <a:pt x="8859" y="774"/>
                    <a:pt x="8990" y="715"/>
                    <a:pt x="9121" y="667"/>
                  </a:cubicBezTo>
                  <a:cubicBezTo>
                    <a:pt x="9181" y="655"/>
                    <a:pt x="9228" y="631"/>
                    <a:pt x="9288" y="620"/>
                  </a:cubicBezTo>
                  <a:lnTo>
                    <a:pt x="9407" y="584"/>
                  </a:lnTo>
                  <a:lnTo>
                    <a:pt x="9359" y="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481" grpId="0"/>
      <p:bldP spid="483" grpId="0"/>
      <p:bldP spid="485" grpId="0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5"/>
          <p:cNvSpPr/>
          <p:nvPr/>
        </p:nvSpPr>
        <p:spPr>
          <a:xfrm>
            <a:off x="3544079" y="201561"/>
            <a:ext cx="2499598" cy="88917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4" name="Google Shape;574;p35"/>
          <p:cNvGrpSpPr/>
          <p:nvPr/>
        </p:nvGrpSpPr>
        <p:grpSpPr>
          <a:xfrm>
            <a:off x="7898526" y="4420462"/>
            <a:ext cx="1096775" cy="625118"/>
            <a:chOff x="4582100" y="3095150"/>
            <a:chExt cx="581650" cy="417350"/>
          </a:xfrm>
        </p:grpSpPr>
        <p:sp>
          <p:nvSpPr>
            <p:cNvPr id="575" name="Google Shape;575;p3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624075" y="3114500"/>
              <a:ext cx="325801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99" name="Google Shape;599;p35"/>
          <p:cNvSpPr/>
          <p:nvPr/>
        </p:nvSpPr>
        <p:spPr>
          <a:xfrm>
            <a:off x="304896" y="8792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0" name="Google Shape;600;p35"/>
          <p:cNvSpPr/>
          <p:nvPr/>
        </p:nvSpPr>
        <p:spPr>
          <a:xfrm rot="2006754">
            <a:off x="2382217" y="-125882"/>
            <a:ext cx="697501" cy="6705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1" name="Google Shape;601;p35"/>
          <p:cNvSpPr txBox="1">
            <a:spLocks noGrp="1"/>
          </p:cNvSpPr>
          <p:nvPr>
            <p:ph type="title"/>
          </p:nvPr>
        </p:nvSpPr>
        <p:spPr>
          <a:xfrm>
            <a:off x="3712737" y="358007"/>
            <a:ext cx="2330940" cy="6467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Sản phẩm</a:t>
            </a:r>
            <a:endParaRPr sz="36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2050" name="Picture 2" descr="Dây thừng lớn với giá tốt nhất, khuyến mãi mỗi ngày">
            <a:extLst>
              <a:ext uri="{FF2B5EF4-FFF2-40B4-BE49-F238E27FC236}">
                <a16:creationId xmlns:a16="http://schemas.microsoft.com/office/drawing/2014/main" id="{BB66F61A-DA33-46F0-B7B2-EFAC3D05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6" y="1103678"/>
            <a:ext cx="2809090" cy="280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o tải đay (gai)">
            <a:extLst>
              <a:ext uri="{FF2B5EF4-FFF2-40B4-BE49-F238E27FC236}">
                <a16:creationId xmlns:a16="http://schemas.microsoft.com/office/drawing/2014/main" id="{10769675-81ED-4F1A-B7E2-A0D360107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417">
                        <a14:foregroundMark x1="78333" y1="40500" x2="79167" y2="42000"/>
                        <a14:foregroundMark x1="81250" y1="49000" x2="82500" y2="52000"/>
                        <a14:foregroundMark x1="83333" y1="56000" x2="84583" y2="59500"/>
                        <a14:foregroundMark x1="87917" y1="75000" x2="87917" y2="75000"/>
                        <a14:foregroundMark x1="87500" y1="70500" x2="87500" y2="70500"/>
                        <a14:foregroundMark x1="87083" y1="66500" x2="87083" y2="66500"/>
                        <a14:foregroundMark x1="86667" y1="65000" x2="86667" y2="65000"/>
                        <a14:foregroundMark x1="87709" y1="88000" x2="87844" y2="88649"/>
                        <a14:foregroundMark x1="87500" y1="87000" x2="87709" y2="88000"/>
                        <a14:foregroundMark x1="90417" y1="91500" x2="90417" y2="91500"/>
                        <a14:foregroundMark x1="89375" y1="84000" x2="89167" y2="83500"/>
                        <a14:foregroundMark x1="89583" y1="84500" x2="89375" y2="84000"/>
                        <a14:foregroundMark x1="88333" y1="82500" x2="87917" y2="81500"/>
                        <a14:foregroundMark x1="87500" y1="78000" x2="87083" y2="76500"/>
                        <a14:foregroundMark x1="85417" y1="68000" x2="85417" y2="68000"/>
                        <a14:backgroundMark x1="83750" y1="79000" x2="83750" y2="80500"/>
                        <a14:backgroundMark x1="85417" y1="90000" x2="86250" y2="92000"/>
                        <a14:backgroundMark x1="86667" y1="93000" x2="86667" y2="93000"/>
                        <a14:backgroundMark x1="85833" y1="88000" x2="85833" y2="88000"/>
                        <a14:backgroundMark x1="84167" y1="84000" x2="84167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44" y="1253504"/>
            <a:ext cx="3154370" cy="26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ảm đay tròn Ấn Độ Mendalein 03MDLTTS001 Mandalain – Alan.vn">
            <a:extLst>
              <a:ext uri="{FF2B5EF4-FFF2-40B4-BE49-F238E27FC236}">
                <a16:creationId xmlns:a16="http://schemas.microsoft.com/office/drawing/2014/main" id="{D3BDA4F5-4A7C-4745-A02A-9B3D77E1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125" l="6250" r="93500">
                        <a14:foregroundMark x1="50750" y1="8250" x2="50750" y2="8250"/>
                        <a14:foregroundMark x1="43000" y1="8500" x2="43000" y2="8500"/>
                        <a14:foregroundMark x1="39750" y1="8000" x2="39750" y2="8000"/>
                        <a14:foregroundMark x1="90750" y1="37125" x2="90750" y2="37125"/>
                        <a14:foregroundMark x1="92875" y1="44750" x2="92875" y2="45375"/>
                        <a14:foregroundMark x1="93500" y1="55500" x2="93500" y2="55500"/>
                        <a14:foregroundMark x1="7500" y1="55250" x2="7500" y2="55250"/>
                        <a14:foregroundMark x1="8500" y1="45000" x2="8500" y2="45000"/>
                        <a14:foregroundMark x1="6250" y1="46625" x2="6250" y2="46625"/>
                        <a14:foregroundMark x1="40250" y1="91500" x2="41250" y2="91500"/>
                        <a14:foregroundMark x1="52500" y1="92125" x2="52500" y2="9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37" y="1377329"/>
            <a:ext cx="2393156" cy="23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88C93-F68C-4956-BFEB-72269EA9ACCF}"/>
              </a:ext>
            </a:extLst>
          </p:cNvPr>
          <p:cNvSpPr txBox="1"/>
          <p:nvPr/>
        </p:nvSpPr>
        <p:spPr>
          <a:xfrm>
            <a:off x="666937" y="3897242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Dây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thừng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A8BF4C-14E8-42B2-9E99-B99C0D0E6321}"/>
              </a:ext>
            </a:extLst>
          </p:cNvPr>
          <p:cNvSpPr txBox="1"/>
          <p:nvPr/>
        </p:nvSpPr>
        <p:spPr>
          <a:xfrm>
            <a:off x="4360927" y="3926225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Thảm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68C7C6-B75C-4651-BF26-3A9886AF6F42}"/>
              </a:ext>
            </a:extLst>
          </p:cNvPr>
          <p:cNvSpPr txBox="1"/>
          <p:nvPr/>
        </p:nvSpPr>
        <p:spPr>
          <a:xfrm>
            <a:off x="6960173" y="3844181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Bao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tải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" grpId="0" animBg="1"/>
      <p:bldP spid="601" grpId="0"/>
      <p:bldP spid="4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"/>
          <p:cNvSpPr txBox="1">
            <a:spLocks noGrp="1"/>
          </p:cNvSpPr>
          <p:nvPr>
            <p:ph type="subTitle" idx="1"/>
          </p:nvPr>
        </p:nvSpPr>
        <p:spPr>
          <a:xfrm>
            <a:off x="727023" y="2276718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ánh đồng bông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8" name="Google Shape;298;p27"/>
          <p:cNvSpPr txBox="1">
            <a:spLocks noGrp="1"/>
          </p:cNvSpPr>
          <p:nvPr>
            <p:ph type="subTitle" idx="5"/>
          </p:nvPr>
        </p:nvSpPr>
        <p:spPr>
          <a:xfrm>
            <a:off x="2690563" y="2283703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Quả bông đến kì thu hoạch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0" name="Google Shape;300;p27"/>
          <p:cNvSpPr txBox="1">
            <a:spLocks noGrp="1"/>
          </p:cNvSpPr>
          <p:nvPr>
            <p:ph type="subTitle" idx="8"/>
          </p:nvPr>
        </p:nvSpPr>
        <p:spPr>
          <a:xfrm>
            <a:off x="4748186" y="2276718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hu hoạch bông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14"/>
          </p:nvPr>
        </p:nvSpPr>
        <p:spPr>
          <a:xfrm>
            <a:off x="6621375" y="2283703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án lấy bông, kéo sợi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1033073" y="1108668"/>
            <a:ext cx="1126844" cy="9679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3080199" y="1108668"/>
            <a:ext cx="1126844" cy="9679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4986273" y="1108668"/>
            <a:ext cx="1126844" cy="9679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7" name="Google Shape;307;p27"/>
          <p:cNvSpPr/>
          <p:nvPr/>
        </p:nvSpPr>
        <p:spPr>
          <a:xfrm>
            <a:off x="6958048" y="1108668"/>
            <a:ext cx="1126844" cy="9679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8" name="Google Shape;308;p27"/>
          <p:cNvSpPr txBox="1">
            <a:spLocks noGrp="1"/>
          </p:cNvSpPr>
          <p:nvPr>
            <p:ph type="title" idx="2"/>
          </p:nvPr>
        </p:nvSpPr>
        <p:spPr>
          <a:xfrm>
            <a:off x="1255772" y="1422018"/>
            <a:ext cx="706882" cy="4665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9" name="Google Shape;309;p27"/>
          <p:cNvSpPr txBox="1">
            <a:spLocks noGrp="1"/>
          </p:cNvSpPr>
          <p:nvPr>
            <p:ph type="title" idx="4"/>
          </p:nvPr>
        </p:nvSpPr>
        <p:spPr>
          <a:xfrm>
            <a:off x="3273260" y="1422018"/>
            <a:ext cx="706882" cy="4665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0" name="Google Shape;310;p27"/>
          <p:cNvSpPr txBox="1">
            <a:spLocks noGrp="1"/>
          </p:cNvSpPr>
          <p:nvPr>
            <p:ph type="title" idx="7"/>
          </p:nvPr>
        </p:nvSpPr>
        <p:spPr>
          <a:xfrm>
            <a:off x="5186597" y="1422018"/>
            <a:ext cx="706882" cy="4665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 idx="13"/>
          </p:nvPr>
        </p:nvSpPr>
        <p:spPr>
          <a:xfrm>
            <a:off x="7151997" y="1422018"/>
            <a:ext cx="706882" cy="4665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329319" y="1034910"/>
            <a:ext cx="440169" cy="3634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3" name="Google Shape;313;p27"/>
          <p:cNvGrpSpPr/>
          <p:nvPr/>
        </p:nvGrpSpPr>
        <p:grpSpPr>
          <a:xfrm>
            <a:off x="8129779" y="88500"/>
            <a:ext cx="846619" cy="967944"/>
            <a:chOff x="2775625" y="1435725"/>
            <a:chExt cx="662025" cy="787625"/>
          </a:xfrm>
        </p:grpSpPr>
        <p:sp>
          <p:nvSpPr>
            <p:cNvPr id="314" name="Google Shape;314;p27"/>
            <p:cNvSpPr/>
            <p:nvPr/>
          </p:nvSpPr>
          <p:spPr>
            <a:xfrm>
              <a:off x="2994100" y="1454100"/>
              <a:ext cx="425375" cy="308900"/>
            </a:xfrm>
            <a:custGeom>
              <a:avLst/>
              <a:gdLst/>
              <a:ahLst/>
              <a:cxnLst/>
              <a:rect l="l" t="t" r="r" b="b"/>
              <a:pathLst>
                <a:path w="17015" h="12356" extrusionOk="0">
                  <a:moveTo>
                    <a:pt x="9652" y="0"/>
                  </a:moveTo>
                  <a:cubicBezTo>
                    <a:pt x="9340" y="0"/>
                    <a:pt x="9028" y="32"/>
                    <a:pt x="8716" y="87"/>
                  </a:cubicBezTo>
                  <a:cubicBezTo>
                    <a:pt x="8454" y="123"/>
                    <a:pt x="8169" y="158"/>
                    <a:pt x="7931" y="301"/>
                  </a:cubicBezTo>
                  <a:cubicBezTo>
                    <a:pt x="7728" y="420"/>
                    <a:pt x="7514" y="468"/>
                    <a:pt x="7288" y="504"/>
                  </a:cubicBezTo>
                  <a:cubicBezTo>
                    <a:pt x="6930" y="527"/>
                    <a:pt x="6609" y="635"/>
                    <a:pt x="6276" y="778"/>
                  </a:cubicBezTo>
                  <a:cubicBezTo>
                    <a:pt x="6157" y="837"/>
                    <a:pt x="6026" y="885"/>
                    <a:pt x="5895" y="897"/>
                  </a:cubicBezTo>
                  <a:cubicBezTo>
                    <a:pt x="5597" y="944"/>
                    <a:pt x="5311" y="1075"/>
                    <a:pt x="5061" y="1230"/>
                  </a:cubicBezTo>
                  <a:cubicBezTo>
                    <a:pt x="4609" y="1480"/>
                    <a:pt x="4168" y="1754"/>
                    <a:pt x="3716" y="1992"/>
                  </a:cubicBezTo>
                  <a:cubicBezTo>
                    <a:pt x="3359" y="2182"/>
                    <a:pt x="3037" y="2409"/>
                    <a:pt x="2739" y="2671"/>
                  </a:cubicBezTo>
                  <a:cubicBezTo>
                    <a:pt x="2585" y="2802"/>
                    <a:pt x="2442" y="2944"/>
                    <a:pt x="2251" y="3028"/>
                  </a:cubicBezTo>
                  <a:cubicBezTo>
                    <a:pt x="2192" y="3064"/>
                    <a:pt x="2108" y="3123"/>
                    <a:pt x="2073" y="3159"/>
                  </a:cubicBezTo>
                  <a:cubicBezTo>
                    <a:pt x="1680" y="3671"/>
                    <a:pt x="1263" y="4159"/>
                    <a:pt x="918" y="4707"/>
                  </a:cubicBezTo>
                  <a:cubicBezTo>
                    <a:pt x="596" y="5266"/>
                    <a:pt x="358" y="5861"/>
                    <a:pt x="108" y="6433"/>
                  </a:cubicBezTo>
                  <a:cubicBezTo>
                    <a:pt x="13" y="6635"/>
                    <a:pt x="1" y="6826"/>
                    <a:pt x="25" y="7028"/>
                  </a:cubicBezTo>
                  <a:cubicBezTo>
                    <a:pt x="72" y="7374"/>
                    <a:pt x="120" y="7707"/>
                    <a:pt x="168" y="8040"/>
                  </a:cubicBezTo>
                  <a:cubicBezTo>
                    <a:pt x="203" y="8326"/>
                    <a:pt x="346" y="8600"/>
                    <a:pt x="465" y="8850"/>
                  </a:cubicBezTo>
                  <a:cubicBezTo>
                    <a:pt x="501" y="8933"/>
                    <a:pt x="608" y="9017"/>
                    <a:pt x="703" y="9076"/>
                  </a:cubicBezTo>
                  <a:cubicBezTo>
                    <a:pt x="775" y="9136"/>
                    <a:pt x="894" y="9159"/>
                    <a:pt x="942" y="9231"/>
                  </a:cubicBezTo>
                  <a:cubicBezTo>
                    <a:pt x="1061" y="9386"/>
                    <a:pt x="1204" y="9457"/>
                    <a:pt x="1370" y="9529"/>
                  </a:cubicBezTo>
                  <a:cubicBezTo>
                    <a:pt x="1489" y="9588"/>
                    <a:pt x="1608" y="9671"/>
                    <a:pt x="1739" y="9731"/>
                  </a:cubicBezTo>
                  <a:cubicBezTo>
                    <a:pt x="1835" y="9767"/>
                    <a:pt x="1918" y="9814"/>
                    <a:pt x="2013" y="9850"/>
                  </a:cubicBezTo>
                  <a:cubicBezTo>
                    <a:pt x="2144" y="9874"/>
                    <a:pt x="2263" y="9933"/>
                    <a:pt x="2382" y="10029"/>
                  </a:cubicBezTo>
                  <a:cubicBezTo>
                    <a:pt x="2466" y="10088"/>
                    <a:pt x="2573" y="10148"/>
                    <a:pt x="2680" y="10172"/>
                  </a:cubicBezTo>
                  <a:cubicBezTo>
                    <a:pt x="3275" y="10386"/>
                    <a:pt x="3859" y="10600"/>
                    <a:pt x="4478" y="10719"/>
                  </a:cubicBezTo>
                  <a:cubicBezTo>
                    <a:pt x="4640" y="10753"/>
                    <a:pt x="4802" y="10781"/>
                    <a:pt x="4960" y="10781"/>
                  </a:cubicBezTo>
                  <a:cubicBezTo>
                    <a:pt x="5022" y="10781"/>
                    <a:pt x="5084" y="10777"/>
                    <a:pt x="5144" y="10767"/>
                  </a:cubicBezTo>
                  <a:cubicBezTo>
                    <a:pt x="5192" y="10767"/>
                    <a:pt x="5252" y="10755"/>
                    <a:pt x="5299" y="10755"/>
                  </a:cubicBezTo>
                  <a:lnTo>
                    <a:pt x="5371" y="10755"/>
                  </a:lnTo>
                  <a:cubicBezTo>
                    <a:pt x="5609" y="10755"/>
                    <a:pt x="5728" y="10838"/>
                    <a:pt x="5776" y="11064"/>
                  </a:cubicBezTo>
                  <a:cubicBezTo>
                    <a:pt x="5835" y="11422"/>
                    <a:pt x="5883" y="11779"/>
                    <a:pt x="5942" y="12148"/>
                  </a:cubicBezTo>
                  <a:cubicBezTo>
                    <a:pt x="5954" y="12231"/>
                    <a:pt x="5942" y="12303"/>
                    <a:pt x="6026" y="12350"/>
                  </a:cubicBezTo>
                  <a:cubicBezTo>
                    <a:pt x="6033" y="12350"/>
                    <a:pt x="6047" y="12356"/>
                    <a:pt x="6058" y="12356"/>
                  </a:cubicBezTo>
                  <a:cubicBezTo>
                    <a:pt x="6064" y="12356"/>
                    <a:pt x="6069" y="12354"/>
                    <a:pt x="6073" y="12350"/>
                  </a:cubicBezTo>
                  <a:cubicBezTo>
                    <a:pt x="6549" y="12136"/>
                    <a:pt x="6990" y="11898"/>
                    <a:pt x="7335" y="11481"/>
                  </a:cubicBezTo>
                  <a:cubicBezTo>
                    <a:pt x="7383" y="11422"/>
                    <a:pt x="7430" y="11362"/>
                    <a:pt x="7502" y="11315"/>
                  </a:cubicBezTo>
                  <a:cubicBezTo>
                    <a:pt x="7692" y="11219"/>
                    <a:pt x="7811" y="11041"/>
                    <a:pt x="7931" y="10838"/>
                  </a:cubicBezTo>
                  <a:cubicBezTo>
                    <a:pt x="8097" y="10779"/>
                    <a:pt x="8264" y="10814"/>
                    <a:pt x="8359" y="10695"/>
                  </a:cubicBezTo>
                  <a:cubicBezTo>
                    <a:pt x="8538" y="10505"/>
                    <a:pt x="8800" y="10445"/>
                    <a:pt x="9050" y="10410"/>
                  </a:cubicBezTo>
                  <a:cubicBezTo>
                    <a:pt x="9705" y="10326"/>
                    <a:pt x="10371" y="10231"/>
                    <a:pt x="11026" y="10148"/>
                  </a:cubicBezTo>
                  <a:cubicBezTo>
                    <a:pt x="11205" y="10112"/>
                    <a:pt x="11371" y="10088"/>
                    <a:pt x="11550" y="10041"/>
                  </a:cubicBezTo>
                  <a:cubicBezTo>
                    <a:pt x="11836" y="9945"/>
                    <a:pt x="12098" y="9850"/>
                    <a:pt x="12372" y="9755"/>
                  </a:cubicBezTo>
                  <a:cubicBezTo>
                    <a:pt x="12562" y="9695"/>
                    <a:pt x="12753" y="9636"/>
                    <a:pt x="12931" y="9576"/>
                  </a:cubicBezTo>
                  <a:cubicBezTo>
                    <a:pt x="13205" y="9493"/>
                    <a:pt x="13467" y="9410"/>
                    <a:pt x="13705" y="9314"/>
                  </a:cubicBezTo>
                  <a:cubicBezTo>
                    <a:pt x="13979" y="9195"/>
                    <a:pt x="14241" y="9076"/>
                    <a:pt x="14455" y="8874"/>
                  </a:cubicBezTo>
                  <a:cubicBezTo>
                    <a:pt x="14669" y="8671"/>
                    <a:pt x="14931" y="8505"/>
                    <a:pt x="15170" y="8338"/>
                  </a:cubicBezTo>
                  <a:cubicBezTo>
                    <a:pt x="15193" y="8326"/>
                    <a:pt x="15229" y="8278"/>
                    <a:pt x="15241" y="8255"/>
                  </a:cubicBezTo>
                  <a:cubicBezTo>
                    <a:pt x="15348" y="8100"/>
                    <a:pt x="15479" y="8005"/>
                    <a:pt x="15622" y="7909"/>
                  </a:cubicBezTo>
                  <a:cubicBezTo>
                    <a:pt x="15717" y="7850"/>
                    <a:pt x="15824" y="7790"/>
                    <a:pt x="15848" y="7671"/>
                  </a:cubicBezTo>
                  <a:cubicBezTo>
                    <a:pt x="15896" y="7528"/>
                    <a:pt x="16003" y="7421"/>
                    <a:pt x="16134" y="7326"/>
                  </a:cubicBezTo>
                  <a:cubicBezTo>
                    <a:pt x="16324" y="7183"/>
                    <a:pt x="16491" y="7016"/>
                    <a:pt x="16574" y="6778"/>
                  </a:cubicBezTo>
                  <a:cubicBezTo>
                    <a:pt x="16658" y="6612"/>
                    <a:pt x="16753" y="6457"/>
                    <a:pt x="16848" y="6290"/>
                  </a:cubicBezTo>
                  <a:cubicBezTo>
                    <a:pt x="16872" y="6231"/>
                    <a:pt x="16896" y="6159"/>
                    <a:pt x="16908" y="6076"/>
                  </a:cubicBezTo>
                  <a:cubicBezTo>
                    <a:pt x="16920" y="5957"/>
                    <a:pt x="16932" y="5826"/>
                    <a:pt x="16955" y="5707"/>
                  </a:cubicBezTo>
                  <a:cubicBezTo>
                    <a:pt x="16967" y="5421"/>
                    <a:pt x="17015" y="5183"/>
                    <a:pt x="16991" y="4945"/>
                  </a:cubicBezTo>
                  <a:cubicBezTo>
                    <a:pt x="16955" y="4468"/>
                    <a:pt x="16896" y="3992"/>
                    <a:pt x="16789" y="3540"/>
                  </a:cubicBezTo>
                  <a:cubicBezTo>
                    <a:pt x="16729" y="3254"/>
                    <a:pt x="16622" y="2980"/>
                    <a:pt x="16515" y="2718"/>
                  </a:cubicBezTo>
                  <a:cubicBezTo>
                    <a:pt x="16455" y="2552"/>
                    <a:pt x="16360" y="2409"/>
                    <a:pt x="16241" y="2266"/>
                  </a:cubicBezTo>
                  <a:cubicBezTo>
                    <a:pt x="15979" y="1992"/>
                    <a:pt x="15705" y="1706"/>
                    <a:pt x="15431" y="1420"/>
                  </a:cubicBezTo>
                  <a:cubicBezTo>
                    <a:pt x="15170" y="1135"/>
                    <a:pt x="14824" y="956"/>
                    <a:pt x="14431" y="837"/>
                  </a:cubicBezTo>
                  <a:cubicBezTo>
                    <a:pt x="14158" y="754"/>
                    <a:pt x="13836" y="742"/>
                    <a:pt x="13598" y="539"/>
                  </a:cubicBezTo>
                  <a:cubicBezTo>
                    <a:pt x="13538" y="480"/>
                    <a:pt x="13443" y="480"/>
                    <a:pt x="13360" y="456"/>
                  </a:cubicBezTo>
                  <a:cubicBezTo>
                    <a:pt x="12907" y="325"/>
                    <a:pt x="12431" y="301"/>
                    <a:pt x="11979" y="111"/>
                  </a:cubicBezTo>
                  <a:cubicBezTo>
                    <a:pt x="11973" y="105"/>
                    <a:pt x="11961" y="105"/>
                    <a:pt x="11947" y="105"/>
                  </a:cubicBezTo>
                  <a:cubicBezTo>
                    <a:pt x="11934" y="105"/>
                    <a:pt x="11919" y="105"/>
                    <a:pt x="11907" y="99"/>
                  </a:cubicBezTo>
                  <a:cubicBezTo>
                    <a:pt x="11645" y="67"/>
                    <a:pt x="11389" y="46"/>
                    <a:pt x="11130" y="46"/>
                  </a:cubicBezTo>
                  <a:cubicBezTo>
                    <a:pt x="11001" y="46"/>
                    <a:pt x="10871" y="51"/>
                    <a:pt x="10740" y="63"/>
                  </a:cubicBezTo>
                  <a:cubicBezTo>
                    <a:pt x="10682" y="74"/>
                    <a:pt x="10620" y="80"/>
                    <a:pt x="10558" y="80"/>
                  </a:cubicBezTo>
                  <a:cubicBezTo>
                    <a:pt x="10481" y="80"/>
                    <a:pt x="10402" y="71"/>
                    <a:pt x="10324" y="51"/>
                  </a:cubicBezTo>
                  <a:cubicBezTo>
                    <a:pt x="10100" y="16"/>
                    <a:pt x="9876" y="0"/>
                    <a:pt x="965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2978925" y="1435725"/>
              <a:ext cx="458725" cy="343825"/>
            </a:xfrm>
            <a:custGeom>
              <a:avLst/>
              <a:gdLst/>
              <a:ahLst/>
              <a:cxnLst/>
              <a:rect l="l" t="t" r="r" b="b"/>
              <a:pathLst>
                <a:path w="18349" h="13753" extrusionOk="0">
                  <a:moveTo>
                    <a:pt x="5894" y="12085"/>
                  </a:moveTo>
                  <a:cubicBezTo>
                    <a:pt x="5847" y="12050"/>
                    <a:pt x="5835" y="12038"/>
                    <a:pt x="5811" y="12038"/>
                  </a:cubicBezTo>
                  <a:cubicBezTo>
                    <a:pt x="5204" y="12145"/>
                    <a:pt x="4620" y="11930"/>
                    <a:pt x="4049" y="11764"/>
                  </a:cubicBezTo>
                  <a:cubicBezTo>
                    <a:pt x="3727" y="11680"/>
                    <a:pt x="3418" y="11561"/>
                    <a:pt x="3120" y="11454"/>
                  </a:cubicBezTo>
                  <a:cubicBezTo>
                    <a:pt x="2954" y="11395"/>
                    <a:pt x="2811" y="11311"/>
                    <a:pt x="2644" y="11240"/>
                  </a:cubicBezTo>
                  <a:cubicBezTo>
                    <a:pt x="2632" y="11216"/>
                    <a:pt x="2596" y="11204"/>
                    <a:pt x="2584" y="11192"/>
                  </a:cubicBezTo>
                  <a:cubicBezTo>
                    <a:pt x="2203" y="11133"/>
                    <a:pt x="1930" y="10835"/>
                    <a:pt x="1572" y="10716"/>
                  </a:cubicBezTo>
                  <a:cubicBezTo>
                    <a:pt x="1430" y="10656"/>
                    <a:pt x="1275" y="10573"/>
                    <a:pt x="1168" y="10442"/>
                  </a:cubicBezTo>
                  <a:cubicBezTo>
                    <a:pt x="1132" y="10383"/>
                    <a:pt x="1072" y="10347"/>
                    <a:pt x="989" y="10311"/>
                  </a:cubicBezTo>
                  <a:cubicBezTo>
                    <a:pt x="798" y="10216"/>
                    <a:pt x="679" y="10073"/>
                    <a:pt x="560" y="9906"/>
                  </a:cubicBezTo>
                  <a:cubicBezTo>
                    <a:pt x="429" y="9680"/>
                    <a:pt x="215" y="9168"/>
                    <a:pt x="179" y="8894"/>
                  </a:cubicBezTo>
                  <a:cubicBezTo>
                    <a:pt x="132" y="8549"/>
                    <a:pt x="84" y="8192"/>
                    <a:pt x="36" y="7859"/>
                  </a:cubicBezTo>
                  <a:cubicBezTo>
                    <a:pt x="1" y="7537"/>
                    <a:pt x="25" y="7239"/>
                    <a:pt x="144" y="6966"/>
                  </a:cubicBezTo>
                  <a:cubicBezTo>
                    <a:pt x="417" y="6335"/>
                    <a:pt x="656" y="5692"/>
                    <a:pt x="1025" y="5132"/>
                  </a:cubicBezTo>
                  <a:cubicBezTo>
                    <a:pt x="1156" y="4942"/>
                    <a:pt x="1287" y="4727"/>
                    <a:pt x="1430" y="4537"/>
                  </a:cubicBezTo>
                  <a:cubicBezTo>
                    <a:pt x="1644" y="4239"/>
                    <a:pt x="1870" y="3953"/>
                    <a:pt x="2096" y="3668"/>
                  </a:cubicBezTo>
                  <a:cubicBezTo>
                    <a:pt x="2239" y="3477"/>
                    <a:pt x="2394" y="3310"/>
                    <a:pt x="2620" y="3191"/>
                  </a:cubicBezTo>
                  <a:cubicBezTo>
                    <a:pt x="2763" y="3120"/>
                    <a:pt x="2882" y="3001"/>
                    <a:pt x="3001" y="2894"/>
                  </a:cubicBezTo>
                  <a:cubicBezTo>
                    <a:pt x="3299" y="2632"/>
                    <a:pt x="3632" y="2394"/>
                    <a:pt x="4001" y="2215"/>
                  </a:cubicBezTo>
                  <a:cubicBezTo>
                    <a:pt x="4073" y="2179"/>
                    <a:pt x="4132" y="2144"/>
                    <a:pt x="4192" y="2096"/>
                  </a:cubicBezTo>
                  <a:cubicBezTo>
                    <a:pt x="4239" y="2060"/>
                    <a:pt x="4263" y="2036"/>
                    <a:pt x="4311" y="2001"/>
                  </a:cubicBezTo>
                  <a:cubicBezTo>
                    <a:pt x="4859" y="1751"/>
                    <a:pt x="5370" y="1382"/>
                    <a:pt x="5954" y="1155"/>
                  </a:cubicBezTo>
                  <a:cubicBezTo>
                    <a:pt x="6013" y="1143"/>
                    <a:pt x="6073" y="1096"/>
                    <a:pt x="6132" y="1096"/>
                  </a:cubicBezTo>
                  <a:cubicBezTo>
                    <a:pt x="6442" y="1072"/>
                    <a:pt x="6728" y="905"/>
                    <a:pt x="7025" y="810"/>
                  </a:cubicBezTo>
                  <a:cubicBezTo>
                    <a:pt x="7228" y="751"/>
                    <a:pt x="7454" y="691"/>
                    <a:pt x="7680" y="655"/>
                  </a:cubicBezTo>
                  <a:cubicBezTo>
                    <a:pt x="7859" y="608"/>
                    <a:pt x="8049" y="596"/>
                    <a:pt x="8216" y="489"/>
                  </a:cubicBezTo>
                  <a:cubicBezTo>
                    <a:pt x="8288" y="441"/>
                    <a:pt x="8407" y="417"/>
                    <a:pt x="8490" y="393"/>
                  </a:cubicBezTo>
                  <a:cubicBezTo>
                    <a:pt x="9252" y="274"/>
                    <a:pt x="10002" y="131"/>
                    <a:pt x="10752" y="36"/>
                  </a:cubicBezTo>
                  <a:cubicBezTo>
                    <a:pt x="11157" y="0"/>
                    <a:pt x="11574" y="60"/>
                    <a:pt x="11990" y="131"/>
                  </a:cubicBezTo>
                  <a:cubicBezTo>
                    <a:pt x="12217" y="179"/>
                    <a:pt x="12443" y="203"/>
                    <a:pt x="12657" y="239"/>
                  </a:cubicBezTo>
                  <a:cubicBezTo>
                    <a:pt x="12740" y="250"/>
                    <a:pt x="12812" y="262"/>
                    <a:pt x="12871" y="298"/>
                  </a:cubicBezTo>
                  <a:cubicBezTo>
                    <a:pt x="12990" y="370"/>
                    <a:pt x="13121" y="393"/>
                    <a:pt x="13276" y="393"/>
                  </a:cubicBezTo>
                  <a:cubicBezTo>
                    <a:pt x="13586" y="429"/>
                    <a:pt x="13883" y="536"/>
                    <a:pt x="14181" y="608"/>
                  </a:cubicBezTo>
                  <a:cubicBezTo>
                    <a:pt x="14288" y="631"/>
                    <a:pt x="14407" y="667"/>
                    <a:pt x="14491" y="727"/>
                  </a:cubicBezTo>
                  <a:cubicBezTo>
                    <a:pt x="14610" y="798"/>
                    <a:pt x="14729" y="870"/>
                    <a:pt x="14884" y="858"/>
                  </a:cubicBezTo>
                  <a:cubicBezTo>
                    <a:pt x="14919" y="858"/>
                    <a:pt x="14979" y="893"/>
                    <a:pt x="15015" y="917"/>
                  </a:cubicBezTo>
                  <a:cubicBezTo>
                    <a:pt x="15098" y="977"/>
                    <a:pt x="15205" y="1036"/>
                    <a:pt x="15324" y="1024"/>
                  </a:cubicBezTo>
                  <a:cubicBezTo>
                    <a:pt x="15372" y="1024"/>
                    <a:pt x="15431" y="1036"/>
                    <a:pt x="15479" y="1072"/>
                  </a:cubicBezTo>
                  <a:cubicBezTo>
                    <a:pt x="15908" y="1322"/>
                    <a:pt x="16336" y="1572"/>
                    <a:pt x="16705" y="1917"/>
                  </a:cubicBezTo>
                  <a:cubicBezTo>
                    <a:pt x="16812" y="2024"/>
                    <a:pt x="16884" y="2155"/>
                    <a:pt x="16979" y="2275"/>
                  </a:cubicBezTo>
                  <a:cubicBezTo>
                    <a:pt x="17062" y="2417"/>
                    <a:pt x="17158" y="2572"/>
                    <a:pt x="17265" y="2715"/>
                  </a:cubicBezTo>
                  <a:cubicBezTo>
                    <a:pt x="17420" y="2953"/>
                    <a:pt x="17562" y="3215"/>
                    <a:pt x="17682" y="3477"/>
                  </a:cubicBezTo>
                  <a:cubicBezTo>
                    <a:pt x="17765" y="3715"/>
                    <a:pt x="17896" y="3953"/>
                    <a:pt x="18039" y="4180"/>
                  </a:cubicBezTo>
                  <a:cubicBezTo>
                    <a:pt x="18110" y="4310"/>
                    <a:pt x="18146" y="4465"/>
                    <a:pt x="18170" y="4608"/>
                  </a:cubicBezTo>
                  <a:cubicBezTo>
                    <a:pt x="18194" y="4834"/>
                    <a:pt x="18205" y="5061"/>
                    <a:pt x="18253" y="5275"/>
                  </a:cubicBezTo>
                  <a:cubicBezTo>
                    <a:pt x="18348" y="5680"/>
                    <a:pt x="18289" y="6085"/>
                    <a:pt x="18241" y="6466"/>
                  </a:cubicBezTo>
                  <a:cubicBezTo>
                    <a:pt x="18229" y="6573"/>
                    <a:pt x="18205" y="6668"/>
                    <a:pt x="18205" y="6763"/>
                  </a:cubicBezTo>
                  <a:cubicBezTo>
                    <a:pt x="18194" y="6942"/>
                    <a:pt x="18134" y="7108"/>
                    <a:pt x="18051" y="7263"/>
                  </a:cubicBezTo>
                  <a:cubicBezTo>
                    <a:pt x="17932" y="7466"/>
                    <a:pt x="17789" y="7656"/>
                    <a:pt x="17705" y="7882"/>
                  </a:cubicBezTo>
                  <a:cubicBezTo>
                    <a:pt x="17634" y="8049"/>
                    <a:pt x="17527" y="8180"/>
                    <a:pt x="17396" y="8287"/>
                  </a:cubicBezTo>
                  <a:cubicBezTo>
                    <a:pt x="17241" y="8418"/>
                    <a:pt x="17098" y="8549"/>
                    <a:pt x="17003" y="8728"/>
                  </a:cubicBezTo>
                  <a:cubicBezTo>
                    <a:pt x="16943" y="8847"/>
                    <a:pt x="16800" y="8954"/>
                    <a:pt x="16693" y="9049"/>
                  </a:cubicBezTo>
                  <a:cubicBezTo>
                    <a:pt x="16574" y="9144"/>
                    <a:pt x="16455" y="9252"/>
                    <a:pt x="16336" y="9371"/>
                  </a:cubicBezTo>
                  <a:cubicBezTo>
                    <a:pt x="16289" y="9418"/>
                    <a:pt x="16241" y="9478"/>
                    <a:pt x="16205" y="9502"/>
                  </a:cubicBezTo>
                  <a:cubicBezTo>
                    <a:pt x="15872" y="9704"/>
                    <a:pt x="15586" y="9954"/>
                    <a:pt x="15229" y="10073"/>
                  </a:cubicBezTo>
                  <a:cubicBezTo>
                    <a:pt x="15050" y="10133"/>
                    <a:pt x="14895" y="10240"/>
                    <a:pt x="14729" y="10323"/>
                  </a:cubicBezTo>
                  <a:cubicBezTo>
                    <a:pt x="14669" y="10359"/>
                    <a:pt x="14598" y="10383"/>
                    <a:pt x="14574" y="10430"/>
                  </a:cubicBezTo>
                  <a:cubicBezTo>
                    <a:pt x="14538" y="10609"/>
                    <a:pt x="14372" y="10633"/>
                    <a:pt x="14241" y="10680"/>
                  </a:cubicBezTo>
                  <a:cubicBezTo>
                    <a:pt x="14003" y="10776"/>
                    <a:pt x="13764" y="10835"/>
                    <a:pt x="13526" y="10895"/>
                  </a:cubicBezTo>
                  <a:cubicBezTo>
                    <a:pt x="13300" y="10930"/>
                    <a:pt x="13098" y="10978"/>
                    <a:pt x="12883" y="11085"/>
                  </a:cubicBezTo>
                  <a:cubicBezTo>
                    <a:pt x="12764" y="11145"/>
                    <a:pt x="12621" y="11157"/>
                    <a:pt x="12479" y="11168"/>
                  </a:cubicBezTo>
                  <a:cubicBezTo>
                    <a:pt x="11586" y="11288"/>
                    <a:pt x="10681" y="11407"/>
                    <a:pt x="9788" y="11526"/>
                  </a:cubicBezTo>
                  <a:cubicBezTo>
                    <a:pt x="9466" y="11490"/>
                    <a:pt x="9288" y="11752"/>
                    <a:pt x="9026" y="11883"/>
                  </a:cubicBezTo>
                  <a:cubicBezTo>
                    <a:pt x="8966" y="12061"/>
                    <a:pt x="8776" y="12121"/>
                    <a:pt x="8669" y="12264"/>
                  </a:cubicBezTo>
                  <a:cubicBezTo>
                    <a:pt x="8478" y="12466"/>
                    <a:pt x="8288" y="12681"/>
                    <a:pt x="8049" y="12859"/>
                  </a:cubicBezTo>
                  <a:cubicBezTo>
                    <a:pt x="7764" y="13062"/>
                    <a:pt x="7466" y="13240"/>
                    <a:pt x="7156" y="13419"/>
                  </a:cubicBezTo>
                  <a:cubicBezTo>
                    <a:pt x="6978" y="13526"/>
                    <a:pt x="6787" y="13609"/>
                    <a:pt x="6573" y="13693"/>
                  </a:cubicBezTo>
                  <a:cubicBezTo>
                    <a:pt x="6454" y="13728"/>
                    <a:pt x="6323" y="13752"/>
                    <a:pt x="6204" y="13752"/>
                  </a:cubicBezTo>
                  <a:cubicBezTo>
                    <a:pt x="6025" y="13752"/>
                    <a:pt x="5894" y="13645"/>
                    <a:pt x="5871" y="13454"/>
                  </a:cubicBezTo>
                  <a:cubicBezTo>
                    <a:pt x="5871" y="13359"/>
                    <a:pt x="5894" y="13240"/>
                    <a:pt x="5930" y="13169"/>
                  </a:cubicBezTo>
                  <a:cubicBezTo>
                    <a:pt x="6025" y="12954"/>
                    <a:pt x="6037" y="12752"/>
                    <a:pt x="5990" y="12538"/>
                  </a:cubicBezTo>
                  <a:cubicBezTo>
                    <a:pt x="5918" y="12431"/>
                    <a:pt x="5906" y="12252"/>
                    <a:pt x="5894" y="12085"/>
                  </a:cubicBezTo>
                  <a:close/>
                  <a:moveTo>
                    <a:pt x="8514" y="11549"/>
                  </a:moveTo>
                  <a:cubicBezTo>
                    <a:pt x="8669" y="11490"/>
                    <a:pt x="8835" y="11514"/>
                    <a:pt x="8942" y="11395"/>
                  </a:cubicBezTo>
                  <a:cubicBezTo>
                    <a:pt x="9121" y="11204"/>
                    <a:pt x="9371" y="11145"/>
                    <a:pt x="9621" y="11121"/>
                  </a:cubicBezTo>
                  <a:cubicBezTo>
                    <a:pt x="10276" y="11026"/>
                    <a:pt x="10955" y="10942"/>
                    <a:pt x="11597" y="10847"/>
                  </a:cubicBezTo>
                  <a:cubicBezTo>
                    <a:pt x="11788" y="10823"/>
                    <a:pt x="11943" y="10787"/>
                    <a:pt x="12121" y="10740"/>
                  </a:cubicBezTo>
                  <a:cubicBezTo>
                    <a:pt x="12407" y="10656"/>
                    <a:pt x="12681" y="10549"/>
                    <a:pt x="12943" y="10466"/>
                  </a:cubicBezTo>
                  <a:cubicBezTo>
                    <a:pt x="13133" y="10406"/>
                    <a:pt x="13336" y="10347"/>
                    <a:pt x="13502" y="10287"/>
                  </a:cubicBezTo>
                  <a:cubicBezTo>
                    <a:pt x="13776" y="10192"/>
                    <a:pt x="14038" y="10121"/>
                    <a:pt x="14276" y="10014"/>
                  </a:cubicBezTo>
                  <a:cubicBezTo>
                    <a:pt x="14550" y="9894"/>
                    <a:pt x="14824" y="9775"/>
                    <a:pt x="15026" y="9585"/>
                  </a:cubicBezTo>
                  <a:cubicBezTo>
                    <a:pt x="15253" y="9371"/>
                    <a:pt x="15503" y="9216"/>
                    <a:pt x="15741" y="9049"/>
                  </a:cubicBezTo>
                  <a:cubicBezTo>
                    <a:pt x="15765" y="9037"/>
                    <a:pt x="15800" y="8990"/>
                    <a:pt x="15812" y="8954"/>
                  </a:cubicBezTo>
                  <a:cubicBezTo>
                    <a:pt x="15919" y="8811"/>
                    <a:pt x="16050" y="8704"/>
                    <a:pt x="16205" y="8621"/>
                  </a:cubicBezTo>
                  <a:cubicBezTo>
                    <a:pt x="16289" y="8561"/>
                    <a:pt x="16396" y="8490"/>
                    <a:pt x="16419" y="8382"/>
                  </a:cubicBezTo>
                  <a:cubicBezTo>
                    <a:pt x="16467" y="8228"/>
                    <a:pt x="16574" y="8120"/>
                    <a:pt x="16705" y="8037"/>
                  </a:cubicBezTo>
                  <a:cubicBezTo>
                    <a:pt x="16896" y="7882"/>
                    <a:pt x="17062" y="7728"/>
                    <a:pt x="17158" y="7489"/>
                  </a:cubicBezTo>
                  <a:cubicBezTo>
                    <a:pt x="17229" y="7323"/>
                    <a:pt x="17336" y="7156"/>
                    <a:pt x="17420" y="6989"/>
                  </a:cubicBezTo>
                  <a:cubicBezTo>
                    <a:pt x="17455" y="6930"/>
                    <a:pt x="17467" y="6858"/>
                    <a:pt x="17479" y="6787"/>
                  </a:cubicBezTo>
                  <a:cubicBezTo>
                    <a:pt x="17491" y="6668"/>
                    <a:pt x="17515" y="6537"/>
                    <a:pt x="17527" y="6406"/>
                  </a:cubicBezTo>
                  <a:cubicBezTo>
                    <a:pt x="17539" y="6180"/>
                    <a:pt x="17586" y="5942"/>
                    <a:pt x="17574" y="5692"/>
                  </a:cubicBezTo>
                  <a:cubicBezTo>
                    <a:pt x="17527" y="5215"/>
                    <a:pt x="17467" y="4739"/>
                    <a:pt x="17360" y="4287"/>
                  </a:cubicBezTo>
                  <a:cubicBezTo>
                    <a:pt x="17301" y="4001"/>
                    <a:pt x="17193" y="3727"/>
                    <a:pt x="17098" y="3465"/>
                  </a:cubicBezTo>
                  <a:cubicBezTo>
                    <a:pt x="17039" y="3298"/>
                    <a:pt x="16931" y="3156"/>
                    <a:pt x="16812" y="3013"/>
                  </a:cubicBezTo>
                  <a:cubicBezTo>
                    <a:pt x="16562" y="2739"/>
                    <a:pt x="16277" y="2453"/>
                    <a:pt x="16003" y="2167"/>
                  </a:cubicBezTo>
                  <a:cubicBezTo>
                    <a:pt x="15741" y="1882"/>
                    <a:pt x="15396" y="1715"/>
                    <a:pt x="15015" y="1584"/>
                  </a:cubicBezTo>
                  <a:cubicBezTo>
                    <a:pt x="14729" y="1501"/>
                    <a:pt x="14419" y="1489"/>
                    <a:pt x="14181" y="1286"/>
                  </a:cubicBezTo>
                  <a:cubicBezTo>
                    <a:pt x="14122" y="1227"/>
                    <a:pt x="14014" y="1227"/>
                    <a:pt x="13943" y="1203"/>
                  </a:cubicBezTo>
                  <a:cubicBezTo>
                    <a:pt x="13479" y="1072"/>
                    <a:pt x="13002" y="1048"/>
                    <a:pt x="12550" y="858"/>
                  </a:cubicBezTo>
                  <a:cubicBezTo>
                    <a:pt x="12538" y="846"/>
                    <a:pt x="12514" y="858"/>
                    <a:pt x="12479" y="846"/>
                  </a:cubicBezTo>
                  <a:cubicBezTo>
                    <a:pt x="12098" y="798"/>
                    <a:pt x="11705" y="774"/>
                    <a:pt x="11324" y="810"/>
                  </a:cubicBezTo>
                  <a:cubicBezTo>
                    <a:pt x="11181" y="834"/>
                    <a:pt x="11038" y="834"/>
                    <a:pt x="10907" y="798"/>
                  </a:cubicBezTo>
                  <a:cubicBezTo>
                    <a:pt x="10371" y="715"/>
                    <a:pt x="9835" y="739"/>
                    <a:pt x="9300" y="834"/>
                  </a:cubicBezTo>
                  <a:cubicBezTo>
                    <a:pt x="9026" y="881"/>
                    <a:pt x="8740" y="905"/>
                    <a:pt x="8514" y="1048"/>
                  </a:cubicBezTo>
                  <a:cubicBezTo>
                    <a:pt x="8299" y="1179"/>
                    <a:pt x="8097" y="1215"/>
                    <a:pt x="7871" y="1251"/>
                  </a:cubicBezTo>
                  <a:cubicBezTo>
                    <a:pt x="7514" y="1274"/>
                    <a:pt x="7180" y="1382"/>
                    <a:pt x="6859" y="1536"/>
                  </a:cubicBezTo>
                  <a:cubicBezTo>
                    <a:pt x="6740" y="1596"/>
                    <a:pt x="6609" y="1632"/>
                    <a:pt x="6466" y="1655"/>
                  </a:cubicBezTo>
                  <a:cubicBezTo>
                    <a:pt x="6168" y="1691"/>
                    <a:pt x="5894" y="1834"/>
                    <a:pt x="5632" y="1977"/>
                  </a:cubicBezTo>
                  <a:cubicBezTo>
                    <a:pt x="5192" y="2227"/>
                    <a:pt x="4739" y="2501"/>
                    <a:pt x="4299" y="2739"/>
                  </a:cubicBezTo>
                  <a:cubicBezTo>
                    <a:pt x="3942" y="2929"/>
                    <a:pt x="3608" y="3156"/>
                    <a:pt x="3311" y="3418"/>
                  </a:cubicBezTo>
                  <a:cubicBezTo>
                    <a:pt x="3168" y="3560"/>
                    <a:pt x="3013" y="3691"/>
                    <a:pt x="2823" y="3775"/>
                  </a:cubicBezTo>
                  <a:cubicBezTo>
                    <a:pt x="2763" y="3810"/>
                    <a:pt x="2692" y="3870"/>
                    <a:pt x="2644" y="3918"/>
                  </a:cubicBezTo>
                  <a:cubicBezTo>
                    <a:pt x="2263" y="4418"/>
                    <a:pt x="1846" y="4906"/>
                    <a:pt x="1501" y="5465"/>
                  </a:cubicBezTo>
                  <a:cubicBezTo>
                    <a:pt x="1168" y="6013"/>
                    <a:pt x="929" y="6608"/>
                    <a:pt x="679" y="7192"/>
                  </a:cubicBezTo>
                  <a:cubicBezTo>
                    <a:pt x="584" y="7382"/>
                    <a:pt x="572" y="7573"/>
                    <a:pt x="608" y="7787"/>
                  </a:cubicBezTo>
                  <a:cubicBezTo>
                    <a:pt x="644" y="8120"/>
                    <a:pt x="691" y="8454"/>
                    <a:pt x="739" y="8799"/>
                  </a:cubicBezTo>
                  <a:cubicBezTo>
                    <a:pt x="787" y="9073"/>
                    <a:pt x="918" y="9347"/>
                    <a:pt x="1037" y="9597"/>
                  </a:cubicBezTo>
                  <a:cubicBezTo>
                    <a:pt x="1084" y="9692"/>
                    <a:pt x="1179" y="9764"/>
                    <a:pt x="1275" y="9823"/>
                  </a:cubicBezTo>
                  <a:cubicBezTo>
                    <a:pt x="1346" y="9883"/>
                    <a:pt x="1465" y="9906"/>
                    <a:pt x="1513" y="9990"/>
                  </a:cubicBezTo>
                  <a:cubicBezTo>
                    <a:pt x="1632" y="10133"/>
                    <a:pt x="1775" y="10204"/>
                    <a:pt x="1941" y="10287"/>
                  </a:cubicBezTo>
                  <a:cubicBezTo>
                    <a:pt x="2061" y="10347"/>
                    <a:pt x="2180" y="10418"/>
                    <a:pt x="2322" y="10478"/>
                  </a:cubicBezTo>
                  <a:cubicBezTo>
                    <a:pt x="2406" y="10526"/>
                    <a:pt x="2501" y="10561"/>
                    <a:pt x="2584" y="10597"/>
                  </a:cubicBezTo>
                  <a:cubicBezTo>
                    <a:pt x="2715" y="10621"/>
                    <a:pt x="2834" y="10680"/>
                    <a:pt x="2954" y="10776"/>
                  </a:cubicBezTo>
                  <a:cubicBezTo>
                    <a:pt x="3049" y="10835"/>
                    <a:pt x="3144" y="10895"/>
                    <a:pt x="3251" y="10918"/>
                  </a:cubicBezTo>
                  <a:cubicBezTo>
                    <a:pt x="3846" y="11133"/>
                    <a:pt x="4430" y="11359"/>
                    <a:pt x="5049" y="11478"/>
                  </a:cubicBezTo>
                  <a:cubicBezTo>
                    <a:pt x="5275" y="11514"/>
                    <a:pt x="5501" y="11549"/>
                    <a:pt x="5728" y="11514"/>
                  </a:cubicBezTo>
                  <a:cubicBezTo>
                    <a:pt x="5763" y="11514"/>
                    <a:pt x="5835" y="11502"/>
                    <a:pt x="5871" y="11502"/>
                  </a:cubicBezTo>
                  <a:lnTo>
                    <a:pt x="5942" y="11502"/>
                  </a:lnTo>
                  <a:cubicBezTo>
                    <a:pt x="6192" y="11502"/>
                    <a:pt x="6299" y="11597"/>
                    <a:pt x="6347" y="11811"/>
                  </a:cubicBezTo>
                  <a:cubicBezTo>
                    <a:pt x="6406" y="12169"/>
                    <a:pt x="6454" y="12526"/>
                    <a:pt x="6513" y="12907"/>
                  </a:cubicBezTo>
                  <a:cubicBezTo>
                    <a:pt x="6525" y="12978"/>
                    <a:pt x="6513" y="13050"/>
                    <a:pt x="6609" y="13097"/>
                  </a:cubicBezTo>
                  <a:cubicBezTo>
                    <a:pt x="6621" y="13097"/>
                    <a:pt x="6633" y="13109"/>
                    <a:pt x="6644" y="13097"/>
                  </a:cubicBezTo>
                  <a:cubicBezTo>
                    <a:pt x="7121" y="12883"/>
                    <a:pt x="7573" y="12645"/>
                    <a:pt x="7918" y="12228"/>
                  </a:cubicBezTo>
                  <a:cubicBezTo>
                    <a:pt x="7954" y="12169"/>
                    <a:pt x="8002" y="12109"/>
                    <a:pt x="8073" y="12073"/>
                  </a:cubicBezTo>
                  <a:cubicBezTo>
                    <a:pt x="8276" y="11919"/>
                    <a:pt x="8395" y="11740"/>
                    <a:pt x="8514" y="11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082225" y="1597650"/>
              <a:ext cx="267600" cy="49725"/>
            </a:xfrm>
            <a:custGeom>
              <a:avLst/>
              <a:gdLst/>
              <a:ahLst/>
              <a:cxnLst/>
              <a:rect l="l" t="t" r="r" b="b"/>
              <a:pathLst>
                <a:path w="10704" h="1989" extrusionOk="0">
                  <a:moveTo>
                    <a:pt x="6549" y="1131"/>
                  </a:moveTo>
                  <a:cubicBezTo>
                    <a:pt x="5703" y="1227"/>
                    <a:pt x="4858" y="1346"/>
                    <a:pt x="4001" y="1453"/>
                  </a:cubicBezTo>
                  <a:cubicBezTo>
                    <a:pt x="3870" y="1465"/>
                    <a:pt x="3727" y="1489"/>
                    <a:pt x="3596" y="1548"/>
                  </a:cubicBezTo>
                  <a:cubicBezTo>
                    <a:pt x="3334" y="1643"/>
                    <a:pt x="3048" y="1703"/>
                    <a:pt x="2762" y="1739"/>
                  </a:cubicBezTo>
                  <a:cubicBezTo>
                    <a:pt x="2108" y="1810"/>
                    <a:pt x="1477" y="1882"/>
                    <a:pt x="822" y="1965"/>
                  </a:cubicBezTo>
                  <a:cubicBezTo>
                    <a:pt x="667" y="1977"/>
                    <a:pt x="524" y="1989"/>
                    <a:pt x="369" y="1989"/>
                  </a:cubicBezTo>
                  <a:cubicBezTo>
                    <a:pt x="286" y="1989"/>
                    <a:pt x="191" y="1965"/>
                    <a:pt x="119" y="1929"/>
                  </a:cubicBezTo>
                  <a:cubicBezTo>
                    <a:pt x="24" y="1882"/>
                    <a:pt x="0" y="1739"/>
                    <a:pt x="72" y="1679"/>
                  </a:cubicBezTo>
                  <a:cubicBezTo>
                    <a:pt x="131" y="1620"/>
                    <a:pt x="226" y="1572"/>
                    <a:pt x="298" y="1560"/>
                  </a:cubicBezTo>
                  <a:cubicBezTo>
                    <a:pt x="465" y="1512"/>
                    <a:pt x="643" y="1501"/>
                    <a:pt x="822" y="1465"/>
                  </a:cubicBezTo>
                  <a:cubicBezTo>
                    <a:pt x="1489" y="1382"/>
                    <a:pt x="2155" y="1274"/>
                    <a:pt x="2822" y="1191"/>
                  </a:cubicBezTo>
                  <a:cubicBezTo>
                    <a:pt x="2977" y="1167"/>
                    <a:pt x="3120" y="1143"/>
                    <a:pt x="3263" y="1084"/>
                  </a:cubicBezTo>
                  <a:cubicBezTo>
                    <a:pt x="3501" y="977"/>
                    <a:pt x="3739" y="953"/>
                    <a:pt x="3989" y="917"/>
                  </a:cubicBezTo>
                  <a:cubicBezTo>
                    <a:pt x="5608" y="715"/>
                    <a:pt x="7215" y="500"/>
                    <a:pt x="8835" y="298"/>
                  </a:cubicBezTo>
                  <a:cubicBezTo>
                    <a:pt x="9013" y="262"/>
                    <a:pt x="9180" y="262"/>
                    <a:pt x="9347" y="155"/>
                  </a:cubicBezTo>
                  <a:cubicBezTo>
                    <a:pt x="9406" y="119"/>
                    <a:pt x="9478" y="96"/>
                    <a:pt x="9549" y="96"/>
                  </a:cubicBezTo>
                  <a:lnTo>
                    <a:pt x="10228" y="12"/>
                  </a:lnTo>
                  <a:cubicBezTo>
                    <a:pt x="10299" y="0"/>
                    <a:pt x="10371" y="12"/>
                    <a:pt x="10442" y="12"/>
                  </a:cubicBezTo>
                  <a:cubicBezTo>
                    <a:pt x="10585" y="24"/>
                    <a:pt x="10668" y="96"/>
                    <a:pt x="10680" y="215"/>
                  </a:cubicBezTo>
                  <a:cubicBezTo>
                    <a:pt x="10704" y="334"/>
                    <a:pt x="10656" y="441"/>
                    <a:pt x="10525" y="489"/>
                  </a:cubicBezTo>
                  <a:cubicBezTo>
                    <a:pt x="10406" y="536"/>
                    <a:pt x="10287" y="548"/>
                    <a:pt x="10168" y="572"/>
                  </a:cubicBezTo>
                  <a:cubicBezTo>
                    <a:pt x="9930" y="620"/>
                    <a:pt x="9668" y="620"/>
                    <a:pt x="9430" y="750"/>
                  </a:cubicBezTo>
                  <a:cubicBezTo>
                    <a:pt x="9347" y="810"/>
                    <a:pt x="9216" y="798"/>
                    <a:pt x="9109" y="810"/>
                  </a:cubicBezTo>
                  <a:cubicBezTo>
                    <a:pt x="8263" y="905"/>
                    <a:pt x="7418" y="1024"/>
                    <a:pt x="6549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064650" y="1511625"/>
              <a:ext cx="265850" cy="51825"/>
            </a:xfrm>
            <a:custGeom>
              <a:avLst/>
              <a:gdLst/>
              <a:ahLst/>
              <a:cxnLst/>
              <a:rect l="l" t="t" r="r" b="b"/>
              <a:pathLst>
                <a:path w="10634" h="2073" extrusionOk="0">
                  <a:moveTo>
                    <a:pt x="1" y="1917"/>
                  </a:moveTo>
                  <a:cubicBezTo>
                    <a:pt x="60" y="1858"/>
                    <a:pt x="84" y="1810"/>
                    <a:pt x="108" y="1798"/>
                  </a:cubicBezTo>
                  <a:cubicBezTo>
                    <a:pt x="406" y="1620"/>
                    <a:pt x="739" y="1453"/>
                    <a:pt x="1072" y="1417"/>
                  </a:cubicBezTo>
                  <a:cubicBezTo>
                    <a:pt x="1489" y="1358"/>
                    <a:pt x="1894" y="1274"/>
                    <a:pt x="2299" y="1179"/>
                  </a:cubicBezTo>
                  <a:cubicBezTo>
                    <a:pt x="2775" y="1036"/>
                    <a:pt x="3263" y="1001"/>
                    <a:pt x="3739" y="941"/>
                  </a:cubicBezTo>
                  <a:cubicBezTo>
                    <a:pt x="3930" y="905"/>
                    <a:pt x="4144" y="882"/>
                    <a:pt x="4323" y="798"/>
                  </a:cubicBezTo>
                  <a:cubicBezTo>
                    <a:pt x="4442" y="763"/>
                    <a:pt x="4561" y="727"/>
                    <a:pt x="4680" y="715"/>
                  </a:cubicBezTo>
                  <a:lnTo>
                    <a:pt x="9907" y="48"/>
                  </a:lnTo>
                  <a:lnTo>
                    <a:pt x="10347" y="1"/>
                  </a:lnTo>
                  <a:cubicBezTo>
                    <a:pt x="10466" y="1"/>
                    <a:pt x="10574" y="72"/>
                    <a:pt x="10597" y="191"/>
                  </a:cubicBezTo>
                  <a:cubicBezTo>
                    <a:pt x="10633" y="310"/>
                    <a:pt x="10562" y="441"/>
                    <a:pt x="10419" y="489"/>
                  </a:cubicBezTo>
                  <a:cubicBezTo>
                    <a:pt x="10323" y="524"/>
                    <a:pt x="10204" y="536"/>
                    <a:pt x="10097" y="548"/>
                  </a:cubicBezTo>
                  <a:cubicBezTo>
                    <a:pt x="9526" y="620"/>
                    <a:pt x="8978" y="703"/>
                    <a:pt x="8418" y="774"/>
                  </a:cubicBezTo>
                  <a:cubicBezTo>
                    <a:pt x="7252" y="917"/>
                    <a:pt x="6097" y="1072"/>
                    <a:pt x="4942" y="1215"/>
                  </a:cubicBezTo>
                  <a:cubicBezTo>
                    <a:pt x="4739" y="1251"/>
                    <a:pt x="4525" y="1274"/>
                    <a:pt x="4323" y="1370"/>
                  </a:cubicBezTo>
                  <a:cubicBezTo>
                    <a:pt x="4168" y="1429"/>
                    <a:pt x="4013" y="1453"/>
                    <a:pt x="3846" y="1477"/>
                  </a:cubicBezTo>
                  <a:cubicBezTo>
                    <a:pt x="3192" y="1548"/>
                    <a:pt x="2537" y="1655"/>
                    <a:pt x="1882" y="1834"/>
                  </a:cubicBezTo>
                  <a:cubicBezTo>
                    <a:pt x="1763" y="1858"/>
                    <a:pt x="1632" y="1870"/>
                    <a:pt x="1513" y="1894"/>
                  </a:cubicBezTo>
                  <a:cubicBezTo>
                    <a:pt x="1191" y="1953"/>
                    <a:pt x="882" y="1989"/>
                    <a:pt x="584" y="2048"/>
                  </a:cubicBezTo>
                  <a:cubicBezTo>
                    <a:pt x="406" y="2072"/>
                    <a:pt x="227" y="2048"/>
                    <a:pt x="1" y="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072700" y="1550325"/>
              <a:ext cx="266425" cy="47350"/>
            </a:xfrm>
            <a:custGeom>
              <a:avLst/>
              <a:gdLst/>
              <a:ahLst/>
              <a:cxnLst/>
              <a:rect l="l" t="t" r="r" b="b"/>
              <a:pathLst>
                <a:path w="10657" h="1894" extrusionOk="0">
                  <a:moveTo>
                    <a:pt x="0" y="1620"/>
                  </a:moveTo>
                  <a:cubicBezTo>
                    <a:pt x="203" y="1477"/>
                    <a:pt x="405" y="1441"/>
                    <a:pt x="619" y="1417"/>
                  </a:cubicBezTo>
                  <a:lnTo>
                    <a:pt x="2941" y="1096"/>
                  </a:lnTo>
                  <a:cubicBezTo>
                    <a:pt x="4787" y="858"/>
                    <a:pt x="6632" y="619"/>
                    <a:pt x="8466" y="369"/>
                  </a:cubicBezTo>
                  <a:cubicBezTo>
                    <a:pt x="8656" y="346"/>
                    <a:pt x="8870" y="322"/>
                    <a:pt x="9049" y="203"/>
                  </a:cubicBezTo>
                  <a:cubicBezTo>
                    <a:pt x="9120" y="167"/>
                    <a:pt x="9204" y="143"/>
                    <a:pt x="9299" y="131"/>
                  </a:cubicBezTo>
                  <a:cubicBezTo>
                    <a:pt x="9525" y="107"/>
                    <a:pt x="9740" y="84"/>
                    <a:pt x="9966" y="48"/>
                  </a:cubicBezTo>
                  <a:cubicBezTo>
                    <a:pt x="10156" y="0"/>
                    <a:pt x="10335" y="84"/>
                    <a:pt x="10502" y="143"/>
                  </a:cubicBezTo>
                  <a:cubicBezTo>
                    <a:pt x="10609" y="191"/>
                    <a:pt x="10656" y="286"/>
                    <a:pt x="10633" y="405"/>
                  </a:cubicBezTo>
                  <a:cubicBezTo>
                    <a:pt x="10621" y="500"/>
                    <a:pt x="10561" y="560"/>
                    <a:pt x="10490" y="596"/>
                  </a:cubicBezTo>
                  <a:cubicBezTo>
                    <a:pt x="10371" y="655"/>
                    <a:pt x="10252" y="655"/>
                    <a:pt x="10121" y="619"/>
                  </a:cubicBezTo>
                  <a:cubicBezTo>
                    <a:pt x="9787" y="548"/>
                    <a:pt x="9478" y="608"/>
                    <a:pt x="9168" y="727"/>
                  </a:cubicBezTo>
                  <a:cubicBezTo>
                    <a:pt x="9025" y="774"/>
                    <a:pt x="8906" y="834"/>
                    <a:pt x="8775" y="846"/>
                  </a:cubicBezTo>
                  <a:cubicBezTo>
                    <a:pt x="6072" y="1191"/>
                    <a:pt x="3370" y="1512"/>
                    <a:pt x="667" y="1858"/>
                  </a:cubicBezTo>
                  <a:cubicBezTo>
                    <a:pt x="548" y="1870"/>
                    <a:pt x="417" y="1893"/>
                    <a:pt x="298" y="1893"/>
                  </a:cubicBezTo>
                  <a:cubicBezTo>
                    <a:pt x="155" y="1858"/>
                    <a:pt x="24" y="1810"/>
                    <a:pt x="0" y="1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2787825" y="1758375"/>
              <a:ext cx="312575" cy="450075"/>
            </a:xfrm>
            <a:custGeom>
              <a:avLst/>
              <a:gdLst/>
              <a:ahLst/>
              <a:cxnLst/>
              <a:rect l="l" t="t" r="r" b="b"/>
              <a:pathLst>
                <a:path w="12503" h="18003" extrusionOk="0">
                  <a:moveTo>
                    <a:pt x="12503" y="8514"/>
                  </a:moveTo>
                  <a:cubicBezTo>
                    <a:pt x="12372" y="8669"/>
                    <a:pt x="12229" y="8716"/>
                    <a:pt x="12062" y="8752"/>
                  </a:cubicBezTo>
                  <a:cubicBezTo>
                    <a:pt x="11871" y="8776"/>
                    <a:pt x="11693" y="8788"/>
                    <a:pt x="11490" y="8823"/>
                  </a:cubicBezTo>
                  <a:cubicBezTo>
                    <a:pt x="11193" y="8883"/>
                    <a:pt x="11062" y="9026"/>
                    <a:pt x="11062" y="9347"/>
                  </a:cubicBezTo>
                  <a:cubicBezTo>
                    <a:pt x="11062" y="9466"/>
                    <a:pt x="11074" y="9597"/>
                    <a:pt x="11074" y="9716"/>
                  </a:cubicBezTo>
                  <a:cubicBezTo>
                    <a:pt x="10955" y="9883"/>
                    <a:pt x="10800" y="9919"/>
                    <a:pt x="10621" y="9942"/>
                  </a:cubicBezTo>
                  <a:lnTo>
                    <a:pt x="9228" y="10121"/>
                  </a:lnTo>
                  <a:cubicBezTo>
                    <a:pt x="9133" y="10133"/>
                    <a:pt x="9038" y="10145"/>
                    <a:pt x="8931" y="10157"/>
                  </a:cubicBezTo>
                  <a:cubicBezTo>
                    <a:pt x="8716" y="10192"/>
                    <a:pt x="8573" y="10323"/>
                    <a:pt x="8490" y="10514"/>
                  </a:cubicBezTo>
                  <a:cubicBezTo>
                    <a:pt x="8312" y="10907"/>
                    <a:pt x="8300" y="11109"/>
                    <a:pt x="8359" y="11538"/>
                  </a:cubicBezTo>
                  <a:cubicBezTo>
                    <a:pt x="8383" y="11740"/>
                    <a:pt x="8478" y="11871"/>
                    <a:pt x="8633" y="11955"/>
                  </a:cubicBezTo>
                  <a:cubicBezTo>
                    <a:pt x="8788" y="12038"/>
                    <a:pt x="8931" y="12109"/>
                    <a:pt x="9085" y="12169"/>
                  </a:cubicBezTo>
                  <a:cubicBezTo>
                    <a:pt x="9252" y="12240"/>
                    <a:pt x="9407" y="12252"/>
                    <a:pt x="9609" y="12240"/>
                  </a:cubicBezTo>
                  <a:cubicBezTo>
                    <a:pt x="10038" y="12181"/>
                    <a:pt x="10478" y="12121"/>
                    <a:pt x="10919" y="12074"/>
                  </a:cubicBezTo>
                  <a:cubicBezTo>
                    <a:pt x="11038" y="12062"/>
                    <a:pt x="11169" y="12062"/>
                    <a:pt x="11300" y="12050"/>
                  </a:cubicBezTo>
                  <a:cubicBezTo>
                    <a:pt x="11312" y="12133"/>
                    <a:pt x="11348" y="12193"/>
                    <a:pt x="11336" y="12240"/>
                  </a:cubicBezTo>
                  <a:cubicBezTo>
                    <a:pt x="11229" y="12538"/>
                    <a:pt x="11276" y="12836"/>
                    <a:pt x="11312" y="13133"/>
                  </a:cubicBezTo>
                  <a:cubicBezTo>
                    <a:pt x="11360" y="13419"/>
                    <a:pt x="11300" y="13681"/>
                    <a:pt x="11217" y="13943"/>
                  </a:cubicBezTo>
                  <a:cubicBezTo>
                    <a:pt x="11121" y="14205"/>
                    <a:pt x="10943" y="14395"/>
                    <a:pt x="10693" y="14550"/>
                  </a:cubicBezTo>
                  <a:cubicBezTo>
                    <a:pt x="10359" y="14741"/>
                    <a:pt x="10038" y="14848"/>
                    <a:pt x="9669" y="14895"/>
                  </a:cubicBezTo>
                  <a:cubicBezTo>
                    <a:pt x="9609" y="14907"/>
                    <a:pt x="9550" y="14907"/>
                    <a:pt x="9466" y="14919"/>
                  </a:cubicBezTo>
                  <a:cubicBezTo>
                    <a:pt x="8835" y="15026"/>
                    <a:pt x="8204" y="15086"/>
                    <a:pt x="7561" y="15015"/>
                  </a:cubicBezTo>
                  <a:cubicBezTo>
                    <a:pt x="7192" y="14967"/>
                    <a:pt x="6823" y="15038"/>
                    <a:pt x="6430" y="15086"/>
                  </a:cubicBezTo>
                  <a:cubicBezTo>
                    <a:pt x="6240" y="15122"/>
                    <a:pt x="6109" y="15217"/>
                    <a:pt x="5990" y="15336"/>
                  </a:cubicBezTo>
                  <a:cubicBezTo>
                    <a:pt x="5942" y="15384"/>
                    <a:pt x="5930" y="15467"/>
                    <a:pt x="5918" y="15550"/>
                  </a:cubicBezTo>
                  <a:cubicBezTo>
                    <a:pt x="5918" y="15646"/>
                    <a:pt x="5930" y="15741"/>
                    <a:pt x="5942" y="15848"/>
                  </a:cubicBezTo>
                  <a:cubicBezTo>
                    <a:pt x="6002" y="16312"/>
                    <a:pt x="6049" y="16765"/>
                    <a:pt x="6109" y="17229"/>
                  </a:cubicBezTo>
                  <a:cubicBezTo>
                    <a:pt x="6133" y="17515"/>
                    <a:pt x="6109" y="17539"/>
                    <a:pt x="5859" y="17658"/>
                  </a:cubicBezTo>
                  <a:cubicBezTo>
                    <a:pt x="5502" y="17836"/>
                    <a:pt x="5109" y="17836"/>
                    <a:pt x="4728" y="17896"/>
                  </a:cubicBezTo>
                  <a:cubicBezTo>
                    <a:pt x="4275" y="17801"/>
                    <a:pt x="3847" y="17920"/>
                    <a:pt x="3418" y="17967"/>
                  </a:cubicBezTo>
                  <a:cubicBezTo>
                    <a:pt x="3144" y="18003"/>
                    <a:pt x="2918" y="17920"/>
                    <a:pt x="2680" y="17812"/>
                  </a:cubicBezTo>
                  <a:cubicBezTo>
                    <a:pt x="2597" y="17765"/>
                    <a:pt x="2525" y="17646"/>
                    <a:pt x="2477" y="17551"/>
                  </a:cubicBezTo>
                  <a:cubicBezTo>
                    <a:pt x="2358" y="17348"/>
                    <a:pt x="2263" y="17122"/>
                    <a:pt x="2168" y="16920"/>
                  </a:cubicBezTo>
                  <a:cubicBezTo>
                    <a:pt x="2144" y="16884"/>
                    <a:pt x="2132" y="16872"/>
                    <a:pt x="2132" y="16836"/>
                  </a:cubicBezTo>
                  <a:cubicBezTo>
                    <a:pt x="2120" y="16443"/>
                    <a:pt x="1894" y="16098"/>
                    <a:pt x="1882" y="15705"/>
                  </a:cubicBezTo>
                  <a:cubicBezTo>
                    <a:pt x="1870" y="15503"/>
                    <a:pt x="1835" y="15312"/>
                    <a:pt x="1715" y="15134"/>
                  </a:cubicBezTo>
                  <a:cubicBezTo>
                    <a:pt x="1668" y="15074"/>
                    <a:pt x="1668" y="14991"/>
                    <a:pt x="1656" y="14919"/>
                  </a:cubicBezTo>
                  <a:cubicBezTo>
                    <a:pt x="1644" y="14860"/>
                    <a:pt x="1644" y="14788"/>
                    <a:pt x="1608" y="14741"/>
                  </a:cubicBezTo>
                  <a:cubicBezTo>
                    <a:pt x="1418" y="14253"/>
                    <a:pt x="1394" y="13752"/>
                    <a:pt x="1334" y="13229"/>
                  </a:cubicBezTo>
                  <a:cubicBezTo>
                    <a:pt x="1299" y="13038"/>
                    <a:pt x="1251" y="12836"/>
                    <a:pt x="1180" y="12645"/>
                  </a:cubicBezTo>
                  <a:cubicBezTo>
                    <a:pt x="1120" y="12514"/>
                    <a:pt x="1096" y="12359"/>
                    <a:pt x="1073" y="12217"/>
                  </a:cubicBezTo>
                  <a:cubicBezTo>
                    <a:pt x="1037" y="11943"/>
                    <a:pt x="1013" y="11693"/>
                    <a:pt x="894" y="11443"/>
                  </a:cubicBezTo>
                  <a:cubicBezTo>
                    <a:pt x="858" y="11335"/>
                    <a:pt x="834" y="11205"/>
                    <a:pt x="822" y="11074"/>
                  </a:cubicBezTo>
                  <a:cubicBezTo>
                    <a:pt x="584" y="9419"/>
                    <a:pt x="346" y="7764"/>
                    <a:pt x="120" y="6109"/>
                  </a:cubicBezTo>
                  <a:cubicBezTo>
                    <a:pt x="49" y="5549"/>
                    <a:pt x="1" y="5001"/>
                    <a:pt x="49" y="4418"/>
                  </a:cubicBezTo>
                  <a:cubicBezTo>
                    <a:pt x="60" y="4192"/>
                    <a:pt x="108" y="3966"/>
                    <a:pt x="215" y="3763"/>
                  </a:cubicBezTo>
                  <a:cubicBezTo>
                    <a:pt x="287" y="3608"/>
                    <a:pt x="322" y="3430"/>
                    <a:pt x="358" y="3251"/>
                  </a:cubicBezTo>
                  <a:cubicBezTo>
                    <a:pt x="394" y="3073"/>
                    <a:pt x="477" y="2930"/>
                    <a:pt x="561" y="2775"/>
                  </a:cubicBezTo>
                  <a:cubicBezTo>
                    <a:pt x="703" y="2501"/>
                    <a:pt x="953" y="2299"/>
                    <a:pt x="1132" y="2049"/>
                  </a:cubicBezTo>
                  <a:cubicBezTo>
                    <a:pt x="1227" y="1930"/>
                    <a:pt x="1311" y="1811"/>
                    <a:pt x="1418" y="1691"/>
                  </a:cubicBezTo>
                  <a:cubicBezTo>
                    <a:pt x="1465" y="1632"/>
                    <a:pt x="1513" y="1572"/>
                    <a:pt x="1584" y="1525"/>
                  </a:cubicBezTo>
                  <a:cubicBezTo>
                    <a:pt x="2025" y="1275"/>
                    <a:pt x="2406" y="906"/>
                    <a:pt x="2894" y="727"/>
                  </a:cubicBezTo>
                  <a:cubicBezTo>
                    <a:pt x="3132" y="632"/>
                    <a:pt x="3359" y="477"/>
                    <a:pt x="3609" y="382"/>
                  </a:cubicBezTo>
                  <a:cubicBezTo>
                    <a:pt x="3870" y="298"/>
                    <a:pt x="4156" y="239"/>
                    <a:pt x="4442" y="191"/>
                  </a:cubicBezTo>
                  <a:cubicBezTo>
                    <a:pt x="4716" y="144"/>
                    <a:pt x="5013" y="132"/>
                    <a:pt x="5299" y="72"/>
                  </a:cubicBezTo>
                  <a:cubicBezTo>
                    <a:pt x="5692" y="1"/>
                    <a:pt x="6073" y="60"/>
                    <a:pt x="6466" y="60"/>
                  </a:cubicBezTo>
                  <a:cubicBezTo>
                    <a:pt x="6585" y="60"/>
                    <a:pt x="6716" y="96"/>
                    <a:pt x="6835" y="144"/>
                  </a:cubicBezTo>
                  <a:cubicBezTo>
                    <a:pt x="7038" y="203"/>
                    <a:pt x="7240" y="275"/>
                    <a:pt x="7442" y="358"/>
                  </a:cubicBezTo>
                  <a:cubicBezTo>
                    <a:pt x="7538" y="382"/>
                    <a:pt x="7621" y="429"/>
                    <a:pt x="7716" y="489"/>
                  </a:cubicBezTo>
                  <a:cubicBezTo>
                    <a:pt x="7931" y="620"/>
                    <a:pt x="8157" y="775"/>
                    <a:pt x="8383" y="918"/>
                  </a:cubicBezTo>
                  <a:cubicBezTo>
                    <a:pt x="8573" y="1037"/>
                    <a:pt x="8740" y="1191"/>
                    <a:pt x="8907" y="1346"/>
                  </a:cubicBezTo>
                  <a:cubicBezTo>
                    <a:pt x="9109" y="1549"/>
                    <a:pt x="9347" y="1703"/>
                    <a:pt x="9502" y="1965"/>
                  </a:cubicBezTo>
                  <a:cubicBezTo>
                    <a:pt x="9812" y="2084"/>
                    <a:pt x="9931" y="2382"/>
                    <a:pt x="10121" y="2596"/>
                  </a:cubicBezTo>
                  <a:cubicBezTo>
                    <a:pt x="10276" y="2775"/>
                    <a:pt x="10371" y="3001"/>
                    <a:pt x="10490" y="3215"/>
                  </a:cubicBezTo>
                  <a:cubicBezTo>
                    <a:pt x="10705" y="3608"/>
                    <a:pt x="10895" y="4013"/>
                    <a:pt x="11133" y="4382"/>
                  </a:cubicBezTo>
                  <a:cubicBezTo>
                    <a:pt x="11169" y="4430"/>
                    <a:pt x="11193" y="4478"/>
                    <a:pt x="11205" y="4525"/>
                  </a:cubicBezTo>
                  <a:cubicBezTo>
                    <a:pt x="11240" y="4799"/>
                    <a:pt x="11443" y="5025"/>
                    <a:pt x="11467" y="5311"/>
                  </a:cubicBezTo>
                  <a:cubicBezTo>
                    <a:pt x="11467" y="5370"/>
                    <a:pt x="11490" y="5430"/>
                    <a:pt x="11538" y="5490"/>
                  </a:cubicBezTo>
                  <a:cubicBezTo>
                    <a:pt x="11729" y="5787"/>
                    <a:pt x="11776" y="6144"/>
                    <a:pt x="11943" y="6454"/>
                  </a:cubicBezTo>
                  <a:cubicBezTo>
                    <a:pt x="11955" y="6466"/>
                    <a:pt x="11955" y="6502"/>
                    <a:pt x="11955" y="6525"/>
                  </a:cubicBezTo>
                  <a:cubicBezTo>
                    <a:pt x="11955" y="6847"/>
                    <a:pt x="12145" y="7097"/>
                    <a:pt x="12217" y="7383"/>
                  </a:cubicBezTo>
                  <a:cubicBezTo>
                    <a:pt x="12252" y="7502"/>
                    <a:pt x="12324" y="7597"/>
                    <a:pt x="12336" y="7740"/>
                  </a:cubicBezTo>
                  <a:cubicBezTo>
                    <a:pt x="12360" y="7799"/>
                    <a:pt x="12372" y="7871"/>
                    <a:pt x="12395" y="7918"/>
                  </a:cubicBezTo>
                  <a:cubicBezTo>
                    <a:pt x="12491" y="8061"/>
                    <a:pt x="12491" y="8288"/>
                    <a:pt x="12503" y="8514"/>
                  </a:cubicBezTo>
                  <a:close/>
                  <a:moveTo>
                    <a:pt x="4811" y="1049"/>
                  </a:moveTo>
                  <a:lnTo>
                    <a:pt x="4811" y="1049"/>
                  </a:lnTo>
                  <a:cubicBezTo>
                    <a:pt x="4740" y="1072"/>
                    <a:pt x="4668" y="1084"/>
                    <a:pt x="4585" y="1084"/>
                  </a:cubicBezTo>
                  <a:cubicBezTo>
                    <a:pt x="4168" y="1108"/>
                    <a:pt x="3775" y="1179"/>
                    <a:pt x="3430" y="1465"/>
                  </a:cubicBezTo>
                  <a:cubicBezTo>
                    <a:pt x="3418" y="1477"/>
                    <a:pt x="3382" y="1501"/>
                    <a:pt x="3370" y="1501"/>
                  </a:cubicBezTo>
                  <a:cubicBezTo>
                    <a:pt x="3085" y="1632"/>
                    <a:pt x="2835" y="1811"/>
                    <a:pt x="2608" y="2049"/>
                  </a:cubicBezTo>
                  <a:cubicBezTo>
                    <a:pt x="2561" y="2108"/>
                    <a:pt x="2501" y="2156"/>
                    <a:pt x="2442" y="2192"/>
                  </a:cubicBezTo>
                  <a:cubicBezTo>
                    <a:pt x="2204" y="2346"/>
                    <a:pt x="2061" y="2584"/>
                    <a:pt x="1906" y="2823"/>
                  </a:cubicBezTo>
                  <a:cubicBezTo>
                    <a:pt x="1775" y="3049"/>
                    <a:pt x="1608" y="3251"/>
                    <a:pt x="1477" y="3477"/>
                  </a:cubicBezTo>
                  <a:cubicBezTo>
                    <a:pt x="1406" y="3596"/>
                    <a:pt x="1334" y="3716"/>
                    <a:pt x="1275" y="3835"/>
                  </a:cubicBezTo>
                  <a:cubicBezTo>
                    <a:pt x="1192" y="4013"/>
                    <a:pt x="1132" y="4204"/>
                    <a:pt x="1073" y="4394"/>
                  </a:cubicBezTo>
                  <a:cubicBezTo>
                    <a:pt x="1013" y="4597"/>
                    <a:pt x="977" y="4787"/>
                    <a:pt x="989" y="4989"/>
                  </a:cubicBezTo>
                  <a:cubicBezTo>
                    <a:pt x="989" y="5085"/>
                    <a:pt x="977" y="5168"/>
                    <a:pt x="977" y="5263"/>
                  </a:cubicBezTo>
                  <a:cubicBezTo>
                    <a:pt x="977" y="5442"/>
                    <a:pt x="953" y="5621"/>
                    <a:pt x="977" y="5787"/>
                  </a:cubicBezTo>
                  <a:cubicBezTo>
                    <a:pt x="1013" y="6180"/>
                    <a:pt x="1096" y="6573"/>
                    <a:pt x="1132" y="6978"/>
                  </a:cubicBezTo>
                  <a:cubicBezTo>
                    <a:pt x="1192" y="7418"/>
                    <a:pt x="1334" y="7823"/>
                    <a:pt x="1608" y="8168"/>
                  </a:cubicBezTo>
                  <a:cubicBezTo>
                    <a:pt x="1727" y="8311"/>
                    <a:pt x="1882" y="8430"/>
                    <a:pt x="1965" y="8597"/>
                  </a:cubicBezTo>
                  <a:cubicBezTo>
                    <a:pt x="2073" y="8788"/>
                    <a:pt x="2239" y="8919"/>
                    <a:pt x="2346" y="9097"/>
                  </a:cubicBezTo>
                  <a:cubicBezTo>
                    <a:pt x="2418" y="9204"/>
                    <a:pt x="2525" y="9264"/>
                    <a:pt x="2644" y="9323"/>
                  </a:cubicBezTo>
                  <a:cubicBezTo>
                    <a:pt x="2823" y="9395"/>
                    <a:pt x="2978" y="9490"/>
                    <a:pt x="3156" y="9550"/>
                  </a:cubicBezTo>
                  <a:cubicBezTo>
                    <a:pt x="3311" y="9609"/>
                    <a:pt x="3454" y="9692"/>
                    <a:pt x="3620" y="9669"/>
                  </a:cubicBezTo>
                  <a:cubicBezTo>
                    <a:pt x="4073" y="9597"/>
                    <a:pt x="4525" y="9633"/>
                    <a:pt x="4942" y="9419"/>
                  </a:cubicBezTo>
                  <a:cubicBezTo>
                    <a:pt x="4978" y="9395"/>
                    <a:pt x="5025" y="9383"/>
                    <a:pt x="5049" y="9383"/>
                  </a:cubicBezTo>
                  <a:cubicBezTo>
                    <a:pt x="5442" y="9383"/>
                    <a:pt x="5764" y="9180"/>
                    <a:pt x="6121" y="9073"/>
                  </a:cubicBezTo>
                  <a:cubicBezTo>
                    <a:pt x="6311" y="9014"/>
                    <a:pt x="6514" y="8895"/>
                    <a:pt x="6692" y="8776"/>
                  </a:cubicBezTo>
                  <a:cubicBezTo>
                    <a:pt x="7002" y="8561"/>
                    <a:pt x="7299" y="8323"/>
                    <a:pt x="7597" y="8109"/>
                  </a:cubicBezTo>
                  <a:cubicBezTo>
                    <a:pt x="7645" y="8061"/>
                    <a:pt x="7704" y="8014"/>
                    <a:pt x="7716" y="7966"/>
                  </a:cubicBezTo>
                  <a:cubicBezTo>
                    <a:pt x="7823" y="7692"/>
                    <a:pt x="8026" y="7490"/>
                    <a:pt x="8192" y="7252"/>
                  </a:cubicBezTo>
                  <a:cubicBezTo>
                    <a:pt x="8252" y="7180"/>
                    <a:pt x="8300" y="7073"/>
                    <a:pt x="8335" y="6990"/>
                  </a:cubicBezTo>
                  <a:cubicBezTo>
                    <a:pt x="8550" y="6537"/>
                    <a:pt x="8562" y="6037"/>
                    <a:pt x="8693" y="5573"/>
                  </a:cubicBezTo>
                  <a:cubicBezTo>
                    <a:pt x="8716" y="5549"/>
                    <a:pt x="8716" y="5501"/>
                    <a:pt x="8693" y="5454"/>
                  </a:cubicBezTo>
                  <a:cubicBezTo>
                    <a:pt x="8573" y="4811"/>
                    <a:pt x="8621" y="4144"/>
                    <a:pt x="8335" y="3537"/>
                  </a:cubicBezTo>
                  <a:cubicBezTo>
                    <a:pt x="8323" y="3525"/>
                    <a:pt x="8323" y="3489"/>
                    <a:pt x="8323" y="3465"/>
                  </a:cubicBezTo>
                  <a:cubicBezTo>
                    <a:pt x="8312" y="3311"/>
                    <a:pt x="8216" y="3180"/>
                    <a:pt x="8133" y="3061"/>
                  </a:cubicBezTo>
                  <a:cubicBezTo>
                    <a:pt x="7823" y="2632"/>
                    <a:pt x="7502" y="2180"/>
                    <a:pt x="7180" y="1751"/>
                  </a:cubicBezTo>
                  <a:cubicBezTo>
                    <a:pt x="7121" y="1656"/>
                    <a:pt x="7026" y="1572"/>
                    <a:pt x="6942" y="1513"/>
                  </a:cubicBezTo>
                  <a:cubicBezTo>
                    <a:pt x="6692" y="1346"/>
                    <a:pt x="6430" y="1179"/>
                    <a:pt x="6180" y="1037"/>
                  </a:cubicBezTo>
                  <a:cubicBezTo>
                    <a:pt x="6133" y="1001"/>
                    <a:pt x="6097" y="989"/>
                    <a:pt x="6049" y="989"/>
                  </a:cubicBezTo>
                  <a:cubicBezTo>
                    <a:pt x="5859" y="977"/>
                    <a:pt x="5645" y="941"/>
                    <a:pt x="5454" y="965"/>
                  </a:cubicBezTo>
                  <a:cubicBezTo>
                    <a:pt x="5228" y="989"/>
                    <a:pt x="5025" y="1037"/>
                    <a:pt x="4811" y="1049"/>
                  </a:cubicBezTo>
                  <a:close/>
                  <a:moveTo>
                    <a:pt x="9800" y="7740"/>
                  </a:moveTo>
                  <a:cubicBezTo>
                    <a:pt x="10157" y="7692"/>
                    <a:pt x="10240" y="7573"/>
                    <a:pt x="10181" y="7192"/>
                  </a:cubicBezTo>
                  <a:lnTo>
                    <a:pt x="10181" y="7168"/>
                  </a:lnTo>
                  <a:cubicBezTo>
                    <a:pt x="10121" y="6871"/>
                    <a:pt x="9966" y="6775"/>
                    <a:pt x="9681" y="6847"/>
                  </a:cubicBezTo>
                  <a:cubicBezTo>
                    <a:pt x="9550" y="6871"/>
                    <a:pt x="9455" y="6966"/>
                    <a:pt x="9383" y="7049"/>
                  </a:cubicBezTo>
                  <a:cubicBezTo>
                    <a:pt x="9252" y="7216"/>
                    <a:pt x="9264" y="7395"/>
                    <a:pt x="9347" y="7573"/>
                  </a:cubicBezTo>
                  <a:cubicBezTo>
                    <a:pt x="9443" y="7752"/>
                    <a:pt x="9609" y="7752"/>
                    <a:pt x="9764" y="7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2824750" y="1796600"/>
              <a:ext cx="166400" cy="189175"/>
            </a:xfrm>
            <a:custGeom>
              <a:avLst/>
              <a:gdLst/>
              <a:ahLst/>
              <a:cxnLst/>
              <a:rect l="l" t="t" r="r" b="b"/>
              <a:pathLst>
                <a:path w="6656" h="7567" extrusionOk="0">
                  <a:moveTo>
                    <a:pt x="4089" y="0"/>
                  </a:moveTo>
                  <a:cubicBezTo>
                    <a:pt x="4037" y="0"/>
                    <a:pt x="3983" y="3"/>
                    <a:pt x="3929" y="8"/>
                  </a:cubicBezTo>
                  <a:cubicBezTo>
                    <a:pt x="3739" y="31"/>
                    <a:pt x="3560" y="55"/>
                    <a:pt x="3275" y="103"/>
                  </a:cubicBezTo>
                  <a:cubicBezTo>
                    <a:pt x="2929" y="115"/>
                    <a:pt x="2513" y="186"/>
                    <a:pt x="2179" y="472"/>
                  </a:cubicBezTo>
                  <a:cubicBezTo>
                    <a:pt x="2155" y="496"/>
                    <a:pt x="2155" y="496"/>
                    <a:pt x="2143" y="496"/>
                  </a:cubicBezTo>
                  <a:cubicBezTo>
                    <a:pt x="1715" y="674"/>
                    <a:pt x="1441" y="1044"/>
                    <a:pt x="1084" y="1329"/>
                  </a:cubicBezTo>
                  <a:cubicBezTo>
                    <a:pt x="834" y="1710"/>
                    <a:pt x="548" y="2079"/>
                    <a:pt x="334" y="2484"/>
                  </a:cubicBezTo>
                  <a:cubicBezTo>
                    <a:pt x="60" y="2960"/>
                    <a:pt x="0" y="3508"/>
                    <a:pt x="36" y="4068"/>
                  </a:cubicBezTo>
                  <a:cubicBezTo>
                    <a:pt x="60" y="4580"/>
                    <a:pt x="155" y="5104"/>
                    <a:pt x="227" y="5639"/>
                  </a:cubicBezTo>
                  <a:cubicBezTo>
                    <a:pt x="238" y="5735"/>
                    <a:pt x="262" y="5830"/>
                    <a:pt x="334" y="5913"/>
                  </a:cubicBezTo>
                  <a:cubicBezTo>
                    <a:pt x="596" y="6223"/>
                    <a:pt x="834" y="6568"/>
                    <a:pt x="1060" y="6901"/>
                  </a:cubicBezTo>
                  <a:cubicBezTo>
                    <a:pt x="1322" y="7294"/>
                    <a:pt x="1762" y="7413"/>
                    <a:pt x="2155" y="7556"/>
                  </a:cubicBezTo>
                  <a:cubicBezTo>
                    <a:pt x="2167" y="7564"/>
                    <a:pt x="2177" y="7567"/>
                    <a:pt x="2185" y="7567"/>
                  </a:cubicBezTo>
                  <a:cubicBezTo>
                    <a:pt x="2202" y="7567"/>
                    <a:pt x="2215" y="7556"/>
                    <a:pt x="2239" y="7556"/>
                  </a:cubicBezTo>
                  <a:cubicBezTo>
                    <a:pt x="2548" y="7497"/>
                    <a:pt x="2882" y="7556"/>
                    <a:pt x="3179" y="7354"/>
                  </a:cubicBezTo>
                  <a:cubicBezTo>
                    <a:pt x="3227" y="7318"/>
                    <a:pt x="3275" y="7318"/>
                    <a:pt x="3334" y="7306"/>
                  </a:cubicBezTo>
                  <a:cubicBezTo>
                    <a:pt x="3620" y="7282"/>
                    <a:pt x="3894" y="7187"/>
                    <a:pt x="4168" y="7116"/>
                  </a:cubicBezTo>
                  <a:cubicBezTo>
                    <a:pt x="4537" y="7009"/>
                    <a:pt x="4870" y="6830"/>
                    <a:pt x="5168" y="6604"/>
                  </a:cubicBezTo>
                  <a:cubicBezTo>
                    <a:pt x="5334" y="6485"/>
                    <a:pt x="5513" y="6342"/>
                    <a:pt x="5668" y="6211"/>
                  </a:cubicBezTo>
                  <a:cubicBezTo>
                    <a:pt x="5715" y="6163"/>
                    <a:pt x="5751" y="6116"/>
                    <a:pt x="5787" y="6056"/>
                  </a:cubicBezTo>
                  <a:cubicBezTo>
                    <a:pt x="5894" y="5913"/>
                    <a:pt x="5965" y="5758"/>
                    <a:pt x="6084" y="5627"/>
                  </a:cubicBezTo>
                  <a:cubicBezTo>
                    <a:pt x="6275" y="5401"/>
                    <a:pt x="6406" y="5151"/>
                    <a:pt x="6477" y="4865"/>
                  </a:cubicBezTo>
                  <a:cubicBezTo>
                    <a:pt x="6537" y="4580"/>
                    <a:pt x="6549" y="4306"/>
                    <a:pt x="6656" y="4020"/>
                  </a:cubicBezTo>
                  <a:cubicBezTo>
                    <a:pt x="6656" y="3961"/>
                    <a:pt x="6644" y="3901"/>
                    <a:pt x="6620" y="3841"/>
                  </a:cubicBezTo>
                  <a:cubicBezTo>
                    <a:pt x="6584" y="3449"/>
                    <a:pt x="6549" y="3068"/>
                    <a:pt x="6477" y="2675"/>
                  </a:cubicBezTo>
                  <a:cubicBezTo>
                    <a:pt x="6406" y="2353"/>
                    <a:pt x="6311" y="2020"/>
                    <a:pt x="6108" y="1746"/>
                  </a:cubicBezTo>
                  <a:cubicBezTo>
                    <a:pt x="5870" y="1425"/>
                    <a:pt x="5632" y="1115"/>
                    <a:pt x="5418" y="805"/>
                  </a:cubicBezTo>
                  <a:cubicBezTo>
                    <a:pt x="5275" y="591"/>
                    <a:pt x="5120" y="401"/>
                    <a:pt x="4870" y="329"/>
                  </a:cubicBezTo>
                  <a:cubicBezTo>
                    <a:pt x="4799" y="305"/>
                    <a:pt x="4739" y="258"/>
                    <a:pt x="4679" y="210"/>
                  </a:cubicBezTo>
                  <a:cubicBezTo>
                    <a:pt x="4507" y="47"/>
                    <a:pt x="4304" y="0"/>
                    <a:pt x="4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2775625" y="1745575"/>
              <a:ext cx="340850" cy="477775"/>
            </a:xfrm>
            <a:custGeom>
              <a:avLst/>
              <a:gdLst/>
              <a:ahLst/>
              <a:cxnLst/>
              <a:rect l="l" t="t" r="r" b="b"/>
              <a:pathLst>
                <a:path w="13634" h="19111" extrusionOk="0">
                  <a:moveTo>
                    <a:pt x="12086" y="9859"/>
                  </a:moveTo>
                  <a:cubicBezTo>
                    <a:pt x="12098" y="9954"/>
                    <a:pt x="12098" y="10050"/>
                    <a:pt x="12121" y="10157"/>
                  </a:cubicBezTo>
                  <a:cubicBezTo>
                    <a:pt x="12133" y="10252"/>
                    <a:pt x="12145" y="10347"/>
                    <a:pt x="12157" y="10454"/>
                  </a:cubicBezTo>
                  <a:cubicBezTo>
                    <a:pt x="12157" y="10609"/>
                    <a:pt x="12098" y="10704"/>
                    <a:pt x="11955" y="10764"/>
                  </a:cubicBezTo>
                  <a:cubicBezTo>
                    <a:pt x="11657" y="10883"/>
                    <a:pt x="11347" y="10990"/>
                    <a:pt x="11014" y="11014"/>
                  </a:cubicBezTo>
                  <a:cubicBezTo>
                    <a:pt x="10585" y="11050"/>
                    <a:pt x="10169" y="11121"/>
                    <a:pt x="9752" y="11169"/>
                  </a:cubicBezTo>
                  <a:cubicBezTo>
                    <a:pt x="9573" y="11181"/>
                    <a:pt x="9478" y="11264"/>
                    <a:pt x="9419" y="11431"/>
                  </a:cubicBezTo>
                  <a:cubicBezTo>
                    <a:pt x="9359" y="11597"/>
                    <a:pt x="9323" y="11776"/>
                    <a:pt x="9407" y="11943"/>
                  </a:cubicBezTo>
                  <a:cubicBezTo>
                    <a:pt x="9419" y="11955"/>
                    <a:pt x="9442" y="11967"/>
                    <a:pt x="9466" y="11978"/>
                  </a:cubicBezTo>
                  <a:cubicBezTo>
                    <a:pt x="9752" y="12181"/>
                    <a:pt x="10062" y="12205"/>
                    <a:pt x="10407" y="12145"/>
                  </a:cubicBezTo>
                  <a:cubicBezTo>
                    <a:pt x="10824" y="12074"/>
                    <a:pt x="11252" y="12062"/>
                    <a:pt x="11669" y="12014"/>
                  </a:cubicBezTo>
                  <a:cubicBezTo>
                    <a:pt x="11848" y="12002"/>
                    <a:pt x="11978" y="12074"/>
                    <a:pt x="12133" y="12133"/>
                  </a:cubicBezTo>
                  <a:cubicBezTo>
                    <a:pt x="12240" y="12181"/>
                    <a:pt x="12264" y="12276"/>
                    <a:pt x="12276" y="12383"/>
                  </a:cubicBezTo>
                  <a:cubicBezTo>
                    <a:pt x="12312" y="12669"/>
                    <a:pt x="12324" y="12967"/>
                    <a:pt x="12359" y="13252"/>
                  </a:cubicBezTo>
                  <a:cubicBezTo>
                    <a:pt x="12371" y="13383"/>
                    <a:pt x="12359" y="13526"/>
                    <a:pt x="12371" y="13669"/>
                  </a:cubicBezTo>
                  <a:cubicBezTo>
                    <a:pt x="12443" y="14062"/>
                    <a:pt x="12359" y="14419"/>
                    <a:pt x="12193" y="14800"/>
                  </a:cubicBezTo>
                  <a:cubicBezTo>
                    <a:pt x="12038" y="15134"/>
                    <a:pt x="11824" y="15407"/>
                    <a:pt x="11478" y="15586"/>
                  </a:cubicBezTo>
                  <a:cubicBezTo>
                    <a:pt x="11419" y="15610"/>
                    <a:pt x="11359" y="15669"/>
                    <a:pt x="11300" y="15717"/>
                  </a:cubicBezTo>
                  <a:cubicBezTo>
                    <a:pt x="11252" y="15753"/>
                    <a:pt x="11228" y="15788"/>
                    <a:pt x="11181" y="15812"/>
                  </a:cubicBezTo>
                  <a:cubicBezTo>
                    <a:pt x="10728" y="15943"/>
                    <a:pt x="10312" y="16146"/>
                    <a:pt x="9823" y="16062"/>
                  </a:cubicBezTo>
                  <a:cubicBezTo>
                    <a:pt x="9621" y="16015"/>
                    <a:pt x="9395" y="16050"/>
                    <a:pt x="9181" y="16074"/>
                  </a:cubicBezTo>
                  <a:cubicBezTo>
                    <a:pt x="9026" y="16086"/>
                    <a:pt x="8859" y="16122"/>
                    <a:pt x="8692" y="16134"/>
                  </a:cubicBezTo>
                  <a:cubicBezTo>
                    <a:pt x="8609" y="16146"/>
                    <a:pt x="8514" y="16169"/>
                    <a:pt x="8430" y="16134"/>
                  </a:cubicBezTo>
                  <a:cubicBezTo>
                    <a:pt x="8168" y="16050"/>
                    <a:pt x="7930" y="16110"/>
                    <a:pt x="7680" y="16122"/>
                  </a:cubicBezTo>
                  <a:cubicBezTo>
                    <a:pt x="7537" y="16134"/>
                    <a:pt x="7383" y="16122"/>
                    <a:pt x="7240" y="16122"/>
                  </a:cubicBezTo>
                  <a:cubicBezTo>
                    <a:pt x="7145" y="16122"/>
                    <a:pt x="7073" y="16134"/>
                    <a:pt x="7002" y="16134"/>
                  </a:cubicBezTo>
                  <a:cubicBezTo>
                    <a:pt x="6918" y="16265"/>
                    <a:pt x="6966" y="16372"/>
                    <a:pt x="6978" y="16491"/>
                  </a:cubicBezTo>
                  <a:cubicBezTo>
                    <a:pt x="7037" y="16955"/>
                    <a:pt x="7085" y="17420"/>
                    <a:pt x="7180" y="17872"/>
                  </a:cubicBezTo>
                  <a:cubicBezTo>
                    <a:pt x="7264" y="18336"/>
                    <a:pt x="6978" y="18551"/>
                    <a:pt x="6668" y="18694"/>
                  </a:cubicBezTo>
                  <a:cubicBezTo>
                    <a:pt x="6168" y="18920"/>
                    <a:pt x="5787" y="18979"/>
                    <a:pt x="5216" y="19027"/>
                  </a:cubicBezTo>
                  <a:cubicBezTo>
                    <a:pt x="5156" y="19027"/>
                    <a:pt x="5073" y="19039"/>
                    <a:pt x="5013" y="19027"/>
                  </a:cubicBezTo>
                  <a:cubicBezTo>
                    <a:pt x="4799" y="18932"/>
                    <a:pt x="4573" y="18979"/>
                    <a:pt x="4347" y="19003"/>
                  </a:cubicBezTo>
                  <a:cubicBezTo>
                    <a:pt x="4156" y="19039"/>
                    <a:pt x="3977" y="19051"/>
                    <a:pt x="3787" y="19086"/>
                  </a:cubicBezTo>
                  <a:cubicBezTo>
                    <a:pt x="3442" y="19110"/>
                    <a:pt x="3108" y="19039"/>
                    <a:pt x="2834" y="18825"/>
                  </a:cubicBezTo>
                  <a:cubicBezTo>
                    <a:pt x="2668" y="18705"/>
                    <a:pt x="2549" y="18551"/>
                    <a:pt x="2442" y="18372"/>
                  </a:cubicBezTo>
                  <a:cubicBezTo>
                    <a:pt x="2323" y="18158"/>
                    <a:pt x="2239" y="17932"/>
                    <a:pt x="2132" y="17729"/>
                  </a:cubicBezTo>
                  <a:cubicBezTo>
                    <a:pt x="2120" y="17693"/>
                    <a:pt x="2096" y="17682"/>
                    <a:pt x="2096" y="17658"/>
                  </a:cubicBezTo>
                  <a:cubicBezTo>
                    <a:pt x="2084" y="17181"/>
                    <a:pt x="1799" y="16741"/>
                    <a:pt x="1787" y="16265"/>
                  </a:cubicBezTo>
                  <a:cubicBezTo>
                    <a:pt x="1787" y="16229"/>
                    <a:pt x="1787" y="16169"/>
                    <a:pt x="1763" y="16122"/>
                  </a:cubicBezTo>
                  <a:cubicBezTo>
                    <a:pt x="1644" y="15884"/>
                    <a:pt x="1620" y="15610"/>
                    <a:pt x="1537" y="15360"/>
                  </a:cubicBezTo>
                  <a:cubicBezTo>
                    <a:pt x="1382" y="14955"/>
                    <a:pt x="1346" y="14526"/>
                    <a:pt x="1287" y="14110"/>
                  </a:cubicBezTo>
                  <a:cubicBezTo>
                    <a:pt x="1239" y="13824"/>
                    <a:pt x="1227" y="13550"/>
                    <a:pt x="1084" y="13276"/>
                  </a:cubicBezTo>
                  <a:cubicBezTo>
                    <a:pt x="1025" y="13145"/>
                    <a:pt x="1025" y="12979"/>
                    <a:pt x="1013" y="12836"/>
                  </a:cubicBezTo>
                  <a:cubicBezTo>
                    <a:pt x="989" y="12609"/>
                    <a:pt x="941" y="12383"/>
                    <a:pt x="870" y="12181"/>
                  </a:cubicBezTo>
                  <a:cubicBezTo>
                    <a:pt x="810" y="12002"/>
                    <a:pt x="763" y="11824"/>
                    <a:pt x="751" y="11621"/>
                  </a:cubicBezTo>
                  <a:cubicBezTo>
                    <a:pt x="572" y="10169"/>
                    <a:pt x="406" y="8704"/>
                    <a:pt x="227" y="7252"/>
                  </a:cubicBezTo>
                  <a:cubicBezTo>
                    <a:pt x="179" y="6835"/>
                    <a:pt x="120" y="6430"/>
                    <a:pt x="60" y="6013"/>
                  </a:cubicBezTo>
                  <a:cubicBezTo>
                    <a:pt x="1" y="5549"/>
                    <a:pt x="1" y="5097"/>
                    <a:pt x="48" y="4632"/>
                  </a:cubicBezTo>
                  <a:cubicBezTo>
                    <a:pt x="60" y="4513"/>
                    <a:pt x="96" y="4382"/>
                    <a:pt x="132" y="4275"/>
                  </a:cubicBezTo>
                  <a:cubicBezTo>
                    <a:pt x="239" y="4061"/>
                    <a:pt x="298" y="3858"/>
                    <a:pt x="334" y="3632"/>
                  </a:cubicBezTo>
                  <a:cubicBezTo>
                    <a:pt x="358" y="3430"/>
                    <a:pt x="406" y="3251"/>
                    <a:pt x="548" y="3085"/>
                  </a:cubicBezTo>
                  <a:cubicBezTo>
                    <a:pt x="608" y="3025"/>
                    <a:pt x="644" y="2930"/>
                    <a:pt x="691" y="2858"/>
                  </a:cubicBezTo>
                  <a:cubicBezTo>
                    <a:pt x="763" y="2715"/>
                    <a:pt x="870" y="2596"/>
                    <a:pt x="989" y="2477"/>
                  </a:cubicBezTo>
                  <a:cubicBezTo>
                    <a:pt x="1132" y="2323"/>
                    <a:pt x="1263" y="2156"/>
                    <a:pt x="1406" y="1977"/>
                  </a:cubicBezTo>
                  <a:cubicBezTo>
                    <a:pt x="1549" y="1787"/>
                    <a:pt x="1703" y="1608"/>
                    <a:pt x="1942" y="1525"/>
                  </a:cubicBezTo>
                  <a:cubicBezTo>
                    <a:pt x="2001" y="1501"/>
                    <a:pt x="2037" y="1465"/>
                    <a:pt x="2084" y="1418"/>
                  </a:cubicBezTo>
                  <a:cubicBezTo>
                    <a:pt x="2334" y="1168"/>
                    <a:pt x="2656" y="1001"/>
                    <a:pt x="2977" y="870"/>
                  </a:cubicBezTo>
                  <a:cubicBezTo>
                    <a:pt x="3049" y="834"/>
                    <a:pt x="3144" y="787"/>
                    <a:pt x="3215" y="751"/>
                  </a:cubicBezTo>
                  <a:cubicBezTo>
                    <a:pt x="3727" y="418"/>
                    <a:pt x="4287" y="251"/>
                    <a:pt x="4882" y="179"/>
                  </a:cubicBezTo>
                  <a:cubicBezTo>
                    <a:pt x="5287" y="132"/>
                    <a:pt x="5692" y="72"/>
                    <a:pt x="6073" y="37"/>
                  </a:cubicBezTo>
                  <a:cubicBezTo>
                    <a:pt x="6228" y="13"/>
                    <a:pt x="6371" y="37"/>
                    <a:pt x="6525" y="37"/>
                  </a:cubicBezTo>
                  <a:cubicBezTo>
                    <a:pt x="6561" y="37"/>
                    <a:pt x="6621" y="60"/>
                    <a:pt x="6668" y="48"/>
                  </a:cubicBezTo>
                  <a:cubicBezTo>
                    <a:pt x="7240" y="1"/>
                    <a:pt x="7728" y="251"/>
                    <a:pt x="8228" y="418"/>
                  </a:cubicBezTo>
                  <a:cubicBezTo>
                    <a:pt x="8288" y="429"/>
                    <a:pt x="8347" y="465"/>
                    <a:pt x="8395" y="489"/>
                  </a:cubicBezTo>
                  <a:cubicBezTo>
                    <a:pt x="8704" y="691"/>
                    <a:pt x="9002" y="882"/>
                    <a:pt x="9300" y="1084"/>
                  </a:cubicBezTo>
                  <a:cubicBezTo>
                    <a:pt x="9454" y="1191"/>
                    <a:pt x="9585" y="1322"/>
                    <a:pt x="9740" y="1441"/>
                  </a:cubicBezTo>
                  <a:cubicBezTo>
                    <a:pt x="9776" y="1489"/>
                    <a:pt x="9823" y="1525"/>
                    <a:pt x="9883" y="1561"/>
                  </a:cubicBezTo>
                  <a:cubicBezTo>
                    <a:pt x="9919" y="1584"/>
                    <a:pt x="9954" y="1596"/>
                    <a:pt x="9990" y="1620"/>
                  </a:cubicBezTo>
                  <a:cubicBezTo>
                    <a:pt x="10193" y="1858"/>
                    <a:pt x="10431" y="2084"/>
                    <a:pt x="10669" y="2299"/>
                  </a:cubicBezTo>
                  <a:cubicBezTo>
                    <a:pt x="10824" y="2430"/>
                    <a:pt x="10943" y="2596"/>
                    <a:pt x="11050" y="2751"/>
                  </a:cubicBezTo>
                  <a:cubicBezTo>
                    <a:pt x="11121" y="2858"/>
                    <a:pt x="11145" y="3025"/>
                    <a:pt x="11252" y="3108"/>
                  </a:cubicBezTo>
                  <a:cubicBezTo>
                    <a:pt x="11478" y="3323"/>
                    <a:pt x="11538" y="3632"/>
                    <a:pt x="11717" y="3870"/>
                  </a:cubicBezTo>
                  <a:cubicBezTo>
                    <a:pt x="11895" y="4108"/>
                    <a:pt x="12014" y="4394"/>
                    <a:pt x="12133" y="4656"/>
                  </a:cubicBezTo>
                  <a:cubicBezTo>
                    <a:pt x="12252" y="4930"/>
                    <a:pt x="12371" y="5180"/>
                    <a:pt x="12443" y="5466"/>
                  </a:cubicBezTo>
                  <a:cubicBezTo>
                    <a:pt x="12490" y="5644"/>
                    <a:pt x="12562" y="5787"/>
                    <a:pt x="12621" y="5954"/>
                  </a:cubicBezTo>
                  <a:cubicBezTo>
                    <a:pt x="12729" y="6192"/>
                    <a:pt x="12836" y="6430"/>
                    <a:pt x="12931" y="6680"/>
                  </a:cubicBezTo>
                  <a:cubicBezTo>
                    <a:pt x="12955" y="6716"/>
                    <a:pt x="12955" y="6728"/>
                    <a:pt x="12955" y="6764"/>
                  </a:cubicBezTo>
                  <a:cubicBezTo>
                    <a:pt x="12979" y="7121"/>
                    <a:pt x="13169" y="7418"/>
                    <a:pt x="13276" y="7740"/>
                  </a:cubicBezTo>
                  <a:cubicBezTo>
                    <a:pt x="13336" y="7954"/>
                    <a:pt x="13455" y="8133"/>
                    <a:pt x="13502" y="8335"/>
                  </a:cubicBezTo>
                  <a:cubicBezTo>
                    <a:pt x="13562" y="8609"/>
                    <a:pt x="13586" y="8883"/>
                    <a:pt x="13610" y="9157"/>
                  </a:cubicBezTo>
                  <a:cubicBezTo>
                    <a:pt x="13633" y="9419"/>
                    <a:pt x="13574" y="9478"/>
                    <a:pt x="13324" y="9621"/>
                  </a:cubicBezTo>
                  <a:cubicBezTo>
                    <a:pt x="13098" y="9752"/>
                    <a:pt x="12848" y="9776"/>
                    <a:pt x="12610" y="9800"/>
                  </a:cubicBezTo>
                  <a:cubicBezTo>
                    <a:pt x="12443" y="9788"/>
                    <a:pt x="12264" y="9764"/>
                    <a:pt x="12086" y="9859"/>
                  </a:cubicBezTo>
                  <a:close/>
                  <a:moveTo>
                    <a:pt x="12991" y="9026"/>
                  </a:moveTo>
                  <a:cubicBezTo>
                    <a:pt x="12979" y="8800"/>
                    <a:pt x="12979" y="8585"/>
                    <a:pt x="12848" y="8395"/>
                  </a:cubicBezTo>
                  <a:cubicBezTo>
                    <a:pt x="12812" y="8347"/>
                    <a:pt x="12800" y="8276"/>
                    <a:pt x="12788" y="8216"/>
                  </a:cubicBezTo>
                  <a:cubicBezTo>
                    <a:pt x="12776" y="8097"/>
                    <a:pt x="12693" y="7978"/>
                    <a:pt x="12669" y="7859"/>
                  </a:cubicBezTo>
                  <a:cubicBezTo>
                    <a:pt x="12598" y="7573"/>
                    <a:pt x="12395" y="7323"/>
                    <a:pt x="12395" y="7014"/>
                  </a:cubicBezTo>
                  <a:cubicBezTo>
                    <a:pt x="12395" y="6978"/>
                    <a:pt x="12395" y="6966"/>
                    <a:pt x="12383" y="6942"/>
                  </a:cubicBezTo>
                  <a:cubicBezTo>
                    <a:pt x="12217" y="6621"/>
                    <a:pt x="12181" y="6263"/>
                    <a:pt x="11978" y="5966"/>
                  </a:cubicBezTo>
                  <a:cubicBezTo>
                    <a:pt x="11955" y="5930"/>
                    <a:pt x="11919" y="5847"/>
                    <a:pt x="11907" y="5787"/>
                  </a:cubicBezTo>
                  <a:cubicBezTo>
                    <a:pt x="11895" y="5513"/>
                    <a:pt x="11681" y="5287"/>
                    <a:pt x="11657" y="5001"/>
                  </a:cubicBezTo>
                  <a:cubicBezTo>
                    <a:pt x="11657" y="4954"/>
                    <a:pt x="11609" y="4918"/>
                    <a:pt x="11586" y="4870"/>
                  </a:cubicBezTo>
                  <a:cubicBezTo>
                    <a:pt x="11347" y="4501"/>
                    <a:pt x="11145" y="4085"/>
                    <a:pt x="10943" y="3692"/>
                  </a:cubicBezTo>
                  <a:cubicBezTo>
                    <a:pt x="10835" y="3489"/>
                    <a:pt x="10728" y="3263"/>
                    <a:pt x="10574" y="3085"/>
                  </a:cubicBezTo>
                  <a:cubicBezTo>
                    <a:pt x="10371" y="2858"/>
                    <a:pt x="10252" y="2561"/>
                    <a:pt x="9943" y="2442"/>
                  </a:cubicBezTo>
                  <a:cubicBezTo>
                    <a:pt x="9800" y="2192"/>
                    <a:pt x="9538" y="2037"/>
                    <a:pt x="9347" y="1834"/>
                  </a:cubicBezTo>
                  <a:cubicBezTo>
                    <a:pt x="9181" y="1668"/>
                    <a:pt x="9014" y="1525"/>
                    <a:pt x="8823" y="1406"/>
                  </a:cubicBezTo>
                  <a:cubicBezTo>
                    <a:pt x="8609" y="1251"/>
                    <a:pt x="8383" y="1120"/>
                    <a:pt x="8157" y="965"/>
                  </a:cubicBezTo>
                  <a:cubicBezTo>
                    <a:pt x="8073" y="906"/>
                    <a:pt x="7978" y="870"/>
                    <a:pt x="7895" y="834"/>
                  </a:cubicBezTo>
                  <a:cubicBezTo>
                    <a:pt x="7692" y="763"/>
                    <a:pt x="7490" y="691"/>
                    <a:pt x="7276" y="632"/>
                  </a:cubicBezTo>
                  <a:cubicBezTo>
                    <a:pt x="7156" y="584"/>
                    <a:pt x="7037" y="537"/>
                    <a:pt x="6906" y="537"/>
                  </a:cubicBezTo>
                  <a:cubicBezTo>
                    <a:pt x="6525" y="537"/>
                    <a:pt x="6133" y="477"/>
                    <a:pt x="5752" y="548"/>
                  </a:cubicBezTo>
                  <a:cubicBezTo>
                    <a:pt x="5466" y="608"/>
                    <a:pt x="5168" y="608"/>
                    <a:pt x="4882" y="668"/>
                  </a:cubicBezTo>
                  <a:cubicBezTo>
                    <a:pt x="4597" y="715"/>
                    <a:pt x="4323" y="775"/>
                    <a:pt x="4049" y="870"/>
                  </a:cubicBezTo>
                  <a:cubicBezTo>
                    <a:pt x="3799" y="953"/>
                    <a:pt x="3585" y="1120"/>
                    <a:pt x="3335" y="1203"/>
                  </a:cubicBezTo>
                  <a:cubicBezTo>
                    <a:pt x="2846" y="1382"/>
                    <a:pt x="2477" y="1763"/>
                    <a:pt x="2025" y="2013"/>
                  </a:cubicBezTo>
                  <a:cubicBezTo>
                    <a:pt x="1965" y="2037"/>
                    <a:pt x="1918" y="2120"/>
                    <a:pt x="1858" y="2180"/>
                  </a:cubicBezTo>
                  <a:cubicBezTo>
                    <a:pt x="1775" y="2299"/>
                    <a:pt x="1668" y="2418"/>
                    <a:pt x="1584" y="2537"/>
                  </a:cubicBezTo>
                  <a:cubicBezTo>
                    <a:pt x="1382" y="2787"/>
                    <a:pt x="1144" y="2977"/>
                    <a:pt x="1001" y="3263"/>
                  </a:cubicBezTo>
                  <a:cubicBezTo>
                    <a:pt x="929" y="3430"/>
                    <a:pt x="834" y="3573"/>
                    <a:pt x="810" y="3739"/>
                  </a:cubicBezTo>
                  <a:cubicBezTo>
                    <a:pt x="775" y="3906"/>
                    <a:pt x="727" y="4085"/>
                    <a:pt x="656" y="4239"/>
                  </a:cubicBezTo>
                  <a:cubicBezTo>
                    <a:pt x="548" y="4454"/>
                    <a:pt x="525" y="4680"/>
                    <a:pt x="489" y="4894"/>
                  </a:cubicBezTo>
                  <a:cubicBezTo>
                    <a:pt x="453" y="5466"/>
                    <a:pt x="477" y="6025"/>
                    <a:pt x="572" y="6597"/>
                  </a:cubicBezTo>
                  <a:cubicBezTo>
                    <a:pt x="810" y="8252"/>
                    <a:pt x="1049" y="9895"/>
                    <a:pt x="1263" y="11550"/>
                  </a:cubicBezTo>
                  <a:cubicBezTo>
                    <a:pt x="1287" y="11669"/>
                    <a:pt x="1299" y="11800"/>
                    <a:pt x="1346" y="11919"/>
                  </a:cubicBezTo>
                  <a:cubicBezTo>
                    <a:pt x="1441" y="12169"/>
                    <a:pt x="1477" y="12431"/>
                    <a:pt x="1525" y="12693"/>
                  </a:cubicBezTo>
                  <a:cubicBezTo>
                    <a:pt x="1537" y="12848"/>
                    <a:pt x="1561" y="12990"/>
                    <a:pt x="1620" y="13121"/>
                  </a:cubicBezTo>
                  <a:cubicBezTo>
                    <a:pt x="1703" y="13324"/>
                    <a:pt x="1739" y="13514"/>
                    <a:pt x="1775" y="13705"/>
                  </a:cubicBezTo>
                  <a:cubicBezTo>
                    <a:pt x="1846" y="14217"/>
                    <a:pt x="1858" y="14729"/>
                    <a:pt x="2061" y="15229"/>
                  </a:cubicBezTo>
                  <a:cubicBezTo>
                    <a:pt x="2084" y="15288"/>
                    <a:pt x="2084" y="15348"/>
                    <a:pt x="2096" y="15407"/>
                  </a:cubicBezTo>
                  <a:cubicBezTo>
                    <a:pt x="2120" y="15479"/>
                    <a:pt x="2132" y="15550"/>
                    <a:pt x="2156" y="15610"/>
                  </a:cubicBezTo>
                  <a:cubicBezTo>
                    <a:pt x="2263" y="15788"/>
                    <a:pt x="2311" y="15979"/>
                    <a:pt x="2323" y="16193"/>
                  </a:cubicBezTo>
                  <a:cubicBezTo>
                    <a:pt x="2334" y="16598"/>
                    <a:pt x="2573" y="16931"/>
                    <a:pt x="2573" y="17324"/>
                  </a:cubicBezTo>
                  <a:cubicBezTo>
                    <a:pt x="2573" y="17348"/>
                    <a:pt x="2596" y="17372"/>
                    <a:pt x="2608" y="17396"/>
                  </a:cubicBezTo>
                  <a:cubicBezTo>
                    <a:pt x="2715" y="17610"/>
                    <a:pt x="2799" y="17824"/>
                    <a:pt x="2918" y="18039"/>
                  </a:cubicBezTo>
                  <a:cubicBezTo>
                    <a:pt x="2977" y="18122"/>
                    <a:pt x="3037" y="18241"/>
                    <a:pt x="3132" y="18289"/>
                  </a:cubicBezTo>
                  <a:cubicBezTo>
                    <a:pt x="3346" y="18396"/>
                    <a:pt x="3573" y="18479"/>
                    <a:pt x="3858" y="18455"/>
                  </a:cubicBezTo>
                  <a:cubicBezTo>
                    <a:pt x="4287" y="18396"/>
                    <a:pt x="4716" y="18277"/>
                    <a:pt x="5168" y="18384"/>
                  </a:cubicBezTo>
                  <a:cubicBezTo>
                    <a:pt x="5549" y="18324"/>
                    <a:pt x="5942" y="18324"/>
                    <a:pt x="6299" y="18146"/>
                  </a:cubicBezTo>
                  <a:cubicBezTo>
                    <a:pt x="6537" y="18027"/>
                    <a:pt x="6585" y="17991"/>
                    <a:pt x="6549" y="17705"/>
                  </a:cubicBezTo>
                  <a:cubicBezTo>
                    <a:pt x="6502" y="17253"/>
                    <a:pt x="6442" y="16789"/>
                    <a:pt x="6383" y="16324"/>
                  </a:cubicBezTo>
                  <a:cubicBezTo>
                    <a:pt x="6371" y="16217"/>
                    <a:pt x="6359" y="16134"/>
                    <a:pt x="6359" y="16027"/>
                  </a:cubicBezTo>
                  <a:cubicBezTo>
                    <a:pt x="6359" y="15955"/>
                    <a:pt x="6383" y="15860"/>
                    <a:pt x="6430" y="15824"/>
                  </a:cubicBezTo>
                  <a:cubicBezTo>
                    <a:pt x="6549" y="15705"/>
                    <a:pt x="6680" y="15586"/>
                    <a:pt x="6883" y="15562"/>
                  </a:cubicBezTo>
                  <a:cubicBezTo>
                    <a:pt x="7252" y="15527"/>
                    <a:pt x="7621" y="15443"/>
                    <a:pt x="8014" y="15491"/>
                  </a:cubicBezTo>
                  <a:cubicBezTo>
                    <a:pt x="8645" y="15550"/>
                    <a:pt x="9288" y="15503"/>
                    <a:pt x="9919" y="15407"/>
                  </a:cubicBezTo>
                  <a:cubicBezTo>
                    <a:pt x="9978" y="15384"/>
                    <a:pt x="10038" y="15384"/>
                    <a:pt x="10109" y="15372"/>
                  </a:cubicBezTo>
                  <a:cubicBezTo>
                    <a:pt x="10466" y="15324"/>
                    <a:pt x="10812" y="15241"/>
                    <a:pt x="11133" y="15026"/>
                  </a:cubicBezTo>
                  <a:cubicBezTo>
                    <a:pt x="11383" y="14872"/>
                    <a:pt x="11562" y="14693"/>
                    <a:pt x="11657" y="14419"/>
                  </a:cubicBezTo>
                  <a:cubicBezTo>
                    <a:pt x="11740" y="14169"/>
                    <a:pt x="11824" y="13895"/>
                    <a:pt x="11764" y="13622"/>
                  </a:cubicBezTo>
                  <a:cubicBezTo>
                    <a:pt x="11717" y="13324"/>
                    <a:pt x="11669" y="13026"/>
                    <a:pt x="11776" y="12729"/>
                  </a:cubicBezTo>
                  <a:cubicBezTo>
                    <a:pt x="11788" y="12681"/>
                    <a:pt x="11764" y="12609"/>
                    <a:pt x="11740" y="12526"/>
                  </a:cubicBezTo>
                  <a:cubicBezTo>
                    <a:pt x="11597" y="12550"/>
                    <a:pt x="11478" y="12550"/>
                    <a:pt x="11359" y="12562"/>
                  </a:cubicBezTo>
                  <a:cubicBezTo>
                    <a:pt x="10931" y="12621"/>
                    <a:pt x="10478" y="12669"/>
                    <a:pt x="10050" y="12729"/>
                  </a:cubicBezTo>
                  <a:cubicBezTo>
                    <a:pt x="9871" y="12752"/>
                    <a:pt x="9692" y="12729"/>
                    <a:pt x="9526" y="12645"/>
                  </a:cubicBezTo>
                  <a:cubicBezTo>
                    <a:pt x="9383" y="12574"/>
                    <a:pt x="9228" y="12514"/>
                    <a:pt x="9085" y="12443"/>
                  </a:cubicBezTo>
                  <a:cubicBezTo>
                    <a:pt x="8919" y="12348"/>
                    <a:pt x="8823" y="12217"/>
                    <a:pt x="8800" y="12026"/>
                  </a:cubicBezTo>
                  <a:cubicBezTo>
                    <a:pt x="8740" y="11597"/>
                    <a:pt x="8752" y="11395"/>
                    <a:pt x="8930" y="11002"/>
                  </a:cubicBezTo>
                  <a:cubicBezTo>
                    <a:pt x="9026" y="10800"/>
                    <a:pt x="9157" y="10669"/>
                    <a:pt x="9383" y="10645"/>
                  </a:cubicBezTo>
                  <a:cubicBezTo>
                    <a:pt x="9478" y="10621"/>
                    <a:pt x="9573" y="10609"/>
                    <a:pt x="9681" y="10597"/>
                  </a:cubicBezTo>
                  <a:lnTo>
                    <a:pt x="11062" y="10419"/>
                  </a:lnTo>
                  <a:cubicBezTo>
                    <a:pt x="11240" y="10383"/>
                    <a:pt x="11407" y="10359"/>
                    <a:pt x="11526" y="10193"/>
                  </a:cubicBezTo>
                  <a:cubicBezTo>
                    <a:pt x="11526" y="10073"/>
                    <a:pt x="11502" y="9954"/>
                    <a:pt x="11502" y="9823"/>
                  </a:cubicBezTo>
                  <a:cubicBezTo>
                    <a:pt x="11502" y="9514"/>
                    <a:pt x="11645" y="9359"/>
                    <a:pt x="11943" y="9300"/>
                  </a:cubicBezTo>
                  <a:cubicBezTo>
                    <a:pt x="12121" y="9276"/>
                    <a:pt x="12312" y="9240"/>
                    <a:pt x="12502" y="9228"/>
                  </a:cubicBezTo>
                  <a:cubicBezTo>
                    <a:pt x="12717" y="9228"/>
                    <a:pt x="12860" y="9169"/>
                    <a:pt x="12991" y="9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138175" y="1954825"/>
              <a:ext cx="56575" cy="47650"/>
            </a:xfrm>
            <a:custGeom>
              <a:avLst/>
              <a:gdLst/>
              <a:ahLst/>
              <a:cxnLst/>
              <a:rect l="l" t="t" r="r" b="b"/>
              <a:pathLst>
                <a:path w="2263" h="1906" extrusionOk="0">
                  <a:moveTo>
                    <a:pt x="358" y="1906"/>
                  </a:moveTo>
                  <a:cubicBezTo>
                    <a:pt x="310" y="1882"/>
                    <a:pt x="203" y="1858"/>
                    <a:pt x="132" y="1811"/>
                  </a:cubicBezTo>
                  <a:cubicBezTo>
                    <a:pt x="24" y="1751"/>
                    <a:pt x="1" y="1608"/>
                    <a:pt x="84" y="1513"/>
                  </a:cubicBezTo>
                  <a:cubicBezTo>
                    <a:pt x="274" y="1334"/>
                    <a:pt x="429" y="1108"/>
                    <a:pt x="596" y="918"/>
                  </a:cubicBezTo>
                  <a:cubicBezTo>
                    <a:pt x="632" y="858"/>
                    <a:pt x="715" y="822"/>
                    <a:pt x="775" y="787"/>
                  </a:cubicBezTo>
                  <a:cubicBezTo>
                    <a:pt x="1096" y="620"/>
                    <a:pt x="1394" y="418"/>
                    <a:pt x="1667" y="156"/>
                  </a:cubicBezTo>
                  <a:cubicBezTo>
                    <a:pt x="1703" y="120"/>
                    <a:pt x="1751" y="84"/>
                    <a:pt x="1810" y="60"/>
                  </a:cubicBezTo>
                  <a:cubicBezTo>
                    <a:pt x="1918" y="1"/>
                    <a:pt x="2037" y="1"/>
                    <a:pt x="2120" y="84"/>
                  </a:cubicBezTo>
                  <a:cubicBezTo>
                    <a:pt x="2227" y="156"/>
                    <a:pt x="2263" y="299"/>
                    <a:pt x="2203" y="430"/>
                  </a:cubicBezTo>
                  <a:cubicBezTo>
                    <a:pt x="2179" y="477"/>
                    <a:pt x="2156" y="513"/>
                    <a:pt x="2120" y="560"/>
                  </a:cubicBezTo>
                  <a:cubicBezTo>
                    <a:pt x="1965" y="727"/>
                    <a:pt x="1810" y="918"/>
                    <a:pt x="1620" y="1049"/>
                  </a:cubicBezTo>
                  <a:cubicBezTo>
                    <a:pt x="1334" y="1251"/>
                    <a:pt x="1072" y="1465"/>
                    <a:pt x="786" y="1692"/>
                  </a:cubicBezTo>
                  <a:cubicBezTo>
                    <a:pt x="679" y="1787"/>
                    <a:pt x="560" y="1870"/>
                    <a:pt x="358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149500" y="2052475"/>
              <a:ext cx="53600" cy="30375"/>
            </a:xfrm>
            <a:custGeom>
              <a:avLst/>
              <a:gdLst/>
              <a:ahLst/>
              <a:cxnLst/>
              <a:rect l="l" t="t" r="r" b="b"/>
              <a:pathLst>
                <a:path w="2144" h="1215" extrusionOk="0">
                  <a:moveTo>
                    <a:pt x="1774" y="1215"/>
                  </a:moveTo>
                  <a:cubicBezTo>
                    <a:pt x="1726" y="1191"/>
                    <a:pt x="1607" y="1179"/>
                    <a:pt x="1512" y="1131"/>
                  </a:cubicBezTo>
                  <a:cubicBezTo>
                    <a:pt x="1107" y="953"/>
                    <a:pt x="714" y="774"/>
                    <a:pt x="322" y="595"/>
                  </a:cubicBezTo>
                  <a:cubicBezTo>
                    <a:pt x="167" y="536"/>
                    <a:pt x="60" y="429"/>
                    <a:pt x="36" y="274"/>
                  </a:cubicBezTo>
                  <a:cubicBezTo>
                    <a:pt x="0" y="119"/>
                    <a:pt x="95" y="0"/>
                    <a:pt x="238" y="36"/>
                  </a:cubicBezTo>
                  <a:cubicBezTo>
                    <a:pt x="441" y="60"/>
                    <a:pt x="631" y="119"/>
                    <a:pt x="810" y="191"/>
                  </a:cubicBezTo>
                  <a:cubicBezTo>
                    <a:pt x="1179" y="345"/>
                    <a:pt x="1536" y="512"/>
                    <a:pt x="1905" y="655"/>
                  </a:cubicBezTo>
                  <a:cubicBezTo>
                    <a:pt x="2072" y="714"/>
                    <a:pt x="2143" y="834"/>
                    <a:pt x="2119" y="976"/>
                  </a:cubicBezTo>
                  <a:cubicBezTo>
                    <a:pt x="2084" y="1107"/>
                    <a:pt x="1988" y="1179"/>
                    <a:pt x="1774" y="1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151575" y="2014075"/>
              <a:ext cx="53000" cy="17575"/>
            </a:xfrm>
            <a:custGeom>
              <a:avLst/>
              <a:gdLst/>
              <a:ahLst/>
              <a:cxnLst/>
              <a:rect l="l" t="t" r="r" b="b"/>
              <a:pathLst>
                <a:path w="2120" h="703" extrusionOk="0">
                  <a:moveTo>
                    <a:pt x="1024" y="95"/>
                  </a:moveTo>
                  <a:cubicBezTo>
                    <a:pt x="1227" y="72"/>
                    <a:pt x="1441" y="36"/>
                    <a:pt x="1643" y="24"/>
                  </a:cubicBezTo>
                  <a:cubicBezTo>
                    <a:pt x="1786" y="0"/>
                    <a:pt x="1905" y="36"/>
                    <a:pt x="2001" y="95"/>
                  </a:cubicBezTo>
                  <a:cubicBezTo>
                    <a:pt x="2108" y="155"/>
                    <a:pt x="2120" y="298"/>
                    <a:pt x="2036" y="381"/>
                  </a:cubicBezTo>
                  <a:cubicBezTo>
                    <a:pt x="1941" y="441"/>
                    <a:pt x="1846" y="512"/>
                    <a:pt x="1739" y="524"/>
                  </a:cubicBezTo>
                  <a:cubicBezTo>
                    <a:pt x="1310" y="596"/>
                    <a:pt x="870" y="643"/>
                    <a:pt x="441" y="691"/>
                  </a:cubicBezTo>
                  <a:cubicBezTo>
                    <a:pt x="358" y="703"/>
                    <a:pt x="250" y="679"/>
                    <a:pt x="143" y="643"/>
                  </a:cubicBezTo>
                  <a:cubicBezTo>
                    <a:pt x="60" y="619"/>
                    <a:pt x="0" y="560"/>
                    <a:pt x="0" y="453"/>
                  </a:cubicBezTo>
                  <a:cubicBezTo>
                    <a:pt x="0" y="357"/>
                    <a:pt x="24" y="298"/>
                    <a:pt x="96" y="274"/>
                  </a:cubicBezTo>
                  <a:cubicBezTo>
                    <a:pt x="215" y="226"/>
                    <a:pt x="334" y="179"/>
                    <a:pt x="453" y="155"/>
                  </a:cubicBezTo>
                  <a:cubicBezTo>
                    <a:pt x="655" y="143"/>
                    <a:pt x="846" y="131"/>
                    <a:pt x="102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2811650" y="1782500"/>
              <a:ext cx="194100" cy="218800"/>
            </a:xfrm>
            <a:custGeom>
              <a:avLst/>
              <a:gdLst/>
              <a:ahLst/>
              <a:cxnLst/>
              <a:rect l="l" t="t" r="r" b="b"/>
              <a:pathLst>
                <a:path w="7764" h="8752" extrusionOk="0">
                  <a:moveTo>
                    <a:pt x="3858" y="84"/>
                  </a:moveTo>
                  <a:cubicBezTo>
                    <a:pt x="4072" y="60"/>
                    <a:pt x="4275" y="12"/>
                    <a:pt x="4501" y="12"/>
                  </a:cubicBezTo>
                  <a:cubicBezTo>
                    <a:pt x="4692" y="0"/>
                    <a:pt x="4906" y="24"/>
                    <a:pt x="5096" y="48"/>
                  </a:cubicBezTo>
                  <a:cubicBezTo>
                    <a:pt x="5144" y="48"/>
                    <a:pt x="5203" y="72"/>
                    <a:pt x="5227" y="84"/>
                  </a:cubicBezTo>
                  <a:cubicBezTo>
                    <a:pt x="5477" y="238"/>
                    <a:pt x="5751" y="405"/>
                    <a:pt x="5989" y="560"/>
                  </a:cubicBezTo>
                  <a:cubicBezTo>
                    <a:pt x="6073" y="619"/>
                    <a:pt x="6168" y="715"/>
                    <a:pt x="6227" y="798"/>
                  </a:cubicBezTo>
                  <a:cubicBezTo>
                    <a:pt x="6549" y="1227"/>
                    <a:pt x="6870" y="1679"/>
                    <a:pt x="7180" y="2108"/>
                  </a:cubicBezTo>
                  <a:cubicBezTo>
                    <a:pt x="7263" y="2227"/>
                    <a:pt x="7347" y="2358"/>
                    <a:pt x="7370" y="2512"/>
                  </a:cubicBezTo>
                  <a:cubicBezTo>
                    <a:pt x="7370" y="2536"/>
                    <a:pt x="7382" y="2560"/>
                    <a:pt x="7382" y="2584"/>
                  </a:cubicBezTo>
                  <a:cubicBezTo>
                    <a:pt x="7680" y="3203"/>
                    <a:pt x="7644" y="3870"/>
                    <a:pt x="7740" y="4501"/>
                  </a:cubicBezTo>
                  <a:cubicBezTo>
                    <a:pt x="7740" y="4536"/>
                    <a:pt x="7763" y="4584"/>
                    <a:pt x="7740" y="4620"/>
                  </a:cubicBezTo>
                  <a:cubicBezTo>
                    <a:pt x="7597" y="5084"/>
                    <a:pt x="7597" y="5596"/>
                    <a:pt x="7382" y="6037"/>
                  </a:cubicBezTo>
                  <a:cubicBezTo>
                    <a:pt x="7347" y="6132"/>
                    <a:pt x="7299" y="6215"/>
                    <a:pt x="7239" y="6310"/>
                  </a:cubicBezTo>
                  <a:cubicBezTo>
                    <a:pt x="7073" y="6549"/>
                    <a:pt x="6870" y="6751"/>
                    <a:pt x="6763" y="7025"/>
                  </a:cubicBezTo>
                  <a:cubicBezTo>
                    <a:pt x="6739" y="7084"/>
                    <a:pt x="6680" y="7120"/>
                    <a:pt x="6644" y="7156"/>
                  </a:cubicBezTo>
                  <a:cubicBezTo>
                    <a:pt x="6346" y="7382"/>
                    <a:pt x="6049" y="7620"/>
                    <a:pt x="5739" y="7823"/>
                  </a:cubicBezTo>
                  <a:cubicBezTo>
                    <a:pt x="5549" y="7942"/>
                    <a:pt x="5358" y="8061"/>
                    <a:pt x="5168" y="8120"/>
                  </a:cubicBezTo>
                  <a:cubicBezTo>
                    <a:pt x="4811" y="8227"/>
                    <a:pt x="4489" y="8442"/>
                    <a:pt x="4096" y="8442"/>
                  </a:cubicBezTo>
                  <a:cubicBezTo>
                    <a:pt x="4060" y="8442"/>
                    <a:pt x="4025" y="8454"/>
                    <a:pt x="3989" y="8465"/>
                  </a:cubicBezTo>
                  <a:cubicBezTo>
                    <a:pt x="3572" y="8692"/>
                    <a:pt x="3108" y="8644"/>
                    <a:pt x="2667" y="8716"/>
                  </a:cubicBezTo>
                  <a:cubicBezTo>
                    <a:pt x="2501" y="8751"/>
                    <a:pt x="2358" y="8656"/>
                    <a:pt x="2203" y="8596"/>
                  </a:cubicBezTo>
                  <a:cubicBezTo>
                    <a:pt x="2025" y="8525"/>
                    <a:pt x="1870" y="8430"/>
                    <a:pt x="1679" y="8370"/>
                  </a:cubicBezTo>
                  <a:cubicBezTo>
                    <a:pt x="1572" y="8335"/>
                    <a:pt x="1465" y="8275"/>
                    <a:pt x="1382" y="8156"/>
                  </a:cubicBezTo>
                  <a:cubicBezTo>
                    <a:pt x="1274" y="7977"/>
                    <a:pt x="1108" y="7834"/>
                    <a:pt x="1012" y="7644"/>
                  </a:cubicBezTo>
                  <a:cubicBezTo>
                    <a:pt x="929" y="7477"/>
                    <a:pt x="774" y="7370"/>
                    <a:pt x="655" y="7215"/>
                  </a:cubicBezTo>
                  <a:cubicBezTo>
                    <a:pt x="358" y="6858"/>
                    <a:pt x="227" y="6477"/>
                    <a:pt x="179" y="6025"/>
                  </a:cubicBezTo>
                  <a:cubicBezTo>
                    <a:pt x="131" y="5620"/>
                    <a:pt x="60" y="5239"/>
                    <a:pt x="12" y="4834"/>
                  </a:cubicBezTo>
                  <a:cubicBezTo>
                    <a:pt x="0" y="4656"/>
                    <a:pt x="0" y="4489"/>
                    <a:pt x="12" y="4310"/>
                  </a:cubicBezTo>
                  <a:cubicBezTo>
                    <a:pt x="12" y="4227"/>
                    <a:pt x="48" y="4132"/>
                    <a:pt x="36" y="4048"/>
                  </a:cubicBezTo>
                  <a:cubicBezTo>
                    <a:pt x="12" y="3834"/>
                    <a:pt x="60" y="3643"/>
                    <a:pt x="120" y="3453"/>
                  </a:cubicBezTo>
                  <a:cubicBezTo>
                    <a:pt x="179" y="3251"/>
                    <a:pt x="239" y="3060"/>
                    <a:pt x="310" y="2881"/>
                  </a:cubicBezTo>
                  <a:cubicBezTo>
                    <a:pt x="370" y="2762"/>
                    <a:pt x="453" y="2643"/>
                    <a:pt x="524" y="2524"/>
                  </a:cubicBezTo>
                  <a:cubicBezTo>
                    <a:pt x="667" y="2310"/>
                    <a:pt x="822" y="2096"/>
                    <a:pt x="953" y="1869"/>
                  </a:cubicBezTo>
                  <a:cubicBezTo>
                    <a:pt x="1108" y="1631"/>
                    <a:pt x="1251" y="1417"/>
                    <a:pt x="1489" y="1250"/>
                  </a:cubicBezTo>
                  <a:cubicBezTo>
                    <a:pt x="1548" y="1203"/>
                    <a:pt x="1608" y="1155"/>
                    <a:pt x="1655" y="1096"/>
                  </a:cubicBezTo>
                  <a:cubicBezTo>
                    <a:pt x="1882" y="857"/>
                    <a:pt x="2132" y="679"/>
                    <a:pt x="2417" y="548"/>
                  </a:cubicBezTo>
                  <a:cubicBezTo>
                    <a:pt x="2441" y="536"/>
                    <a:pt x="2453" y="536"/>
                    <a:pt x="2477" y="524"/>
                  </a:cubicBezTo>
                  <a:cubicBezTo>
                    <a:pt x="2798" y="238"/>
                    <a:pt x="3203" y="167"/>
                    <a:pt x="3632" y="131"/>
                  </a:cubicBezTo>
                  <a:cubicBezTo>
                    <a:pt x="3691" y="119"/>
                    <a:pt x="3787" y="107"/>
                    <a:pt x="3858" y="84"/>
                  </a:cubicBezTo>
                  <a:close/>
                  <a:moveTo>
                    <a:pt x="3799" y="655"/>
                  </a:moveTo>
                  <a:cubicBezTo>
                    <a:pt x="3453" y="667"/>
                    <a:pt x="3037" y="738"/>
                    <a:pt x="2703" y="1024"/>
                  </a:cubicBezTo>
                  <a:cubicBezTo>
                    <a:pt x="2679" y="1036"/>
                    <a:pt x="2679" y="1036"/>
                    <a:pt x="2667" y="1036"/>
                  </a:cubicBezTo>
                  <a:cubicBezTo>
                    <a:pt x="2239" y="1215"/>
                    <a:pt x="1965" y="1596"/>
                    <a:pt x="1608" y="1869"/>
                  </a:cubicBezTo>
                  <a:cubicBezTo>
                    <a:pt x="1358" y="2262"/>
                    <a:pt x="1072" y="2631"/>
                    <a:pt x="858" y="3036"/>
                  </a:cubicBezTo>
                  <a:cubicBezTo>
                    <a:pt x="584" y="3513"/>
                    <a:pt x="524" y="4060"/>
                    <a:pt x="560" y="4608"/>
                  </a:cubicBezTo>
                  <a:cubicBezTo>
                    <a:pt x="584" y="5132"/>
                    <a:pt x="679" y="5656"/>
                    <a:pt x="751" y="6191"/>
                  </a:cubicBezTo>
                  <a:cubicBezTo>
                    <a:pt x="762" y="6275"/>
                    <a:pt x="786" y="6382"/>
                    <a:pt x="858" y="6453"/>
                  </a:cubicBezTo>
                  <a:cubicBezTo>
                    <a:pt x="1120" y="6775"/>
                    <a:pt x="1358" y="7108"/>
                    <a:pt x="1584" y="7453"/>
                  </a:cubicBezTo>
                  <a:cubicBezTo>
                    <a:pt x="1846" y="7846"/>
                    <a:pt x="2286" y="7965"/>
                    <a:pt x="2679" y="8108"/>
                  </a:cubicBezTo>
                  <a:cubicBezTo>
                    <a:pt x="2715" y="8120"/>
                    <a:pt x="2727" y="8108"/>
                    <a:pt x="2763" y="8108"/>
                  </a:cubicBezTo>
                  <a:cubicBezTo>
                    <a:pt x="3072" y="8049"/>
                    <a:pt x="3406" y="8108"/>
                    <a:pt x="3703" y="7906"/>
                  </a:cubicBezTo>
                  <a:cubicBezTo>
                    <a:pt x="3751" y="7870"/>
                    <a:pt x="3799" y="7870"/>
                    <a:pt x="3858" y="7858"/>
                  </a:cubicBezTo>
                  <a:cubicBezTo>
                    <a:pt x="4144" y="7823"/>
                    <a:pt x="4418" y="7739"/>
                    <a:pt x="4692" y="7668"/>
                  </a:cubicBezTo>
                  <a:cubicBezTo>
                    <a:pt x="5061" y="7561"/>
                    <a:pt x="5394" y="7382"/>
                    <a:pt x="5692" y="7156"/>
                  </a:cubicBezTo>
                  <a:cubicBezTo>
                    <a:pt x="5858" y="7037"/>
                    <a:pt x="6037" y="6894"/>
                    <a:pt x="6192" y="6751"/>
                  </a:cubicBezTo>
                  <a:cubicBezTo>
                    <a:pt x="6239" y="6715"/>
                    <a:pt x="6275" y="6668"/>
                    <a:pt x="6311" y="6608"/>
                  </a:cubicBezTo>
                  <a:cubicBezTo>
                    <a:pt x="6418" y="6453"/>
                    <a:pt x="6489" y="6310"/>
                    <a:pt x="6608" y="6180"/>
                  </a:cubicBezTo>
                  <a:cubicBezTo>
                    <a:pt x="6799" y="5953"/>
                    <a:pt x="6930" y="5703"/>
                    <a:pt x="7001" y="5418"/>
                  </a:cubicBezTo>
                  <a:cubicBezTo>
                    <a:pt x="7061" y="5132"/>
                    <a:pt x="7073" y="4846"/>
                    <a:pt x="7180" y="4572"/>
                  </a:cubicBezTo>
                  <a:cubicBezTo>
                    <a:pt x="7192" y="4513"/>
                    <a:pt x="7180" y="4453"/>
                    <a:pt x="7180" y="4370"/>
                  </a:cubicBezTo>
                  <a:cubicBezTo>
                    <a:pt x="7132" y="3989"/>
                    <a:pt x="7108" y="3596"/>
                    <a:pt x="7025" y="3215"/>
                  </a:cubicBezTo>
                  <a:cubicBezTo>
                    <a:pt x="6954" y="2881"/>
                    <a:pt x="6870" y="2560"/>
                    <a:pt x="6656" y="2274"/>
                  </a:cubicBezTo>
                  <a:cubicBezTo>
                    <a:pt x="6418" y="1965"/>
                    <a:pt x="6180" y="1655"/>
                    <a:pt x="5977" y="1334"/>
                  </a:cubicBezTo>
                  <a:cubicBezTo>
                    <a:pt x="5823" y="1131"/>
                    <a:pt x="5680" y="941"/>
                    <a:pt x="5418" y="857"/>
                  </a:cubicBezTo>
                  <a:cubicBezTo>
                    <a:pt x="5346" y="846"/>
                    <a:pt x="5287" y="786"/>
                    <a:pt x="5227" y="738"/>
                  </a:cubicBezTo>
                  <a:cubicBezTo>
                    <a:pt x="5025" y="548"/>
                    <a:pt x="4751" y="524"/>
                    <a:pt x="4489" y="548"/>
                  </a:cubicBezTo>
                  <a:cubicBezTo>
                    <a:pt x="4275" y="595"/>
                    <a:pt x="4084" y="619"/>
                    <a:pt x="3799" y="6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3019125" y="1927450"/>
              <a:ext cx="24725" cy="25025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48" y="977"/>
                  </a:moveTo>
                  <a:lnTo>
                    <a:pt x="512" y="977"/>
                  </a:lnTo>
                  <a:cubicBezTo>
                    <a:pt x="357" y="1001"/>
                    <a:pt x="191" y="989"/>
                    <a:pt x="95" y="810"/>
                  </a:cubicBezTo>
                  <a:cubicBezTo>
                    <a:pt x="12" y="632"/>
                    <a:pt x="0" y="453"/>
                    <a:pt x="131" y="286"/>
                  </a:cubicBezTo>
                  <a:cubicBezTo>
                    <a:pt x="203" y="179"/>
                    <a:pt x="298" y="108"/>
                    <a:pt x="429" y="84"/>
                  </a:cubicBezTo>
                  <a:cubicBezTo>
                    <a:pt x="726" y="1"/>
                    <a:pt x="869" y="108"/>
                    <a:pt x="929" y="405"/>
                  </a:cubicBezTo>
                  <a:lnTo>
                    <a:pt x="929" y="429"/>
                  </a:lnTo>
                  <a:cubicBezTo>
                    <a:pt x="988" y="810"/>
                    <a:pt x="905" y="929"/>
                    <a:pt x="548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2869100" y="1840225"/>
              <a:ext cx="68475" cy="95875"/>
            </a:xfrm>
            <a:custGeom>
              <a:avLst/>
              <a:gdLst/>
              <a:ahLst/>
              <a:cxnLst/>
              <a:rect l="l" t="t" r="r" b="b"/>
              <a:pathLst>
                <a:path w="2739" h="3835" extrusionOk="0">
                  <a:moveTo>
                    <a:pt x="1679" y="2454"/>
                  </a:moveTo>
                  <a:cubicBezTo>
                    <a:pt x="1298" y="2477"/>
                    <a:pt x="905" y="2466"/>
                    <a:pt x="560" y="2716"/>
                  </a:cubicBezTo>
                  <a:cubicBezTo>
                    <a:pt x="536" y="2918"/>
                    <a:pt x="500" y="3120"/>
                    <a:pt x="536" y="3335"/>
                  </a:cubicBezTo>
                  <a:cubicBezTo>
                    <a:pt x="548" y="3418"/>
                    <a:pt x="548" y="3513"/>
                    <a:pt x="536" y="3597"/>
                  </a:cubicBezTo>
                  <a:cubicBezTo>
                    <a:pt x="512" y="3728"/>
                    <a:pt x="429" y="3835"/>
                    <a:pt x="322" y="3835"/>
                  </a:cubicBezTo>
                  <a:cubicBezTo>
                    <a:pt x="203" y="3835"/>
                    <a:pt x="131" y="3763"/>
                    <a:pt x="108" y="3656"/>
                  </a:cubicBezTo>
                  <a:cubicBezTo>
                    <a:pt x="60" y="3490"/>
                    <a:pt x="0" y="3311"/>
                    <a:pt x="0" y="3156"/>
                  </a:cubicBezTo>
                  <a:cubicBezTo>
                    <a:pt x="0" y="2858"/>
                    <a:pt x="36" y="2561"/>
                    <a:pt x="84" y="2263"/>
                  </a:cubicBezTo>
                  <a:cubicBezTo>
                    <a:pt x="119" y="2061"/>
                    <a:pt x="131" y="1858"/>
                    <a:pt x="143" y="1668"/>
                  </a:cubicBezTo>
                  <a:cubicBezTo>
                    <a:pt x="179" y="1227"/>
                    <a:pt x="250" y="787"/>
                    <a:pt x="405" y="382"/>
                  </a:cubicBezTo>
                  <a:cubicBezTo>
                    <a:pt x="500" y="96"/>
                    <a:pt x="858" y="1"/>
                    <a:pt x="1108" y="180"/>
                  </a:cubicBezTo>
                  <a:cubicBezTo>
                    <a:pt x="1251" y="263"/>
                    <a:pt x="1358" y="394"/>
                    <a:pt x="1405" y="549"/>
                  </a:cubicBezTo>
                  <a:lnTo>
                    <a:pt x="1727" y="1263"/>
                  </a:lnTo>
                  <a:cubicBezTo>
                    <a:pt x="1786" y="1394"/>
                    <a:pt x="1858" y="1525"/>
                    <a:pt x="1953" y="1644"/>
                  </a:cubicBezTo>
                  <a:cubicBezTo>
                    <a:pt x="2084" y="1858"/>
                    <a:pt x="2203" y="2085"/>
                    <a:pt x="2263" y="2335"/>
                  </a:cubicBezTo>
                  <a:cubicBezTo>
                    <a:pt x="2334" y="2585"/>
                    <a:pt x="2429" y="2823"/>
                    <a:pt x="2584" y="3049"/>
                  </a:cubicBezTo>
                  <a:cubicBezTo>
                    <a:pt x="2667" y="3168"/>
                    <a:pt x="2739" y="3287"/>
                    <a:pt x="2739" y="3430"/>
                  </a:cubicBezTo>
                  <a:cubicBezTo>
                    <a:pt x="2739" y="3549"/>
                    <a:pt x="2667" y="3656"/>
                    <a:pt x="2560" y="3704"/>
                  </a:cubicBezTo>
                  <a:cubicBezTo>
                    <a:pt x="2441" y="3751"/>
                    <a:pt x="2286" y="3716"/>
                    <a:pt x="2227" y="3585"/>
                  </a:cubicBezTo>
                  <a:cubicBezTo>
                    <a:pt x="2096" y="3347"/>
                    <a:pt x="1917" y="3120"/>
                    <a:pt x="1846" y="2858"/>
                  </a:cubicBezTo>
                  <a:cubicBezTo>
                    <a:pt x="1798" y="2704"/>
                    <a:pt x="1727" y="2585"/>
                    <a:pt x="1679" y="2454"/>
                  </a:cubicBezTo>
                  <a:close/>
                  <a:moveTo>
                    <a:pt x="1453" y="1918"/>
                  </a:moveTo>
                  <a:cubicBezTo>
                    <a:pt x="1191" y="1561"/>
                    <a:pt x="1179" y="1120"/>
                    <a:pt x="858" y="823"/>
                  </a:cubicBezTo>
                  <a:cubicBezTo>
                    <a:pt x="834" y="882"/>
                    <a:pt x="786" y="930"/>
                    <a:pt x="774" y="989"/>
                  </a:cubicBezTo>
                  <a:cubicBezTo>
                    <a:pt x="739" y="1323"/>
                    <a:pt x="619" y="1644"/>
                    <a:pt x="715" y="2001"/>
                  </a:cubicBezTo>
                  <a:cubicBezTo>
                    <a:pt x="941" y="2025"/>
                    <a:pt x="1155" y="1966"/>
                    <a:pt x="1453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Google Shape;418;p31">
            <a:extLst>
              <a:ext uri="{FF2B5EF4-FFF2-40B4-BE49-F238E27FC236}">
                <a16:creationId xmlns:a16="http://schemas.microsoft.com/office/drawing/2014/main" id="{1921ABB0-68AD-4256-B35C-17E80C881AC1}"/>
              </a:ext>
            </a:extLst>
          </p:cNvPr>
          <p:cNvSpPr txBox="1">
            <a:spLocks/>
          </p:cNvSpPr>
          <p:nvPr/>
        </p:nvSpPr>
        <p:spPr>
          <a:xfrm>
            <a:off x="3355194" y="178640"/>
            <a:ext cx="2433611" cy="5327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SỢI BÔNG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4098" name="Picture 2" descr="Đúng, bông là loài cây nổi tiếng, mang giá trị cao ở Uzbekistan - VnExpress">
            <a:extLst>
              <a:ext uri="{FF2B5EF4-FFF2-40B4-BE49-F238E27FC236}">
                <a16:creationId xmlns:a16="http://schemas.microsoft.com/office/drawing/2014/main" id="{62FBFF49-E19D-479E-A1FF-EABF8F5D9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r="15903" b="406"/>
          <a:stretch/>
        </p:blipFill>
        <p:spPr bwMode="auto">
          <a:xfrm>
            <a:off x="370691" y="2801233"/>
            <a:ext cx="2343985" cy="2163627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ìm hiểu về vải sợi bông - cotton &amp;gt; Tổng đại lý sản xuất độc quyền phân  phối vải Pang Rim Hàn Quốc. Sản xuất và phân phối &amp;gt; Tin tin">
            <a:extLst>
              <a:ext uri="{FF2B5EF4-FFF2-40B4-BE49-F238E27FC236}">
                <a16:creationId xmlns:a16="http://schemas.microsoft.com/office/drawing/2014/main" id="{B8194EA6-165D-4B1B-B51F-5EC552DCF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9" b="-1715"/>
          <a:stretch/>
        </p:blipFill>
        <p:spPr bwMode="auto">
          <a:xfrm>
            <a:off x="2421167" y="2794249"/>
            <a:ext cx="2433611" cy="2163626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ương quốc bông vải' mùa thu hoạch - Ngôi sao">
            <a:extLst>
              <a:ext uri="{FF2B5EF4-FFF2-40B4-BE49-F238E27FC236}">
                <a16:creationId xmlns:a16="http://schemas.microsoft.com/office/drawing/2014/main" id="{E2208209-92D9-4295-9044-58B68F33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04" y="2702450"/>
            <a:ext cx="2433611" cy="2262410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F89E7728-01CB-4454-9ECE-99E7D25E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06" y="2731903"/>
            <a:ext cx="2388094" cy="2182260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build="p"/>
      <p:bldP spid="298" grpId="0" build="p"/>
      <p:bldP spid="300" grpId="0" build="p"/>
      <p:bldP spid="302" grpId="0" build="p"/>
      <p:bldP spid="304" grpId="0" animBg="1"/>
      <p:bldP spid="305" grpId="0" animBg="1"/>
      <p:bldP spid="306" grpId="0" animBg="1"/>
      <p:bldP spid="307" grpId="0" animBg="1"/>
      <p:bldP spid="308" grpId="0"/>
      <p:bldP spid="309" grpId="0"/>
      <p:bldP spid="310" grpId="0"/>
      <p:bldP spid="3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5022AA-6594-4019-9BB2-BADE1FCA8902}"/>
              </a:ext>
            </a:extLst>
          </p:cNvPr>
          <p:cNvSpPr/>
          <p:nvPr/>
        </p:nvSpPr>
        <p:spPr>
          <a:xfrm>
            <a:off x="2462490" y="2921649"/>
            <a:ext cx="3226556" cy="2035534"/>
          </a:xfrm>
          <a:prstGeom prst="round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t="-8000" b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70B7380-1242-48D4-B406-34600BB6B921}"/>
              </a:ext>
            </a:extLst>
          </p:cNvPr>
          <p:cNvSpPr/>
          <p:nvPr/>
        </p:nvSpPr>
        <p:spPr>
          <a:xfrm>
            <a:off x="1074349" y="742091"/>
            <a:ext cx="3226556" cy="2035534"/>
          </a:xfrm>
          <a:prstGeom prst="roundRect">
            <a:avLst/>
          </a:prstGeom>
          <a:blipFill dpi="0" rotWithShape="1">
            <a:blip r:embed="rId5"/>
            <a:srcRect/>
            <a:stretch>
              <a:fillRect t="-8000" b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6018997" y="4231874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7" name="Google Shape;337;p28"/>
          <p:cNvGrpSpPr/>
          <p:nvPr/>
        </p:nvGrpSpPr>
        <p:grpSpPr>
          <a:xfrm>
            <a:off x="3805830" y="2131015"/>
            <a:ext cx="1082499" cy="998535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284130" y="3627407"/>
            <a:ext cx="790837" cy="1083272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Google Shape;573;p35">
            <a:extLst>
              <a:ext uri="{FF2B5EF4-FFF2-40B4-BE49-F238E27FC236}">
                <a16:creationId xmlns:a16="http://schemas.microsoft.com/office/drawing/2014/main" id="{ADF25D8F-0DC2-4746-96DA-A0514B53D4CB}"/>
              </a:ext>
            </a:extLst>
          </p:cNvPr>
          <p:cNvSpPr/>
          <p:nvPr/>
        </p:nvSpPr>
        <p:spPr>
          <a:xfrm>
            <a:off x="275723" y="58533"/>
            <a:ext cx="2499598" cy="88917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601;p35">
            <a:extLst>
              <a:ext uri="{FF2B5EF4-FFF2-40B4-BE49-F238E27FC236}">
                <a16:creationId xmlns:a16="http://schemas.microsoft.com/office/drawing/2014/main" id="{714EB60D-B9AE-453E-BB4C-4D50DFA7B2D6}"/>
              </a:ext>
            </a:extLst>
          </p:cNvPr>
          <p:cNvSpPr txBox="1">
            <a:spLocks/>
          </p:cNvSpPr>
          <p:nvPr/>
        </p:nvSpPr>
        <p:spPr>
          <a:xfrm>
            <a:off x="500413" y="179728"/>
            <a:ext cx="2418723" cy="64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Sản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phẩm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B6F7F8-4BFF-4E70-9D30-07EB4B03237F}"/>
              </a:ext>
            </a:extLst>
          </p:cNvPr>
          <p:cNvSpPr txBox="1"/>
          <p:nvPr/>
        </p:nvSpPr>
        <p:spPr>
          <a:xfrm>
            <a:off x="4510433" y="1474088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Chăn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bông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267B3E-2C5B-46A2-AF58-8F5C787C5692}"/>
              </a:ext>
            </a:extLst>
          </p:cNvPr>
          <p:cNvSpPr txBox="1"/>
          <p:nvPr/>
        </p:nvSpPr>
        <p:spPr>
          <a:xfrm>
            <a:off x="5895672" y="3645823"/>
            <a:ext cx="157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Bông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y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tế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1" grpId="0" animBg="1"/>
      <p:bldP spid="22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6"/>
          <p:cNvSpPr/>
          <p:nvPr/>
        </p:nvSpPr>
        <p:spPr>
          <a:xfrm>
            <a:off x="4833075" y="951588"/>
            <a:ext cx="3115330" cy="1828413"/>
          </a:xfrm>
          <a:prstGeom prst="roundRect">
            <a:avLst>
              <a:gd name="adj" fmla="val 280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10" descr="nha to">
            <a:extLst>
              <a:ext uri="{FF2B5EF4-FFF2-40B4-BE49-F238E27FC236}">
                <a16:creationId xmlns:a16="http://schemas.microsoft.com/office/drawing/2014/main" id="{8643EEF4-127B-4F6F-BCCD-A05C8865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60" y="1260678"/>
            <a:ext cx="2507314" cy="1535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" name="Google Shape;624;p36"/>
          <p:cNvSpPr/>
          <p:nvPr/>
        </p:nvSpPr>
        <p:spPr>
          <a:xfrm>
            <a:off x="7238975" y="2006397"/>
            <a:ext cx="674514" cy="67451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4" name="Google Shape;614;p36"/>
          <p:cNvSpPr/>
          <p:nvPr/>
        </p:nvSpPr>
        <p:spPr>
          <a:xfrm>
            <a:off x="930001" y="3150075"/>
            <a:ext cx="3186212" cy="1779862"/>
          </a:xfrm>
          <a:prstGeom prst="roundRect">
            <a:avLst>
              <a:gd name="adj" fmla="val 28003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1" name="Google Shape;621;p36"/>
          <p:cNvSpPr/>
          <p:nvPr/>
        </p:nvSpPr>
        <p:spPr>
          <a:xfrm>
            <a:off x="1062079" y="3019944"/>
            <a:ext cx="3186212" cy="1895507"/>
          </a:xfrm>
          <a:prstGeom prst="roundRect">
            <a:avLst>
              <a:gd name="adj" fmla="val 280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80" name="Picture 8" descr="Cynthia Chất Lượng Tốt Nhất Nm2/120 Vòng Quay Lụa Thô Sợi Tự Nhiên Không  Nhuộm Sợi Tơ Tằm Dâu - Buy Lụa Thô Sợi,Không Nhuộm Sợi Tơ Tằm Dâu,Nm2/120  Lụa Sợi Product">
            <a:extLst>
              <a:ext uri="{FF2B5EF4-FFF2-40B4-BE49-F238E27FC236}">
                <a16:creationId xmlns:a16="http://schemas.microsoft.com/office/drawing/2014/main" id="{BBA0F84D-09B2-42D0-BE0F-776AA6071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" t="6480" r="21968" b="10312"/>
          <a:stretch/>
        </p:blipFill>
        <p:spPr bwMode="auto">
          <a:xfrm rot="16200000">
            <a:off x="1959353" y="2785456"/>
            <a:ext cx="1437632" cy="264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5" name="Google Shape;625;p36"/>
          <p:cNvSpPr/>
          <p:nvPr/>
        </p:nvSpPr>
        <p:spPr>
          <a:xfrm>
            <a:off x="1124713" y="4326257"/>
            <a:ext cx="674514" cy="67451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5" name="Google Shape;615;p36"/>
          <p:cNvSpPr/>
          <p:nvPr/>
        </p:nvSpPr>
        <p:spPr>
          <a:xfrm>
            <a:off x="4568148" y="2889072"/>
            <a:ext cx="3137723" cy="1850039"/>
          </a:xfrm>
          <a:prstGeom prst="roundRect">
            <a:avLst>
              <a:gd name="adj" fmla="val 28003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6" name="Google Shape;616;p36"/>
          <p:cNvSpPr/>
          <p:nvPr/>
        </p:nvSpPr>
        <p:spPr>
          <a:xfrm>
            <a:off x="5027787" y="851138"/>
            <a:ext cx="3039229" cy="1773738"/>
          </a:xfrm>
          <a:prstGeom prst="roundRect">
            <a:avLst>
              <a:gd name="adj" fmla="val 28003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7" name="Google Shape;617;p36"/>
          <p:cNvSpPr/>
          <p:nvPr/>
        </p:nvSpPr>
        <p:spPr>
          <a:xfrm>
            <a:off x="1400048" y="1192621"/>
            <a:ext cx="3115331" cy="1696452"/>
          </a:xfrm>
          <a:prstGeom prst="roundRect">
            <a:avLst>
              <a:gd name="adj" fmla="val 28003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8" name="Google Shape;618;p36"/>
          <p:cNvSpPr/>
          <p:nvPr/>
        </p:nvSpPr>
        <p:spPr>
          <a:xfrm>
            <a:off x="1124713" y="951588"/>
            <a:ext cx="3186212" cy="1845034"/>
          </a:xfrm>
          <a:prstGeom prst="roundRect">
            <a:avLst>
              <a:gd name="adj" fmla="val 280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2" name="Google Shape;622;p36"/>
          <p:cNvSpPr/>
          <p:nvPr/>
        </p:nvSpPr>
        <p:spPr>
          <a:xfrm>
            <a:off x="4833075" y="2981524"/>
            <a:ext cx="3115330" cy="1948413"/>
          </a:xfrm>
          <a:prstGeom prst="roundRect">
            <a:avLst>
              <a:gd name="adj" fmla="val 280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3" name="Google Shape;623;p36"/>
          <p:cNvSpPr/>
          <p:nvPr/>
        </p:nvSpPr>
        <p:spPr>
          <a:xfrm>
            <a:off x="3820375" y="952597"/>
            <a:ext cx="674514" cy="67451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6" name="Google Shape;626;p36"/>
          <p:cNvSpPr/>
          <p:nvPr/>
        </p:nvSpPr>
        <p:spPr>
          <a:xfrm>
            <a:off x="4416725" y="2796622"/>
            <a:ext cx="674514" cy="67451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7" name="Google Shape;627;p36"/>
          <p:cNvGrpSpPr/>
          <p:nvPr/>
        </p:nvGrpSpPr>
        <p:grpSpPr>
          <a:xfrm>
            <a:off x="3979501" y="1125529"/>
            <a:ext cx="356284" cy="328628"/>
            <a:chOff x="712875" y="2205450"/>
            <a:chExt cx="233675" cy="215550"/>
          </a:xfrm>
        </p:grpSpPr>
        <p:sp>
          <p:nvSpPr>
            <p:cNvPr id="628" name="Google Shape;628;p36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33" name="Google Shape;633;p36"/>
          <p:cNvGrpSpPr/>
          <p:nvPr/>
        </p:nvGrpSpPr>
        <p:grpSpPr>
          <a:xfrm>
            <a:off x="7398101" y="2179342"/>
            <a:ext cx="356284" cy="328628"/>
            <a:chOff x="712875" y="2205450"/>
            <a:chExt cx="233675" cy="215550"/>
          </a:xfrm>
        </p:grpSpPr>
        <p:sp>
          <p:nvSpPr>
            <p:cNvPr id="634" name="Google Shape;634;p36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39" name="Google Shape;639;p36"/>
          <p:cNvGrpSpPr/>
          <p:nvPr/>
        </p:nvGrpSpPr>
        <p:grpSpPr>
          <a:xfrm>
            <a:off x="4575851" y="2969554"/>
            <a:ext cx="356284" cy="328628"/>
            <a:chOff x="712875" y="2205450"/>
            <a:chExt cx="233675" cy="215550"/>
          </a:xfrm>
        </p:grpSpPr>
        <p:sp>
          <p:nvSpPr>
            <p:cNvPr id="640" name="Google Shape;640;p36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45" name="Google Shape;645;p36"/>
          <p:cNvGrpSpPr/>
          <p:nvPr/>
        </p:nvGrpSpPr>
        <p:grpSpPr>
          <a:xfrm>
            <a:off x="1283828" y="4499200"/>
            <a:ext cx="356284" cy="328628"/>
            <a:chOff x="712875" y="2205450"/>
            <a:chExt cx="233675" cy="215550"/>
          </a:xfrm>
        </p:grpSpPr>
        <p:sp>
          <p:nvSpPr>
            <p:cNvPr id="646" name="Google Shape;646;p36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1" name="Google Shape;651;p36"/>
          <p:cNvGrpSpPr/>
          <p:nvPr/>
        </p:nvGrpSpPr>
        <p:grpSpPr>
          <a:xfrm>
            <a:off x="8145136" y="445020"/>
            <a:ext cx="571517" cy="782875"/>
            <a:chOff x="1731150" y="1748550"/>
            <a:chExt cx="228625" cy="313175"/>
          </a:xfrm>
        </p:grpSpPr>
        <p:sp>
          <p:nvSpPr>
            <p:cNvPr id="652" name="Google Shape;652;p36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59" name="Google Shape;659;p36"/>
          <p:cNvSpPr txBox="1">
            <a:spLocks noGrp="1"/>
          </p:cNvSpPr>
          <p:nvPr>
            <p:ph type="subTitle" idx="1"/>
          </p:nvPr>
        </p:nvSpPr>
        <p:spPr>
          <a:xfrm>
            <a:off x="1746143" y="945300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Con tằm ăn lá dâu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1" name="Google Shape;661;p36"/>
          <p:cNvSpPr txBox="1">
            <a:spLocks noGrp="1"/>
          </p:cNvSpPr>
          <p:nvPr>
            <p:ph type="subTitle" idx="3"/>
          </p:nvPr>
        </p:nvSpPr>
        <p:spPr>
          <a:xfrm>
            <a:off x="5457952" y="931618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Tằm nhả tơ tạo kén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3" name="Google Shape;663;p36"/>
          <p:cNvSpPr txBox="1">
            <a:spLocks noGrp="1"/>
          </p:cNvSpPr>
          <p:nvPr>
            <p:ph type="subTitle" idx="5"/>
          </p:nvPr>
        </p:nvSpPr>
        <p:spPr>
          <a:xfrm>
            <a:off x="1506986" y="3028310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Tơ nguyên liệu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5" name="Google Shape;665;p36"/>
          <p:cNvSpPr txBox="1">
            <a:spLocks noGrp="1"/>
          </p:cNvSpPr>
          <p:nvPr>
            <p:ph type="subTitle" idx="7"/>
          </p:nvPr>
        </p:nvSpPr>
        <p:spPr>
          <a:xfrm>
            <a:off x="4892721" y="2994984"/>
            <a:ext cx="3070374" cy="674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Công đoạn ươm tơ, kéo sợi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Google Shape;418;p31">
            <a:extLst>
              <a:ext uri="{FF2B5EF4-FFF2-40B4-BE49-F238E27FC236}">
                <a16:creationId xmlns:a16="http://schemas.microsoft.com/office/drawing/2014/main" id="{E069A2E9-DCEF-4FA2-ACD7-AE8AF95587A6}"/>
              </a:ext>
            </a:extLst>
          </p:cNvPr>
          <p:cNvSpPr txBox="1">
            <a:spLocks/>
          </p:cNvSpPr>
          <p:nvPr/>
        </p:nvSpPr>
        <p:spPr>
          <a:xfrm>
            <a:off x="3602515" y="155739"/>
            <a:ext cx="1931265" cy="52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SỢI TƠ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51" name="Picture 8" descr="Con tam">
            <a:extLst>
              <a:ext uri="{FF2B5EF4-FFF2-40B4-BE49-F238E27FC236}">
                <a16:creationId xmlns:a16="http://schemas.microsoft.com/office/drawing/2014/main" id="{96B16D1D-3CEF-4A21-925D-1D2C6D09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20" y="1293482"/>
            <a:ext cx="2375273" cy="1470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Tận mục&amp;quot; làng ươm tơ bằng tay nổi tiếng nhất Việt Nam - Hội Nông Dân tỉnh  Ninh Bình">
            <a:extLst>
              <a:ext uri="{FF2B5EF4-FFF2-40B4-BE49-F238E27FC236}">
                <a16:creationId xmlns:a16="http://schemas.microsoft.com/office/drawing/2014/main" id="{D688DA59-AE2C-497C-8DBB-C28024FB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55" y="3364538"/>
            <a:ext cx="2567504" cy="1463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0" animBg="1"/>
      <p:bldP spid="624" grpId="0" animBg="1"/>
      <p:bldP spid="614" grpId="0" animBg="1"/>
      <p:bldP spid="621" grpId="0" animBg="1"/>
      <p:bldP spid="625" grpId="0" animBg="1"/>
      <p:bldP spid="615" grpId="0" animBg="1"/>
      <p:bldP spid="616" grpId="0" animBg="1"/>
      <p:bldP spid="617" grpId="0" animBg="1"/>
      <p:bldP spid="618" grpId="0" animBg="1"/>
      <p:bldP spid="622" grpId="0" animBg="1"/>
      <p:bldP spid="623" grpId="0" animBg="1"/>
      <p:bldP spid="626" grpId="0" animBg="1"/>
      <p:bldP spid="659" grpId="0" build="p"/>
      <p:bldP spid="661" grpId="0" build="p"/>
      <p:bldP spid="663" grpId="0" build="p"/>
      <p:bldP spid="665" grpId="0" build="p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8068437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850</Words>
  <Application>Microsoft Office PowerPoint</Application>
  <PresentationFormat>On-screen Show (16:9)</PresentationFormat>
  <Paragraphs>114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Baloo 2</vt:lpstr>
      <vt:lpstr>Times New Roman</vt:lpstr>
      <vt:lpstr>Cambria</vt:lpstr>
      <vt:lpstr>Arial</vt:lpstr>
      <vt:lpstr>#9Slide03 Arima Madurai ExtraBo</vt:lpstr>
      <vt:lpstr>Pangolin</vt:lpstr>
      <vt:lpstr>#9Slide03 Arima Madurai Bold</vt:lpstr>
      <vt:lpstr>English Vocabulary Workshop by Slidesgo</vt:lpstr>
      <vt:lpstr>PowerPoint Presentation</vt:lpstr>
      <vt:lpstr>PowerPoint Presentation</vt:lpstr>
      <vt:lpstr>Một số loại vải thường được dùng trong cuộc sống.</vt:lpstr>
      <vt:lpstr>PowerPoint Presentation</vt:lpstr>
      <vt:lpstr>PowerPoint Presentation</vt:lpstr>
      <vt:lpstr>Sản phẩm</vt:lpstr>
      <vt:lpstr>01</vt:lpstr>
      <vt:lpstr>PowerPoint Presentation</vt:lpstr>
      <vt:lpstr>PowerPoint Presentation</vt:lpstr>
      <vt:lpstr>PowerPoint Presentation</vt:lpstr>
      <vt:lpstr>PowerPoint Presentation</vt:lpstr>
      <vt:lpstr>TƠ SỢI</vt:lpstr>
      <vt:lpstr>PowerPoint Presentation</vt:lpstr>
      <vt:lpstr>PowerPoint Presentation</vt:lpstr>
      <vt:lpstr>PowerPoint Presentation</vt:lpstr>
      <vt:lpstr>PowerPoint Presentation</vt:lpstr>
      <vt:lpstr>THÍ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Tiên Trần</cp:lastModifiedBy>
  <cp:revision>12</cp:revision>
  <dcterms:modified xsi:type="dcterms:W3CDTF">2021-12-04T04:12:55Z</dcterms:modified>
</cp:coreProperties>
</file>