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2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lăm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79" y="2342561"/>
            <a:ext cx="314325" cy="3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12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lăm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Hai mươi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một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20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bao nhiều quả cà chua?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lăm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217</Words>
  <Application>Microsoft Office PowerPoint</Application>
  <PresentationFormat>On-screen Show (16:9)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Có bao nhiều quả cà chua?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61</cp:revision>
  <dcterms:created xsi:type="dcterms:W3CDTF">2021-01-09T02:19:28Z</dcterms:created>
  <dcterms:modified xsi:type="dcterms:W3CDTF">2022-01-18T14:13:07Z</dcterms:modified>
</cp:coreProperties>
</file>