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6" r:id="rId2"/>
    <p:sldId id="275" r:id="rId3"/>
    <p:sldId id="257" r:id="rId4"/>
    <p:sldId id="258" r:id="rId5"/>
    <p:sldId id="280" r:id="rId6"/>
    <p:sldId id="260" r:id="rId7"/>
    <p:sldId id="278" r:id="rId8"/>
    <p:sldId id="261" r:id="rId9"/>
    <p:sldId id="259" r:id="rId10"/>
    <p:sldId id="277" r:id="rId11"/>
    <p:sldId id="262" r:id="rId12"/>
    <p:sldId id="264" r:id="rId13"/>
    <p:sldId id="281" r:id="rId14"/>
    <p:sldId id="267" r:id="rId15"/>
    <p:sldId id="268" r:id="rId16"/>
    <p:sldId id="269" r:id="rId17"/>
    <p:sldId id="273" r:id="rId18"/>
    <p:sldId id="270" r:id="rId19"/>
    <p:sldId id="279" r:id="rId20"/>
    <p:sldId id="271" r:id="rId21"/>
    <p:sldId id="272" r:id="rId22"/>
  </p:sldIdLst>
  <p:sldSz cx="9144000" cy="5143500" type="screen16x9"/>
  <p:notesSz cx="6858000" cy="9144000"/>
  <p:defaultText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F2F7"/>
    <a:srgbClr val="E2F1F6"/>
    <a:srgbClr val="EE0000"/>
    <a:srgbClr val="DCF0C6"/>
    <a:srgbClr val="A9DA74"/>
    <a:srgbClr val="CAE8AA"/>
    <a:srgbClr val="5BD4FF"/>
    <a:srgbClr val="25C6FF"/>
    <a:srgbClr val="FFDB69"/>
    <a:srgbClr val="BEE3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912" autoAdjust="0"/>
    <p:restoredTop sz="87722" autoAdjust="0"/>
  </p:normalViewPr>
  <p:slideViewPr>
    <p:cSldViewPr>
      <p:cViewPr varScale="1">
        <p:scale>
          <a:sx n="77" d="100"/>
          <a:sy n="77" d="100"/>
        </p:scale>
        <p:origin x="486" y="10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1BC2AF-ECAD-4B64-9E5E-57F7F29CBAD2}" type="datetimeFigureOut">
              <a:rPr lang="en-US" smtClean="0"/>
              <a:t>1/21/2022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FEA3F6-B450-4284-BB2C-4DA94784FDB0}" type="slidenum">
              <a:rPr lang="en-US" smtClean="0"/>
              <a:t>‹#›</a:t>
            </a:fld>
            <a:endParaRPr lang="en-US"/>
          </a:p>
        </p:txBody>
      </p:sp>
    </p:spTree>
    <p:extLst>
      <p:ext uri="{BB962C8B-B14F-4D97-AF65-F5344CB8AC3E}">
        <p14:creationId xmlns:p14="http://schemas.microsoft.com/office/powerpoint/2010/main" val="225427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Phần</a:t>
            </a:r>
            <a:r>
              <a:rPr lang="en-US" baseline="0" smtClean="0"/>
              <a:t> này dẫn vào bài khác với SGK nhé các thầy cô</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3</a:t>
            </a:fld>
            <a:endParaRPr lang="en-US"/>
          </a:p>
        </p:txBody>
      </p:sp>
    </p:spTree>
    <p:extLst>
      <p:ext uri="{BB962C8B-B14F-4D97-AF65-F5344CB8AC3E}">
        <p14:creationId xmlns:p14="http://schemas.microsoft.com/office/powerpoint/2010/main" val="2229922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Câu</a:t>
            </a:r>
            <a:r>
              <a:rPr lang="en-US" baseline="0" smtClean="0"/>
              <a:t> 1: Thỏ và các bạn quên khuấy đường về, Câu 2: … (nên khai thác từ từ từng chi tiết chứ đừng dùng 1 câu hỏi và 1 câu tl cho đoạn này.</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15</a:t>
            </a:fld>
            <a:endParaRPr lang="en-US"/>
          </a:p>
        </p:txBody>
      </p:sp>
    </p:spTree>
    <p:extLst>
      <p:ext uri="{BB962C8B-B14F-4D97-AF65-F5344CB8AC3E}">
        <p14:creationId xmlns:p14="http://schemas.microsoft.com/office/powerpoint/2010/main" val="25584368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16</a:t>
            </a:fld>
            <a:endParaRPr lang="en-US"/>
          </a:p>
        </p:txBody>
      </p:sp>
    </p:spTree>
    <p:extLst>
      <p:ext uri="{BB962C8B-B14F-4D97-AF65-F5344CB8AC3E}">
        <p14:creationId xmlns:p14="http://schemas.microsoft.com/office/powerpoint/2010/main" val="24525379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solidFill>
                  <a:srgbClr val="FF0000"/>
                </a:solidFill>
              </a:rPr>
              <a:t>GV giáo</a:t>
            </a:r>
            <a:r>
              <a:rPr lang="en-US" baseline="0" smtClean="0">
                <a:solidFill>
                  <a:srgbClr val="FF0000"/>
                </a:solidFill>
              </a:rPr>
              <a:t> dục tình yêu với thiên nhiên, cho HS thấy nếu thiếu gió thì điều gì sẽ xảy ra…</a:t>
            </a:r>
            <a:endParaRPr lang="en-US" smtClean="0">
              <a:solidFill>
                <a:srgbClr val="FF0000"/>
              </a:solidFill>
            </a:endParaRPr>
          </a:p>
        </p:txBody>
      </p:sp>
      <p:sp>
        <p:nvSpPr>
          <p:cNvPr id="4" name="Slide Number Placeholder 3"/>
          <p:cNvSpPr>
            <a:spLocks noGrp="1"/>
          </p:cNvSpPr>
          <p:nvPr>
            <p:ph type="sldNum" sz="quarter" idx="10"/>
          </p:nvPr>
        </p:nvSpPr>
        <p:spPr/>
        <p:txBody>
          <a:bodyPr/>
          <a:lstStyle/>
          <a:p>
            <a:fld id="{7AFEA3F6-B450-4284-BB2C-4DA94784FDB0}" type="slidenum">
              <a:rPr lang="en-US" smtClean="0"/>
              <a:t>17</a:t>
            </a:fld>
            <a:endParaRPr lang="en-US"/>
          </a:p>
        </p:txBody>
      </p:sp>
    </p:spTree>
    <p:extLst>
      <p:ext uri="{BB962C8B-B14F-4D97-AF65-F5344CB8AC3E}">
        <p14:creationId xmlns:p14="http://schemas.microsoft.com/office/powerpoint/2010/main" val="6654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18</a:t>
            </a:fld>
            <a:endParaRPr lang="en-US"/>
          </a:p>
        </p:txBody>
      </p:sp>
    </p:spTree>
    <p:extLst>
      <p:ext uri="{BB962C8B-B14F-4D97-AF65-F5344CB8AC3E}">
        <p14:creationId xmlns:p14="http://schemas.microsoft.com/office/powerpoint/2010/main" val="2365446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 hoạt</a:t>
            </a:r>
            <a:r>
              <a:rPr lang="en-US" baseline="0" smtClean="0"/>
              <a:t> tổ chức trò chơi ở bảng lớp</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19</a:t>
            </a:fld>
            <a:endParaRPr lang="en-US"/>
          </a:p>
        </p:txBody>
      </p:sp>
    </p:spTree>
    <p:extLst>
      <p:ext uri="{BB962C8B-B14F-4D97-AF65-F5344CB8AC3E}">
        <p14:creationId xmlns:p14="http://schemas.microsoft.com/office/powerpoint/2010/main" val="668300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đọc</a:t>
            </a:r>
            <a:r>
              <a:rPr lang="en-US" baseline="0" smtClean="0"/>
              <a:t> mẫu</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4</a:t>
            </a:fld>
            <a:endParaRPr lang="en-US"/>
          </a:p>
        </p:txBody>
      </p:sp>
    </p:spTree>
    <p:extLst>
      <p:ext uri="{BB962C8B-B14F-4D97-AF65-F5344CB8AC3E}">
        <p14:creationId xmlns:p14="http://schemas.microsoft.com/office/powerpoint/2010/main" val="209883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5</a:t>
            </a:fld>
            <a:endParaRPr lang="en-US"/>
          </a:p>
        </p:txBody>
      </p:sp>
    </p:spTree>
    <p:extLst>
      <p:ext uri="{BB962C8B-B14F-4D97-AF65-F5344CB8AC3E}">
        <p14:creationId xmlns:p14="http://schemas.microsoft.com/office/powerpoint/2010/main" val="757117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Từ khó có thể khác nhau theo vùng miền, GV linh động HD học sinh tìm thêm.</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6</a:t>
            </a:fld>
            <a:endParaRPr lang="en-US"/>
          </a:p>
        </p:txBody>
      </p:sp>
    </p:spTree>
    <p:extLst>
      <p:ext uri="{BB962C8B-B14F-4D97-AF65-F5344CB8AC3E}">
        <p14:creationId xmlns:p14="http://schemas.microsoft.com/office/powerpoint/2010/main" val="22058044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nên</a:t>
            </a:r>
            <a:r>
              <a:rPr lang="en-US" baseline="0" smtClean="0"/>
              <a:t> cho HS cầm sách đọc chứ đừng nhìn trên màn hình nhé! Sau này nó khai thác SGK thường bị động.</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8</a:t>
            </a:fld>
            <a:endParaRPr lang="en-US"/>
          </a:p>
        </p:txBody>
      </p:sp>
    </p:spTree>
    <p:extLst>
      <p:ext uri="{BB962C8B-B14F-4D97-AF65-F5344CB8AC3E}">
        <p14:creationId xmlns:p14="http://schemas.microsoft.com/office/powerpoint/2010/main" val="40511575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Giúp</a:t>
            </a:r>
            <a:r>
              <a:rPr lang="en-US" baseline="0" smtClean="0"/>
              <a:t> HS hiểu hình thức của bài thơ, dòng thơ, khổ thơ…</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9</a:t>
            </a:fld>
            <a:endParaRPr lang="en-US"/>
          </a:p>
        </p:txBody>
      </p:sp>
    </p:spTree>
    <p:extLst>
      <p:ext uri="{BB962C8B-B14F-4D97-AF65-F5344CB8AC3E}">
        <p14:creationId xmlns:p14="http://schemas.microsoft.com/office/powerpoint/2010/main" val="2218449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nhìn</a:t>
            </a:r>
            <a:r>
              <a:rPr lang="en-US" baseline="0" smtClean="0"/>
              <a:t> sách đọc nhé.</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2192141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mở</a:t>
            </a:r>
            <a:r>
              <a:rPr lang="en-US" baseline="0" smtClean="0"/>
              <a:t> rộng thêm cho HS hiểu, trong một bài thơ, việc dùng các chữ có vần giống nhau sẽ làm cho bài thơ dễ đọc, nhịp điệu thơ hay hơn, dễ đọc diễn cảm hơn.</a:t>
            </a:r>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13</a:t>
            </a:fld>
            <a:endParaRPr lang="en-US"/>
          </a:p>
        </p:txBody>
      </p:sp>
    </p:spTree>
    <p:extLst>
      <p:ext uri="{BB962C8B-B14F-4D97-AF65-F5344CB8AC3E}">
        <p14:creationId xmlns:p14="http://schemas.microsoft.com/office/powerpoint/2010/main" val="10587411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FEA3F6-B450-4284-BB2C-4DA94784FDB0}" type="slidenum">
              <a:rPr lang="en-US" smtClean="0"/>
              <a:t>14</a:t>
            </a:fld>
            <a:endParaRPr lang="en-US"/>
          </a:p>
        </p:txBody>
      </p:sp>
    </p:spTree>
    <p:extLst>
      <p:ext uri="{BB962C8B-B14F-4D97-AF65-F5344CB8AC3E}">
        <p14:creationId xmlns:p14="http://schemas.microsoft.com/office/powerpoint/2010/main" val="2433220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38" indent="0" algn="ctr">
              <a:buNone/>
              <a:defRPr>
                <a:solidFill>
                  <a:schemeClr val="tx1">
                    <a:tint val="75000"/>
                  </a:schemeClr>
                </a:solidFill>
              </a:defRPr>
            </a:lvl2pPr>
            <a:lvl3pPr marL="914276" indent="0" algn="ctr">
              <a:buNone/>
              <a:defRPr>
                <a:solidFill>
                  <a:schemeClr val="tx1">
                    <a:tint val="75000"/>
                  </a:schemeClr>
                </a:solidFill>
              </a:defRPr>
            </a:lvl3pPr>
            <a:lvl4pPr marL="1371414" indent="0" algn="ctr">
              <a:buNone/>
              <a:defRPr>
                <a:solidFill>
                  <a:schemeClr val="tx1">
                    <a:tint val="75000"/>
                  </a:schemeClr>
                </a:solidFill>
              </a:defRPr>
            </a:lvl4pPr>
            <a:lvl5pPr marL="1828552" indent="0" algn="ctr">
              <a:buNone/>
              <a:defRPr>
                <a:solidFill>
                  <a:schemeClr val="tx1">
                    <a:tint val="75000"/>
                  </a:schemeClr>
                </a:solidFill>
              </a:defRPr>
            </a:lvl5pPr>
            <a:lvl6pPr marL="2285690" indent="0" algn="ctr">
              <a:buNone/>
              <a:defRPr>
                <a:solidFill>
                  <a:schemeClr val="tx1">
                    <a:tint val="75000"/>
                  </a:schemeClr>
                </a:solidFill>
              </a:defRPr>
            </a:lvl6pPr>
            <a:lvl7pPr marL="2742828" indent="0" algn="ctr">
              <a:buNone/>
              <a:defRPr>
                <a:solidFill>
                  <a:schemeClr val="tx1">
                    <a:tint val="75000"/>
                  </a:schemeClr>
                </a:solidFill>
              </a:defRPr>
            </a:lvl7pPr>
            <a:lvl8pPr marL="3199966" indent="0" algn="ctr">
              <a:buNone/>
              <a:defRPr>
                <a:solidFill>
                  <a:schemeClr val="tx1">
                    <a:tint val="75000"/>
                  </a:schemeClr>
                </a:solidFill>
              </a:defRPr>
            </a:lvl8pPr>
            <a:lvl9pPr marL="365710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269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508913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1106682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820573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38" indent="0">
              <a:buNone/>
              <a:defRPr sz="1800">
                <a:solidFill>
                  <a:schemeClr val="tx1">
                    <a:tint val="75000"/>
                  </a:schemeClr>
                </a:solidFill>
              </a:defRPr>
            </a:lvl2pPr>
            <a:lvl3pPr marL="914276" indent="0">
              <a:buNone/>
              <a:defRPr sz="1600">
                <a:solidFill>
                  <a:schemeClr val="tx1">
                    <a:tint val="75000"/>
                  </a:schemeClr>
                </a:solidFill>
              </a:defRPr>
            </a:lvl3pPr>
            <a:lvl4pPr marL="1371414" indent="0">
              <a:buNone/>
              <a:defRPr sz="1400">
                <a:solidFill>
                  <a:schemeClr val="tx1">
                    <a:tint val="75000"/>
                  </a:schemeClr>
                </a:solidFill>
              </a:defRPr>
            </a:lvl4pPr>
            <a:lvl5pPr marL="1828552" indent="0">
              <a:buNone/>
              <a:defRPr sz="1400">
                <a:solidFill>
                  <a:schemeClr val="tx1">
                    <a:tint val="75000"/>
                  </a:schemeClr>
                </a:solidFill>
              </a:defRPr>
            </a:lvl5pPr>
            <a:lvl6pPr marL="2285690" indent="0">
              <a:buNone/>
              <a:defRPr sz="1400">
                <a:solidFill>
                  <a:schemeClr val="tx1">
                    <a:tint val="75000"/>
                  </a:schemeClr>
                </a:solidFill>
              </a:defRPr>
            </a:lvl6pPr>
            <a:lvl7pPr marL="2742828" indent="0">
              <a:buNone/>
              <a:defRPr sz="1400">
                <a:solidFill>
                  <a:schemeClr val="tx1">
                    <a:tint val="75000"/>
                  </a:schemeClr>
                </a:solidFill>
              </a:defRPr>
            </a:lvl7pPr>
            <a:lvl8pPr marL="3199966" indent="0">
              <a:buNone/>
              <a:defRPr sz="1400">
                <a:solidFill>
                  <a:schemeClr val="tx1">
                    <a:tint val="75000"/>
                  </a:schemeClr>
                </a:solidFill>
              </a:defRPr>
            </a:lvl8pPr>
            <a:lvl9pPr marL="365710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EF851F-4C9B-4ED8-A706-7687066F5A2C}"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560170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CEF851F-4C9B-4ED8-A706-7687066F5A2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880206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138" indent="0">
              <a:buNone/>
              <a:defRPr sz="2000" b="1"/>
            </a:lvl2pPr>
            <a:lvl3pPr marL="914276" indent="0">
              <a:buNone/>
              <a:defRPr sz="1800" b="1"/>
            </a:lvl3pPr>
            <a:lvl4pPr marL="1371414" indent="0">
              <a:buNone/>
              <a:defRPr sz="1600" b="1"/>
            </a:lvl4pPr>
            <a:lvl5pPr marL="1828552" indent="0">
              <a:buNone/>
              <a:defRPr sz="1600" b="1"/>
            </a:lvl5pPr>
            <a:lvl6pPr marL="2285690" indent="0">
              <a:buNone/>
              <a:defRPr sz="1600" b="1"/>
            </a:lvl6pPr>
            <a:lvl7pPr marL="2742828" indent="0">
              <a:buNone/>
              <a:defRPr sz="1600" b="1"/>
            </a:lvl7pPr>
            <a:lvl8pPr marL="3199966" indent="0">
              <a:buNone/>
              <a:defRPr sz="1600" b="1"/>
            </a:lvl8pPr>
            <a:lvl9pPr marL="365710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EF851F-4C9B-4ED8-A706-7687066F5A2C}"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82069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EF851F-4C9B-4ED8-A706-7687066F5A2C}"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757197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EF851F-4C9B-4ED8-A706-7687066F5A2C}"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3588749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32287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38" indent="0">
              <a:buNone/>
              <a:defRPr sz="2800"/>
            </a:lvl2pPr>
            <a:lvl3pPr marL="914276" indent="0">
              <a:buNone/>
              <a:defRPr sz="2400"/>
            </a:lvl3pPr>
            <a:lvl4pPr marL="1371414" indent="0">
              <a:buNone/>
              <a:defRPr sz="2000"/>
            </a:lvl4pPr>
            <a:lvl5pPr marL="1828552" indent="0">
              <a:buNone/>
              <a:defRPr sz="2000"/>
            </a:lvl5pPr>
            <a:lvl6pPr marL="2285690" indent="0">
              <a:buNone/>
              <a:defRPr sz="2000"/>
            </a:lvl6pPr>
            <a:lvl7pPr marL="2742828" indent="0">
              <a:buNone/>
              <a:defRPr sz="2000"/>
            </a:lvl7pPr>
            <a:lvl8pPr marL="3199966" indent="0">
              <a:buNone/>
              <a:defRPr sz="2000"/>
            </a:lvl8pPr>
            <a:lvl9pPr marL="3657104"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138" indent="0">
              <a:buNone/>
              <a:defRPr sz="1200"/>
            </a:lvl2pPr>
            <a:lvl3pPr marL="914276" indent="0">
              <a:buNone/>
              <a:defRPr sz="1000"/>
            </a:lvl3pPr>
            <a:lvl4pPr marL="1371414" indent="0">
              <a:buNone/>
              <a:defRPr sz="900"/>
            </a:lvl4pPr>
            <a:lvl5pPr marL="1828552" indent="0">
              <a:buNone/>
              <a:defRPr sz="900"/>
            </a:lvl5pPr>
            <a:lvl6pPr marL="2285690" indent="0">
              <a:buNone/>
              <a:defRPr sz="900"/>
            </a:lvl6pPr>
            <a:lvl7pPr marL="2742828" indent="0">
              <a:buNone/>
              <a:defRPr sz="900"/>
            </a:lvl7pPr>
            <a:lvl8pPr marL="3199966" indent="0">
              <a:buNone/>
              <a:defRPr sz="900"/>
            </a:lvl8pPr>
            <a:lvl9pPr marL="365710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EF851F-4C9B-4ED8-A706-7687066F5A2C}"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F2045C-80A1-433A-B3B9-3018D210B466}" type="slidenum">
              <a:rPr lang="en-US" smtClean="0"/>
              <a:t>‹#›</a:t>
            </a:fld>
            <a:endParaRPr lang="en-US"/>
          </a:p>
        </p:txBody>
      </p:sp>
    </p:spTree>
    <p:extLst>
      <p:ext uri="{BB962C8B-B14F-4D97-AF65-F5344CB8AC3E}">
        <p14:creationId xmlns:p14="http://schemas.microsoft.com/office/powerpoint/2010/main" val="2232427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8" tIns="45714" rIns="91428" bIns="45714"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8" tIns="45714" rIns="91428" bIns="457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28" tIns="45714" rIns="91428" bIns="45714" rtlCol="0" anchor="ctr"/>
          <a:lstStyle>
            <a:lvl1pPr algn="l">
              <a:defRPr sz="1200">
                <a:solidFill>
                  <a:schemeClr val="tx1">
                    <a:tint val="75000"/>
                  </a:schemeClr>
                </a:solidFill>
              </a:defRPr>
            </a:lvl1pPr>
          </a:lstStyle>
          <a:p>
            <a:fld id="{4CEF851F-4C9B-4ED8-A706-7687066F5A2C}" type="datetimeFigureOut">
              <a:rPr lang="en-US" smtClean="0"/>
              <a:t>1/21/2022</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28" tIns="45714" rIns="91428" bIns="45714" rtlCol="0" anchor="ctr"/>
          <a:lstStyle>
            <a:lvl1pPr algn="r">
              <a:defRPr sz="1200">
                <a:solidFill>
                  <a:schemeClr val="tx1">
                    <a:tint val="75000"/>
                  </a:schemeClr>
                </a:solidFill>
              </a:defRPr>
            </a:lvl1pPr>
          </a:lstStyle>
          <a:p>
            <a:fld id="{46F2045C-80A1-433A-B3B9-3018D210B466}" type="slidenum">
              <a:rPr lang="en-US" smtClean="0"/>
              <a:t>‹#›</a:t>
            </a:fld>
            <a:endParaRPr lang="en-US"/>
          </a:p>
        </p:txBody>
      </p:sp>
    </p:spTree>
    <p:extLst>
      <p:ext uri="{BB962C8B-B14F-4D97-AF65-F5344CB8AC3E}">
        <p14:creationId xmlns:p14="http://schemas.microsoft.com/office/powerpoint/2010/main" val="12181778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76" rtl="0" eaLnBrk="1" latinLnBrk="0" hangingPunct="1">
        <a:spcBef>
          <a:spcPct val="0"/>
        </a:spcBef>
        <a:buNone/>
        <a:defRPr sz="4400" kern="1200">
          <a:solidFill>
            <a:schemeClr val="tx1"/>
          </a:solidFill>
          <a:latin typeface="+mj-lt"/>
          <a:ea typeface="+mj-ea"/>
          <a:cs typeface="+mj-cs"/>
        </a:defRPr>
      </a:lvl1pPr>
    </p:titleStyle>
    <p:bodyStyle>
      <a:lvl1pPr marL="342853" indent="-342853" algn="l" defTabSz="914276"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49" indent="-285711" algn="l" defTabSz="914276"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45" indent="-228569" algn="l" defTabSz="914276"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98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21"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259"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97"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35"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73" indent="-228569" algn="l" defTabSz="914276"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76" rtl="0" eaLnBrk="1" latinLnBrk="0" hangingPunct="1">
        <a:defRPr sz="1800" kern="1200">
          <a:solidFill>
            <a:schemeClr val="tx1"/>
          </a:solidFill>
          <a:latin typeface="+mn-lt"/>
          <a:ea typeface="+mn-ea"/>
          <a:cs typeface="+mn-cs"/>
        </a:defRPr>
      </a:lvl1pPr>
      <a:lvl2pPr marL="457138" algn="l" defTabSz="914276" rtl="0" eaLnBrk="1" latinLnBrk="0" hangingPunct="1">
        <a:defRPr sz="1800" kern="1200">
          <a:solidFill>
            <a:schemeClr val="tx1"/>
          </a:solidFill>
          <a:latin typeface="+mn-lt"/>
          <a:ea typeface="+mn-ea"/>
          <a:cs typeface="+mn-cs"/>
        </a:defRPr>
      </a:lvl2pPr>
      <a:lvl3pPr marL="914276" algn="l" defTabSz="914276" rtl="0" eaLnBrk="1" latinLnBrk="0" hangingPunct="1">
        <a:defRPr sz="1800" kern="1200">
          <a:solidFill>
            <a:schemeClr val="tx1"/>
          </a:solidFill>
          <a:latin typeface="+mn-lt"/>
          <a:ea typeface="+mn-ea"/>
          <a:cs typeface="+mn-cs"/>
        </a:defRPr>
      </a:lvl3pPr>
      <a:lvl4pPr marL="1371414" algn="l" defTabSz="914276" rtl="0" eaLnBrk="1" latinLnBrk="0" hangingPunct="1">
        <a:defRPr sz="1800" kern="1200">
          <a:solidFill>
            <a:schemeClr val="tx1"/>
          </a:solidFill>
          <a:latin typeface="+mn-lt"/>
          <a:ea typeface="+mn-ea"/>
          <a:cs typeface="+mn-cs"/>
        </a:defRPr>
      </a:lvl4pPr>
      <a:lvl5pPr marL="1828552" algn="l" defTabSz="914276" rtl="0" eaLnBrk="1" latinLnBrk="0" hangingPunct="1">
        <a:defRPr sz="1800" kern="1200">
          <a:solidFill>
            <a:schemeClr val="tx1"/>
          </a:solidFill>
          <a:latin typeface="+mn-lt"/>
          <a:ea typeface="+mn-ea"/>
          <a:cs typeface="+mn-cs"/>
        </a:defRPr>
      </a:lvl5pPr>
      <a:lvl6pPr marL="2285690" algn="l" defTabSz="914276" rtl="0" eaLnBrk="1" latinLnBrk="0" hangingPunct="1">
        <a:defRPr sz="1800" kern="1200">
          <a:solidFill>
            <a:schemeClr val="tx1"/>
          </a:solidFill>
          <a:latin typeface="+mn-lt"/>
          <a:ea typeface="+mn-ea"/>
          <a:cs typeface="+mn-cs"/>
        </a:defRPr>
      </a:lvl6pPr>
      <a:lvl7pPr marL="2742828" algn="l" defTabSz="914276" rtl="0" eaLnBrk="1" latinLnBrk="0" hangingPunct="1">
        <a:defRPr sz="1800" kern="1200">
          <a:solidFill>
            <a:schemeClr val="tx1"/>
          </a:solidFill>
          <a:latin typeface="+mn-lt"/>
          <a:ea typeface="+mn-ea"/>
          <a:cs typeface="+mn-cs"/>
        </a:defRPr>
      </a:lvl7pPr>
      <a:lvl8pPr marL="3199966" algn="l" defTabSz="914276" rtl="0" eaLnBrk="1" latinLnBrk="0" hangingPunct="1">
        <a:defRPr sz="1800" kern="1200">
          <a:solidFill>
            <a:schemeClr val="tx1"/>
          </a:solidFill>
          <a:latin typeface="+mn-lt"/>
          <a:ea typeface="+mn-ea"/>
          <a:cs typeface="+mn-cs"/>
        </a:defRPr>
      </a:lvl8pPr>
      <a:lvl9pPr marL="3657104" algn="l" defTabSz="91427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g"/></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5.jp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99332" y="3339679"/>
            <a:ext cx="2530475"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Flowchart: Document 17"/>
          <p:cNvSpPr/>
          <p:nvPr/>
        </p:nvSpPr>
        <p:spPr>
          <a:xfrm>
            <a:off x="-17799" y="-14642"/>
            <a:ext cx="925264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469 w 21676"/>
              <a:gd name="connsiteY4" fmla="*/ 23038 h 23225"/>
              <a:gd name="connsiteX5" fmla="*/ 1 w 21676"/>
              <a:gd name="connsiteY5" fmla="*/ 20416 h 23225"/>
              <a:gd name="connsiteX6" fmla="*/ 76 w 21676"/>
              <a:gd name="connsiteY6" fmla="*/ 0 h 23225"/>
              <a:gd name="connsiteX0" fmla="*/ 76 w 21676"/>
              <a:gd name="connsiteY0" fmla="*/ 0 h 23225"/>
              <a:gd name="connsiteX1" fmla="*/ 21676 w 21676"/>
              <a:gd name="connsiteY1" fmla="*/ 0 h 23225"/>
              <a:gd name="connsiteX2" fmla="*/ 21625 w 21676"/>
              <a:gd name="connsiteY2" fmla="*/ 18938 h 23225"/>
              <a:gd name="connsiteX3" fmla="*/ 17591 w 21676"/>
              <a:gd name="connsiteY3" fmla="*/ 19806 h 23225"/>
              <a:gd name="connsiteX4" fmla="*/ 8290 w 21676"/>
              <a:gd name="connsiteY4" fmla="*/ 23038 h 23225"/>
              <a:gd name="connsiteX5" fmla="*/ 1 w 21676"/>
              <a:gd name="connsiteY5" fmla="*/ 20416 h 23225"/>
              <a:gd name="connsiteX6" fmla="*/ 76 w 21676"/>
              <a:gd name="connsiteY6" fmla="*/ 0 h 23225"/>
              <a:gd name="connsiteX0" fmla="*/ 76 w 21676"/>
              <a:gd name="connsiteY0" fmla="*/ 0 h 23054"/>
              <a:gd name="connsiteX1" fmla="*/ 21676 w 21676"/>
              <a:gd name="connsiteY1" fmla="*/ 0 h 23054"/>
              <a:gd name="connsiteX2" fmla="*/ 21625 w 21676"/>
              <a:gd name="connsiteY2" fmla="*/ 18938 h 23054"/>
              <a:gd name="connsiteX3" fmla="*/ 17591 w 21676"/>
              <a:gd name="connsiteY3" fmla="*/ 19806 h 23054"/>
              <a:gd name="connsiteX4" fmla="*/ 8290 w 21676"/>
              <a:gd name="connsiteY4" fmla="*/ 23038 h 23054"/>
              <a:gd name="connsiteX5" fmla="*/ 1 w 21676"/>
              <a:gd name="connsiteY5" fmla="*/ 20416 h 23054"/>
              <a:gd name="connsiteX6" fmla="*/ 76 w 21676"/>
              <a:gd name="connsiteY6" fmla="*/ 0 h 23054"/>
              <a:gd name="connsiteX0" fmla="*/ 76 w 21676"/>
              <a:gd name="connsiteY0" fmla="*/ 0 h 23038"/>
              <a:gd name="connsiteX1" fmla="*/ 21676 w 21676"/>
              <a:gd name="connsiteY1" fmla="*/ 0 h 23038"/>
              <a:gd name="connsiteX2" fmla="*/ 21625 w 21676"/>
              <a:gd name="connsiteY2" fmla="*/ 18938 h 23038"/>
              <a:gd name="connsiteX3" fmla="*/ 17591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8938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38"/>
              <a:gd name="connsiteX1" fmla="*/ 21676 w 21676"/>
              <a:gd name="connsiteY1" fmla="*/ 0 h 23038"/>
              <a:gd name="connsiteX2" fmla="*/ 21625 w 21676"/>
              <a:gd name="connsiteY2" fmla="*/ 19390 h 23038"/>
              <a:gd name="connsiteX3" fmla="*/ 18037 w 21676"/>
              <a:gd name="connsiteY3" fmla="*/ 19806 h 23038"/>
              <a:gd name="connsiteX4" fmla="*/ 8290 w 21676"/>
              <a:gd name="connsiteY4" fmla="*/ 23038 h 23038"/>
              <a:gd name="connsiteX5" fmla="*/ 1 w 21676"/>
              <a:gd name="connsiteY5" fmla="*/ 20416 h 23038"/>
              <a:gd name="connsiteX6" fmla="*/ 76 w 21676"/>
              <a:gd name="connsiteY6" fmla="*/ 0 h 23038"/>
              <a:gd name="connsiteX0" fmla="*/ 76 w 21676"/>
              <a:gd name="connsiteY0" fmla="*/ 0 h 23075"/>
              <a:gd name="connsiteX1" fmla="*/ 21676 w 21676"/>
              <a:gd name="connsiteY1" fmla="*/ 0 h 23075"/>
              <a:gd name="connsiteX2" fmla="*/ 21625 w 21676"/>
              <a:gd name="connsiteY2" fmla="*/ 19390 h 23075"/>
              <a:gd name="connsiteX3" fmla="*/ 18037 w 21676"/>
              <a:gd name="connsiteY3" fmla="*/ 19806 h 23075"/>
              <a:gd name="connsiteX4" fmla="*/ 8290 w 21676"/>
              <a:gd name="connsiteY4" fmla="*/ 23038 h 23075"/>
              <a:gd name="connsiteX5" fmla="*/ 1 w 21676"/>
              <a:gd name="connsiteY5" fmla="*/ 20416 h 23075"/>
              <a:gd name="connsiteX6" fmla="*/ 76 w 21676"/>
              <a:gd name="connsiteY6" fmla="*/ 0 h 2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Document 17"/>
          <p:cNvSpPr/>
          <p:nvPr/>
        </p:nvSpPr>
        <p:spPr>
          <a:xfrm>
            <a:off x="-43199" y="10758"/>
            <a:ext cx="9252641" cy="1777224"/>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 fmla="*/ 0 w 21600"/>
              <a:gd name="connsiteY0" fmla="*/ 0 h 17322"/>
              <a:gd name="connsiteX1" fmla="*/ 21600 w 21600"/>
              <a:gd name="connsiteY1" fmla="*/ 0 h 17322"/>
              <a:gd name="connsiteX2" fmla="*/ 21600 w 21600"/>
              <a:gd name="connsiteY2" fmla="*/ 17322 h 17322"/>
              <a:gd name="connsiteX3" fmla="*/ 50 w 21600"/>
              <a:gd name="connsiteY3" fmla="*/ 13503 h 17322"/>
              <a:gd name="connsiteX4" fmla="*/ 0 w 21600"/>
              <a:gd name="connsiteY4" fmla="*/ 0 h 17322"/>
              <a:gd name="connsiteX0" fmla="*/ 0 w 21600"/>
              <a:gd name="connsiteY0" fmla="*/ 0 h 18888"/>
              <a:gd name="connsiteX1" fmla="*/ 21600 w 21600"/>
              <a:gd name="connsiteY1" fmla="*/ 0 h 18888"/>
              <a:gd name="connsiteX2" fmla="*/ 21600 w 21600"/>
              <a:gd name="connsiteY2" fmla="*/ 17322 h 18888"/>
              <a:gd name="connsiteX3" fmla="*/ 50 w 21600"/>
              <a:gd name="connsiteY3" fmla="*/ 13503 h 18888"/>
              <a:gd name="connsiteX4" fmla="*/ 0 w 21600"/>
              <a:gd name="connsiteY4" fmla="*/ 0 h 18888"/>
              <a:gd name="connsiteX0" fmla="*/ 0 w 21600"/>
              <a:gd name="connsiteY0" fmla="*/ 0 h 18322"/>
              <a:gd name="connsiteX1" fmla="*/ 21600 w 21600"/>
              <a:gd name="connsiteY1" fmla="*/ 0 h 18322"/>
              <a:gd name="connsiteX2" fmla="*/ 21600 w 21600"/>
              <a:gd name="connsiteY2" fmla="*/ 17322 h 18322"/>
              <a:gd name="connsiteX3" fmla="*/ 15726 w 21600"/>
              <a:gd name="connsiteY3" fmla="*/ 14955 h 18322"/>
              <a:gd name="connsiteX4" fmla="*/ 50 w 21600"/>
              <a:gd name="connsiteY4" fmla="*/ 13503 h 18322"/>
              <a:gd name="connsiteX5" fmla="*/ 0 w 21600"/>
              <a:gd name="connsiteY5" fmla="*/ 0 h 18322"/>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600 w 21600"/>
              <a:gd name="connsiteY2" fmla="*/ 17322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400"/>
              <a:gd name="connsiteX1" fmla="*/ 21600 w 21600"/>
              <a:gd name="connsiteY1" fmla="*/ 0 h 18400"/>
              <a:gd name="connsiteX2" fmla="*/ 21499 w 21600"/>
              <a:gd name="connsiteY2" fmla="*/ 15907 h 18400"/>
              <a:gd name="connsiteX3" fmla="*/ 15726 w 21600"/>
              <a:gd name="connsiteY3" fmla="*/ 14955 h 18400"/>
              <a:gd name="connsiteX4" fmla="*/ 5570 w 21600"/>
              <a:gd name="connsiteY4" fmla="*/ 18390 h 18400"/>
              <a:gd name="connsiteX5" fmla="*/ 50 w 21600"/>
              <a:gd name="connsiteY5" fmla="*/ 13503 h 18400"/>
              <a:gd name="connsiteX6" fmla="*/ 0 w 21600"/>
              <a:gd name="connsiteY6" fmla="*/ 0 h 18400"/>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955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8736"/>
              <a:gd name="connsiteX1" fmla="*/ 21600 w 21600"/>
              <a:gd name="connsiteY1" fmla="*/ 0 h 18736"/>
              <a:gd name="connsiteX2" fmla="*/ 21524 w 21600"/>
              <a:gd name="connsiteY2" fmla="*/ 18736 h 18736"/>
              <a:gd name="connsiteX3" fmla="*/ 15726 w 21600"/>
              <a:gd name="connsiteY3" fmla="*/ 14147 h 18736"/>
              <a:gd name="connsiteX4" fmla="*/ 5570 w 21600"/>
              <a:gd name="connsiteY4" fmla="*/ 18390 h 18736"/>
              <a:gd name="connsiteX5" fmla="*/ 50 w 21600"/>
              <a:gd name="connsiteY5" fmla="*/ 13503 h 18736"/>
              <a:gd name="connsiteX6" fmla="*/ 0 w 21600"/>
              <a:gd name="connsiteY6" fmla="*/ 0 h 18736"/>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50 w 21600"/>
              <a:gd name="connsiteY5" fmla="*/ 1350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19811"/>
              <a:gd name="connsiteX1" fmla="*/ 21600 w 21600"/>
              <a:gd name="connsiteY1" fmla="*/ 0 h 19811"/>
              <a:gd name="connsiteX2" fmla="*/ 21524 w 21600"/>
              <a:gd name="connsiteY2" fmla="*/ 18736 h 19811"/>
              <a:gd name="connsiteX3" fmla="*/ 15726 w 21600"/>
              <a:gd name="connsiteY3" fmla="*/ 14147 h 19811"/>
              <a:gd name="connsiteX4" fmla="*/ 5545 w 21600"/>
              <a:gd name="connsiteY4" fmla="*/ 19805 h 19811"/>
              <a:gd name="connsiteX5" fmla="*/ 25 w 21600"/>
              <a:gd name="connsiteY5" fmla="*/ 17343 h 19811"/>
              <a:gd name="connsiteX6" fmla="*/ 0 w 21600"/>
              <a:gd name="connsiteY6" fmla="*/ 0 h 19811"/>
              <a:gd name="connsiteX0" fmla="*/ 0 w 21600"/>
              <a:gd name="connsiteY0" fmla="*/ 0 h 20417"/>
              <a:gd name="connsiteX1" fmla="*/ 21600 w 21600"/>
              <a:gd name="connsiteY1" fmla="*/ 0 h 20417"/>
              <a:gd name="connsiteX2" fmla="*/ 21524 w 21600"/>
              <a:gd name="connsiteY2" fmla="*/ 18736 h 20417"/>
              <a:gd name="connsiteX3" fmla="*/ 15726 w 21600"/>
              <a:gd name="connsiteY3" fmla="*/ 14147 h 20417"/>
              <a:gd name="connsiteX4" fmla="*/ 8393 w 21600"/>
              <a:gd name="connsiteY4" fmla="*/ 20411 h 20417"/>
              <a:gd name="connsiteX5" fmla="*/ 25 w 21600"/>
              <a:gd name="connsiteY5" fmla="*/ 17343 h 20417"/>
              <a:gd name="connsiteX6" fmla="*/ 0 w 21600"/>
              <a:gd name="connsiteY6" fmla="*/ 0 h 20417"/>
              <a:gd name="connsiteX0" fmla="*/ 0 w 21600"/>
              <a:gd name="connsiteY0" fmla="*/ 0 h 20605"/>
              <a:gd name="connsiteX1" fmla="*/ 21600 w 21600"/>
              <a:gd name="connsiteY1" fmla="*/ 0 h 20605"/>
              <a:gd name="connsiteX2" fmla="*/ 21524 w 21600"/>
              <a:gd name="connsiteY2" fmla="*/ 18736 h 20605"/>
              <a:gd name="connsiteX3" fmla="*/ 15726 w 21600"/>
              <a:gd name="connsiteY3" fmla="*/ 14147 h 20605"/>
              <a:gd name="connsiteX4" fmla="*/ 8393 w 21600"/>
              <a:gd name="connsiteY4" fmla="*/ 20411 h 20605"/>
              <a:gd name="connsiteX5" fmla="*/ 25 w 21600"/>
              <a:gd name="connsiteY5" fmla="*/ 17343 h 20605"/>
              <a:gd name="connsiteX6" fmla="*/ 0 w 21600"/>
              <a:gd name="connsiteY6" fmla="*/ 0 h 20605"/>
              <a:gd name="connsiteX0" fmla="*/ 0 w 21600"/>
              <a:gd name="connsiteY0" fmla="*/ 0 h 20658"/>
              <a:gd name="connsiteX1" fmla="*/ 21600 w 21600"/>
              <a:gd name="connsiteY1" fmla="*/ 0 h 20658"/>
              <a:gd name="connsiteX2" fmla="*/ 21524 w 21600"/>
              <a:gd name="connsiteY2" fmla="*/ 18736 h 20658"/>
              <a:gd name="connsiteX3" fmla="*/ 15726 w 21600"/>
              <a:gd name="connsiteY3" fmla="*/ 14147 h 20658"/>
              <a:gd name="connsiteX4" fmla="*/ 8393 w 21600"/>
              <a:gd name="connsiteY4" fmla="*/ 20411 h 20658"/>
              <a:gd name="connsiteX5" fmla="*/ 101 w 21600"/>
              <a:gd name="connsiteY5" fmla="*/ 18151 h 20658"/>
              <a:gd name="connsiteX6" fmla="*/ 0 w 21600"/>
              <a:gd name="connsiteY6" fmla="*/ 0 h 20658"/>
              <a:gd name="connsiteX0" fmla="*/ 0 w 21600"/>
              <a:gd name="connsiteY0" fmla="*/ 0 h 20618"/>
              <a:gd name="connsiteX1" fmla="*/ 21600 w 21600"/>
              <a:gd name="connsiteY1" fmla="*/ 0 h 20618"/>
              <a:gd name="connsiteX2" fmla="*/ 21524 w 21600"/>
              <a:gd name="connsiteY2" fmla="*/ 18736 h 20618"/>
              <a:gd name="connsiteX3" fmla="*/ 15726 w 21600"/>
              <a:gd name="connsiteY3" fmla="*/ 14147 h 20618"/>
              <a:gd name="connsiteX4" fmla="*/ 8393 w 21600"/>
              <a:gd name="connsiteY4" fmla="*/ 20411 h 20618"/>
              <a:gd name="connsiteX5" fmla="*/ 101 w 21600"/>
              <a:gd name="connsiteY5" fmla="*/ 18151 h 20618"/>
              <a:gd name="connsiteX6" fmla="*/ 0 w 21600"/>
              <a:gd name="connsiteY6" fmla="*/ 0 h 20618"/>
              <a:gd name="connsiteX0" fmla="*/ 76 w 21676"/>
              <a:gd name="connsiteY0" fmla="*/ 0 h 20662"/>
              <a:gd name="connsiteX1" fmla="*/ 21676 w 21676"/>
              <a:gd name="connsiteY1" fmla="*/ 0 h 20662"/>
              <a:gd name="connsiteX2" fmla="*/ 21600 w 21676"/>
              <a:gd name="connsiteY2" fmla="*/ 18736 h 20662"/>
              <a:gd name="connsiteX3" fmla="*/ 15802 w 21676"/>
              <a:gd name="connsiteY3" fmla="*/ 14147 h 20662"/>
              <a:gd name="connsiteX4" fmla="*/ 8469 w 21676"/>
              <a:gd name="connsiteY4" fmla="*/ 20411 h 20662"/>
              <a:gd name="connsiteX5" fmla="*/ 1 w 21676"/>
              <a:gd name="connsiteY5" fmla="*/ 18757 h 20662"/>
              <a:gd name="connsiteX6" fmla="*/ 76 w 21676"/>
              <a:gd name="connsiteY6" fmla="*/ 0 h 20662"/>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4147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5802 w 21676"/>
              <a:gd name="connsiteY3" fmla="*/ 15764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163 w 21676"/>
              <a:gd name="connsiteY3" fmla="*/ 16168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18736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793 w 21676"/>
              <a:gd name="connsiteY3" fmla="*/ 17785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00 w 21676"/>
              <a:gd name="connsiteY2" fmla="*/ 20353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20757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50 w 21676"/>
              <a:gd name="connsiteY2" fmla="*/ 1792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 name="connsiteX0" fmla="*/ 76 w 21676"/>
              <a:gd name="connsiteY0" fmla="*/ 0 h 23168"/>
              <a:gd name="connsiteX1" fmla="*/ 21676 w 21676"/>
              <a:gd name="connsiteY1" fmla="*/ 0 h 23168"/>
              <a:gd name="connsiteX2" fmla="*/ 21625 w 21676"/>
              <a:gd name="connsiteY2" fmla="*/ 18938 h 23168"/>
              <a:gd name="connsiteX3" fmla="*/ 17591 w 21676"/>
              <a:gd name="connsiteY3" fmla="*/ 19806 h 23168"/>
              <a:gd name="connsiteX4" fmla="*/ 8469 w 21676"/>
              <a:gd name="connsiteY4" fmla="*/ 23038 h 23168"/>
              <a:gd name="connsiteX5" fmla="*/ 1 w 21676"/>
              <a:gd name="connsiteY5" fmla="*/ 18757 h 23168"/>
              <a:gd name="connsiteX6" fmla="*/ 76 w 21676"/>
              <a:gd name="connsiteY6" fmla="*/ 0 h 2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3" name="Rectangle 10"/>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 name="connsiteX0" fmla="*/ 0 w 5333999"/>
              <a:gd name="connsiteY0" fmla="*/ 0 h 724766"/>
              <a:gd name="connsiteX1" fmla="*/ 5334000 w 5333999"/>
              <a:gd name="connsiteY1" fmla="*/ 0 h 724766"/>
              <a:gd name="connsiteX2" fmla="*/ 3970191 w 5333999"/>
              <a:gd name="connsiteY2" fmla="*/ 513468 h 724766"/>
              <a:gd name="connsiteX3" fmla="*/ 5334000 w 5333999"/>
              <a:gd name="connsiteY3" fmla="*/ 724766 h 724766"/>
              <a:gd name="connsiteX4" fmla="*/ 0 w 5333999"/>
              <a:gd name="connsiteY4" fmla="*/ 724766 h 724766"/>
              <a:gd name="connsiteX5" fmla="*/ 0 w 5333999"/>
              <a:gd name="connsiteY5" fmla="*/ 0 h 724766"/>
              <a:gd name="connsiteX0" fmla="*/ 0 w 5334002"/>
              <a:gd name="connsiteY0" fmla="*/ 0 h 724766"/>
              <a:gd name="connsiteX1" fmla="*/ 5334000 w 5334002"/>
              <a:gd name="connsiteY1" fmla="*/ 0 h 724766"/>
              <a:gd name="connsiteX2" fmla="*/ 4572681 w 5334002"/>
              <a:gd name="connsiteY2" fmla="*/ 409907 h 724766"/>
              <a:gd name="connsiteX3" fmla="*/ 5334000 w 5334002"/>
              <a:gd name="connsiteY3" fmla="*/ 724766 h 724766"/>
              <a:gd name="connsiteX4" fmla="*/ 0 w 5334002"/>
              <a:gd name="connsiteY4" fmla="*/ 724766 h 724766"/>
              <a:gd name="connsiteX5" fmla="*/ 0 w 5334002"/>
              <a:gd name="connsiteY5" fmla="*/ 0 h 724766"/>
              <a:gd name="connsiteX0" fmla="*/ 0 w 5649495"/>
              <a:gd name="connsiteY0" fmla="*/ 0 h 724766"/>
              <a:gd name="connsiteX1" fmla="*/ 5649496 w 5649495"/>
              <a:gd name="connsiteY1" fmla="*/ 27302 h 724766"/>
              <a:gd name="connsiteX2" fmla="*/ 4572681 w 5649495"/>
              <a:gd name="connsiteY2" fmla="*/ 409907 h 724766"/>
              <a:gd name="connsiteX3" fmla="*/ 5334000 w 5649495"/>
              <a:gd name="connsiteY3" fmla="*/ 724766 h 724766"/>
              <a:gd name="connsiteX4" fmla="*/ 0 w 5649495"/>
              <a:gd name="connsiteY4" fmla="*/ 724766 h 724766"/>
              <a:gd name="connsiteX5" fmla="*/ 0 w 5649495"/>
              <a:gd name="connsiteY5" fmla="*/ 0 h 724766"/>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24345 w 5673840"/>
              <a:gd name="connsiteY4" fmla="*/ 697464 h 697464"/>
              <a:gd name="connsiteX5" fmla="*/ -1 w 5673840"/>
              <a:gd name="connsiteY5" fmla="*/ 152873 h 697464"/>
              <a:gd name="connsiteX0" fmla="*/ -1 w 5673840"/>
              <a:gd name="connsiteY0" fmla="*/ 152873 h 697464"/>
              <a:gd name="connsiteX1" fmla="*/ 5673841 w 5673840"/>
              <a:gd name="connsiteY1" fmla="*/ 0 h 697464"/>
              <a:gd name="connsiteX2" fmla="*/ 4597026 w 5673840"/>
              <a:gd name="connsiteY2" fmla="*/ 382605 h 697464"/>
              <a:gd name="connsiteX3" fmla="*/ 5358345 w 5673840"/>
              <a:gd name="connsiteY3" fmla="*/ 697464 h 697464"/>
              <a:gd name="connsiteX4" fmla="*/ 6831 w 5673840"/>
              <a:gd name="connsiteY4" fmla="*/ 568730 h 697464"/>
              <a:gd name="connsiteX5" fmla="*/ -1 w 5673840"/>
              <a:gd name="connsiteY5" fmla="*/ 152873 h 697464"/>
              <a:gd name="connsiteX0" fmla="*/ -1 w 5673840"/>
              <a:gd name="connsiteY0" fmla="*/ 152873 h 661803"/>
              <a:gd name="connsiteX1" fmla="*/ 5673841 w 5673840"/>
              <a:gd name="connsiteY1" fmla="*/ 0 h 661803"/>
              <a:gd name="connsiteX2" fmla="*/ 4597026 w 5673840"/>
              <a:gd name="connsiteY2" fmla="*/ 382605 h 661803"/>
              <a:gd name="connsiteX3" fmla="*/ 5253439 w 5673840"/>
              <a:gd name="connsiteY3" fmla="*/ 661803 h 661803"/>
              <a:gd name="connsiteX4" fmla="*/ 6831 w 5673840"/>
              <a:gd name="connsiteY4" fmla="*/ 568730 h 661803"/>
              <a:gd name="connsiteX5" fmla="*/ -1 w 5673840"/>
              <a:gd name="connsiteY5" fmla="*/ 152873 h 6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1" name="Rectangle 10"/>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2" name="Rectangle 10"/>
          <p:cNvSpPr/>
          <p:nvPr/>
        </p:nvSpPr>
        <p:spPr>
          <a:xfrm>
            <a:off x="9616287" y="1021956"/>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 fmla="*/ 0 w 5334002"/>
              <a:gd name="connsiteY0" fmla="*/ 0 h 724766"/>
              <a:gd name="connsiteX1" fmla="*/ 5334000 w 5334002"/>
              <a:gd name="connsiteY1" fmla="*/ 0 h 724766"/>
              <a:gd name="connsiteX2" fmla="*/ 4869873 w 5334002"/>
              <a:gd name="connsiteY2" fmla="*/ 506124 h 724766"/>
              <a:gd name="connsiteX3" fmla="*/ 5334000 w 5334002"/>
              <a:gd name="connsiteY3" fmla="*/ 724766 h 724766"/>
              <a:gd name="connsiteX4" fmla="*/ 0 w 5334002"/>
              <a:gd name="connsiteY4" fmla="*/ 724766 h 724766"/>
              <a:gd name="connsiteX5" fmla="*/ 0 w 5334002"/>
              <a:gd name="connsiteY5" fmla="*/ 0 h 724766"/>
              <a:gd name="connsiteX0" fmla="*/ 0 w 5334002"/>
              <a:gd name="connsiteY0" fmla="*/ 0 h 724766"/>
              <a:gd name="connsiteX1" fmla="*/ 5334000 w 5334002"/>
              <a:gd name="connsiteY1" fmla="*/ 0 h 724766"/>
              <a:gd name="connsiteX2" fmla="*/ 4849092 w 5334002"/>
              <a:gd name="connsiteY2" fmla="*/ 454170 h 724766"/>
              <a:gd name="connsiteX3" fmla="*/ 5334000 w 5334002"/>
              <a:gd name="connsiteY3" fmla="*/ 724766 h 724766"/>
              <a:gd name="connsiteX4" fmla="*/ 0 w 5334002"/>
              <a:gd name="connsiteY4" fmla="*/ 724766 h 724766"/>
              <a:gd name="connsiteX5" fmla="*/ 0 w 5334002"/>
              <a:gd name="connsiteY5" fmla="*/ 0 h 724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grpSp>
        <p:nvGrpSpPr>
          <p:cNvPr id="10" name="Group 9"/>
          <p:cNvGrpSpPr/>
          <p:nvPr/>
        </p:nvGrpSpPr>
        <p:grpSpPr>
          <a:xfrm>
            <a:off x="9605030" y="1777591"/>
            <a:ext cx="992332" cy="992332"/>
            <a:chOff x="1212273" y="1084984"/>
            <a:chExt cx="992332" cy="992332"/>
          </a:xfrm>
        </p:grpSpPr>
        <p:sp>
          <p:nvSpPr>
            <p:cNvPr id="9" name="Oval 8"/>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1252971" y="1095375"/>
              <a:ext cx="914400" cy="914400"/>
            </a:xfrm>
            <a:prstGeom prst="ellipse">
              <a:avLst/>
            </a:prstGeom>
            <a:solidFill>
              <a:srgbClr val="009E47"/>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p:cNvGrpSpPr/>
          <p:nvPr/>
        </p:nvGrpSpPr>
        <p:grpSpPr>
          <a:xfrm>
            <a:off x="1143000" y="2412173"/>
            <a:ext cx="6553201" cy="1150177"/>
            <a:chOff x="1143000" y="2412173"/>
            <a:chExt cx="6553201" cy="1150177"/>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412173"/>
              <a:ext cx="1017587" cy="1017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1905001" y="2579060"/>
              <a:ext cx="5121462" cy="646319"/>
            </a:xfrm>
            <a:prstGeom prst="rect">
              <a:avLst/>
            </a:prstGeom>
            <a:noFill/>
          </p:spPr>
          <p:txBody>
            <a:bodyPr wrap="square" lIns="91428" tIns="45714" rIns="91428" bIns="45714" rtlCol="0">
              <a:spAutoFit/>
            </a:bodyPr>
            <a:lstStyle/>
            <a:p>
              <a:pPr algn="ctr"/>
              <a:r>
                <a:rPr lang="en-US" sz="3600" b="1" smtClean="0">
                  <a:solidFill>
                    <a:srgbClr val="00863D"/>
                  </a:solidFill>
                  <a:latin typeface="Arial-Rounded" pitchFamily="34" charset="0"/>
                  <a:ea typeface="Arial-Rounded" pitchFamily="34" charset="0"/>
                  <a:cs typeface="Arial-Rounded" pitchFamily="34" charset="0"/>
                </a:rPr>
                <a:t>BẠN CỦA GIÓ</a:t>
              </a:r>
              <a:endParaRPr lang="en-US" sz="3600" b="1">
                <a:solidFill>
                  <a:srgbClr val="00863D"/>
                </a:solidFill>
                <a:latin typeface="Arial-Rounded" pitchFamily="34" charset="0"/>
                <a:ea typeface="Arial-Rounded" pitchFamily="34" charset="0"/>
                <a:cs typeface="Arial-Rounded" pitchFamily="34" charset="0"/>
              </a:endParaRPr>
            </a:p>
          </p:txBody>
        </p:sp>
      </p:grpSp>
      <p:grpSp>
        <p:nvGrpSpPr>
          <p:cNvPr id="21" name="Group 20"/>
          <p:cNvGrpSpPr/>
          <p:nvPr/>
        </p:nvGrpSpPr>
        <p:grpSpPr>
          <a:xfrm>
            <a:off x="-2957976" y="-1125796"/>
            <a:ext cx="2469633" cy="2296731"/>
            <a:chOff x="-2957976" y="-1125796"/>
            <a:chExt cx="2469633" cy="2296731"/>
          </a:xfrm>
        </p:grpSpPr>
        <p:sp>
          <p:nvSpPr>
            <p:cNvPr id="26" name="Oval 25"/>
            <p:cNvSpPr/>
            <p:nvPr/>
          </p:nvSpPr>
          <p:spPr>
            <a:xfrm rot="9814622">
              <a:off x="-2957976" y="-1125796"/>
              <a:ext cx="2469633" cy="229673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rot="968493">
              <a:off x="-2757670" y="-569524"/>
              <a:ext cx="2069022" cy="1668318"/>
            </a:xfrm>
            <a:prstGeom prst="ellipse">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rot="2150288">
              <a:off x="-2400948" y="-328142"/>
              <a:ext cx="1671987" cy="144903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79085">
            <a:off x="-573646" y="-979687"/>
            <a:ext cx="2462213"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2700" y="178394"/>
            <a:ext cx="1341530" cy="1107984"/>
          </a:xfrm>
          <a:prstGeom prst="rect">
            <a:avLst/>
          </a:prstGeom>
          <a:noFill/>
        </p:spPr>
        <p:txBody>
          <a:bodyPr wrap="square" lIns="91428" tIns="45714" rIns="91428" bIns="45714" rtlCol="0">
            <a:spAutoFit/>
          </a:bodyPr>
          <a:lstStyle/>
          <a:p>
            <a:pPr algn="ctr"/>
            <a:r>
              <a:rPr lang="en-US" sz="6600" b="1" smtClean="0">
                <a:solidFill>
                  <a:srgbClr val="00863D"/>
                </a:solidFill>
                <a:latin typeface="Arial Rounded MT Bold" pitchFamily="34" charset="0"/>
                <a:ea typeface="Arial-Rounded" pitchFamily="34" charset="0"/>
                <a:cs typeface="Times New Roman" pitchFamily="18" charset="0"/>
              </a:rPr>
              <a:t>1</a:t>
            </a:r>
            <a:endParaRPr lang="en-US" sz="6600" b="1">
              <a:solidFill>
                <a:srgbClr val="00863D"/>
              </a:solidFill>
              <a:latin typeface="Arial Rounded MT Bold" pitchFamily="34" charset="0"/>
              <a:ea typeface="Arial-Rounded" pitchFamily="34" charset="0"/>
              <a:cs typeface="Times New Roman" pitchFamily="18" charset="0"/>
            </a:endParaRPr>
          </a:p>
        </p:txBody>
      </p:sp>
      <p:sp>
        <p:nvSpPr>
          <p:cNvPr id="29" name="TextBox 28"/>
          <p:cNvSpPr txBox="1"/>
          <p:nvPr/>
        </p:nvSpPr>
        <p:spPr>
          <a:xfrm>
            <a:off x="1905000" y="437711"/>
            <a:ext cx="6172200" cy="923318"/>
          </a:xfrm>
          <a:prstGeom prst="rect">
            <a:avLst/>
          </a:prstGeom>
          <a:noFill/>
        </p:spPr>
        <p:txBody>
          <a:bodyPr wrap="square" lIns="91428" tIns="45714" rIns="91428" bIns="45714" rtlCol="0">
            <a:spAutoFit/>
          </a:bodyPr>
          <a:lstStyle/>
          <a:p>
            <a:pPr algn="ctr"/>
            <a:r>
              <a:rPr lang="en-US" sz="5400" b="1" smtClean="0">
                <a:ln w="3175">
                  <a:solidFill>
                    <a:schemeClr val="bg1"/>
                  </a:solidFill>
                </a:ln>
                <a:solidFill>
                  <a:schemeClr val="bg1"/>
                </a:solidFill>
                <a:latin typeface="Arial-Rounded" pitchFamily="34" charset="0"/>
                <a:ea typeface="Arial-Rounded" pitchFamily="34" charset="0"/>
                <a:cs typeface="Arial-Rounded" pitchFamily="34" charset="0"/>
              </a:rPr>
              <a:t>TÔI VÀ CÁC BẠN</a:t>
            </a:r>
            <a:endParaRPr lang="en-US" sz="5400" b="1">
              <a:ln w="3175">
                <a:solidFill>
                  <a:schemeClr val="bg1"/>
                </a:solidFill>
              </a:ln>
              <a:solidFill>
                <a:schemeClr val="bg1"/>
              </a:solidFill>
              <a:latin typeface="Arial-Rounded" pitchFamily="34" charset="0"/>
              <a:ea typeface="Arial-Rounded" pitchFamily="34" charset="0"/>
              <a:cs typeface="Arial-Rounded" pitchFamily="34" charset="0"/>
            </a:endParaRPr>
          </a:p>
        </p:txBody>
      </p:sp>
      <p:sp>
        <p:nvSpPr>
          <p:cNvPr id="33" name="TextBox 32"/>
          <p:cNvSpPr txBox="1"/>
          <p:nvPr/>
        </p:nvSpPr>
        <p:spPr>
          <a:xfrm>
            <a:off x="1150938" y="2434696"/>
            <a:ext cx="990600" cy="954095"/>
          </a:xfrm>
          <a:prstGeom prst="rect">
            <a:avLst/>
          </a:prstGeom>
          <a:noFill/>
        </p:spPr>
        <p:txBody>
          <a:bodyPr wrap="square" lIns="91428" tIns="45714" rIns="91428" bIns="45714" rtlCol="0">
            <a:spAutoFit/>
          </a:bodyPr>
          <a:lstStyle/>
          <a:p>
            <a:pPr algn="ctr"/>
            <a:r>
              <a:rPr lang="en-US" sz="2400" b="1" smtClean="0">
                <a:solidFill>
                  <a:schemeClr val="bg1"/>
                </a:solidFill>
                <a:latin typeface="Arial-Rounded" pitchFamily="34" charset="0"/>
                <a:ea typeface="Arial-Rounded" pitchFamily="34" charset="0"/>
                <a:cs typeface="Arial-Rounded" pitchFamily="34" charset="0"/>
              </a:rPr>
              <a:t>Bài</a:t>
            </a:r>
          </a:p>
          <a:p>
            <a:pPr algn="ctr"/>
            <a:r>
              <a:rPr lang="en-US" sz="3200" b="1" smtClean="0">
                <a:solidFill>
                  <a:schemeClr val="bg1"/>
                </a:solidFill>
                <a:latin typeface="Arial Rounded MT Bold" pitchFamily="34" charset="0"/>
                <a:ea typeface="Arial-Rounded" pitchFamily="34" charset="0"/>
                <a:cs typeface="Times New Roman" pitchFamily="18" charset="0"/>
              </a:rPr>
              <a:t>3</a:t>
            </a:r>
            <a:endParaRPr lang="en-US" sz="3200" b="1">
              <a:solidFill>
                <a:schemeClr val="bg1"/>
              </a:solidFill>
              <a:latin typeface="Arial Rounded MT Bold" pitchFamily="34" charset="0"/>
              <a:ea typeface="Arial-Rounded" pitchFamily="34" charset="0"/>
              <a:cs typeface="Times New Roman" pitchFamily="18" charset="0"/>
            </a:endParaRPr>
          </a:p>
        </p:txBody>
      </p:sp>
    </p:spTree>
    <p:extLst>
      <p:ext uri="{BB962C8B-B14F-4D97-AF65-F5344CB8AC3E}">
        <p14:creationId xmlns:p14="http://schemas.microsoft.com/office/powerpoint/2010/main" val="3830305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txBox="1">
            <a:spLocks/>
          </p:cNvSpPr>
          <p:nvPr/>
        </p:nvSpPr>
        <p:spPr>
          <a:xfrm>
            <a:off x="228600" y="219074"/>
            <a:ext cx="8915400" cy="1133475"/>
          </a:xfrm>
          <a:prstGeom prst="rect">
            <a:avLst/>
          </a:prstGeom>
        </p:spPr>
        <p:txBody>
          <a:bodyPr vert="horz" lIns="91428" tIns="45714" rIns="91428" bIns="45714" rtlCol="0" anchor="ctr">
            <a:normAutofit fontScale="92500" lnSpcReduction="20000"/>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vòm lá:</a:t>
            </a:r>
            <a:r>
              <a:rPr lang="en-US" smtClean="0">
                <a:latin typeface="Arial-Rounded" pitchFamily="34" charset="0"/>
                <a:ea typeface="Arial-Rounded" pitchFamily="34" charset="0"/>
                <a:cs typeface="Arial-Rounded" pitchFamily="34" charset="0"/>
              </a:rPr>
              <a:t> nhiều cành lá trên cây đan xen tạo thành hình khum khum úp xuống.</a:t>
            </a:r>
            <a:endParaRPr lang="en-US">
              <a:latin typeface="Arial-Rounded" pitchFamily="34" charset="0"/>
              <a:ea typeface="Arial-Rounded" pitchFamily="34" charset="0"/>
              <a:cs typeface="Arial-Rounded" pitchFamily="34" charset="0"/>
            </a:endParaRPr>
          </a:p>
        </p:txBody>
      </p:sp>
      <p:pic>
        <p:nvPicPr>
          <p:cNvPr id="4102" name="Picture 6" descr="An yên dưới những vòm xan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305050"/>
            <a:ext cx="5410200" cy="30432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UG Students call on University to embrace green search engine | The  Northern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305050"/>
            <a:ext cx="4114800" cy="30861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2"/>
          <p:cNvSpPr txBox="1">
            <a:spLocks/>
          </p:cNvSpPr>
          <p:nvPr/>
        </p:nvSpPr>
        <p:spPr>
          <a:xfrm>
            <a:off x="228600" y="1352549"/>
            <a:ext cx="8610600" cy="857250"/>
          </a:xfrm>
          <a:prstGeom prst="rect">
            <a:avLst/>
          </a:prstGeom>
        </p:spPr>
        <p:txBody>
          <a:bodyPr vert="horz" lIns="91428" tIns="45714" rIns="91428" bIns="45714" rtlCol="0" anchor="ctr">
            <a:norm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just"/>
            <a:r>
              <a:rPr lang="en-US" i="1" smtClean="0">
                <a:latin typeface="Arial-Rounded" pitchFamily="34" charset="0"/>
                <a:ea typeface="Arial-Rounded" pitchFamily="34" charset="0"/>
                <a:cs typeface="Arial-Rounded" pitchFamily="34" charset="0"/>
              </a:rPr>
              <a:t>biếc:</a:t>
            </a:r>
            <a:r>
              <a:rPr lang="en-US" smtClean="0">
                <a:latin typeface="Arial-Rounded" pitchFamily="34" charset="0"/>
                <a:ea typeface="Arial-Rounded" pitchFamily="34" charset="0"/>
                <a:cs typeface="Arial-Rounded" pitchFamily="34" charset="0"/>
              </a:rPr>
              <a:t> xanh, trông đẹp mắt.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92305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3733800" y="4375021"/>
            <a:ext cx="3642532" cy="461665"/>
          </a:xfrm>
          <a:prstGeom prst="rect">
            <a:avLst/>
          </a:prstGeom>
          <a:solidFill>
            <a:srgbClr val="92D050"/>
          </a:solidFill>
        </p:spPr>
        <p:txBody>
          <a:bodyPr wrap="square" rtlCol="0">
            <a:spAutoFit/>
          </a:bodyPr>
          <a:lstStyle/>
          <a:p>
            <a:pPr algn="ctr"/>
            <a:r>
              <a:rPr lang="en-US" sz="2400" smtClean="0">
                <a:latin typeface="Arial-Rounded" pitchFamily="34" charset="0"/>
                <a:ea typeface="Arial-Rounded" pitchFamily="34" charset="0"/>
                <a:cs typeface="Arial-Rounded" pitchFamily="34" charset="0"/>
              </a:rPr>
              <a:t>Đọc nối tiếp khổ thơ lần 2</a:t>
            </a:r>
            <a:endParaRPr lang="en-US" sz="2400">
              <a:latin typeface="Arial-Rounded" pitchFamily="34" charset="0"/>
              <a:ea typeface="Arial-Rounded" pitchFamily="34" charset="0"/>
              <a:cs typeface="Arial-Rounded" pitchFamily="34" charset="0"/>
            </a:endParaRPr>
          </a:p>
        </p:txBody>
      </p:sp>
      <p:sp>
        <p:nvSpPr>
          <p:cNvPr id="9" name="TextBox 8"/>
          <p:cNvSpPr txBox="1"/>
          <p:nvPr/>
        </p:nvSpPr>
        <p:spPr>
          <a:xfrm>
            <a:off x="3701716" y="4313465"/>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theo nhóm</a:t>
            </a:r>
            <a:endParaRPr lang="en-US" sz="3200">
              <a:latin typeface="Arial-Rounded" pitchFamily="34" charset="0"/>
              <a:ea typeface="Arial-Rounded" pitchFamily="34" charset="0"/>
              <a:cs typeface="Arial-Rounded" pitchFamily="34" charset="0"/>
            </a:endParaRPr>
          </a:p>
        </p:txBody>
      </p:sp>
      <p:sp>
        <p:nvSpPr>
          <p:cNvPr id="10" name="TextBox 9"/>
          <p:cNvSpPr txBox="1"/>
          <p:nvPr/>
        </p:nvSpPr>
        <p:spPr>
          <a:xfrm>
            <a:off x="3733800" y="4251911"/>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toàn bài</a:t>
            </a:r>
            <a:endParaRPr lang="en-US" sz="3200">
              <a:latin typeface="Arial-Rounded" pitchFamily="34" charset="0"/>
              <a:ea typeface="Arial-Rounded" pitchFamily="34" charset="0"/>
              <a:cs typeface="Arial-Rounded"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095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6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1+#ppt_w/2"/>
                                          </p:val>
                                        </p:tav>
                                        <p:tav tm="100000">
                                          <p:val>
                                            <p:strVal val="#ppt_x"/>
                                          </p:val>
                                        </p:tav>
                                      </p:tavLst>
                                    </p:anim>
                                    <p:anim calcmode="lin" valueType="num">
                                      <p:cBhvr additive="base">
                                        <p:cTn id="20"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5189134" y="3527643"/>
            <a:ext cx="3642531"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Thi đua</a:t>
            </a:r>
            <a:endParaRPr lang="en-US" sz="3200">
              <a:latin typeface="Arial-Rounded" pitchFamily="34" charset="0"/>
              <a:ea typeface="Arial-Rounded" pitchFamily="34" charset="0"/>
              <a:cs typeface="Arial-Rounded" pitchFamily="34"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013839"/>
            <a:ext cx="3810000" cy="2396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924430"/>
            <a:ext cx="5426441"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372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3</a:t>
            </a:r>
            <a:endParaRPr lang="en-US" sz="2800" b="1">
              <a:solidFill>
                <a:schemeClr val="bg1"/>
              </a:solidFill>
              <a:latin typeface="Arial Rounded MT Bold" pitchFamily="34" charset="0"/>
              <a:cs typeface="Times New Roman" pitchFamily="18" charset="0"/>
            </a:endParaRPr>
          </a:p>
        </p:txBody>
      </p:sp>
      <p:sp>
        <p:nvSpPr>
          <p:cNvPr id="6" name="TextBox 5"/>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Tìm trong hai khổ thơ cuối những tiếng cùng vần với nhau</a:t>
            </a:r>
            <a:endParaRPr lang="en-US" sz="2400" b="1">
              <a:latin typeface="Arial-Rounded" pitchFamily="34" charset="0"/>
              <a:ea typeface="Arial-Rounded" pitchFamily="34" charset="0"/>
              <a:cs typeface="Arial-Rounde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94" y="987895"/>
            <a:ext cx="4128450" cy="394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3794058"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khi</a:t>
            </a:r>
            <a:endParaRPr lang="en-US" sz="24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5740980" y="1106277"/>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đi</a:t>
            </a:r>
            <a:endParaRPr lang="en-US" sz="2400" b="1">
              <a:solidFill>
                <a:schemeClr val="bg1"/>
              </a:solidFill>
              <a:latin typeface="Arial-Rounded" pitchFamily="34" charset="0"/>
              <a:ea typeface="Arial-Rounded" pitchFamily="34" charset="0"/>
              <a:cs typeface="Arial-Rounded" pitchFamily="34" charset="0"/>
            </a:endParaRPr>
          </a:p>
        </p:txBody>
      </p:sp>
      <p:cxnSp>
        <p:nvCxnSpPr>
          <p:cNvPr id="12" name="Straight Connector 11"/>
          <p:cNvCxnSpPr/>
          <p:nvPr/>
        </p:nvCxnSpPr>
        <p:spPr>
          <a:xfrm>
            <a:off x="5338510" y="136115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3794058"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vắng</a:t>
            </a:r>
            <a:endParaRPr lang="en-US" sz="2400" b="1">
              <a:solidFill>
                <a:schemeClr val="bg1"/>
              </a:solidFill>
              <a:latin typeface="Arial-Rounded" pitchFamily="34" charset="0"/>
              <a:ea typeface="Arial-Rounded" pitchFamily="34" charset="0"/>
              <a:cs typeface="Arial-Rounded" pitchFamily="34" charset="0"/>
            </a:endParaRPr>
          </a:p>
        </p:txBody>
      </p:sp>
      <p:sp>
        <p:nvSpPr>
          <p:cNvPr id="16" name="Oval 15"/>
          <p:cNvSpPr/>
          <p:nvPr/>
        </p:nvSpPr>
        <p:spPr>
          <a:xfrm>
            <a:off x="574098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lặng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17" name="Straight Connector 16"/>
          <p:cNvCxnSpPr/>
          <p:nvPr/>
        </p:nvCxnSpPr>
        <p:spPr>
          <a:xfrm>
            <a:off x="5338510"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3794058"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lá</a:t>
            </a:r>
            <a:endParaRPr lang="en-US" sz="2400" b="1">
              <a:solidFill>
                <a:schemeClr val="bg1"/>
              </a:solidFill>
              <a:latin typeface="Arial-Rounded" pitchFamily="34" charset="0"/>
              <a:ea typeface="Arial-Rounded" pitchFamily="34" charset="0"/>
              <a:cs typeface="Arial-Rounded" pitchFamily="34" charset="0"/>
            </a:endParaRPr>
          </a:p>
        </p:txBody>
      </p:sp>
      <p:sp>
        <p:nvSpPr>
          <p:cNvPr id="19" name="Oval 18"/>
          <p:cNvSpPr/>
          <p:nvPr/>
        </p:nvSpPr>
        <p:spPr>
          <a:xfrm>
            <a:off x="5740980" y="2337869"/>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cả</a:t>
            </a:r>
            <a:endParaRPr lang="en-US" sz="2400" b="1">
              <a:solidFill>
                <a:schemeClr val="bg1"/>
              </a:solidFill>
              <a:latin typeface="Arial-Rounded" pitchFamily="34" charset="0"/>
              <a:ea typeface="Arial-Rounded" pitchFamily="34" charset="0"/>
              <a:cs typeface="Arial-Rounded" pitchFamily="34" charset="0"/>
            </a:endParaRPr>
          </a:p>
        </p:txBody>
      </p:sp>
      <p:cxnSp>
        <p:nvCxnSpPr>
          <p:cNvPr id="20" name="Straight Connector 19"/>
          <p:cNvCxnSpPr/>
          <p:nvPr/>
        </p:nvCxnSpPr>
        <p:spPr>
          <a:xfrm>
            <a:off x="5338510"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7653410" y="233718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ra</a:t>
            </a:r>
            <a:endParaRPr lang="en-US" sz="2400" b="1">
              <a:solidFill>
                <a:schemeClr val="bg1"/>
              </a:solidFill>
              <a:latin typeface="Arial-Rounded" pitchFamily="34" charset="0"/>
              <a:ea typeface="Arial-Rounded" pitchFamily="34" charset="0"/>
              <a:cs typeface="Arial-Rounded" pitchFamily="34" charset="0"/>
            </a:endParaRPr>
          </a:p>
        </p:txBody>
      </p:sp>
      <p:cxnSp>
        <p:nvCxnSpPr>
          <p:cNvPr id="27" name="Straight Connector 26"/>
          <p:cNvCxnSpPr/>
          <p:nvPr/>
        </p:nvCxnSpPr>
        <p:spPr>
          <a:xfrm>
            <a:off x="5338510" y="320855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38510" y="382388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338510" y="444748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794058"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gió</a:t>
            </a:r>
            <a:endParaRPr lang="en-US" sz="2400" b="1">
              <a:solidFill>
                <a:schemeClr val="bg1"/>
              </a:solidFill>
              <a:latin typeface="Arial-Rounded" pitchFamily="34" charset="0"/>
              <a:ea typeface="Arial-Rounded" pitchFamily="34" charset="0"/>
              <a:cs typeface="Arial-Rounded" pitchFamily="34" charset="0"/>
            </a:endParaRPr>
          </a:p>
        </p:txBody>
      </p:sp>
      <p:sp>
        <p:nvSpPr>
          <p:cNvPr id="31" name="Oval 30"/>
          <p:cNvSpPr/>
          <p:nvPr/>
        </p:nvSpPr>
        <p:spPr>
          <a:xfrm>
            <a:off x="5740980" y="2940358"/>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gõ</a:t>
            </a:r>
            <a:endParaRPr lang="en-US" sz="2400" b="1">
              <a:solidFill>
                <a:schemeClr val="bg1"/>
              </a:solidFill>
              <a:latin typeface="Arial-Rounded" pitchFamily="34" charset="0"/>
              <a:ea typeface="Arial-Rounded" pitchFamily="34" charset="0"/>
              <a:cs typeface="Arial-Rounded" pitchFamily="34" charset="0"/>
            </a:endParaRPr>
          </a:p>
        </p:txBody>
      </p:sp>
      <p:sp>
        <p:nvSpPr>
          <p:cNvPr id="32" name="Oval 31"/>
          <p:cNvSpPr/>
          <p:nvPr/>
        </p:nvSpPr>
        <p:spPr>
          <a:xfrm>
            <a:off x="3794058"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im</a:t>
            </a:r>
            <a:endParaRPr lang="en-US" sz="2400" b="1">
              <a:solidFill>
                <a:schemeClr val="bg1"/>
              </a:solidFill>
              <a:latin typeface="Arial-Rounded" pitchFamily="34" charset="0"/>
              <a:ea typeface="Arial-Rounded" pitchFamily="34" charset="0"/>
              <a:cs typeface="Arial-Rounded" pitchFamily="34" charset="0"/>
            </a:endParaRPr>
          </a:p>
        </p:txBody>
      </p:sp>
      <p:sp>
        <p:nvSpPr>
          <p:cNvPr id="33" name="Oval 32"/>
          <p:cNvSpPr/>
          <p:nvPr/>
        </p:nvSpPr>
        <p:spPr>
          <a:xfrm>
            <a:off x="5740980" y="3555695"/>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chim</a:t>
            </a:r>
            <a:endParaRPr lang="en-US" sz="2400" b="1">
              <a:solidFill>
                <a:schemeClr val="bg1"/>
              </a:solidFill>
              <a:latin typeface="Arial-Rounded" pitchFamily="34" charset="0"/>
              <a:ea typeface="Arial-Rounded" pitchFamily="34" charset="0"/>
              <a:cs typeface="Arial-Rounded" pitchFamily="34" charset="0"/>
            </a:endParaRPr>
          </a:p>
        </p:txBody>
      </p:sp>
      <p:sp>
        <p:nvSpPr>
          <p:cNvPr id="34" name="Oval 33"/>
          <p:cNvSpPr/>
          <p:nvPr/>
        </p:nvSpPr>
        <p:spPr>
          <a:xfrm>
            <a:off x="3794058"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ơi</a:t>
            </a:r>
            <a:endParaRPr lang="en-US" sz="2400" b="1">
              <a:solidFill>
                <a:schemeClr val="bg1"/>
              </a:solidFill>
              <a:latin typeface="Arial-Rounded" pitchFamily="34" charset="0"/>
              <a:ea typeface="Arial-Rounded" pitchFamily="34" charset="0"/>
              <a:cs typeface="Arial-Rounded" pitchFamily="34" charset="0"/>
            </a:endParaRPr>
          </a:p>
        </p:txBody>
      </p:sp>
      <p:sp>
        <p:nvSpPr>
          <p:cNvPr id="35" name="Oval 34"/>
          <p:cNvSpPr/>
          <p:nvPr/>
        </p:nvSpPr>
        <p:spPr>
          <a:xfrm>
            <a:off x="5740980" y="4171950"/>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khơi</a:t>
            </a:r>
            <a:endParaRPr lang="en-US" sz="2400" b="1">
              <a:solidFill>
                <a:schemeClr val="bg1"/>
              </a:solidFill>
              <a:latin typeface="Arial-Rounded" pitchFamily="34" charset="0"/>
              <a:ea typeface="Arial-Rounded" pitchFamily="34" charset="0"/>
              <a:cs typeface="Arial-Rounded" pitchFamily="34" charset="0"/>
            </a:endParaRPr>
          </a:p>
        </p:txBody>
      </p:sp>
      <p:cxnSp>
        <p:nvCxnSpPr>
          <p:cNvPr id="36" name="Straight Connector 35"/>
          <p:cNvCxnSpPr/>
          <p:nvPr/>
        </p:nvCxnSpPr>
        <p:spPr>
          <a:xfrm>
            <a:off x="7282508" y="2606061"/>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Oval 36"/>
          <p:cNvSpPr/>
          <p:nvPr/>
        </p:nvSpPr>
        <p:spPr>
          <a:xfrm>
            <a:off x="7620000" y="1721614"/>
            <a:ext cx="1468556" cy="536384"/>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chẳng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38" name="Straight Connector 37"/>
          <p:cNvCxnSpPr/>
          <p:nvPr/>
        </p:nvCxnSpPr>
        <p:spPr>
          <a:xfrm>
            <a:off x="7250017" y="1989806"/>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3802079" y="4755505"/>
            <a:ext cx="1303321" cy="37711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sóng</a:t>
            </a:r>
            <a:endParaRPr lang="en-US" sz="2400" b="1">
              <a:solidFill>
                <a:schemeClr val="bg1"/>
              </a:solidFill>
              <a:latin typeface="Arial-Rounded" pitchFamily="34" charset="0"/>
              <a:ea typeface="Arial-Rounded" pitchFamily="34" charset="0"/>
              <a:cs typeface="Arial-Rounded" pitchFamily="34" charset="0"/>
            </a:endParaRPr>
          </a:p>
        </p:txBody>
      </p:sp>
      <p:sp>
        <p:nvSpPr>
          <p:cNvPr id="40" name="Oval 39"/>
          <p:cNvSpPr/>
          <p:nvPr/>
        </p:nvSpPr>
        <p:spPr>
          <a:xfrm>
            <a:off x="5821973" y="4788205"/>
            <a:ext cx="1264627" cy="344410"/>
          </a:xfrm>
          <a:prstGeom prst="ellipse">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chemeClr val="bg1"/>
                </a:solidFill>
                <a:latin typeface="Arial-Rounded" pitchFamily="34" charset="0"/>
                <a:ea typeface="Arial-Rounded" pitchFamily="34" charset="0"/>
                <a:cs typeface="Arial-Rounded" pitchFamily="34" charset="0"/>
              </a:rPr>
              <a:t>trong</a:t>
            </a:r>
            <a:endParaRPr lang="en-US" sz="2400" b="1">
              <a:solidFill>
                <a:schemeClr val="bg1"/>
              </a:solidFill>
              <a:latin typeface="Arial-Rounded" pitchFamily="34" charset="0"/>
              <a:ea typeface="Arial-Rounded" pitchFamily="34" charset="0"/>
              <a:cs typeface="Arial-Rounded" pitchFamily="34" charset="0"/>
            </a:endParaRPr>
          </a:p>
        </p:txBody>
      </p:sp>
      <p:cxnSp>
        <p:nvCxnSpPr>
          <p:cNvPr id="41" name="Straight Connector 40"/>
          <p:cNvCxnSpPr/>
          <p:nvPr/>
        </p:nvCxnSpPr>
        <p:spPr>
          <a:xfrm>
            <a:off x="5436180" y="5056397"/>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9138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par>
                                <p:cTn id="25" presetID="10"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fade">
                                      <p:cBhvr>
                                        <p:cTn id="27" dur="500"/>
                                        <p:tgtEl>
                                          <p:spTgt spid="3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fade">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par>
                                <p:cTn id="36" presetID="10"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nodeType="with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fade">
                                      <p:cBhvr>
                                        <p:cTn id="44" dur="500"/>
                                        <p:tgtEl>
                                          <p:spTgt spid="36"/>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par>
                                <p:cTn id="53" presetID="10"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fade">
                                      <p:cBhvr>
                                        <p:cTn id="58" dur="500"/>
                                        <p:tgtEl>
                                          <p:spTgt spid="3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fade">
                                      <p:cBhvr>
                                        <p:cTn id="66" dur="500"/>
                                        <p:tgtEl>
                                          <p:spTgt spid="2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500"/>
                                        <p:tgtEl>
                                          <p:spTgt spid="3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500"/>
                                        <p:tgtEl>
                                          <p:spTgt spid="34"/>
                                        </p:tgtEl>
                                      </p:cBhvr>
                                    </p:animEffect>
                                  </p:childTnLst>
                                </p:cTn>
                              </p:par>
                              <p:par>
                                <p:cTn id="75" presetID="10" presetClass="entr" presetSubtype="0" fill="hold" nodeType="with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fade">
                                      <p:cBhvr>
                                        <p:cTn id="80" dur="500"/>
                                        <p:tgtEl>
                                          <p:spTgt spid="35"/>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39"/>
                                        </p:tgtEl>
                                        <p:attrNameLst>
                                          <p:attrName>style.visibility</p:attrName>
                                        </p:attrNameLst>
                                      </p:cBhvr>
                                      <p:to>
                                        <p:strVal val="visible"/>
                                      </p:to>
                                    </p:set>
                                    <p:animEffect transition="in" filter="fade">
                                      <p:cBhvr>
                                        <p:cTn id="85" dur="500"/>
                                        <p:tgtEl>
                                          <p:spTgt spid="39"/>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0"/>
                                        </p:tgtEl>
                                        <p:attrNameLst>
                                          <p:attrName>style.visibility</p:attrName>
                                        </p:attrNameLst>
                                      </p:cBhvr>
                                      <p:to>
                                        <p:strVal val="visible"/>
                                      </p:to>
                                    </p:set>
                                    <p:animEffect transition="in" filter="fade">
                                      <p:cBhvr>
                                        <p:cTn id="88" dur="500"/>
                                        <p:tgtEl>
                                          <p:spTgt spid="40"/>
                                        </p:tgtEl>
                                      </p:cBhvr>
                                    </p:animEffect>
                                  </p:childTnLst>
                                </p:cTn>
                              </p:par>
                              <p:par>
                                <p:cTn id="89" presetID="10" presetClass="entr" presetSubtype="0" fill="hold" nodeType="withEffect">
                                  <p:stCondLst>
                                    <p:cond delay="0"/>
                                  </p:stCondLst>
                                  <p:childTnLst>
                                    <p:set>
                                      <p:cBhvr>
                                        <p:cTn id="90" dur="1" fill="hold">
                                          <p:stCondLst>
                                            <p:cond delay="0"/>
                                          </p:stCondLst>
                                        </p:cTn>
                                        <p:tgtEl>
                                          <p:spTgt spid="41"/>
                                        </p:tgtEl>
                                        <p:attrNameLst>
                                          <p:attrName>style.visibility</p:attrName>
                                        </p:attrNameLst>
                                      </p:cBhvr>
                                      <p:to>
                                        <p:strVal val="visible"/>
                                      </p:to>
                                    </p:set>
                                    <p:animEffect transition="in" filter="fade">
                                      <p:cBhvr>
                                        <p:cTn id="9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5" grpId="0" animBg="1"/>
      <p:bldP spid="16" grpId="0" animBg="1"/>
      <p:bldP spid="18" grpId="0" animBg="1"/>
      <p:bldP spid="19" grpId="0" animBg="1"/>
      <p:bldP spid="22" grpId="0" animBg="1"/>
      <p:bldP spid="30" grpId="0" animBg="1"/>
      <p:bldP spid="31" grpId="0" animBg="1"/>
      <p:bldP spid="32" grpId="0" animBg="1"/>
      <p:bldP spid="33" grpId="0" animBg="1"/>
      <p:bldP spid="34" grpId="0" animBg="1"/>
      <p:bldP spid="35" grpId="0" animBg="1"/>
      <p:bldP spid="37"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362200" y="1000762"/>
            <a:ext cx="3642531" cy="523220"/>
          </a:xfrm>
          <a:prstGeom prst="rect">
            <a:avLst/>
          </a:prstGeom>
          <a:solidFill>
            <a:srgbClr val="A9DA74"/>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Đọc khổ thơ 1</a:t>
            </a:r>
            <a:endParaRPr lang="en-US" sz="2800" b="1">
              <a:latin typeface="Arial-Rounded" pitchFamily="34" charset="0"/>
              <a:ea typeface="Arial-Rounded" pitchFamily="34" charset="0"/>
              <a:cs typeface="Arial-Rounded" pitchFamily="34" charset="0"/>
            </a:endParaRPr>
          </a:p>
        </p:txBody>
      </p:sp>
      <p:sp>
        <p:nvSpPr>
          <p:cNvPr id="6" name="TextBox 5"/>
          <p:cNvSpPr txBox="1"/>
          <p:nvPr/>
        </p:nvSpPr>
        <p:spPr>
          <a:xfrm>
            <a:off x="600690" y="4248150"/>
            <a:ext cx="7991987"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Ở khổ thơ thứ nhất, gió đã làm gì để tìm bạn?</a:t>
            </a:r>
            <a:endParaRPr lang="en-US" sz="3200">
              <a:latin typeface="Arial-Rounded" pitchFamily="34" charset="0"/>
              <a:ea typeface="Arial-Rounded" pitchFamily="34" charset="0"/>
              <a:cs typeface="Arial-Rounded" pitchFamily="34" charset="0"/>
            </a:endParaRPr>
          </a:p>
        </p:txBody>
      </p:sp>
      <p:sp>
        <p:nvSpPr>
          <p:cNvPr id="8" name="Oval 7"/>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4</a:t>
            </a:r>
            <a:endParaRPr lang="en-US" sz="2800" b="1">
              <a:solidFill>
                <a:schemeClr val="bg1"/>
              </a:solidFill>
              <a:latin typeface="Arial Rounded MT Bold" pitchFamily="34" charset="0"/>
              <a:cs typeface="Times New Roman" pitchFamily="18" charset="0"/>
            </a:endParaRPr>
          </a:p>
        </p:txBody>
      </p:sp>
      <p:sp>
        <p:nvSpPr>
          <p:cNvPr id="9" name="TextBox 8"/>
          <p:cNvSpPr txBox="1"/>
          <p:nvPr/>
        </p:nvSpPr>
        <p:spPr>
          <a:xfrm>
            <a:off x="692727" y="445959"/>
            <a:ext cx="8146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Trả lời câu hỏi</a:t>
            </a:r>
            <a:endParaRPr lang="en-US" sz="2400" b="1">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671148"/>
            <a:ext cx="3899854"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9086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5908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2</a:t>
            </a:r>
            <a:endParaRPr lang="en-US" sz="3200" b="1">
              <a:latin typeface="Arial-Rounded" pitchFamily="34" charset="0"/>
              <a:ea typeface="Arial-Rounded" pitchFamily="34" charset="0"/>
              <a:cs typeface="Arial-Rounded" pitchFamily="34" charset="0"/>
            </a:endParaRPr>
          </a:p>
        </p:txBody>
      </p:sp>
      <p:sp>
        <p:nvSpPr>
          <p:cNvPr id="9" name="TextBox 8"/>
          <p:cNvSpPr txBox="1"/>
          <p:nvPr/>
        </p:nvSpPr>
        <p:spPr>
          <a:xfrm>
            <a:off x="1639988" y="3843691"/>
            <a:ext cx="6056212"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Gió làm gì khi nhớ bạn?</a:t>
            </a:r>
            <a:endParaRPr lang="en-US" sz="3200">
              <a:latin typeface="Arial-Rounded" pitchFamily="34" charset="0"/>
              <a:ea typeface="Arial-Rounded" pitchFamily="34" charset="0"/>
              <a:cs typeface="Arial-Rounded"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352550"/>
            <a:ext cx="3866057"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3525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1+#ppt_w/2"/>
                                          </p:val>
                                        </p:tav>
                                        <p:tav tm="100000">
                                          <p:val>
                                            <p:strVal val="#ppt_x"/>
                                          </p:val>
                                        </p:tav>
                                      </p:tavLst>
                                    </p:anim>
                                    <p:anim calcmode="lin" valueType="num">
                                      <p:cBhvr additive="base">
                                        <p:cTn id="14"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895600" y="466148"/>
            <a:ext cx="3642531" cy="584775"/>
          </a:xfrm>
          <a:prstGeom prst="rect">
            <a:avLst/>
          </a:prstGeom>
          <a:solidFill>
            <a:srgbClr val="A9DA74"/>
          </a:solidFill>
        </p:spPr>
        <p:txBody>
          <a:bodyPr wrap="square" rtlCol="0">
            <a:spAutoFit/>
          </a:bodyPr>
          <a:lstStyle/>
          <a:p>
            <a:pPr algn="ctr"/>
            <a:r>
              <a:rPr lang="en-US" sz="3200" b="1" smtClean="0">
                <a:latin typeface="Arial-Rounded" pitchFamily="34" charset="0"/>
                <a:ea typeface="Arial-Rounded" pitchFamily="34" charset="0"/>
                <a:cs typeface="Arial-Rounded" pitchFamily="34" charset="0"/>
              </a:rPr>
              <a:t>Đọc khổ thơ 3, 4</a:t>
            </a:r>
            <a:endParaRPr lang="en-US" sz="3200" b="1">
              <a:latin typeface="Arial-Rounded" pitchFamily="34" charset="0"/>
              <a:ea typeface="Arial-Rounded" pitchFamily="34" charset="0"/>
              <a:cs typeface="Arial-Rounded" pitchFamily="34" charset="0"/>
            </a:endParaRPr>
          </a:p>
        </p:txBody>
      </p:sp>
      <p:sp>
        <p:nvSpPr>
          <p:cNvPr id="6" name="TextBox 5"/>
          <p:cNvSpPr txBox="1"/>
          <p:nvPr/>
        </p:nvSpPr>
        <p:spPr>
          <a:xfrm>
            <a:off x="838200" y="3878396"/>
            <a:ext cx="7453746" cy="584775"/>
          </a:xfrm>
          <a:prstGeom prst="rect">
            <a:avLst/>
          </a:prstGeom>
          <a:solidFill>
            <a:srgbClr val="BEE395"/>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Điều gì xảy ra khi gió vắng nhà?</a:t>
            </a:r>
            <a:endParaRPr lang="en-US" sz="3200">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236" y="1438865"/>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495" y="1465262"/>
            <a:ext cx="3646487"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713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1000" fill="hold"/>
                                        <p:tgtEl>
                                          <p:spTgt spid="6"/>
                                        </p:tgtEl>
                                        <p:attrNameLst>
                                          <p:attrName>ppt_x</p:attrName>
                                        </p:attrNameLst>
                                      </p:cBhvr>
                                      <p:tavLst>
                                        <p:tav tm="0">
                                          <p:val>
                                            <p:strVal val="1+#ppt_w/2"/>
                                          </p:val>
                                        </p:tav>
                                        <p:tav tm="100000">
                                          <p:val>
                                            <p:strVal val="#ppt_x"/>
                                          </p:val>
                                        </p:tav>
                                      </p:tavLst>
                                    </p:anim>
                                    <p:anim calcmode="lin" valueType="num">
                                      <p:cBhvr additive="base">
                                        <p:cTn id="1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9556"/>
          <a:stretch/>
        </p:blipFill>
        <p:spPr>
          <a:xfrm>
            <a:off x="304800" y="1538001"/>
            <a:ext cx="4363416" cy="3468945"/>
          </a:xfrm>
          <a:prstGeom prst="rect">
            <a:avLst/>
          </a:prstGeom>
          <a:ln>
            <a:solidFill>
              <a:schemeClr val="tx1"/>
            </a:solidFill>
          </a:ln>
        </p:spPr>
      </p:pic>
      <p:pic>
        <p:nvPicPr>
          <p:cNvPr id="512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983" b="4983"/>
          <a:stretch/>
        </p:blipFill>
        <p:spPr bwMode="auto">
          <a:xfrm>
            <a:off x="4865783" y="1538001"/>
            <a:ext cx="3981450" cy="346894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24708" y="210661"/>
            <a:ext cx="2438400" cy="584775"/>
          </a:xfrm>
          <a:prstGeom prst="rect">
            <a:avLst/>
          </a:prstGeom>
          <a:solidFill>
            <a:srgbClr val="CAE8AA"/>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Thảo luận</a:t>
            </a:r>
            <a:endParaRPr lang="en-US" sz="3200">
              <a:latin typeface="Arial-Rounded" pitchFamily="34" charset="0"/>
              <a:ea typeface="Arial-Rounded" pitchFamily="34" charset="0"/>
              <a:cs typeface="Arial-Rounded" pitchFamily="34" charset="0"/>
            </a:endParaRPr>
          </a:p>
        </p:txBody>
      </p:sp>
      <p:sp>
        <p:nvSpPr>
          <p:cNvPr id="7" name="TextBox 6"/>
          <p:cNvSpPr txBox="1"/>
          <p:nvPr/>
        </p:nvSpPr>
        <p:spPr>
          <a:xfrm>
            <a:off x="1261800" y="98789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Lợi ích của gió</a:t>
            </a:r>
            <a:endParaRPr lang="en-US" sz="2800">
              <a:latin typeface="Arial-Rounded" pitchFamily="34" charset="0"/>
              <a:ea typeface="Arial-Rounded" pitchFamily="34" charset="0"/>
              <a:cs typeface="Arial-Rounded" pitchFamily="34" charset="0"/>
            </a:endParaRPr>
          </a:p>
        </p:txBody>
      </p:sp>
      <p:sp>
        <p:nvSpPr>
          <p:cNvPr id="8" name="TextBox 7"/>
          <p:cNvSpPr txBox="1"/>
          <p:nvPr/>
        </p:nvSpPr>
        <p:spPr>
          <a:xfrm>
            <a:off x="5334000" y="998301"/>
            <a:ext cx="2438400" cy="523220"/>
          </a:xfrm>
          <a:prstGeom prst="rect">
            <a:avLst/>
          </a:prstGeom>
          <a:solidFill>
            <a:srgbClr val="DCF0C6"/>
          </a:solidFill>
        </p:spPr>
        <p:txBody>
          <a:bodyPr wrap="square" rtlCol="0">
            <a:spAutoFit/>
          </a:bodyPr>
          <a:lstStyle/>
          <a:p>
            <a:pPr algn="ctr"/>
            <a:r>
              <a:rPr lang="en-US" sz="2800" smtClean="0">
                <a:latin typeface="Arial-Rounded" pitchFamily="34" charset="0"/>
                <a:ea typeface="Arial-Rounded" pitchFamily="34" charset="0"/>
                <a:cs typeface="Arial-Rounded" pitchFamily="34" charset="0"/>
              </a:rPr>
              <a:t>Tác hại của gió</a:t>
            </a:r>
            <a:endParaRPr lang="en-US" sz="2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19105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par>
                          <p:cTn id="18" fill="hold">
                            <p:stCondLst>
                              <p:cond delay="2500"/>
                            </p:stCondLst>
                            <p:childTnLst>
                              <p:par>
                                <p:cTn id="19" presetID="2" presetClass="entr" presetSubtype="2"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1000" fill="hold"/>
                                        <p:tgtEl>
                                          <p:spTgt spid="8"/>
                                        </p:tgtEl>
                                        <p:attrNameLst>
                                          <p:attrName>ppt_x</p:attrName>
                                        </p:attrNameLst>
                                      </p:cBhvr>
                                      <p:tavLst>
                                        <p:tav tm="0">
                                          <p:val>
                                            <p:strVal val="1+#ppt_w/2"/>
                                          </p:val>
                                        </p:tav>
                                        <p:tav tm="100000">
                                          <p:val>
                                            <p:strVal val="#ppt_x"/>
                                          </p:val>
                                        </p:tav>
                                      </p:tavLst>
                                    </p:anim>
                                    <p:anim calcmode="lin" valueType="num">
                                      <p:cBhvr additive="base">
                                        <p:cTn id="22" dur="1000" fill="hold"/>
                                        <p:tgtEl>
                                          <p:spTgt spid="8"/>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10" presetClass="entr" presetSubtype="0" fill="hold" nodeType="afterEffect">
                                  <p:stCondLst>
                                    <p:cond delay="0"/>
                                  </p:stCondLst>
                                  <p:childTnLst>
                                    <p:set>
                                      <p:cBhvr>
                                        <p:cTn id="25" dur="1" fill="hold">
                                          <p:stCondLst>
                                            <p:cond delay="0"/>
                                          </p:stCondLst>
                                        </p:cTn>
                                        <p:tgtEl>
                                          <p:spTgt spid="5122"/>
                                        </p:tgtEl>
                                        <p:attrNameLst>
                                          <p:attrName>style.visibility</p:attrName>
                                        </p:attrNameLst>
                                      </p:cBhvr>
                                      <p:to>
                                        <p:strVal val="visible"/>
                                      </p:to>
                                    </p:set>
                                    <p:animEffect transition="in" filter="fade">
                                      <p:cBhvr>
                                        <p:cTn id="26"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5</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692727" y="445959"/>
            <a:ext cx="6622473"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Học thuộc lòng 1 khổ thơ em thích</a:t>
            </a:r>
            <a:endParaRPr lang="en-US" sz="2400" b="1">
              <a:latin typeface="Arial Rounded MT Bold"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819150"/>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4541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3" name="Oval 2"/>
          <p:cNvSpPr/>
          <p:nvPr/>
        </p:nvSpPr>
        <p:spPr>
          <a:xfrm>
            <a:off x="25977" y="356663"/>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6</a:t>
            </a:r>
            <a:endParaRPr lang="en-US" sz="2800" b="1">
              <a:solidFill>
                <a:schemeClr val="bg1"/>
              </a:solidFill>
              <a:latin typeface="Arial Rounded MT Bold" pitchFamily="34" charset="0"/>
              <a:cs typeface="Times New Roman" pitchFamily="18" charset="0"/>
            </a:endParaRPr>
          </a:p>
        </p:txBody>
      </p:sp>
      <p:sp>
        <p:nvSpPr>
          <p:cNvPr id="4" name="TextBox 3"/>
          <p:cNvSpPr txBox="1"/>
          <p:nvPr/>
        </p:nvSpPr>
        <p:spPr>
          <a:xfrm>
            <a:off x="3380288" y="413760"/>
            <a:ext cx="2583873" cy="523208"/>
          </a:xfrm>
          <a:prstGeom prst="rect">
            <a:avLst/>
          </a:prstGeom>
          <a:noFill/>
        </p:spPr>
        <p:txBody>
          <a:bodyPr wrap="square" lIns="91428" tIns="45714" rIns="91428" bIns="45714" rtlCol="0">
            <a:spAutoFit/>
          </a:bodyPr>
          <a:lstStyle/>
          <a:p>
            <a:pPr algn="just"/>
            <a:r>
              <a:rPr lang="en-US" sz="2800" b="1" i="1" smtClean="0">
                <a:latin typeface="Arial-Rounded" pitchFamily="34" charset="0"/>
                <a:ea typeface="Arial-Rounded" pitchFamily="34" charset="0"/>
                <a:cs typeface="Arial-Rounded" pitchFamily="34" charset="0"/>
              </a:rPr>
              <a:t>Tìm bạn cho gió</a:t>
            </a:r>
            <a:endParaRPr lang="en-US" sz="2800" b="1" i="1">
              <a:latin typeface="Arial Rounded MT Bold" pitchFamily="34" charset="0"/>
              <a:ea typeface="Arial-Rounded" pitchFamily="34" charset="0"/>
              <a:cs typeface="Arial-Rounded" pitchFamily="34" charset="0"/>
            </a:endParaRPr>
          </a:p>
        </p:txBody>
      </p:sp>
      <p:grpSp>
        <p:nvGrpSpPr>
          <p:cNvPr id="12" name="Group 11"/>
          <p:cNvGrpSpPr/>
          <p:nvPr/>
        </p:nvGrpSpPr>
        <p:grpSpPr>
          <a:xfrm>
            <a:off x="806334" y="450521"/>
            <a:ext cx="2619674" cy="449686"/>
            <a:chOff x="886344" y="436620"/>
            <a:chExt cx="2619674" cy="449686"/>
          </a:xfrm>
        </p:grpSpPr>
        <p:sp>
          <p:nvSpPr>
            <p:cNvPr id="5" name="Oval 4"/>
            <p:cNvSpPr/>
            <p:nvPr/>
          </p:nvSpPr>
          <p:spPr>
            <a:xfrm>
              <a:off x="886344" y="436620"/>
              <a:ext cx="449686" cy="449686"/>
            </a:xfrm>
            <a:prstGeom prst="ellipse">
              <a:avLst/>
            </a:prstGeom>
            <a:solidFill>
              <a:srgbClr val="E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T</a:t>
              </a:r>
              <a:endParaRPr lang="en-US" sz="2800" b="1">
                <a:solidFill>
                  <a:schemeClr val="bg1"/>
                </a:solidFill>
                <a:latin typeface="Arial-Rounded" pitchFamily="34" charset="0"/>
                <a:ea typeface="Arial-Rounded" pitchFamily="34" charset="0"/>
                <a:cs typeface="Arial-Rounded" pitchFamily="34" charset="0"/>
              </a:endParaRPr>
            </a:p>
          </p:txBody>
        </p:sp>
        <p:sp>
          <p:nvSpPr>
            <p:cNvPr id="6" name="Oval 5"/>
            <p:cNvSpPr/>
            <p:nvPr/>
          </p:nvSpPr>
          <p:spPr>
            <a:xfrm>
              <a:off x="1231774" y="436620"/>
              <a:ext cx="449686" cy="44968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r</a:t>
              </a:r>
              <a:endParaRPr lang="en-US" sz="2800" b="1">
                <a:solidFill>
                  <a:schemeClr val="bg1"/>
                </a:solidFill>
                <a:latin typeface="Arial-Rounded" pitchFamily="34" charset="0"/>
                <a:ea typeface="Arial-Rounded" pitchFamily="34" charset="0"/>
                <a:cs typeface="Arial-Rounded" pitchFamily="34" charset="0"/>
              </a:endParaRPr>
            </a:p>
          </p:txBody>
        </p:sp>
        <p:sp>
          <p:nvSpPr>
            <p:cNvPr id="7" name="Oval 6"/>
            <p:cNvSpPr/>
            <p:nvPr/>
          </p:nvSpPr>
          <p:spPr>
            <a:xfrm>
              <a:off x="1577310" y="436620"/>
              <a:ext cx="449686" cy="44968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ò</a:t>
              </a:r>
            </a:p>
          </p:txBody>
        </p:sp>
        <p:sp>
          <p:nvSpPr>
            <p:cNvPr id="8" name="Oval 7"/>
            <p:cNvSpPr/>
            <p:nvPr/>
          </p:nvSpPr>
          <p:spPr>
            <a:xfrm>
              <a:off x="1957060" y="436620"/>
              <a:ext cx="449686" cy="44968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c</a:t>
              </a:r>
              <a:endParaRPr lang="en-US" sz="2800" b="1">
                <a:solidFill>
                  <a:schemeClr val="bg1"/>
                </a:solidFill>
                <a:latin typeface="Arial-Rounded" pitchFamily="34" charset="0"/>
                <a:ea typeface="Arial-Rounded" pitchFamily="34" charset="0"/>
                <a:cs typeface="Arial-Rounded" pitchFamily="34" charset="0"/>
              </a:endParaRPr>
            </a:p>
          </p:txBody>
        </p:sp>
        <p:sp>
          <p:nvSpPr>
            <p:cNvPr id="9" name="Oval 8"/>
            <p:cNvSpPr/>
            <p:nvPr/>
          </p:nvSpPr>
          <p:spPr>
            <a:xfrm>
              <a:off x="2311443" y="436620"/>
              <a:ext cx="449686" cy="44968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h</a:t>
              </a:r>
              <a:endParaRPr lang="en-US" sz="2800" b="1">
                <a:solidFill>
                  <a:schemeClr val="bg1"/>
                </a:solidFill>
                <a:latin typeface="Arial-Rounded" pitchFamily="34" charset="0"/>
                <a:ea typeface="Arial-Rounded" pitchFamily="34" charset="0"/>
                <a:cs typeface="Arial-Rounded" pitchFamily="34" charset="0"/>
              </a:endParaRPr>
            </a:p>
          </p:txBody>
        </p:sp>
        <p:sp>
          <p:nvSpPr>
            <p:cNvPr id="10" name="Oval 9"/>
            <p:cNvSpPr/>
            <p:nvPr/>
          </p:nvSpPr>
          <p:spPr>
            <a:xfrm>
              <a:off x="2686656" y="436620"/>
              <a:ext cx="449686" cy="44968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latin typeface="Arial-Rounded" pitchFamily="34" charset="0"/>
                  <a:ea typeface="Arial-Rounded" pitchFamily="34" charset="0"/>
                  <a:cs typeface="Arial-Rounded" pitchFamily="34" charset="0"/>
                </a:rPr>
                <a:t>ơ</a:t>
              </a:r>
            </a:p>
          </p:txBody>
        </p:sp>
        <p:sp>
          <p:nvSpPr>
            <p:cNvPr id="11" name="Oval 10"/>
            <p:cNvSpPr/>
            <p:nvPr/>
          </p:nvSpPr>
          <p:spPr>
            <a:xfrm>
              <a:off x="3056332" y="436620"/>
              <a:ext cx="449686" cy="449686"/>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Rounded" pitchFamily="34" charset="0"/>
                  <a:ea typeface="Arial-Rounded" pitchFamily="34" charset="0"/>
                  <a:cs typeface="Arial-Rounded" pitchFamily="34" charset="0"/>
                </a:rPr>
                <a:t>i</a:t>
              </a:r>
              <a:endParaRPr lang="en-US" sz="2800" b="1">
                <a:solidFill>
                  <a:schemeClr val="bg1"/>
                </a:solidFill>
                <a:latin typeface="Arial-Rounded" pitchFamily="34" charset="0"/>
                <a:ea typeface="Arial-Rounded" pitchFamily="34" charset="0"/>
                <a:cs typeface="Arial-Rounded" pitchFamily="34" charset="0"/>
              </a:endParaRPr>
            </a:p>
          </p:txBody>
        </p:sp>
      </p:gr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8750" y="1200150"/>
            <a:ext cx="55483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0680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63139" t="50000" b="10982"/>
          <a:stretch/>
        </p:blipFill>
        <p:spPr>
          <a:xfrm>
            <a:off x="3810000" y="3310977"/>
            <a:ext cx="1140280" cy="1593619"/>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9100"/>
            <a:ext cx="1450481" cy="210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9450" y="438150"/>
            <a:ext cx="1189037"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77" y="3105150"/>
            <a:ext cx="1122363" cy="163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34364" t="30154" r="36413" b="28451"/>
          <a:stretch/>
        </p:blipFill>
        <p:spPr>
          <a:xfrm>
            <a:off x="7526482" y="3201785"/>
            <a:ext cx="904010" cy="1690688"/>
          </a:xfrm>
          <a:prstGeom prst="rect">
            <a:avLst/>
          </a:prstGeom>
        </p:spPr>
      </p:pic>
      <p:sp>
        <p:nvSpPr>
          <p:cNvPr id="2" name="Title 1"/>
          <p:cNvSpPr>
            <a:spLocks noGrp="1"/>
          </p:cNvSpPr>
          <p:nvPr>
            <p:ph type="title"/>
          </p:nvPr>
        </p:nvSpPr>
        <p:spPr>
          <a:xfrm>
            <a:off x="1905000" y="2344535"/>
            <a:ext cx="5326568" cy="857250"/>
          </a:xfrm>
          <a:solidFill>
            <a:srgbClr val="A9DA74"/>
          </a:solidFill>
        </p:spPr>
        <p:txBody>
          <a:bodyPr/>
          <a:lstStyle/>
          <a:p>
            <a:r>
              <a:rPr lang="en-US" smtClean="0">
                <a:latin typeface="Arial-Rounded" pitchFamily="34" charset="0"/>
                <a:ea typeface="Arial-Rounded" pitchFamily="34" charset="0"/>
                <a:cs typeface="Arial-Rounded" pitchFamily="34" charset="0"/>
              </a:rPr>
              <a:t>Ôn và khởi động</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1035926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4" name="TextBox 3"/>
          <p:cNvSpPr txBox="1"/>
          <p:nvPr/>
        </p:nvSpPr>
        <p:spPr>
          <a:xfrm>
            <a:off x="3124200" y="1581150"/>
            <a:ext cx="2971800" cy="646331"/>
          </a:xfrm>
          <a:prstGeom prst="rect">
            <a:avLst/>
          </a:prstGeom>
          <a:solidFill>
            <a:srgbClr val="E5F2F7"/>
          </a:solidFill>
        </p:spPr>
        <p:txBody>
          <a:bodyPr wrap="square" rtlCol="0">
            <a:spAutoFit/>
          </a:bodyPr>
          <a:lstStyle/>
          <a:p>
            <a:pPr algn="ctr"/>
            <a:r>
              <a:rPr lang="en-US" sz="3600" b="1" smtClean="0">
                <a:latin typeface="Arial-Rounded" pitchFamily="34" charset="0"/>
                <a:ea typeface="Arial-Rounded" pitchFamily="34" charset="0"/>
                <a:cs typeface="Arial-Rounded" pitchFamily="34" charset="0"/>
              </a:rPr>
              <a:t>Củng cố</a:t>
            </a:r>
          </a:p>
        </p:txBody>
      </p:sp>
    </p:spTree>
    <p:extLst>
      <p:ext uri="{BB962C8B-B14F-4D97-AF65-F5344CB8AC3E}">
        <p14:creationId xmlns:p14="http://schemas.microsoft.com/office/powerpoint/2010/main" val="22547007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8000" b="-38000"/>
          </a:stretch>
        </a:blipFill>
        <a:effectLst/>
      </p:bgPr>
    </p:bg>
    <p:spTree>
      <p:nvGrpSpPr>
        <p:cNvPr id="1" name=""/>
        <p:cNvGrpSpPr/>
        <p:nvPr/>
      </p:nvGrpSpPr>
      <p:grpSpPr>
        <a:xfrm>
          <a:off x="0" y="0"/>
          <a:ext cx="0" cy="0"/>
          <a:chOff x="0" y="0"/>
          <a:chExt cx="0" cy="0"/>
        </a:xfrm>
      </p:grpSpPr>
      <p:sp>
        <p:nvSpPr>
          <p:cNvPr id="4" name="TextBox 3"/>
          <p:cNvSpPr txBox="1"/>
          <p:nvPr/>
        </p:nvSpPr>
        <p:spPr>
          <a:xfrm>
            <a:off x="381000" y="133350"/>
            <a:ext cx="8153400" cy="1384995"/>
          </a:xfrm>
          <a:prstGeom prst="rect">
            <a:avLst/>
          </a:prstGeom>
          <a:solidFill>
            <a:schemeClr val="accent5">
              <a:lumMod val="20000"/>
              <a:lumOff val="80000"/>
            </a:schemeClr>
          </a:solidFill>
        </p:spPr>
        <p:txBody>
          <a:bodyPr wrap="square" rtlCol="0">
            <a:spAutoFit/>
          </a:bodyPr>
          <a:lstStyle/>
          <a:p>
            <a:pPr algn="ctr"/>
            <a:r>
              <a:rPr lang="en-US" sz="2800" b="1" smtClean="0">
                <a:latin typeface="Arial-Rounded" pitchFamily="34" charset="0"/>
                <a:ea typeface="Arial-Rounded" pitchFamily="34" charset="0"/>
                <a:cs typeface="Arial-Rounded" pitchFamily="34" charset="0"/>
              </a:rPr>
              <a:t>Dặn dò: + Ôn bài: </a:t>
            </a:r>
            <a:r>
              <a:rPr lang="en-US" sz="2800" b="1" i="1" smtClean="0">
                <a:latin typeface="Arial-Rounded" pitchFamily="34" charset="0"/>
                <a:ea typeface="Arial-Rounded" pitchFamily="34" charset="0"/>
                <a:cs typeface="Arial-Rounded" pitchFamily="34" charset="0"/>
              </a:rPr>
              <a:t>Bạn của gió</a:t>
            </a:r>
            <a:endParaRPr lang="en-US" sz="2800" b="1" smtClean="0">
              <a:latin typeface="Arial-Rounded" pitchFamily="34" charset="0"/>
              <a:ea typeface="Arial-Rounded" pitchFamily="34" charset="0"/>
              <a:cs typeface="Arial-Rounded" pitchFamily="34" charset="0"/>
            </a:endParaRPr>
          </a:p>
          <a:p>
            <a:pPr algn="ctr"/>
            <a:r>
              <a:rPr lang="en-US" sz="2800" b="1" smtClean="0">
                <a:latin typeface="Arial-Rounded" pitchFamily="34" charset="0"/>
                <a:ea typeface="Arial-Rounded" pitchFamily="34" charset="0"/>
                <a:cs typeface="Arial-Rounded" pitchFamily="34" charset="0"/>
              </a:rPr>
              <a:t>      + </a:t>
            </a:r>
            <a:r>
              <a:rPr lang="en-US" sz="2800" b="1">
                <a:latin typeface="Arial-Rounded" pitchFamily="34" charset="0"/>
                <a:ea typeface="Arial-Rounded" pitchFamily="34" charset="0"/>
                <a:cs typeface="Arial-Rounded" pitchFamily="34" charset="0"/>
              </a:rPr>
              <a:t>Xem bài: </a:t>
            </a:r>
            <a:r>
              <a:rPr lang="en-US" sz="2800" b="1" i="1">
                <a:latin typeface="Arial-Rounded" pitchFamily="34" charset="0"/>
                <a:ea typeface="Arial-Rounded" pitchFamily="34" charset="0"/>
                <a:cs typeface="Arial-Rounded" pitchFamily="34" charset="0"/>
              </a:rPr>
              <a:t>Giải thưởng tình bạn </a:t>
            </a:r>
            <a:r>
              <a:rPr lang="en-US" sz="2800" b="1">
                <a:latin typeface="Arial-Rounded" pitchFamily="34" charset="0"/>
                <a:ea typeface="Arial-Rounded" pitchFamily="34" charset="0"/>
                <a:cs typeface="Arial-Rounded" pitchFamily="34" charset="0"/>
              </a:rPr>
              <a:t>trang 14 , </a:t>
            </a:r>
            <a:r>
              <a:rPr lang="en-US" sz="2800" b="1" smtClean="0">
                <a:latin typeface="Arial-Rounded" pitchFamily="34" charset="0"/>
                <a:ea typeface="Arial-Rounded" pitchFamily="34" charset="0"/>
                <a:cs typeface="Arial-Rounded" pitchFamily="34" charset="0"/>
              </a:rPr>
              <a:t>15</a:t>
            </a:r>
          </a:p>
          <a:p>
            <a:pPr algn="ctr"/>
            <a:r>
              <a:rPr lang="en-US" sz="2800" b="1" smtClean="0">
                <a:latin typeface="Arial-Rounded" pitchFamily="34" charset="0"/>
                <a:ea typeface="Arial-Rounded" pitchFamily="34" charset="0"/>
                <a:cs typeface="Arial-Rounded" pitchFamily="34" charset="0"/>
              </a:rPr>
              <a:t>+ Hoàn thành phiếu giao việc</a:t>
            </a:r>
            <a:endParaRPr lang="en-US" sz="2800"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3885114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5" name="Rectangle 4"/>
          <p:cNvSpPr/>
          <p:nvPr/>
        </p:nvSpPr>
        <p:spPr>
          <a:xfrm>
            <a:off x="0" y="5010150"/>
            <a:ext cx="9144000" cy="13335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algn="ctr"/>
            <a:endParaRPr lang="en-US"/>
          </a:p>
        </p:txBody>
      </p:sp>
      <p:sp>
        <p:nvSpPr>
          <p:cNvPr id="16" name="Oval 15"/>
          <p:cNvSpPr/>
          <p:nvPr/>
        </p:nvSpPr>
        <p:spPr>
          <a:xfrm>
            <a:off x="209550" y="641669"/>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1</a:t>
            </a:r>
            <a:endParaRPr lang="en-US" sz="2800" b="1">
              <a:solidFill>
                <a:schemeClr val="bg1"/>
              </a:solidFill>
              <a:latin typeface="Arial Rounded MT Bold" pitchFamily="34" charset="0"/>
              <a:cs typeface="Times New Roman" pitchFamily="18" charset="0"/>
            </a:endParaRPr>
          </a:p>
        </p:txBody>
      </p:sp>
      <p:sp>
        <p:nvSpPr>
          <p:cNvPr id="17" name="TextBox 16"/>
          <p:cNvSpPr txBox="1"/>
          <p:nvPr/>
        </p:nvSpPr>
        <p:spPr>
          <a:xfrm>
            <a:off x="876300" y="730965"/>
            <a:ext cx="7391400" cy="461653"/>
          </a:xfrm>
          <a:prstGeom prst="rect">
            <a:avLst/>
          </a:prstGeom>
          <a:noFill/>
        </p:spPr>
        <p:txBody>
          <a:bodyPr wrap="square" lIns="91428" tIns="45714" rIns="91428" bIns="45714" rtlCol="0">
            <a:spAutoFit/>
          </a:bodyPr>
          <a:lstStyle/>
          <a:p>
            <a:pPr algn="just"/>
            <a:r>
              <a:rPr lang="en-US" sz="2400" b="1" smtClean="0">
                <a:latin typeface="Arial-Rounded" pitchFamily="34" charset="0"/>
                <a:ea typeface="Arial-Rounded" pitchFamily="34" charset="0"/>
                <a:cs typeface="Arial-Rounded" pitchFamily="34" charset="0"/>
              </a:rPr>
              <a:t>Quan sát tranh/video</a:t>
            </a:r>
            <a:endParaRPr lang="en-US" sz="2400" b="1">
              <a:latin typeface="Arial-Rounded" pitchFamily="34" charset="0"/>
              <a:ea typeface="Arial-Rounded" pitchFamily="34" charset="0"/>
              <a:cs typeface="Arial-Rounded" pitchFamily="34" charset="0"/>
            </a:endParaRPr>
          </a:p>
        </p:txBody>
      </p:sp>
      <p:sp>
        <p:nvSpPr>
          <p:cNvPr id="19" name="TextBox 18"/>
          <p:cNvSpPr txBox="1"/>
          <p:nvPr/>
        </p:nvSpPr>
        <p:spPr>
          <a:xfrm>
            <a:off x="0" y="1581150"/>
            <a:ext cx="3505200" cy="1938980"/>
          </a:xfrm>
          <a:prstGeom prst="rect">
            <a:avLst/>
          </a:prstGeom>
          <a:noFill/>
        </p:spPr>
        <p:txBody>
          <a:bodyPr wrap="square" lIns="91428" tIns="45714" rIns="91428" bIns="45714" rtlCol="0">
            <a:spAutoFit/>
          </a:bodyPr>
          <a:lstStyle/>
          <a:p>
            <a:pPr marL="457200" indent="-457200" algn="just">
              <a:buAutoNum type="alphaLcPeriod"/>
            </a:pPr>
            <a:r>
              <a:rPr lang="en-US" sz="2400" smtClean="0">
                <a:latin typeface="Arial-Rounded" pitchFamily="34" charset="0"/>
                <a:ea typeface="Arial-Rounded" pitchFamily="34" charset="0"/>
                <a:cs typeface="Arial-Rounded" pitchFamily="34" charset="0"/>
              </a:rPr>
              <a:t>Vật gì xuất hiện trong video?</a:t>
            </a:r>
          </a:p>
          <a:p>
            <a:pPr marL="457200" indent="-457200" algn="just">
              <a:buAutoNum type="alphaLcPeriod"/>
            </a:pPr>
            <a:r>
              <a:rPr lang="en-US" sz="2400" smtClean="0">
                <a:latin typeface="Arial-Rounded" pitchFamily="34" charset="0"/>
                <a:ea typeface="Arial-Rounded" pitchFamily="34" charset="0"/>
                <a:cs typeface="Arial-Rounded" pitchFamily="34" charset="0"/>
              </a:rPr>
              <a:t>Nhờ đâu mà những vật đó có thể chuyển động?</a:t>
            </a:r>
            <a:endParaRPr lang="en-US" sz="2400">
              <a:latin typeface="Arial-Rounded" pitchFamily="34" charset="0"/>
              <a:ea typeface="Arial-Rounded" pitchFamily="34" charset="0"/>
              <a:cs typeface="Arial-Rounded" pitchFamily="34" charset="0"/>
            </a:endParaRPr>
          </a:p>
        </p:txBody>
      </p:sp>
      <p:pic>
        <p:nvPicPr>
          <p:cNvPr id="7" name="Con đường chong chó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3733800" y="1192618"/>
            <a:ext cx="5205714" cy="3102210"/>
          </a:xfrm>
        </p:spPr>
      </p:pic>
    </p:spTree>
    <p:extLst>
      <p:ext uri="{BB962C8B-B14F-4D97-AF65-F5344CB8AC3E}">
        <p14:creationId xmlns:p14="http://schemas.microsoft.com/office/powerpoint/2010/main" val="419924533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Oval 1"/>
          <p:cNvSpPr/>
          <p:nvPr/>
        </p:nvSpPr>
        <p:spPr>
          <a:xfrm>
            <a:off x="117764" y="142282"/>
            <a:ext cx="609600" cy="609600"/>
          </a:xfrm>
          <a:prstGeom prst="ellipse">
            <a:avLst/>
          </a:prstGeom>
          <a:solidFill>
            <a:srgbClr val="009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bg1"/>
                </a:solidFill>
                <a:latin typeface="Arial Rounded MT Bold" pitchFamily="34" charset="0"/>
                <a:cs typeface="Times New Roman" pitchFamily="18" charset="0"/>
              </a:rPr>
              <a:t>2</a:t>
            </a:r>
            <a:endParaRPr lang="en-US" sz="2800" b="1">
              <a:solidFill>
                <a:schemeClr val="bg1"/>
              </a:solidFill>
              <a:latin typeface="Arial Rounded MT Bold" pitchFamily="34" charset="0"/>
              <a:cs typeface="Times New Roman" pitchFamily="18" charset="0"/>
            </a:endParaRPr>
          </a:p>
        </p:txBody>
      </p:sp>
      <p:sp>
        <p:nvSpPr>
          <p:cNvPr id="3" name="TextBox 2"/>
          <p:cNvSpPr txBox="1"/>
          <p:nvPr/>
        </p:nvSpPr>
        <p:spPr>
          <a:xfrm>
            <a:off x="744682" y="229480"/>
            <a:ext cx="7391400" cy="523208"/>
          </a:xfrm>
          <a:prstGeom prst="rect">
            <a:avLst/>
          </a:prstGeom>
          <a:noFill/>
        </p:spPr>
        <p:txBody>
          <a:bodyPr wrap="square" lIns="91428" tIns="45714" rIns="91428" bIns="45714" rtlCol="0">
            <a:spAutoFit/>
          </a:bodyPr>
          <a:lstStyle/>
          <a:p>
            <a:pPr algn="just"/>
            <a:r>
              <a:rPr lang="en-US" sz="2800" b="1" smtClean="0">
                <a:latin typeface="Arial-Rounded" pitchFamily="34" charset="0"/>
                <a:ea typeface="Arial-Rounded" pitchFamily="34" charset="0"/>
                <a:cs typeface="Arial-Rounded" pitchFamily="34" charset="0"/>
              </a:rPr>
              <a:t>Đọc</a:t>
            </a:r>
            <a:endParaRPr lang="en-US" sz="2800" b="1">
              <a:latin typeface="Arial-Rounded" pitchFamily="34" charset="0"/>
              <a:ea typeface="Arial-Rounded" pitchFamily="34" charset="0"/>
              <a:cs typeface="Arial-Rounded" pitchFamily="34" charset="0"/>
            </a:endParaRPr>
          </a:p>
        </p:txBody>
      </p:sp>
      <p:sp>
        <p:nvSpPr>
          <p:cNvPr id="4" name="TextBox 3"/>
          <p:cNvSpPr txBox="1"/>
          <p:nvPr/>
        </p:nvSpPr>
        <p:spPr>
          <a:xfrm>
            <a:off x="798368" y="285750"/>
            <a:ext cx="5947064" cy="584763"/>
          </a:xfrm>
          <a:prstGeom prst="rect">
            <a:avLst/>
          </a:prstGeom>
          <a:noFill/>
        </p:spPr>
        <p:txBody>
          <a:bodyPr wrap="square" lIns="91428" tIns="45714" rIns="91428" bIns="45714" rtlCol="0">
            <a:spAutoFit/>
          </a:bodyPr>
          <a:lstStyle/>
          <a:p>
            <a:pPr algn="ctr"/>
            <a:r>
              <a:rPr lang="en-US" sz="3200" b="1" smtClean="0">
                <a:latin typeface="Arial-Rounded" pitchFamily="34" charset="0"/>
                <a:ea typeface="Arial-Rounded" pitchFamily="34" charset="0"/>
                <a:cs typeface="Arial-Rounded" pitchFamily="34" charset="0"/>
              </a:rPr>
              <a:t>Bạn của gió</a:t>
            </a:r>
            <a:endParaRPr lang="en-US" sz="3200" b="1">
              <a:latin typeface="Arial Rounded MT Bold" pitchFamily="34" charset="0"/>
              <a:ea typeface="Arial-Rounded" pitchFamily="34" charset="0"/>
              <a:cs typeface="Arial-Rounded" pitchFamily="34" charset="0"/>
            </a:endParaRPr>
          </a:p>
        </p:txBody>
      </p:sp>
      <p:sp>
        <p:nvSpPr>
          <p:cNvPr id="5" name="TextBox 4"/>
          <p:cNvSpPr txBox="1"/>
          <p:nvPr/>
        </p:nvSpPr>
        <p:spPr>
          <a:xfrm>
            <a:off x="386196" y="830602"/>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Ai là bạn gió?</a:t>
            </a:r>
          </a:p>
          <a:p>
            <a:pPr algn="just"/>
            <a:r>
              <a:rPr lang="en-US" sz="2800" smtClean="0">
                <a:latin typeface="Arial-Rounded" pitchFamily="34" charset="0"/>
                <a:ea typeface="Arial-Rounded" pitchFamily="34" charset="0"/>
                <a:cs typeface="Arial-Rounded" pitchFamily="34" charset="0"/>
              </a:rPr>
              <a:t>Mà gió đi tìm</a:t>
            </a:r>
          </a:p>
          <a:p>
            <a:pPr algn="just"/>
            <a:r>
              <a:rPr lang="en-US" sz="2800" smtClean="0">
                <a:latin typeface="Arial-Rounded" pitchFamily="34" charset="0"/>
                <a:ea typeface="Arial-Rounded" pitchFamily="34" charset="0"/>
                <a:cs typeface="Arial-Rounded" pitchFamily="34" charset="0"/>
              </a:rPr>
              <a:t>Bay theo cánh chim</a:t>
            </a:r>
          </a:p>
          <a:p>
            <a:pPr algn="just"/>
            <a:r>
              <a:rPr lang="en-US" sz="2800" smtClean="0">
                <a:latin typeface="Arial-Rounded" pitchFamily="34" charset="0"/>
                <a:ea typeface="Arial-Rounded" pitchFamily="34" charset="0"/>
                <a:cs typeface="Arial-Rounded" pitchFamily="34" charset="0"/>
              </a:rPr>
              <a:t>Lùa trong tán lá…</a:t>
            </a:r>
            <a:endParaRPr lang="en-US" sz="2400">
              <a:latin typeface="Arial Rounded MT Bold" pitchFamily="34" charset="0"/>
              <a:ea typeface="Arial-Rounded" pitchFamily="34" charset="0"/>
              <a:cs typeface="Arial-Rounded" pitchFamily="34" charset="0"/>
            </a:endParaRPr>
          </a:p>
        </p:txBody>
      </p:sp>
      <p:sp>
        <p:nvSpPr>
          <p:cNvPr id="6" name="TextBox 5"/>
          <p:cNvSpPr txBox="1"/>
          <p:nvPr/>
        </p:nvSpPr>
        <p:spPr>
          <a:xfrm>
            <a:off x="38100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Gió nhớ bạn quá</a:t>
            </a:r>
          </a:p>
          <a:p>
            <a:pPr algn="just"/>
            <a:r>
              <a:rPr lang="en-US" sz="2800" smtClean="0">
                <a:latin typeface="Arial-Rounded" pitchFamily="34" charset="0"/>
                <a:ea typeface="Arial-Rounded" pitchFamily="34" charset="0"/>
                <a:cs typeface="Arial-Rounded" pitchFamily="34" charset="0"/>
              </a:rPr>
              <a:t>Nên gõ cửa hoài</a:t>
            </a:r>
          </a:p>
          <a:p>
            <a:pPr algn="just"/>
            <a:r>
              <a:rPr lang="en-US" sz="2800" smtClean="0">
                <a:latin typeface="Arial-Rounded" pitchFamily="34" charset="0"/>
                <a:ea typeface="Arial-Rounded" pitchFamily="34" charset="0"/>
                <a:cs typeface="Arial-Rounded" pitchFamily="34" charset="0"/>
              </a:rPr>
              <a:t>Đẩy sóng dâng cao</a:t>
            </a:r>
          </a:p>
          <a:p>
            <a:pPr algn="just"/>
            <a:r>
              <a:rPr lang="en-US" sz="2800" smtClean="0">
                <a:latin typeface="Arial-Rounded" pitchFamily="34" charset="0"/>
                <a:ea typeface="Arial-Rounded" pitchFamily="34" charset="0"/>
                <a:cs typeface="Arial-Rounded" pitchFamily="34" charset="0"/>
              </a:rPr>
              <a:t>Thổi căng buồm lớn.</a:t>
            </a:r>
            <a:endParaRPr lang="en-US" sz="2400">
              <a:latin typeface="Arial Rounded MT Bold" pitchFamily="34" charset="0"/>
              <a:ea typeface="Arial-Rounded" pitchFamily="34" charset="0"/>
              <a:cs typeface="Arial-Rounded" pitchFamily="34" charset="0"/>
            </a:endParaRPr>
          </a:p>
        </p:txBody>
      </p:sp>
      <p:sp>
        <p:nvSpPr>
          <p:cNvPr id="7" name="TextBox 6"/>
          <p:cNvSpPr txBox="1"/>
          <p:nvPr/>
        </p:nvSpPr>
        <p:spPr>
          <a:xfrm>
            <a:off x="4802332" y="830601"/>
            <a:ext cx="3886199"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Khi gió đi vắng</a:t>
            </a:r>
          </a:p>
          <a:p>
            <a:pPr algn="just"/>
            <a:r>
              <a:rPr lang="en-US" sz="2800" smtClean="0">
                <a:latin typeface="Arial-Rounded" pitchFamily="34" charset="0"/>
                <a:ea typeface="Arial-Rounded" pitchFamily="34" charset="0"/>
                <a:cs typeface="Arial-Rounded" pitchFamily="34" charset="0"/>
              </a:rPr>
              <a:t>Lá buồn lặng im</a:t>
            </a:r>
          </a:p>
          <a:p>
            <a:pPr algn="just"/>
            <a:r>
              <a:rPr lang="en-US" sz="2800" smtClean="0">
                <a:latin typeface="Arial-Rounded" pitchFamily="34" charset="0"/>
                <a:ea typeface="Arial-Rounded" pitchFamily="34" charset="0"/>
                <a:cs typeface="Arial-Rounded" pitchFamily="34" charset="0"/>
              </a:rPr>
              <a:t>Vắng cả cánh chim</a:t>
            </a:r>
          </a:p>
          <a:p>
            <a:pPr algn="just"/>
            <a:r>
              <a:rPr lang="en-US" sz="2800" smtClean="0">
                <a:latin typeface="Arial-Rounded" pitchFamily="34" charset="0"/>
                <a:ea typeface="Arial-Rounded" pitchFamily="34" charset="0"/>
                <a:cs typeface="Arial-Rounded" pitchFamily="34" charset="0"/>
              </a:rPr>
              <a:t>Chẳng ai gõ cửa.</a:t>
            </a:r>
            <a:endParaRPr lang="en-US" sz="2400">
              <a:latin typeface="Arial Rounded MT Bold" pitchFamily="34" charset="0"/>
              <a:ea typeface="Arial-Rounded" pitchFamily="34" charset="0"/>
              <a:cs typeface="Arial-Rounded" pitchFamily="34" charset="0"/>
            </a:endParaRPr>
          </a:p>
        </p:txBody>
      </p:sp>
      <p:sp>
        <p:nvSpPr>
          <p:cNvPr id="8" name="TextBox 7"/>
          <p:cNvSpPr txBox="1"/>
          <p:nvPr/>
        </p:nvSpPr>
        <p:spPr>
          <a:xfrm>
            <a:off x="4791940" y="2740014"/>
            <a:ext cx="3896591" cy="1815870"/>
          </a:xfrm>
          <a:prstGeom prst="rect">
            <a:avLst/>
          </a:prstGeom>
          <a:noFill/>
        </p:spPr>
        <p:txBody>
          <a:bodyPr wrap="square" lIns="91428" tIns="45714" rIns="91428" bIns="45714" rtlCol="0">
            <a:spAutoFit/>
          </a:bodyPr>
          <a:lstStyle/>
          <a:p>
            <a:pPr algn="just"/>
            <a:r>
              <a:rPr lang="en-US" sz="2800" smtClean="0">
                <a:latin typeface="Arial-Rounded" pitchFamily="34" charset="0"/>
                <a:ea typeface="Arial-Rounded" pitchFamily="34" charset="0"/>
                <a:cs typeface="Arial-Rounded" pitchFamily="34" charset="0"/>
              </a:rPr>
              <a:t>Sóng ngủ trong nước</a:t>
            </a:r>
          </a:p>
          <a:p>
            <a:pPr algn="just"/>
            <a:r>
              <a:rPr lang="en-US" sz="2800" smtClean="0">
                <a:latin typeface="Arial-Rounded" pitchFamily="34" charset="0"/>
                <a:ea typeface="Arial-Rounded" pitchFamily="34" charset="0"/>
                <a:cs typeface="Arial-Rounded" pitchFamily="34" charset="0"/>
              </a:rPr>
              <a:t>Buồm chẳng ra khơi</a:t>
            </a:r>
          </a:p>
          <a:p>
            <a:pPr algn="just"/>
            <a:r>
              <a:rPr lang="en-US" sz="2800" smtClean="0">
                <a:latin typeface="Arial-Rounded" pitchFamily="34" charset="0"/>
                <a:ea typeface="Arial-Rounded" pitchFamily="34" charset="0"/>
                <a:cs typeface="Arial-Rounded" pitchFamily="34" charset="0"/>
              </a:rPr>
              <a:t>Ai gọi: Gió ơi</a:t>
            </a:r>
          </a:p>
          <a:p>
            <a:pPr algn="just"/>
            <a:r>
              <a:rPr lang="en-US" sz="2800" smtClean="0">
                <a:latin typeface="Arial-Rounded" pitchFamily="34" charset="0"/>
                <a:ea typeface="Arial-Rounded" pitchFamily="34" charset="0"/>
                <a:cs typeface="Arial-Rounded" pitchFamily="34" charset="0"/>
              </a:rPr>
              <a:t>Trong vòm lá biếc.</a:t>
            </a:r>
          </a:p>
        </p:txBody>
      </p:sp>
      <p:sp>
        <p:nvSpPr>
          <p:cNvPr id="9" name="TextBox 8"/>
          <p:cNvSpPr txBox="1"/>
          <p:nvPr/>
        </p:nvSpPr>
        <p:spPr>
          <a:xfrm>
            <a:off x="6148530" y="4492384"/>
            <a:ext cx="2552701" cy="523208"/>
          </a:xfrm>
          <a:prstGeom prst="rect">
            <a:avLst/>
          </a:prstGeom>
          <a:noFill/>
        </p:spPr>
        <p:txBody>
          <a:bodyPr wrap="square" lIns="91428" tIns="45714" rIns="91428" bIns="45714" rtlCol="0">
            <a:spAutoFit/>
          </a:bodyPr>
          <a:lstStyle/>
          <a:p>
            <a:pPr algn="ctr"/>
            <a:r>
              <a:rPr lang="en-US" sz="2800" smtClean="0">
                <a:latin typeface="Arial-Rounded" pitchFamily="34" charset="0"/>
                <a:ea typeface="Arial-Rounded" pitchFamily="34" charset="0"/>
                <a:cs typeface="Arial-Rounded" pitchFamily="34" charset="0"/>
              </a:rPr>
              <a:t>(Ngân Hà)</a:t>
            </a:r>
            <a:endParaRPr lang="en-US" sz="2800">
              <a:latin typeface="Arial Rounded MT Bold" pitchFamily="34" charset="0"/>
              <a:ea typeface="Arial-Rounded" pitchFamily="34" charset="0"/>
              <a:cs typeface="Arial-Rounded" pitchFamily="34" charset="0"/>
            </a:endParaRPr>
          </a:p>
        </p:txBody>
      </p:sp>
      <p:sp>
        <p:nvSpPr>
          <p:cNvPr id="10" name="Cloud 9"/>
          <p:cNvSpPr/>
          <p:nvPr/>
        </p:nvSpPr>
        <p:spPr>
          <a:xfrm>
            <a:off x="7245834" y="266981"/>
            <a:ext cx="1780496" cy="926819"/>
          </a:xfrm>
          <a:prstGeom prst="clou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solidFill>
                  <a:schemeClr val="tx1"/>
                </a:solidFill>
                <a:latin typeface="Arial-Rounded" pitchFamily="34" charset="0"/>
                <a:ea typeface="Arial-Rounded" pitchFamily="34" charset="0"/>
                <a:cs typeface="Arial-Rounded" pitchFamily="34" charset="0"/>
              </a:rPr>
              <a:t>Đọc mẫu</a:t>
            </a:r>
            <a:endParaRPr lang="en-US">
              <a:solidFill>
                <a:schemeClr val="tx1"/>
              </a:solidFill>
              <a:latin typeface="Arial-Rounded" pitchFamily="34" charset="0"/>
              <a:ea typeface="Arial-Rounded" pitchFamily="34" charset="0"/>
              <a:cs typeface="Arial-Rounded" pitchFamily="34" charset="0"/>
            </a:endParaRPr>
          </a:p>
        </p:txBody>
      </p:sp>
      <p:sp>
        <p:nvSpPr>
          <p:cNvPr id="12" name="TextBox 11"/>
          <p:cNvSpPr txBox="1"/>
          <p:nvPr/>
        </p:nvSpPr>
        <p:spPr>
          <a:xfrm>
            <a:off x="727364" y="4357039"/>
            <a:ext cx="8111836"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đọc hôm nay có gì khác hai bài đọc trước?</a:t>
            </a:r>
            <a:endParaRPr lang="en-US" sz="3200">
              <a:latin typeface="Arial-Rounded" pitchFamily="34" charset="0"/>
              <a:ea typeface="Arial-Rounded" pitchFamily="34" charset="0"/>
              <a:cs typeface="Arial-Rounded" pitchFamily="34" charset="0"/>
            </a:endParaRPr>
          </a:p>
        </p:txBody>
      </p:sp>
      <p:sp>
        <p:nvSpPr>
          <p:cNvPr id="13" name="TextBox 12"/>
          <p:cNvSpPr txBox="1"/>
          <p:nvPr/>
        </p:nvSpPr>
        <p:spPr>
          <a:xfrm>
            <a:off x="798368" y="4430818"/>
            <a:ext cx="7890163"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dòng thơ?</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94445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4600" y="4324350"/>
            <a:ext cx="495300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dòng thơ lần 1</a:t>
            </a:r>
            <a:endParaRPr lang="en-US" sz="320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36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1207"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18175" y="4358796"/>
            <a:ext cx="6015122" cy="584775"/>
          </a:xfrm>
          <a:prstGeom prst="rect">
            <a:avLst/>
          </a:prstGeom>
          <a:solidFill>
            <a:srgbClr val="92D050"/>
          </a:solidFill>
        </p:spPr>
        <p:txBody>
          <a:bodyPr wrap="square" rtlCol="0">
            <a:spAutoFit/>
          </a:bodyPr>
          <a:lstStyle/>
          <a:p>
            <a:r>
              <a:rPr lang="en-US" sz="3200" smtClean="0">
                <a:latin typeface="Arial-Rounded" pitchFamily="34" charset="0"/>
                <a:ea typeface="Arial-Rounded" pitchFamily="34" charset="0"/>
                <a:cs typeface="Arial-Rounded" pitchFamily="34" charset="0"/>
              </a:rPr>
              <a:t>Em hãy tìm từ khó đọc trong bài.</a:t>
            </a:r>
            <a:endParaRPr lang="en-US" sz="3200">
              <a:latin typeface="Arial-Rounded" pitchFamily="34" charset="0"/>
              <a:ea typeface="Arial-Rounded" pitchFamily="34" charset="0"/>
              <a:cs typeface="Arial-Rounded" pitchFamily="34" charset="0"/>
            </a:endParaRPr>
          </a:p>
        </p:txBody>
      </p:sp>
      <p:cxnSp>
        <p:nvCxnSpPr>
          <p:cNvPr id="14" name="Straight Connector 13"/>
          <p:cNvCxnSpPr/>
          <p:nvPr/>
        </p:nvCxnSpPr>
        <p:spPr>
          <a:xfrm flipH="1">
            <a:off x="3023754" y="4019550"/>
            <a:ext cx="689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410450" y="28956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810250" y="1638300"/>
            <a:ext cx="6858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58791" y="4019550"/>
            <a:ext cx="14945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682450" y="2364272"/>
            <a:ext cx="5083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1913841" y="1276350"/>
            <a:ext cx="44835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3179618" y="3257550"/>
            <a:ext cx="68926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629400" y="1638300"/>
            <a:ext cx="4572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3865418" y="4019550"/>
            <a:ext cx="34463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1652946" y="3257550"/>
            <a:ext cx="5688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396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itle 2"/>
          <p:cNvSpPr txBox="1">
            <a:spLocks/>
          </p:cNvSpPr>
          <p:nvPr/>
        </p:nvSpPr>
        <p:spPr>
          <a:xfrm>
            <a:off x="190500" y="1504950"/>
            <a:ext cx="838200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lùa: luồn qua nơi có chỗ trống hẹp.  </a:t>
            </a:r>
            <a:endParaRPr lang="en-US">
              <a:latin typeface="Arial-Rounded" pitchFamily="34" charset="0"/>
              <a:ea typeface="Arial-Rounded" pitchFamily="34" charset="0"/>
              <a:cs typeface="Arial-Rounded" pitchFamily="34" charset="0"/>
            </a:endParaRPr>
          </a:p>
        </p:txBody>
      </p:sp>
      <p:sp>
        <p:nvSpPr>
          <p:cNvPr id="4" name="Title 2"/>
          <p:cNvSpPr txBox="1">
            <a:spLocks/>
          </p:cNvSpPr>
          <p:nvPr/>
        </p:nvSpPr>
        <p:spPr>
          <a:xfrm>
            <a:off x="190500" y="2419350"/>
            <a:ext cx="8934450" cy="144780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pPr algn="l"/>
            <a:r>
              <a:rPr lang="en-US" smtClean="0">
                <a:latin typeface="Arial-Rounded" pitchFamily="34" charset="0"/>
                <a:ea typeface="Arial-Rounded" pitchFamily="34" charset="0"/>
                <a:cs typeface="Arial-Rounded" pitchFamily="34" charset="0"/>
              </a:rPr>
              <a:t>hoài: mãi không thôi, mãi không dứt.</a:t>
            </a:r>
            <a:endParaRPr lang="en-US">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0147350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2514600" y="4324350"/>
            <a:ext cx="4953000"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Đọc nối tiếp dòng thơ lần 2</a:t>
            </a:r>
            <a:endParaRPr lang="en-US" sz="3200">
              <a:latin typeface="Arial-Rounded" pitchFamily="34" charset="0"/>
              <a:ea typeface="Arial-Rounded" pitchFamily="34" charset="0"/>
              <a:cs typeface="Arial-Rounded" pitchFamily="34" charset="0"/>
            </a:endParaRPr>
          </a:p>
        </p:txBody>
      </p:sp>
      <p:pic>
        <p:nvPicPr>
          <p:cNvPr id="1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345312"/>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07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300" y="129446"/>
            <a:ext cx="7210180" cy="3847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2720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itle 13"/>
          <p:cNvSpPr>
            <a:spLocks noGrp="1"/>
          </p:cNvSpPr>
          <p:nvPr>
            <p:ph type="title"/>
          </p:nvPr>
        </p:nvSpPr>
        <p:spPr>
          <a:xfrm>
            <a:off x="876300" y="1034018"/>
            <a:ext cx="1066800" cy="857250"/>
          </a:xfrm>
        </p:spPr>
        <p:txBody>
          <a:bodyPr>
            <a:noAutofit/>
          </a:bodyPr>
          <a:lstStyle/>
          <a:p>
            <a:r>
              <a:rPr lang="en-US" sz="2800" smtClean="0">
                <a:solidFill>
                  <a:srgbClr val="FF0000"/>
                </a:solidFill>
                <a:latin typeface="Arial-Rounded" pitchFamily="34" charset="0"/>
                <a:ea typeface="Arial-Rounded" pitchFamily="34" charset="0"/>
                <a:cs typeface="Arial-Rounded" pitchFamily="34" charset="0"/>
              </a:rPr>
              <a:t>Khổ 1</a:t>
            </a:r>
            <a:endParaRPr lang="en-US" sz="2800">
              <a:solidFill>
                <a:srgbClr val="FF0000"/>
              </a:solidFill>
              <a:latin typeface=".VnArial Narrow" pitchFamily="34" charset="0"/>
              <a:ea typeface="Arial-Rounded" pitchFamily="34" charset="0"/>
              <a:cs typeface="Arial-Rounded" pitchFamily="34" charset="0"/>
            </a:endParaRPr>
          </a:p>
        </p:txBody>
      </p:sp>
      <p:sp>
        <p:nvSpPr>
          <p:cNvPr id="31" name="Title 13"/>
          <p:cNvSpPr txBox="1">
            <a:spLocks/>
          </p:cNvSpPr>
          <p:nvPr/>
        </p:nvSpPr>
        <p:spPr>
          <a:xfrm>
            <a:off x="876300" y="260350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2</a:t>
            </a:r>
            <a:endParaRPr lang="en-US" sz="2800">
              <a:solidFill>
                <a:srgbClr val="FF0000"/>
              </a:solidFill>
              <a:latin typeface=".VnArial Narrow" pitchFamily="34" charset="0"/>
              <a:ea typeface="Arial-Rounded" pitchFamily="34" charset="0"/>
              <a:cs typeface="Arial-Rounded" pitchFamily="34" charset="0"/>
            </a:endParaRPr>
          </a:p>
        </p:txBody>
      </p:sp>
      <p:sp>
        <p:nvSpPr>
          <p:cNvPr id="32" name="Title 13"/>
          <p:cNvSpPr txBox="1">
            <a:spLocks/>
          </p:cNvSpPr>
          <p:nvPr/>
        </p:nvSpPr>
        <p:spPr>
          <a:xfrm>
            <a:off x="4821115" y="1047750"/>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3</a:t>
            </a:r>
            <a:endParaRPr lang="en-US" sz="2800">
              <a:solidFill>
                <a:srgbClr val="FF0000"/>
              </a:solidFill>
              <a:latin typeface=".VnArial Narrow" pitchFamily="34" charset="0"/>
              <a:ea typeface="Arial-Rounded" pitchFamily="34" charset="0"/>
              <a:cs typeface="Arial-Rounded" pitchFamily="34" charset="0"/>
            </a:endParaRPr>
          </a:p>
        </p:txBody>
      </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24390" y="514350"/>
            <a:ext cx="527050" cy="1538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49790" y="2166591"/>
            <a:ext cx="527050" cy="1475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itle 13"/>
          <p:cNvSpPr txBox="1">
            <a:spLocks/>
          </p:cNvSpPr>
          <p:nvPr/>
        </p:nvSpPr>
        <p:spPr>
          <a:xfrm>
            <a:off x="4819405" y="2627044"/>
            <a:ext cx="1066800" cy="857250"/>
          </a:xfrm>
          <a:prstGeom prst="rect">
            <a:avLst/>
          </a:prstGeom>
        </p:spPr>
        <p:txBody>
          <a:bodyPr vert="horz" lIns="91428" tIns="45714" rIns="91428" bIns="45714" rtlCol="0" anchor="ctr">
            <a:noAutofit/>
          </a:bodyPr>
          <a:lstStyle>
            <a:lvl1pPr algn="ctr" defTabSz="914276" rtl="0" eaLnBrk="1" latinLnBrk="0" hangingPunct="1">
              <a:spcBef>
                <a:spcPct val="0"/>
              </a:spcBef>
              <a:buNone/>
              <a:defRPr sz="4400" kern="1200">
                <a:solidFill>
                  <a:schemeClr val="tx1"/>
                </a:solidFill>
                <a:latin typeface="+mj-lt"/>
                <a:ea typeface="+mj-ea"/>
                <a:cs typeface="+mj-cs"/>
              </a:defRPr>
            </a:lvl1pPr>
          </a:lstStyle>
          <a:p>
            <a:r>
              <a:rPr lang="en-US" sz="2800" smtClean="0">
                <a:solidFill>
                  <a:srgbClr val="FF0000"/>
                </a:solidFill>
                <a:latin typeface="Arial-Rounded" pitchFamily="34" charset="0"/>
                <a:ea typeface="Arial-Rounded" pitchFamily="34" charset="0"/>
                <a:cs typeface="Arial-Rounded" pitchFamily="34" charset="0"/>
              </a:rPr>
              <a:t>Khổ 4</a:t>
            </a:r>
            <a:endParaRPr lang="en-US" sz="2800">
              <a:solidFill>
                <a:srgbClr val="FF0000"/>
              </a:solidFill>
              <a:latin typeface=".VnArial Narrow" pitchFamily="34" charset="0"/>
              <a:ea typeface="Arial-Rounded" pitchFamily="34" charset="0"/>
              <a:cs typeface="Arial-Rounded" pitchFamily="34" charset="0"/>
            </a:endParaRPr>
          </a:p>
        </p:txBody>
      </p:sp>
      <p:sp>
        <p:nvSpPr>
          <p:cNvPr id="34" name="TextBox 33"/>
          <p:cNvSpPr txBox="1"/>
          <p:nvPr/>
        </p:nvSpPr>
        <p:spPr>
          <a:xfrm>
            <a:off x="621477" y="4104323"/>
            <a:ext cx="8395855" cy="584775"/>
          </a:xfrm>
          <a:prstGeom prst="rect">
            <a:avLst/>
          </a:prstGeom>
          <a:solidFill>
            <a:srgbClr val="92D050"/>
          </a:solidFill>
        </p:spPr>
        <p:txBody>
          <a:bodyPr wrap="square" rtlCol="0">
            <a:spAutoFit/>
          </a:bodyPr>
          <a:lstStyle/>
          <a:p>
            <a:pPr algn="ctr"/>
            <a:r>
              <a:rPr lang="en-US" sz="3200" smtClean="0">
                <a:latin typeface="Arial-Rounded" pitchFamily="34" charset="0"/>
                <a:ea typeface="Arial-Rounded" pitchFamily="34" charset="0"/>
                <a:cs typeface="Arial-Rounded" pitchFamily="34" charset="0"/>
              </a:rPr>
              <a:t>Bài thơ có mấy khổ thơ?</a:t>
            </a:r>
            <a:endParaRPr lang="en-US" sz="32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86641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1000" fill="hold"/>
                                        <p:tgtEl>
                                          <p:spTgt spid="34"/>
                                        </p:tgtEl>
                                        <p:attrNameLst>
                                          <p:attrName>ppt_x</p:attrName>
                                        </p:attrNameLst>
                                      </p:cBhvr>
                                      <p:tavLst>
                                        <p:tav tm="0">
                                          <p:val>
                                            <p:strVal val="1+#ppt_w/2"/>
                                          </p:val>
                                        </p:tav>
                                        <p:tav tm="100000">
                                          <p:val>
                                            <p:strVal val="#ppt_x"/>
                                          </p:val>
                                        </p:tav>
                                      </p:tavLst>
                                    </p:anim>
                                    <p:anim calcmode="lin" valueType="num">
                                      <p:cBhvr additive="base">
                                        <p:cTn id="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3075"/>
                                        </p:tgtEl>
                                        <p:attrNameLst>
                                          <p:attrName>style.visibility</p:attrName>
                                        </p:attrNameLst>
                                      </p:cBhvr>
                                      <p:to>
                                        <p:strVal val="visible"/>
                                      </p:to>
                                    </p:set>
                                    <p:animEffect transition="in" filter="fade">
                                      <p:cBhvr>
                                        <p:cTn id="16" dur="500"/>
                                        <p:tgtEl>
                                          <p:spTgt spid="307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10"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500"/>
                                        <p:tgtEl>
                                          <p:spTgt spid="2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1" grpId="0"/>
      <p:bldP spid="32" grpId="0"/>
      <p:bldP spid="33" grpId="0"/>
      <p:bldP spid="3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TotalTime>
  <Words>608</Words>
  <Application>Microsoft Office PowerPoint</Application>
  <PresentationFormat>On-screen Show (16:9)</PresentationFormat>
  <Paragraphs>118</Paragraphs>
  <Slides>21</Slides>
  <Notes>14</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.VnArial Narrow</vt:lpstr>
      <vt:lpstr>Arial</vt:lpstr>
      <vt:lpstr>Arial Rounded MT Bold</vt:lpstr>
      <vt:lpstr>Arial-Rounded</vt:lpstr>
      <vt:lpstr>Calibri</vt:lpstr>
      <vt:lpstr>Times New Roman</vt:lpstr>
      <vt:lpstr>Office Theme</vt:lpstr>
      <vt:lpstr>PowerPoint Presentation</vt:lpstr>
      <vt:lpstr>Ôn và khởi động</vt:lpstr>
      <vt:lpstr>PowerPoint Presentation</vt:lpstr>
      <vt:lpstr>PowerPoint Presentation</vt:lpstr>
      <vt:lpstr>PowerPoint Presentation</vt:lpstr>
      <vt:lpstr>PowerPoint Presentation</vt:lpstr>
      <vt:lpstr>PowerPoint Presentation</vt:lpstr>
      <vt:lpstr>PowerPoint Presentation</vt:lpstr>
      <vt:lpstr>Khổ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LanHuong</cp:lastModifiedBy>
  <cp:revision>137</cp:revision>
  <dcterms:created xsi:type="dcterms:W3CDTF">2020-12-08T15:48:47Z</dcterms:created>
  <dcterms:modified xsi:type="dcterms:W3CDTF">2022-01-21T10:34:59Z</dcterms:modified>
</cp:coreProperties>
</file>