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0" r:id="rId4"/>
    <p:sldId id="258" r:id="rId5"/>
    <p:sldId id="271" r:id="rId6"/>
    <p:sldId id="274" r:id="rId7"/>
    <p:sldId id="275" r:id="rId8"/>
    <p:sldId id="267" r:id="rId9"/>
    <p:sldId id="269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C97B"/>
    <a:srgbClr val="F20000"/>
    <a:srgbClr val="FFB64B"/>
    <a:srgbClr val="FFD757"/>
    <a:srgbClr val="00A1DA"/>
    <a:srgbClr val="FFAD5B"/>
    <a:srgbClr val="BEE395"/>
    <a:srgbClr val="6CB5D6"/>
    <a:srgbClr val="90D0EC"/>
    <a:srgbClr val="78C5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5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30B46-ED89-4F59-9F3D-AE0297600B29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9462B-6CA1-48CF-A14A-7A4DFCCD98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985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208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84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084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Thầy</a:t>
            </a:r>
            <a:r>
              <a:rPr lang="en-US" baseline="0" smtClean="0"/>
              <a:t> cô đừng quạo vì sao bảng nó nhỏ nha. Hết diện tích rồi nên k thể to hơn được nữa ạ.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5726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96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Hình</a:t>
            </a:r>
            <a:r>
              <a:rPr lang="en-US" baseline="0" smtClean="0"/>
              <a:t> như là hình con chó phải k thầy cô ơi. Mn tự hình dung nhé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9462B-6CA1-48CF-A14A-7A4DFCCD989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956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12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316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380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073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681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37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3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812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63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105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2EA02-620F-402F-96EF-96676793A7B3}" type="datetimeFigureOut">
              <a:rPr lang="en-US" smtClean="0"/>
              <a:t>1/13/2021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408DA-F5E7-40B2-A2D2-82803FC113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/>
          <p:nvPr/>
        </p:nvSpPr>
        <p:spPr>
          <a:xfrm>
            <a:off x="-228600" y="164523"/>
            <a:ext cx="9448800" cy="2615503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  <a:gd name="connsiteX0" fmla="*/ 0 w 9144000"/>
              <a:gd name="connsiteY0" fmla="*/ 0 h 2579888"/>
              <a:gd name="connsiteX1" fmla="*/ 9144000 w 9144000"/>
              <a:gd name="connsiteY1" fmla="*/ 0 h 2579888"/>
              <a:gd name="connsiteX2" fmla="*/ 9144000 w 9144000"/>
              <a:gd name="connsiteY2" fmla="*/ 2343150 h 2579888"/>
              <a:gd name="connsiteX3" fmla="*/ 5340927 w 9144000"/>
              <a:gd name="connsiteY3" fmla="*/ 2514600 h 2579888"/>
              <a:gd name="connsiteX4" fmla="*/ 1340427 w 9144000"/>
              <a:gd name="connsiteY4" fmla="*/ 2192482 h 2579888"/>
              <a:gd name="connsiteX5" fmla="*/ 0 w 9144000"/>
              <a:gd name="connsiteY5" fmla="*/ 2343150 h 2579888"/>
              <a:gd name="connsiteX6" fmla="*/ 0 w 9144000"/>
              <a:gd name="connsiteY6" fmla="*/ 0 h 2579888"/>
              <a:gd name="connsiteX0" fmla="*/ 0 w 9144000"/>
              <a:gd name="connsiteY0" fmla="*/ 0 h 2591660"/>
              <a:gd name="connsiteX1" fmla="*/ 9144000 w 9144000"/>
              <a:gd name="connsiteY1" fmla="*/ 0 h 2591660"/>
              <a:gd name="connsiteX2" fmla="*/ 9144000 w 9144000"/>
              <a:gd name="connsiteY2" fmla="*/ 2343150 h 2591660"/>
              <a:gd name="connsiteX3" fmla="*/ 5340927 w 9144000"/>
              <a:gd name="connsiteY3" fmla="*/ 2514600 h 2591660"/>
              <a:gd name="connsiteX4" fmla="*/ 1340427 w 9144000"/>
              <a:gd name="connsiteY4" fmla="*/ 2192482 h 2591660"/>
              <a:gd name="connsiteX5" fmla="*/ 0 w 9144000"/>
              <a:gd name="connsiteY5" fmla="*/ 2343150 h 2591660"/>
              <a:gd name="connsiteX6" fmla="*/ 0 w 9144000"/>
              <a:gd name="connsiteY6" fmla="*/ 0 h 2591660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02842"/>
              <a:gd name="connsiteX1" fmla="*/ 9144000 w 9144000"/>
              <a:gd name="connsiteY1" fmla="*/ 0 h 2602842"/>
              <a:gd name="connsiteX2" fmla="*/ 9144000 w 9144000"/>
              <a:gd name="connsiteY2" fmla="*/ 2343150 h 2602842"/>
              <a:gd name="connsiteX3" fmla="*/ 5401261 w 9144000"/>
              <a:gd name="connsiteY3" fmla="*/ 2535382 h 2602842"/>
              <a:gd name="connsiteX4" fmla="*/ 1340427 w 9144000"/>
              <a:gd name="connsiteY4" fmla="*/ 2192482 h 2602842"/>
              <a:gd name="connsiteX5" fmla="*/ 0 w 9144000"/>
              <a:gd name="connsiteY5" fmla="*/ 2343150 h 2602842"/>
              <a:gd name="connsiteX6" fmla="*/ 0 w 9144000"/>
              <a:gd name="connsiteY6" fmla="*/ 0 h 2602842"/>
              <a:gd name="connsiteX0" fmla="*/ 0 w 9144000"/>
              <a:gd name="connsiteY0" fmla="*/ 0 h 2615503"/>
              <a:gd name="connsiteX1" fmla="*/ 9144000 w 9144000"/>
              <a:gd name="connsiteY1" fmla="*/ 0 h 2615503"/>
              <a:gd name="connsiteX2" fmla="*/ 9144000 w 9144000"/>
              <a:gd name="connsiteY2" fmla="*/ 2343150 h 2615503"/>
              <a:gd name="connsiteX3" fmla="*/ 5401261 w 9144000"/>
              <a:gd name="connsiteY3" fmla="*/ 2535382 h 2615503"/>
              <a:gd name="connsiteX4" fmla="*/ 1340427 w 9144000"/>
              <a:gd name="connsiteY4" fmla="*/ 2192482 h 2615503"/>
              <a:gd name="connsiteX5" fmla="*/ 0 w 9144000"/>
              <a:gd name="connsiteY5" fmla="*/ 2343150 h 2615503"/>
              <a:gd name="connsiteX6" fmla="*/ 0 w 9144000"/>
              <a:gd name="connsiteY6" fmla="*/ 0 h 261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615503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712247" y="2622839"/>
                  <a:pt x="5401261" y="2535382"/>
                </a:cubicBezTo>
                <a:cubicBezTo>
                  <a:pt x="4090610" y="2468708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E4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7" name="Rectangle 6"/>
          <p:cNvSpPr/>
          <p:nvPr/>
        </p:nvSpPr>
        <p:spPr>
          <a:xfrm>
            <a:off x="-228600" y="0"/>
            <a:ext cx="9448800" cy="2548496"/>
          </a:xfrm>
          <a:custGeom>
            <a:avLst/>
            <a:gdLst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0 w 9144000"/>
              <a:gd name="connsiteY3" fmla="*/ 2343150 h 2343150"/>
              <a:gd name="connsiteX4" fmla="*/ 0 w 9144000"/>
              <a:gd name="connsiteY4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343150"/>
              <a:gd name="connsiteX1" fmla="*/ 9144000 w 9144000"/>
              <a:gd name="connsiteY1" fmla="*/ 0 h 2343150"/>
              <a:gd name="connsiteX2" fmla="*/ 9144000 w 9144000"/>
              <a:gd name="connsiteY2" fmla="*/ 2343150 h 2343150"/>
              <a:gd name="connsiteX3" fmla="*/ 1340427 w 9144000"/>
              <a:gd name="connsiteY3" fmla="*/ 2192482 h 2343150"/>
              <a:gd name="connsiteX4" fmla="*/ 0 w 9144000"/>
              <a:gd name="connsiteY4" fmla="*/ 2343150 h 2343150"/>
              <a:gd name="connsiteX5" fmla="*/ 0 w 9144000"/>
              <a:gd name="connsiteY5" fmla="*/ 0 h 2343150"/>
              <a:gd name="connsiteX0" fmla="*/ 0 w 9144000"/>
              <a:gd name="connsiteY0" fmla="*/ 0 h 2548496"/>
              <a:gd name="connsiteX1" fmla="*/ 9144000 w 9144000"/>
              <a:gd name="connsiteY1" fmla="*/ 0 h 2548496"/>
              <a:gd name="connsiteX2" fmla="*/ 9144000 w 9144000"/>
              <a:gd name="connsiteY2" fmla="*/ 2343150 h 2548496"/>
              <a:gd name="connsiteX3" fmla="*/ 5340927 w 9144000"/>
              <a:gd name="connsiteY3" fmla="*/ 2441864 h 2548496"/>
              <a:gd name="connsiteX4" fmla="*/ 1340427 w 9144000"/>
              <a:gd name="connsiteY4" fmla="*/ 2192482 h 2548496"/>
              <a:gd name="connsiteX5" fmla="*/ 0 w 9144000"/>
              <a:gd name="connsiteY5" fmla="*/ 2343150 h 2548496"/>
              <a:gd name="connsiteX6" fmla="*/ 0 w 9144000"/>
              <a:gd name="connsiteY6" fmla="*/ 0 h 25484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00" h="2548496">
                <a:moveTo>
                  <a:pt x="0" y="0"/>
                </a:moveTo>
                <a:lnTo>
                  <a:pt x="9144000" y="0"/>
                </a:lnTo>
                <a:lnTo>
                  <a:pt x="9144000" y="2343150"/>
                </a:lnTo>
                <a:cubicBezTo>
                  <a:pt x="8504959" y="2720686"/>
                  <a:pt x="6641522" y="2466975"/>
                  <a:pt x="5340927" y="2441864"/>
                </a:cubicBezTo>
                <a:cubicBezTo>
                  <a:pt x="4040332" y="2416753"/>
                  <a:pt x="2225386" y="2179493"/>
                  <a:pt x="1340427" y="2192482"/>
                </a:cubicBezTo>
                <a:cubicBezTo>
                  <a:pt x="852055" y="2221923"/>
                  <a:pt x="446809" y="2292927"/>
                  <a:pt x="0" y="234315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CF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50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TOÁN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190915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43032" y="0"/>
            <a:ext cx="9296400" cy="1581150"/>
          </a:xfrm>
          <a:prstGeom prst="rect">
            <a:avLst/>
          </a:prstGeom>
          <a:solidFill>
            <a:srgbClr val="90D0EC"/>
          </a:solidFill>
          <a:ln>
            <a:noFill/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21388221">
            <a:off x="76201" y="209550"/>
            <a:ext cx="2362200" cy="1503218"/>
            <a:chOff x="1143000" y="742950"/>
            <a:chExt cx="3962400" cy="2521527"/>
          </a:xfrm>
        </p:grpSpPr>
        <p:sp>
          <p:nvSpPr>
            <p:cNvPr id="5" name="Cloud 4"/>
            <p:cNvSpPr/>
            <p:nvPr/>
          </p:nvSpPr>
          <p:spPr>
            <a:xfrm>
              <a:off x="1143000" y="742950"/>
              <a:ext cx="3962400" cy="2521527"/>
            </a:xfrm>
            <a:prstGeom prst="cloud">
              <a:avLst/>
            </a:prstGeom>
            <a:solidFill>
              <a:srgbClr val="FFCF37"/>
            </a:solidFill>
            <a:ln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loud 5"/>
            <p:cNvSpPr/>
            <p:nvPr/>
          </p:nvSpPr>
          <p:spPr>
            <a:xfrm>
              <a:off x="1280432" y="830406"/>
              <a:ext cx="3687536" cy="2346614"/>
            </a:xfrm>
            <a:prstGeom prst="cloud">
              <a:avLst/>
            </a:prstGeom>
            <a:solidFill>
              <a:srgbClr val="FFCF37"/>
            </a:solidFill>
            <a:ln w="38100">
              <a:solidFill>
                <a:schemeClr val="bg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4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 rot="20944908">
            <a:off x="489975" y="1325622"/>
            <a:ext cx="1726223" cy="511053"/>
          </a:xfrm>
        </p:spPr>
        <p:txBody>
          <a:bodyPr>
            <a:prstTxWarp prst="textArchUp">
              <a:avLst/>
            </a:prstTxWarp>
            <a:noAutofit/>
          </a:bodyPr>
          <a:lstStyle/>
          <a:p>
            <a:r>
              <a:rPr lang="en-US" sz="3600" b="1" smtClean="0">
                <a:latin typeface="Arial" pitchFamily="34" charset="0"/>
                <a:cs typeface="Arial" pitchFamily="34" charset="0"/>
              </a:rPr>
              <a:t>Chủ đề</a:t>
            </a:r>
            <a:br>
              <a:rPr lang="en-US" sz="3600" b="1" smtClean="0">
                <a:latin typeface="Arial" pitchFamily="34" charset="0"/>
                <a:cs typeface="Arial" pitchFamily="34" charset="0"/>
              </a:rPr>
            </a:br>
            <a:r>
              <a:rPr lang="en-US" sz="3600" b="1" smtClean="0">
                <a:latin typeface="Arial" pitchFamily="34" charset="0"/>
                <a:cs typeface="Arial" pitchFamily="34" charset="0"/>
              </a:rPr>
              <a:t>6</a:t>
            </a:r>
            <a:endParaRPr lang="en-US" sz="36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514600" y="467409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4000" b="1" spc="5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CÁC SỐ ĐẾN 100</a:t>
            </a:r>
            <a:endParaRPr lang="en-US" sz="4000" b="1" spc="5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4800" y="1806126"/>
            <a:ext cx="8458200" cy="1473493"/>
            <a:chOff x="304800" y="2038350"/>
            <a:chExt cx="8458200" cy="1473493"/>
          </a:xfrm>
        </p:grpSpPr>
        <p:sp>
          <p:nvSpPr>
            <p:cNvPr id="12" name="Rounded Rectangle 11"/>
            <p:cNvSpPr/>
            <p:nvPr/>
          </p:nvSpPr>
          <p:spPr>
            <a:xfrm>
              <a:off x="304800" y="2038350"/>
              <a:ext cx="8458200" cy="1473493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15636" y="2111087"/>
              <a:ext cx="8229600" cy="129801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3600450" y="1991178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latin typeface="Arial" pitchFamily="34" charset="0"/>
                <a:cs typeface="Arial" pitchFamily="34" charset="0"/>
              </a:rPr>
              <a:t>Bài 23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809750" y="2538365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BẢNG CÁC SỐ TỪ 1 ĐẾN 100</a:t>
            </a:r>
            <a:endParaRPr lang="en-US" sz="2800" b="1" cap="all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0913" y="3419475"/>
            <a:ext cx="4816475" cy="1695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836002" y="4628172"/>
            <a:ext cx="22098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>
                <a:latin typeface="Arial" pitchFamily="34" charset="0"/>
                <a:cs typeface="Arial" pitchFamily="34" charset="0"/>
              </a:rPr>
              <a:t>Trang 22/SGK</a:t>
            </a:r>
            <a:endParaRPr lang="en-US" sz="24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89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558" y="-47852"/>
            <a:ext cx="5791200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325664"/>
            <a:ext cx="3054002" cy="1600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ounded Rectangular Callout 2"/>
          <p:cNvSpPr/>
          <p:nvPr/>
        </p:nvSpPr>
        <p:spPr>
          <a:xfrm>
            <a:off x="4181475" y="892011"/>
            <a:ext cx="3286125" cy="765048"/>
          </a:xfrm>
          <a:prstGeom prst="wedgeRoundRectCallout">
            <a:avLst>
              <a:gd name="adj1" fmla="val 48959"/>
              <a:gd name="adj2" fmla="val 98259"/>
              <a:gd name="adj3" fmla="val 16667"/>
            </a:avLst>
          </a:prstGeom>
          <a:noFill/>
          <a:ln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Có tất cả bao nhiêu quả cà chua?</a:t>
            </a:r>
            <a:endParaRPr lang="en-US" sz="2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  <a14:imgEffect>
                      <a14:colorTemperature colorTemp="11200"/>
                    </a14:imgEffect>
                    <a14:imgEffect>
                      <a14:saturation sat="3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815453"/>
            <a:ext cx="107315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377428"/>
            <a:ext cx="8651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" y="1611356"/>
            <a:ext cx="2932113" cy="259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5700" y="1265825"/>
            <a:ext cx="1895475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8950" y="4443740"/>
            <a:ext cx="5486400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Có bao nhiêu quả cà chua?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8950" y="4443740"/>
            <a:ext cx="5486400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Có thêm bao nhiêu quả cà chua?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1925" y="4443740"/>
            <a:ext cx="720725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Có bao nhiêu quả cà chua được thêm vào?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3894906" y="2286536"/>
            <a:ext cx="261987" cy="528917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584700" y="213512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latin typeface="Arial" pitchFamily="34" charset="0"/>
                <a:cs typeface="Arial" pitchFamily="34" charset="0"/>
              </a:rPr>
              <a:t>99 thêm 1 là 100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724400" y="2761251"/>
            <a:ext cx="3048000" cy="12583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100 đọc là một trăm</a:t>
            </a:r>
          </a:p>
          <a:p>
            <a:pPr algn="just"/>
            <a:r>
              <a:rPr lang="en-US" sz="24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100 gồm 10 chục</a:t>
            </a:r>
            <a:endParaRPr lang="en-US" sz="24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3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32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7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8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9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0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1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7" grpId="0" animBg="1"/>
      <p:bldP spid="19" grpId="0" animBg="1"/>
      <p:bldP spid="5" grpId="0" animBg="1"/>
      <p:bldP spid="5" grpId="1" animBg="1"/>
      <p:bldP spid="5" grpId="2" animBg="1"/>
      <p:bldP spid="6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73200"/>
            <a:ext cx="8137583" cy="1858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7750"/>
            <a:ext cx="3305894" cy="1851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502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393838"/>
              </p:ext>
            </p:extLst>
          </p:nvPr>
        </p:nvGraphicFramePr>
        <p:xfrm>
          <a:off x="1981200" y="285750"/>
          <a:ext cx="69342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3420"/>
                <a:gridCol w="693420"/>
                <a:gridCol w="693420"/>
                <a:gridCol w="693420"/>
                <a:gridCol w="693420"/>
                <a:gridCol w="693420"/>
                <a:gridCol w="693420"/>
                <a:gridCol w="693420"/>
                <a:gridCol w="693420"/>
                <a:gridCol w="693420"/>
              </a:tblGrid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6847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US" sz="24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4"/>
          <p:cNvSpPr>
            <a:spLocks noGrp="1"/>
          </p:cNvSpPr>
          <p:nvPr>
            <p:ph type="title"/>
          </p:nvPr>
        </p:nvSpPr>
        <p:spPr>
          <a:xfrm>
            <a:off x="0" y="6350"/>
            <a:ext cx="1828800" cy="2514600"/>
          </a:xfrm>
        </p:spPr>
        <p:txBody>
          <a:bodyPr>
            <a:noAutofit/>
          </a:bodyPr>
          <a:lstStyle/>
          <a:p>
            <a:pPr algn="just"/>
            <a:r>
              <a:rPr lang="en-US" sz="2400">
                <a:latin typeface="Arial" pitchFamily="34" charset="0"/>
                <a:cs typeface="Arial" pitchFamily="34" charset="0"/>
              </a:rPr>
              <a:t>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      Tìm số còn thiếu trong bảng các số từ 1 </a:t>
            </a:r>
            <a:r>
              <a:rPr lang="en-US" sz="2400">
                <a:latin typeface="Arial" pitchFamily="34" charset="0"/>
                <a:cs typeface="Arial" pitchFamily="34" charset="0"/>
              </a:rPr>
              <a:t>đ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ến </a:t>
            </a:r>
            <a:r>
              <a:rPr lang="en-US" sz="2400" smtClean="0">
                <a:latin typeface="Arial" pitchFamily="34" charset="0"/>
                <a:cs typeface="Arial" pitchFamily="34" charset="0"/>
              </a:rPr>
              <a:t>100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2944" y="209550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1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5486400" y="742950"/>
            <a:ext cx="632856" cy="461665"/>
            <a:chOff x="593638" y="2994597"/>
            <a:chExt cx="632856" cy="461665"/>
          </a:xfrm>
        </p:grpSpPr>
        <p:sp>
          <p:nvSpPr>
            <p:cNvPr id="9" name="TextBox 8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16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8305800" y="727220"/>
            <a:ext cx="632856" cy="461665"/>
            <a:chOff x="593638" y="2994597"/>
            <a:chExt cx="632856" cy="461665"/>
          </a:xfrm>
        </p:grpSpPr>
        <p:sp>
          <p:nvSpPr>
            <p:cNvPr id="12" name="TextBox 11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20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220856" y="1188885"/>
            <a:ext cx="632856" cy="461665"/>
            <a:chOff x="593638" y="2994597"/>
            <a:chExt cx="632856" cy="461665"/>
          </a:xfrm>
        </p:grpSpPr>
        <p:sp>
          <p:nvSpPr>
            <p:cNvPr id="15" name="TextBox 14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27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609444" y="1204615"/>
            <a:ext cx="632856" cy="461665"/>
            <a:chOff x="593638" y="2994597"/>
            <a:chExt cx="632856" cy="461665"/>
          </a:xfrm>
        </p:grpSpPr>
        <p:sp>
          <p:nvSpPr>
            <p:cNvPr id="18" name="TextBox 17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29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140200" y="1637850"/>
            <a:ext cx="632856" cy="461665"/>
            <a:chOff x="593638" y="2994597"/>
            <a:chExt cx="632856" cy="461665"/>
          </a:xfrm>
        </p:grpSpPr>
        <p:sp>
          <p:nvSpPr>
            <p:cNvPr id="21" name="TextBox 20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34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33556" y="1660220"/>
            <a:ext cx="632856" cy="461665"/>
            <a:chOff x="593638" y="2994597"/>
            <a:chExt cx="632856" cy="461665"/>
          </a:xfrm>
        </p:grpSpPr>
        <p:sp>
          <p:nvSpPr>
            <p:cNvPr id="24" name="TextBox 23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37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3464956" y="2099515"/>
            <a:ext cx="632856" cy="461665"/>
            <a:chOff x="593638" y="2994597"/>
            <a:chExt cx="632856" cy="461665"/>
          </a:xfrm>
        </p:grpSpPr>
        <p:sp>
          <p:nvSpPr>
            <p:cNvPr id="27" name="TextBox 26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43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904512" y="2112251"/>
            <a:ext cx="632856" cy="461665"/>
            <a:chOff x="593638" y="2994597"/>
            <a:chExt cx="632856" cy="461665"/>
          </a:xfrm>
        </p:grpSpPr>
        <p:sp>
          <p:nvSpPr>
            <p:cNvPr id="30" name="TextBox 29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48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131368" y="2573916"/>
            <a:ext cx="632856" cy="461665"/>
            <a:chOff x="593638" y="2994597"/>
            <a:chExt cx="632856" cy="461665"/>
          </a:xfrm>
        </p:grpSpPr>
        <p:sp>
          <p:nvSpPr>
            <p:cNvPr id="33" name="TextBox 32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54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6208156" y="2575259"/>
            <a:ext cx="632856" cy="461665"/>
            <a:chOff x="593638" y="2994597"/>
            <a:chExt cx="632856" cy="461665"/>
          </a:xfrm>
        </p:grpSpPr>
        <p:sp>
          <p:nvSpPr>
            <p:cNvPr id="36" name="TextBox 35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57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36084" y="3029949"/>
            <a:ext cx="632856" cy="461665"/>
            <a:chOff x="593638" y="2994597"/>
            <a:chExt cx="632856" cy="461665"/>
          </a:xfrm>
        </p:grpSpPr>
        <p:sp>
          <p:nvSpPr>
            <p:cNvPr id="39" name="TextBox 38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63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144068" y="3026919"/>
            <a:ext cx="632856" cy="461665"/>
            <a:chOff x="593638" y="2994597"/>
            <a:chExt cx="632856" cy="461665"/>
          </a:xfrm>
        </p:grpSpPr>
        <p:sp>
          <p:nvSpPr>
            <p:cNvPr id="42" name="TextBox 41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64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803228" y="3488584"/>
            <a:ext cx="632856" cy="461665"/>
            <a:chOff x="593638" y="2994597"/>
            <a:chExt cx="632856" cy="461665"/>
          </a:xfrm>
        </p:grpSpPr>
        <p:sp>
          <p:nvSpPr>
            <p:cNvPr id="45" name="TextBox 44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72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5517812" y="3504899"/>
            <a:ext cx="632856" cy="461665"/>
            <a:chOff x="593638" y="2994597"/>
            <a:chExt cx="632856" cy="461665"/>
          </a:xfrm>
        </p:grpSpPr>
        <p:sp>
          <p:nvSpPr>
            <p:cNvPr id="48" name="TextBox 47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76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6191424" y="3480048"/>
            <a:ext cx="632856" cy="461665"/>
            <a:chOff x="593638" y="2994597"/>
            <a:chExt cx="632856" cy="461665"/>
          </a:xfrm>
        </p:grpSpPr>
        <p:sp>
          <p:nvSpPr>
            <p:cNvPr id="51" name="TextBox 50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77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917212" y="3939309"/>
            <a:ext cx="632856" cy="461665"/>
            <a:chOff x="593638" y="2994597"/>
            <a:chExt cx="632856" cy="461665"/>
          </a:xfrm>
        </p:grpSpPr>
        <p:sp>
          <p:nvSpPr>
            <p:cNvPr id="54" name="TextBox 53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88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5537200" y="4404040"/>
            <a:ext cx="632856" cy="461665"/>
            <a:chOff x="593638" y="2994597"/>
            <a:chExt cx="632856" cy="461665"/>
          </a:xfrm>
        </p:grpSpPr>
        <p:sp>
          <p:nvSpPr>
            <p:cNvPr id="57" name="TextBox 56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96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904512" y="4392683"/>
            <a:ext cx="632856" cy="461665"/>
            <a:chOff x="593638" y="2994597"/>
            <a:chExt cx="632856" cy="461665"/>
          </a:xfrm>
        </p:grpSpPr>
        <p:sp>
          <p:nvSpPr>
            <p:cNvPr id="60" name="TextBox 59"/>
            <p:cNvSpPr txBox="1"/>
            <p:nvPr/>
          </p:nvSpPr>
          <p:spPr>
            <a:xfrm>
              <a:off x="706050" y="3036273"/>
              <a:ext cx="357232" cy="34685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93638" y="2994597"/>
              <a:ext cx="6328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98</a:t>
              </a:r>
              <a:endParaRPr lang="en-US" sz="2400" b="1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4543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5956" y="133349"/>
            <a:ext cx="6464856" cy="442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66700"/>
            <a:ext cx="2438400" cy="2514600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3200" smtClean="0">
                <a:latin typeface="Arial" pitchFamily="34" charset="0"/>
                <a:cs typeface="Arial" pitchFamily="34" charset="0"/>
              </a:rPr>
              <a:t>      Quan sát bảng các số từ 1 đến 100 và đọc:</a:t>
            </a:r>
            <a:endParaRPr lang="en-US" sz="32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2944" y="-6350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2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1416050"/>
            <a:ext cx="2438400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a) Các số có hai chữ số giống nhau (ví dụ: 11, 22).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4844" y="3300851"/>
            <a:ext cx="2561112" cy="1644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b) Các số tròn chục bé hơn 100.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-12700" y="4273550"/>
            <a:ext cx="9918700" cy="12529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800" smtClean="0">
                <a:latin typeface="Arial" pitchFamily="34" charset="0"/>
                <a:cs typeface="Arial" pitchFamily="34" charset="0"/>
              </a:rPr>
              <a:t>c) Số lớn nhất có hai chữ số.</a:t>
            </a:r>
            <a:endParaRPr lang="en-US" sz="280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 rot="2009072">
            <a:off x="1962383" y="2322354"/>
            <a:ext cx="7152151" cy="433577"/>
          </a:xfrm>
          <a:custGeom>
            <a:avLst/>
            <a:gdLst>
              <a:gd name="connsiteX0" fmla="*/ 0 w 7151245"/>
              <a:gd name="connsiteY0" fmla="*/ 199741 h 399482"/>
              <a:gd name="connsiteX1" fmla="*/ 3575623 w 7151245"/>
              <a:gd name="connsiteY1" fmla="*/ 0 h 399482"/>
              <a:gd name="connsiteX2" fmla="*/ 7151246 w 7151245"/>
              <a:gd name="connsiteY2" fmla="*/ 199741 h 399482"/>
              <a:gd name="connsiteX3" fmla="*/ 3575623 w 7151245"/>
              <a:gd name="connsiteY3" fmla="*/ 399482 h 399482"/>
              <a:gd name="connsiteX4" fmla="*/ 0 w 7151245"/>
              <a:gd name="connsiteY4" fmla="*/ 199741 h 399482"/>
              <a:gd name="connsiteX0" fmla="*/ 732 w 7151978"/>
              <a:gd name="connsiteY0" fmla="*/ 229297 h 458594"/>
              <a:gd name="connsiteX1" fmla="*/ 3576355 w 7151978"/>
              <a:gd name="connsiteY1" fmla="*/ 29556 h 458594"/>
              <a:gd name="connsiteX2" fmla="*/ 7151978 w 7151978"/>
              <a:gd name="connsiteY2" fmla="*/ 229297 h 458594"/>
              <a:gd name="connsiteX3" fmla="*/ 3576355 w 7151978"/>
              <a:gd name="connsiteY3" fmla="*/ 429038 h 458594"/>
              <a:gd name="connsiteX4" fmla="*/ 732 w 7151978"/>
              <a:gd name="connsiteY4" fmla="*/ 229297 h 458594"/>
              <a:gd name="connsiteX0" fmla="*/ 732 w 7151978"/>
              <a:gd name="connsiteY0" fmla="*/ 229297 h 458594"/>
              <a:gd name="connsiteX1" fmla="*/ 3576355 w 7151978"/>
              <a:gd name="connsiteY1" fmla="*/ 29556 h 458594"/>
              <a:gd name="connsiteX2" fmla="*/ 7151978 w 7151978"/>
              <a:gd name="connsiteY2" fmla="*/ 229297 h 458594"/>
              <a:gd name="connsiteX3" fmla="*/ 3576355 w 7151978"/>
              <a:gd name="connsiteY3" fmla="*/ 429038 h 458594"/>
              <a:gd name="connsiteX4" fmla="*/ 732 w 7151978"/>
              <a:gd name="connsiteY4" fmla="*/ 229297 h 458594"/>
              <a:gd name="connsiteX0" fmla="*/ 732 w 7152011"/>
              <a:gd name="connsiteY0" fmla="*/ 229297 h 458594"/>
              <a:gd name="connsiteX1" fmla="*/ 3576355 w 7152011"/>
              <a:gd name="connsiteY1" fmla="*/ 29556 h 458594"/>
              <a:gd name="connsiteX2" fmla="*/ 7151978 w 7152011"/>
              <a:gd name="connsiteY2" fmla="*/ 229297 h 458594"/>
              <a:gd name="connsiteX3" fmla="*/ 3576355 w 7152011"/>
              <a:gd name="connsiteY3" fmla="*/ 429038 h 458594"/>
              <a:gd name="connsiteX4" fmla="*/ 732 w 7152011"/>
              <a:gd name="connsiteY4" fmla="*/ 229297 h 458594"/>
              <a:gd name="connsiteX0" fmla="*/ 732 w 7152011"/>
              <a:gd name="connsiteY0" fmla="*/ 229297 h 458594"/>
              <a:gd name="connsiteX1" fmla="*/ 3576355 w 7152011"/>
              <a:gd name="connsiteY1" fmla="*/ 29556 h 458594"/>
              <a:gd name="connsiteX2" fmla="*/ 7151978 w 7152011"/>
              <a:gd name="connsiteY2" fmla="*/ 229297 h 458594"/>
              <a:gd name="connsiteX3" fmla="*/ 3576355 w 7152011"/>
              <a:gd name="connsiteY3" fmla="*/ 429038 h 458594"/>
              <a:gd name="connsiteX4" fmla="*/ 732 w 7152011"/>
              <a:gd name="connsiteY4" fmla="*/ 229297 h 458594"/>
              <a:gd name="connsiteX0" fmla="*/ 732 w 7152151"/>
              <a:gd name="connsiteY0" fmla="*/ 240439 h 469736"/>
              <a:gd name="connsiteX1" fmla="*/ 3576355 w 7152151"/>
              <a:gd name="connsiteY1" fmla="*/ 40698 h 469736"/>
              <a:gd name="connsiteX2" fmla="*/ 7151978 w 7152151"/>
              <a:gd name="connsiteY2" fmla="*/ 240439 h 469736"/>
              <a:gd name="connsiteX3" fmla="*/ 3576355 w 7152151"/>
              <a:gd name="connsiteY3" fmla="*/ 440180 h 469736"/>
              <a:gd name="connsiteX4" fmla="*/ 732 w 7152151"/>
              <a:gd name="connsiteY4" fmla="*/ 240439 h 469736"/>
              <a:gd name="connsiteX0" fmla="*/ 732 w 7152151"/>
              <a:gd name="connsiteY0" fmla="*/ 240439 h 474274"/>
              <a:gd name="connsiteX1" fmla="*/ 3576355 w 7152151"/>
              <a:gd name="connsiteY1" fmla="*/ 40698 h 474274"/>
              <a:gd name="connsiteX2" fmla="*/ 7151978 w 7152151"/>
              <a:gd name="connsiteY2" fmla="*/ 240439 h 474274"/>
              <a:gd name="connsiteX3" fmla="*/ 3576355 w 7152151"/>
              <a:gd name="connsiteY3" fmla="*/ 440180 h 474274"/>
              <a:gd name="connsiteX4" fmla="*/ 732 w 7152151"/>
              <a:gd name="connsiteY4" fmla="*/ 240439 h 474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52151" h="474274">
                <a:moveTo>
                  <a:pt x="732" y="240439"/>
                </a:moveTo>
                <a:cubicBezTo>
                  <a:pt x="41193" y="-102206"/>
                  <a:pt x="1601593" y="40698"/>
                  <a:pt x="3576355" y="40698"/>
                </a:cubicBezTo>
                <a:cubicBezTo>
                  <a:pt x="5551117" y="40698"/>
                  <a:pt x="7171419" y="-133982"/>
                  <a:pt x="7151978" y="240439"/>
                </a:cubicBezTo>
                <a:cubicBezTo>
                  <a:pt x="7108829" y="596285"/>
                  <a:pt x="5551117" y="440180"/>
                  <a:pt x="3576355" y="440180"/>
                </a:cubicBezTo>
                <a:cubicBezTo>
                  <a:pt x="1601593" y="440180"/>
                  <a:pt x="-39729" y="583084"/>
                  <a:pt x="732" y="240439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2"/>
          <p:cNvSpPr/>
          <p:nvPr/>
        </p:nvSpPr>
        <p:spPr>
          <a:xfrm rot="5400000">
            <a:off x="6735060" y="1786636"/>
            <a:ext cx="3956051" cy="509777"/>
          </a:xfrm>
          <a:custGeom>
            <a:avLst/>
            <a:gdLst>
              <a:gd name="connsiteX0" fmla="*/ 0 w 7151245"/>
              <a:gd name="connsiteY0" fmla="*/ 199741 h 399482"/>
              <a:gd name="connsiteX1" fmla="*/ 3575623 w 7151245"/>
              <a:gd name="connsiteY1" fmla="*/ 0 h 399482"/>
              <a:gd name="connsiteX2" fmla="*/ 7151246 w 7151245"/>
              <a:gd name="connsiteY2" fmla="*/ 199741 h 399482"/>
              <a:gd name="connsiteX3" fmla="*/ 3575623 w 7151245"/>
              <a:gd name="connsiteY3" fmla="*/ 399482 h 399482"/>
              <a:gd name="connsiteX4" fmla="*/ 0 w 7151245"/>
              <a:gd name="connsiteY4" fmla="*/ 199741 h 399482"/>
              <a:gd name="connsiteX0" fmla="*/ 732 w 7151978"/>
              <a:gd name="connsiteY0" fmla="*/ 229297 h 458594"/>
              <a:gd name="connsiteX1" fmla="*/ 3576355 w 7151978"/>
              <a:gd name="connsiteY1" fmla="*/ 29556 h 458594"/>
              <a:gd name="connsiteX2" fmla="*/ 7151978 w 7151978"/>
              <a:gd name="connsiteY2" fmla="*/ 229297 h 458594"/>
              <a:gd name="connsiteX3" fmla="*/ 3576355 w 7151978"/>
              <a:gd name="connsiteY3" fmla="*/ 429038 h 458594"/>
              <a:gd name="connsiteX4" fmla="*/ 732 w 7151978"/>
              <a:gd name="connsiteY4" fmla="*/ 229297 h 458594"/>
              <a:gd name="connsiteX0" fmla="*/ 732 w 7151978"/>
              <a:gd name="connsiteY0" fmla="*/ 229297 h 458594"/>
              <a:gd name="connsiteX1" fmla="*/ 3576355 w 7151978"/>
              <a:gd name="connsiteY1" fmla="*/ 29556 h 458594"/>
              <a:gd name="connsiteX2" fmla="*/ 7151978 w 7151978"/>
              <a:gd name="connsiteY2" fmla="*/ 229297 h 458594"/>
              <a:gd name="connsiteX3" fmla="*/ 3576355 w 7151978"/>
              <a:gd name="connsiteY3" fmla="*/ 429038 h 458594"/>
              <a:gd name="connsiteX4" fmla="*/ 732 w 7151978"/>
              <a:gd name="connsiteY4" fmla="*/ 229297 h 458594"/>
              <a:gd name="connsiteX0" fmla="*/ 732 w 7152011"/>
              <a:gd name="connsiteY0" fmla="*/ 229297 h 458594"/>
              <a:gd name="connsiteX1" fmla="*/ 3576355 w 7152011"/>
              <a:gd name="connsiteY1" fmla="*/ 29556 h 458594"/>
              <a:gd name="connsiteX2" fmla="*/ 7151978 w 7152011"/>
              <a:gd name="connsiteY2" fmla="*/ 229297 h 458594"/>
              <a:gd name="connsiteX3" fmla="*/ 3576355 w 7152011"/>
              <a:gd name="connsiteY3" fmla="*/ 429038 h 458594"/>
              <a:gd name="connsiteX4" fmla="*/ 732 w 7152011"/>
              <a:gd name="connsiteY4" fmla="*/ 229297 h 458594"/>
              <a:gd name="connsiteX0" fmla="*/ 732 w 7152011"/>
              <a:gd name="connsiteY0" fmla="*/ 229297 h 458594"/>
              <a:gd name="connsiteX1" fmla="*/ 3576355 w 7152011"/>
              <a:gd name="connsiteY1" fmla="*/ 29556 h 458594"/>
              <a:gd name="connsiteX2" fmla="*/ 7151978 w 7152011"/>
              <a:gd name="connsiteY2" fmla="*/ 229297 h 458594"/>
              <a:gd name="connsiteX3" fmla="*/ 3576355 w 7152011"/>
              <a:gd name="connsiteY3" fmla="*/ 429038 h 458594"/>
              <a:gd name="connsiteX4" fmla="*/ 732 w 7152011"/>
              <a:gd name="connsiteY4" fmla="*/ 229297 h 458594"/>
              <a:gd name="connsiteX0" fmla="*/ 732 w 7152151"/>
              <a:gd name="connsiteY0" fmla="*/ 240439 h 469736"/>
              <a:gd name="connsiteX1" fmla="*/ 3576355 w 7152151"/>
              <a:gd name="connsiteY1" fmla="*/ 40698 h 469736"/>
              <a:gd name="connsiteX2" fmla="*/ 7151978 w 7152151"/>
              <a:gd name="connsiteY2" fmla="*/ 240439 h 469736"/>
              <a:gd name="connsiteX3" fmla="*/ 3576355 w 7152151"/>
              <a:gd name="connsiteY3" fmla="*/ 440180 h 469736"/>
              <a:gd name="connsiteX4" fmla="*/ 732 w 7152151"/>
              <a:gd name="connsiteY4" fmla="*/ 240439 h 469736"/>
              <a:gd name="connsiteX0" fmla="*/ 732 w 7152151"/>
              <a:gd name="connsiteY0" fmla="*/ 240439 h 474274"/>
              <a:gd name="connsiteX1" fmla="*/ 3576355 w 7152151"/>
              <a:gd name="connsiteY1" fmla="*/ 40698 h 474274"/>
              <a:gd name="connsiteX2" fmla="*/ 7151978 w 7152151"/>
              <a:gd name="connsiteY2" fmla="*/ 240439 h 474274"/>
              <a:gd name="connsiteX3" fmla="*/ 3576355 w 7152151"/>
              <a:gd name="connsiteY3" fmla="*/ 440180 h 474274"/>
              <a:gd name="connsiteX4" fmla="*/ 732 w 7152151"/>
              <a:gd name="connsiteY4" fmla="*/ 240439 h 474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52151" h="474274">
                <a:moveTo>
                  <a:pt x="732" y="240439"/>
                </a:moveTo>
                <a:cubicBezTo>
                  <a:pt x="41193" y="-102206"/>
                  <a:pt x="1601593" y="40698"/>
                  <a:pt x="3576355" y="40698"/>
                </a:cubicBezTo>
                <a:cubicBezTo>
                  <a:pt x="5551117" y="40698"/>
                  <a:pt x="7171419" y="-133982"/>
                  <a:pt x="7151978" y="240439"/>
                </a:cubicBezTo>
                <a:cubicBezTo>
                  <a:pt x="7108829" y="596285"/>
                  <a:pt x="5551117" y="440180"/>
                  <a:pt x="3576355" y="440180"/>
                </a:cubicBezTo>
                <a:cubicBezTo>
                  <a:pt x="1601593" y="440180"/>
                  <a:pt x="-39729" y="583084"/>
                  <a:pt x="732" y="240439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7750884" y="3955916"/>
            <a:ext cx="609600" cy="52096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552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3" grpId="0" animBg="1"/>
      <p:bldP spid="3" grpId="1" animBg="1"/>
      <p:bldP spid="9" grpId="0" animBg="1"/>
      <p:bldP spid="9" grpId="1" animBg="1"/>
      <p:bldP spid="8" grpId="0" animBg="1"/>
      <p:bldP spid="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647700" y="-6350"/>
            <a:ext cx="14859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Số?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47637" y="96837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3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sp>
        <p:nvSpPr>
          <p:cNvPr id="45" name="Freeform 44"/>
          <p:cNvSpPr/>
          <p:nvPr/>
        </p:nvSpPr>
        <p:spPr>
          <a:xfrm>
            <a:off x="788662" y="882379"/>
            <a:ext cx="7453637" cy="878274"/>
          </a:xfrm>
          <a:custGeom>
            <a:avLst/>
            <a:gdLst>
              <a:gd name="connsiteX0" fmla="*/ 0 w 7194014"/>
              <a:gd name="connsiteY0" fmla="*/ 1305621 h 1526220"/>
              <a:gd name="connsiteX1" fmla="*/ 1388125 w 7194014"/>
              <a:gd name="connsiteY1" fmla="*/ 137833 h 1526220"/>
              <a:gd name="connsiteX2" fmla="*/ 3382178 w 7194014"/>
              <a:gd name="connsiteY2" fmla="*/ 1525958 h 1526220"/>
              <a:gd name="connsiteX3" fmla="*/ 5310130 w 7194014"/>
              <a:gd name="connsiteY3" fmla="*/ 5630 h 1526220"/>
              <a:gd name="connsiteX4" fmla="*/ 7194014 w 7194014"/>
              <a:gd name="connsiteY4" fmla="*/ 975115 h 1526220"/>
              <a:gd name="connsiteX5" fmla="*/ 7194014 w 7194014"/>
              <a:gd name="connsiteY5" fmla="*/ 975115 h 1526220"/>
              <a:gd name="connsiteX0" fmla="*/ 0 w 7194014"/>
              <a:gd name="connsiteY0" fmla="*/ 1303696 h 1414145"/>
              <a:gd name="connsiteX1" fmla="*/ 1388125 w 7194014"/>
              <a:gd name="connsiteY1" fmla="*/ 135908 h 1414145"/>
              <a:gd name="connsiteX2" fmla="*/ 3437263 w 7194014"/>
              <a:gd name="connsiteY2" fmla="*/ 1413865 h 1414145"/>
              <a:gd name="connsiteX3" fmla="*/ 5310130 w 7194014"/>
              <a:gd name="connsiteY3" fmla="*/ 3705 h 1414145"/>
              <a:gd name="connsiteX4" fmla="*/ 7194014 w 7194014"/>
              <a:gd name="connsiteY4" fmla="*/ 973190 h 1414145"/>
              <a:gd name="connsiteX5" fmla="*/ 7194014 w 7194014"/>
              <a:gd name="connsiteY5" fmla="*/ 973190 h 1414145"/>
              <a:gd name="connsiteX0" fmla="*/ 0 w 7414352"/>
              <a:gd name="connsiteY0" fmla="*/ 1270645 h 1414147"/>
              <a:gd name="connsiteX1" fmla="*/ 1608463 w 7414352"/>
              <a:gd name="connsiteY1" fmla="*/ 135908 h 1414147"/>
              <a:gd name="connsiteX2" fmla="*/ 3657601 w 7414352"/>
              <a:gd name="connsiteY2" fmla="*/ 1413865 h 1414147"/>
              <a:gd name="connsiteX3" fmla="*/ 5530468 w 7414352"/>
              <a:gd name="connsiteY3" fmla="*/ 3705 h 1414147"/>
              <a:gd name="connsiteX4" fmla="*/ 7414352 w 7414352"/>
              <a:gd name="connsiteY4" fmla="*/ 973190 h 1414147"/>
              <a:gd name="connsiteX5" fmla="*/ 7414352 w 7414352"/>
              <a:gd name="connsiteY5" fmla="*/ 973190 h 1414147"/>
              <a:gd name="connsiteX0" fmla="*/ 0 w 7414352"/>
              <a:gd name="connsiteY0" fmla="*/ 1282251 h 1425801"/>
              <a:gd name="connsiteX1" fmla="*/ 1608463 w 7414352"/>
              <a:gd name="connsiteY1" fmla="*/ 147514 h 1425801"/>
              <a:gd name="connsiteX2" fmla="*/ 3657601 w 7414352"/>
              <a:gd name="connsiteY2" fmla="*/ 1425471 h 1425801"/>
              <a:gd name="connsiteX3" fmla="*/ 5640637 w 7414352"/>
              <a:gd name="connsiteY3" fmla="*/ 4295 h 1425801"/>
              <a:gd name="connsiteX4" fmla="*/ 7414352 w 7414352"/>
              <a:gd name="connsiteY4" fmla="*/ 984796 h 1425801"/>
              <a:gd name="connsiteX5" fmla="*/ 7414352 w 7414352"/>
              <a:gd name="connsiteY5" fmla="*/ 984796 h 1425801"/>
              <a:gd name="connsiteX0" fmla="*/ 0 w 7414352"/>
              <a:gd name="connsiteY0" fmla="*/ 1135479 h 1278733"/>
              <a:gd name="connsiteX1" fmla="*/ 1608463 w 7414352"/>
              <a:gd name="connsiteY1" fmla="*/ 742 h 1278733"/>
              <a:gd name="connsiteX2" fmla="*/ 3657601 w 7414352"/>
              <a:gd name="connsiteY2" fmla="*/ 1278699 h 1278733"/>
              <a:gd name="connsiteX3" fmla="*/ 5706738 w 7414352"/>
              <a:gd name="connsiteY3" fmla="*/ 44810 h 1278733"/>
              <a:gd name="connsiteX4" fmla="*/ 7414352 w 7414352"/>
              <a:gd name="connsiteY4" fmla="*/ 838024 h 1278733"/>
              <a:gd name="connsiteX5" fmla="*/ 7414352 w 7414352"/>
              <a:gd name="connsiteY5" fmla="*/ 838024 h 1278733"/>
              <a:gd name="connsiteX0" fmla="*/ 0 w 7414352"/>
              <a:gd name="connsiteY0" fmla="*/ 1135479 h 1278731"/>
              <a:gd name="connsiteX1" fmla="*/ 1608463 w 7414352"/>
              <a:gd name="connsiteY1" fmla="*/ 742 h 1278731"/>
              <a:gd name="connsiteX2" fmla="*/ 3657601 w 7414352"/>
              <a:gd name="connsiteY2" fmla="*/ 1278699 h 1278731"/>
              <a:gd name="connsiteX3" fmla="*/ 5706738 w 7414352"/>
              <a:gd name="connsiteY3" fmla="*/ 44810 h 1278731"/>
              <a:gd name="connsiteX4" fmla="*/ 7414352 w 7414352"/>
              <a:gd name="connsiteY4" fmla="*/ 838024 h 1278731"/>
              <a:gd name="connsiteX5" fmla="*/ 7414352 w 7414352"/>
              <a:gd name="connsiteY5" fmla="*/ 838024 h 1278731"/>
              <a:gd name="connsiteX0" fmla="*/ 0 w 7414352"/>
              <a:gd name="connsiteY0" fmla="*/ 1134742 h 1277994"/>
              <a:gd name="connsiteX1" fmla="*/ 1608463 w 7414352"/>
              <a:gd name="connsiteY1" fmla="*/ 5 h 1277994"/>
              <a:gd name="connsiteX2" fmla="*/ 3657601 w 7414352"/>
              <a:gd name="connsiteY2" fmla="*/ 1277962 h 1277994"/>
              <a:gd name="connsiteX3" fmla="*/ 5706738 w 7414352"/>
              <a:gd name="connsiteY3" fmla="*/ 44073 h 1277994"/>
              <a:gd name="connsiteX4" fmla="*/ 7414352 w 7414352"/>
              <a:gd name="connsiteY4" fmla="*/ 837287 h 1277994"/>
              <a:gd name="connsiteX5" fmla="*/ 7414352 w 7414352"/>
              <a:gd name="connsiteY5" fmla="*/ 837287 h 1277994"/>
              <a:gd name="connsiteX0" fmla="*/ 0 w 7414352"/>
              <a:gd name="connsiteY0" fmla="*/ 1134792 h 1278012"/>
              <a:gd name="connsiteX1" fmla="*/ 1608463 w 7414352"/>
              <a:gd name="connsiteY1" fmla="*/ 55 h 1278012"/>
              <a:gd name="connsiteX2" fmla="*/ 3657601 w 7414352"/>
              <a:gd name="connsiteY2" fmla="*/ 1278012 h 1278012"/>
              <a:gd name="connsiteX3" fmla="*/ 5706738 w 7414352"/>
              <a:gd name="connsiteY3" fmla="*/ 56 h 1278012"/>
              <a:gd name="connsiteX4" fmla="*/ 7414352 w 7414352"/>
              <a:gd name="connsiteY4" fmla="*/ 837337 h 1278012"/>
              <a:gd name="connsiteX5" fmla="*/ 7414352 w 7414352"/>
              <a:gd name="connsiteY5" fmla="*/ 837337 h 1278012"/>
              <a:gd name="connsiteX0" fmla="*/ 0 w 7414352"/>
              <a:gd name="connsiteY0" fmla="*/ 1139654 h 1282874"/>
              <a:gd name="connsiteX1" fmla="*/ 1608463 w 7414352"/>
              <a:gd name="connsiteY1" fmla="*/ 4917 h 1282874"/>
              <a:gd name="connsiteX2" fmla="*/ 3734719 w 7414352"/>
              <a:gd name="connsiteY2" fmla="*/ 1282874 h 1282874"/>
              <a:gd name="connsiteX3" fmla="*/ 5706738 w 7414352"/>
              <a:gd name="connsiteY3" fmla="*/ 4918 h 1282874"/>
              <a:gd name="connsiteX4" fmla="*/ 7414352 w 7414352"/>
              <a:gd name="connsiteY4" fmla="*/ 842199 h 1282874"/>
              <a:gd name="connsiteX5" fmla="*/ 7414352 w 7414352"/>
              <a:gd name="connsiteY5" fmla="*/ 842199 h 1282874"/>
              <a:gd name="connsiteX0" fmla="*/ 0 w 7414352"/>
              <a:gd name="connsiteY0" fmla="*/ 1135380 h 1135380"/>
              <a:gd name="connsiteX1" fmla="*/ 1608463 w 7414352"/>
              <a:gd name="connsiteY1" fmla="*/ 643 h 1135380"/>
              <a:gd name="connsiteX2" fmla="*/ 3734719 w 7414352"/>
              <a:gd name="connsiteY2" fmla="*/ 959111 h 1135380"/>
              <a:gd name="connsiteX3" fmla="*/ 5706738 w 7414352"/>
              <a:gd name="connsiteY3" fmla="*/ 644 h 1135380"/>
              <a:gd name="connsiteX4" fmla="*/ 7414352 w 7414352"/>
              <a:gd name="connsiteY4" fmla="*/ 837925 h 1135380"/>
              <a:gd name="connsiteX5" fmla="*/ 7414352 w 7414352"/>
              <a:gd name="connsiteY5" fmla="*/ 837925 h 1135380"/>
              <a:gd name="connsiteX0" fmla="*/ 0 w 7425368"/>
              <a:gd name="connsiteY0" fmla="*/ 914817 h 958885"/>
              <a:gd name="connsiteX1" fmla="*/ 1619479 w 7425368"/>
              <a:gd name="connsiteY1" fmla="*/ 417 h 958885"/>
              <a:gd name="connsiteX2" fmla="*/ 3745735 w 7425368"/>
              <a:gd name="connsiteY2" fmla="*/ 958885 h 958885"/>
              <a:gd name="connsiteX3" fmla="*/ 5717754 w 7425368"/>
              <a:gd name="connsiteY3" fmla="*/ 418 h 958885"/>
              <a:gd name="connsiteX4" fmla="*/ 7425368 w 7425368"/>
              <a:gd name="connsiteY4" fmla="*/ 837699 h 958885"/>
              <a:gd name="connsiteX5" fmla="*/ 7425368 w 7425368"/>
              <a:gd name="connsiteY5" fmla="*/ 837699 h 958885"/>
              <a:gd name="connsiteX0" fmla="*/ 0 w 7425368"/>
              <a:gd name="connsiteY0" fmla="*/ 914524 h 958777"/>
              <a:gd name="connsiteX1" fmla="*/ 1619479 w 7425368"/>
              <a:gd name="connsiteY1" fmla="*/ 124 h 958777"/>
              <a:gd name="connsiteX2" fmla="*/ 3745735 w 7425368"/>
              <a:gd name="connsiteY2" fmla="*/ 958592 h 958777"/>
              <a:gd name="connsiteX3" fmla="*/ 5728770 w 7425368"/>
              <a:gd name="connsiteY3" fmla="*/ 88260 h 958777"/>
              <a:gd name="connsiteX4" fmla="*/ 7425368 w 7425368"/>
              <a:gd name="connsiteY4" fmla="*/ 837406 h 958777"/>
              <a:gd name="connsiteX5" fmla="*/ 7425368 w 7425368"/>
              <a:gd name="connsiteY5" fmla="*/ 837406 h 958777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5" fmla="*/ 7425368 w 7425368"/>
              <a:gd name="connsiteY5" fmla="*/ 749611 h 870845"/>
              <a:gd name="connsiteX0" fmla="*/ 0 w 7555658"/>
              <a:gd name="connsiteY0" fmla="*/ 826729 h 870845"/>
              <a:gd name="connsiteX1" fmla="*/ 1619479 w 7555658"/>
              <a:gd name="connsiteY1" fmla="*/ 44532 h 870845"/>
              <a:gd name="connsiteX2" fmla="*/ 3745735 w 7555658"/>
              <a:gd name="connsiteY2" fmla="*/ 870797 h 870845"/>
              <a:gd name="connsiteX3" fmla="*/ 5728770 w 7555658"/>
              <a:gd name="connsiteY3" fmla="*/ 465 h 870845"/>
              <a:gd name="connsiteX4" fmla="*/ 7425368 w 7555658"/>
              <a:gd name="connsiteY4" fmla="*/ 749611 h 870845"/>
              <a:gd name="connsiteX5" fmla="*/ 7555658 w 7555658"/>
              <a:gd name="connsiteY5" fmla="*/ 851211 h 870845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0" fmla="*/ 0 w 6951585"/>
              <a:gd name="connsiteY0" fmla="*/ 834158 h 878274"/>
              <a:gd name="connsiteX1" fmla="*/ 1619479 w 6951585"/>
              <a:gd name="connsiteY1" fmla="*/ 51961 h 878274"/>
              <a:gd name="connsiteX2" fmla="*/ 3745735 w 6951585"/>
              <a:gd name="connsiteY2" fmla="*/ 878226 h 878274"/>
              <a:gd name="connsiteX3" fmla="*/ 5728770 w 6951585"/>
              <a:gd name="connsiteY3" fmla="*/ 7894 h 878274"/>
              <a:gd name="connsiteX4" fmla="*/ 6951585 w 6951585"/>
              <a:gd name="connsiteY4" fmla="*/ 464940 h 878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51585" h="878274">
                <a:moveTo>
                  <a:pt x="0" y="834158"/>
                </a:moveTo>
                <a:cubicBezTo>
                  <a:pt x="412214" y="231902"/>
                  <a:pt x="995190" y="44616"/>
                  <a:pt x="1619479" y="51961"/>
                </a:cubicBezTo>
                <a:cubicBezTo>
                  <a:pt x="2243768" y="59306"/>
                  <a:pt x="3060853" y="885570"/>
                  <a:pt x="3745735" y="878226"/>
                </a:cubicBezTo>
                <a:cubicBezTo>
                  <a:pt x="4430617" y="870882"/>
                  <a:pt x="5194462" y="76775"/>
                  <a:pt x="5728770" y="7894"/>
                </a:cubicBezTo>
                <a:cubicBezTo>
                  <a:pt x="6263078" y="-60987"/>
                  <a:pt x="6668819" y="340082"/>
                  <a:pt x="6951585" y="46494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788663" y="982330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Oval 46"/>
          <p:cNvSpPr/>
          <p:nvPr/>
        </p:nvSpPr>
        <p:spPr>
          <a:xfrm>
            <a:off x="1492365" y="651361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2355965" y="559171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32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Oval 48"/>
          <p:cNvSpPr/>
          <p:nvPr/>
        </p:nvSpPr>
        <p:spPr>
          <a:xfrm>
            <a:off x="4863220" y="1294065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3969380" y="1274430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Oval 50"/>
          <p:cNvSpPr/>
          <p:nvPr/>
        </p:nvSpPr>
        <p:spPr>
          <a:xfrm>
            <a:off x="3181465" y="940171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6439130" y="587861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37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625220" y="929728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7296265" y="715630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1492365" y="639430"/>
            <a:ext cx="685800" cy="685800"/>
            <a:chOff x="3005309" y="3698495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56" name="Oval 55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31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181465" y="930761"/>
            <a:ext cx="685800" cy="685800"/>
            <a:chOff x="3005309" y="3698495"/>
            <a:chExt cx="685800" cy="685800"/>
          </a:xfrm>
        </p:grpSpPr>
        <p:sp>
          <p:nvSpPr>
            <p:cNvPr id="59" name="Oval 58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Oval 59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162301" y="929191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62" name="Oval 61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" name="Oval 62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33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4863220" y="1284791"/>
            <a:ext cx="685800" cy="685800"/>
            <a:chOff x="3005309" y="3698495"/>
            <a:chExt cx="685800" cy="685800"/>
          </a:xfrm>
        </p:grpSpPr>
        <p:sp>
          <p:nvSpPr>
            <p:cNvPr id="65" name="Oval 64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" name="Oval 65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7296265" y="725015"/>
            <a:ext cx="685800" cy="685800"/>
            <a:chOff x="3005309" y="3698495"/>
            <a:chExt cx="685800" cy="685800"/>
          </a:xfrm>
        </p:grpSpPr>
        <p:sp>
          <p:nvSpPr>
            <p:cNvPr id="68" name="Oval 67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" name="Oval 68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4863220" y="1294065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2" name="Oval 71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" name="Oval 72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35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5626849" y="929728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5" name="Oval 74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36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7284310" y="713246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78" name="Oval 77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9" name="Oval 78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3</a:t>
              </a:r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80" name="Freeform 79"/>
          <p:cNvSpPr/>
          <p:nvPr/>
        </p:nvSpPr>
        <p:spPr>
          <a:xfrm>
            <a:off x="788662" y="2283019"/>
            <a:ext cx="7542539" cy="876005"/>
          </a:xfrm>
          <a:custGeom>
            <a:avLst/>
            <a:gdLst>
              <a:gd name="connsiteX0" fmla="*/ 0 w 7194014"/>
              <a:gd name="connsiteY0" fmla="*/ 1305621 h 1526220"/>
              <a:gd name="connsiteX1" fmla="*/ 1388125 w 7194014"/>
              <a:gd name="connsiteY1" fmla="*/ 137833 h 1526220"/>
              <a:gd name="connsiteX2" fmla="*/ 3382178 w 7194014"/>
              <a:gd name="connsiteY2" fmla="*/ 1525958 h 1526220"/>
              <a:gd name="connsiteX3" fmla="*/ 5310130 w 7194014"/>
              <a:gd name="connsiteY3" fmla="*/ 5630 h 1526220"/>
              <a:gd name="connsiteX4" fmla="*/ 7194014 w 7194014"/>
              <a:gd name="connsiteY4" fmla="*/ 975115 h 1526220"/>
              <a:gd name="connsiteX5" fmla="*/ 7194014 w 7194014"/>
              <a:gd name="connsiteY5" fmla="*/ 975115 h 1526220"/>
              <a:gd name="connsiteX0" fmla="*/ 0 w 7194014"/>
              <a:gd name="connsiteY0" fmla="*/ 1303696 h 1414145"/>
              <a:gd name="connsiteX1" fmla="*/ 1388125 w 7194014"/>
              <a:gd name="connsiteY1" fmla="*/ 135908 h 1414145"/>
              <a:gd name="connsiteX2" fmla="*/ 3437263 w 7194014"/>
              <a:gd name="connsiteY2" fmla="*/ 1413865 h 1414145"/>
              <a:gd name="connsiteX3" fmla="*/ 5310130 w 7194014"/>
              <a:gd name="connsiteY3" fmla="*/ 3705 h 1414145"/>
              <a:gd name="connsiteX4" fmla="*/ 7194014 w 7194014"/>
              <a:gd name="connsiteY4" fmla="*/ 973190 h 1414145"/>
              <a:gd name="connsiteX5" fmla="*/ 7194014 w 7194014"/>
              <a:gd name="connsiteY5" fmla="*/ 973190 h 1414145"/>
              <a:gd name="connsiteX0" fmla="*/ 0 w 7414352"/>
              <a:gd name="connsiteY0" fmla="*/ 1270645 h 1414147"/>
              <a:gd name="connsiteX1" fmla="*/ 1608463 w 7414352"/>
              <a:gd name="connsiteY1" fmla="*/ 135908 h 1414147"/>
              <a:gd name="connsiteX2" fmla="*/ 3657601 w 7414352"/>
              <a:gd name="connsiteY2" fmla="*/ 1413865 h 1414147"/>
              <a:gd name="connsiteX3" fmla="*/ 5530468 w 7414352"/>
              <a:gd name="connsiteY3" fmla="*/ 3705 h 1414147"/>
              <a:gd name="connsiteX4" fmla="*/ 7414352 w 7414352"/>
              <a:gd name="connsiteY4" fmla="*/ 973190 h 1414147"/>
              <a:gd name="connsiteX5" fmla="*/ 7414352 w 7414352"/>
              <a:gd name="connsiteY5" fmla="*/ 973190 h 1414147"/>
              <a:gd name="connsiteX0" fmla="*/ 0 w 7414352"/>
              <a:gd name="connsiteY0" fmla="*/ 1282251 h 1425801"/>
              <a:gd name="connsiteX1" fmla="*/ 1608463 w 7414352"/>
              <a:gd name="connsiteY1" fmla="*/ 147514 h 1425801"/>
              <a:gd name="connsiteX2" fmla="*/ 3657601 w 7414352"/>
              <a:gd name="connsiteY2" fmla="*/ 1425471 h 1425801"/>
              <a:gd name="connsiteX3" fmla="*/ 5640637 w 7414352"/>
              <a:gd name="connsiteY3" fmla="*/ 4295 h 1425801"/>
              <a:gd name="connsiteX4" fmla="*/ 7414352 w 7414352"/>
              <a:gd name="connsiteY4" fmla="*/ 984796 h 1425801"/>
              <a:gd name="connsiteX5" fmla="*/ 7414352 w 7414352"/>
              <a:gd name="connsiteY5" fmla="*/ 984796 h 1425801"/>
              <a:gd name="connsiteX0" fmla="*/ 0 w 7414352"/>
              <a:gd name="connsiteY0" fmla="*/ 1135479 h 1278733"/>
              <a:gd name="connsiteX1" fmla="*/ 1608463 w 7414352"/>
              <a:gd name="connsiteY1" fmla="*/ 742 h 1278733"/>
              <a:gd name="connsiteX2" fmla="*/ 3657601 w 7414352"/>
              <a:gd name="connsiteY2" fmla="*/ 1278699 h 1278733"/>
              <a:gd name="connsiteX3" fmla="*/ 5706738 w 7414352"/>
              <a:gd name="connsiteY3" fmla="*/ 44810 h 1278733"/>
              <a:gd name="connsiteX4" fmla="*/ 7414352 w 7414352"/>
              <a:gd name="connsiteY4" fmla="*/ 838024 h 1278733"/>
              <a:gd name="connsiteX5" fmla="*/ 7414352 w 7414352"/>
              <a:gd name="connsiteY5" fmla="*/ 838024 h 1278733"/>
              <a:gd name="connsiteX0" fmla="*/ 0 w 7414352"/>
              <a:gd name="connsiteY0" fmla="*/ 1135479 h 1278731"/>
              <a:gd name="connsiteX1" fmla="*/ 1608463 w 7414352"/>
              <a:gd name="connsiteY1" fmla="*/ 742 h 1278731"/>
              <a:gd name="connsiteX2" fmla="*/ 3657601 w 7414352"/>
              <a:gd name="connsiteY2" fmla="*/ 1278699 h 1278731"/>
              <a:gd name="connsiteX3" fmla="*/ 5706738 w 7414352"/>
              <a:gd name="connsiteY3" fmla="*/ 44810 h 1278731"/>
              <a:gd name="connsiteX4" fmla="*/ 7414352 w 7414352"/>
              <a:gd name="connsiteY4" fmla="*/ 838024 h 1278731"/>
              <a:gd name="connsiteX5" fmla="*/ 7414352 w 7414352"/>
              <a:gd name="connsiteY5" fmla="*/ 838024 h 1278731"/>
              <a:gd name="connsiteX0" fmla="*/ 0 w 7414352"/>
              <a:gd name="connsiteY0" fmla="*/ 1134742 h 1277994"/>
              <a:gd name="connsiteX1" fmla="*/ 1608463 w 7414352"/>
              <a:gd name="connsiteY1" fmla="*/ 5 h 1277994"/>
              <a:gd name="connsiteX2" fmla="*/ 3657601 w 7414352"/>
              <a:gd name="connsiteY2" fmla="*/ 1277962 h 1277994"/>
              <a:gd name="connsiteX3" fmla="*/ 5706738 w 7414352"/>
              <a:gd name="connsiteY3" fmla="*/ 44073 h 1277994"/>
              <a:gd name="connsiteX4" fmla="*/ 7414352 w 7414352"/>
              <a:gd name="connsiteY4" fmla="*/ 837287 h 1277994"/>
              <a:gd name="connsiteX5" fmla="*/ 7414352 w 7414352"/>
              <a:gd name="connsiteY5" fmla="*/ 837287 h 1277994"/>
              <a:gd name="connsiteX0" fmla="*/ 0 w 7414352"/>
              <a:gd name="connsiteY0" fmla="*/ 1134792 h 1278012"/>
              <a:gd name="connsiteX1" fmla="*/ 1608463 w 7414352"/>
              <a:gd name="connsiteY1" fmla="*/ 55 h 1278012"/>
              <a:gd name="connsiteX2" fmla="*/ 3657601 w 7414352"/>
              <a:gd name="connsiteY2" fmla="*/ 1278012 h 1278012"/>
              <a:gd name="connsiteX3" fmla="*/ 5706738 w 7414352"/>
              <a:gd name="connsiteY3" fmla="*/ 56 h 1278012"/>
              <a:gd name="connsiteX4" fmla="*/ 7414352 w 7414352"/>
              <a:gd name="connsiteY4" fmla="*/ 837337 h 1278012"/>
              <a:gd name="connsiteX5" fmla="*/ 7414352 w 7414352"/>
              <a:gd name="connsiteY5" fmla="*/ 837337 h 1278012"/>
              <a:gd name="connsiteX0" fmla="*/ 0 w 7414352"/>
              <a:gd name="connsiteY0" fmla="*/ 1139654 h 1282874"/>
              <a:gd name="connsiteX1" fmla="*/ 1608463 w 7414352"/>
              <a:gd name="connsiteY1" fmla="*/ 4917 h 1282874"/>
              <a:gd name="connsiteX2" fmla="*/ 3734719 w 7414352"/>
              <a:gd name="connsiteY2" fmla="*/ 1282874 h 1282874"/>
              <a:gd name="connsiteX3" fmla="*/ 5706738 w 7414352"/>
              <a:gd name="connsiteY3" fmla="*/ 4918 h 1282874"/>
              <a:gd name="connsiteX4" fmla="*/ 7414352 w 7414352"/>
              <a:gd name="connsiteY4" fmla="*/ 842199 h 1282874"/>
              <a:gd name="connsiteX5" fmla="*/ 7414352 w 7414352"/>
              <a:gd name="connsiteY5" fmla="*/ 842199 h 1282874"/>
              <a:gd name="connsiteX0" fmla="*/ 0 w 7414352"/>
              <a:gd name="connsiteY0" fmla="*/ 1135380 h 1135380"/>
              <a:gd name="connsiteX1" fmla="*/ 1608463 w 7414352"/>
              <a:gd name="connsiteY1" fmla="*/ 643 h 1135380"/>
              <a:gd name="connsiteX2" fmla="*/ 3734719 w 7414352"/>
              <a:gd name="connsiteY2" fmla="*/ 959111 h 1135380"/>
              <a:gd name="connsiteX3" fmla="*/ 5706738 w 7414352"/>
              <a:gd name="connsiteY3" fmla="*/ 644 h 1135380"/>
              <a:gd name="connsiteX4" fmla="*/ 7414352 w 7414352"/>
              <a:gd name="connsiteY4" fmla="*/ 837925 h 1135380"/>
              <a:gd name="connsiteX5" fmla="*/ 7414352 w 7414352"/>
              <a:gd name="connsiteY5" fmla="*/ 837925 h 1135380"/>
              <a:gd name="connsiteX0" fmla="*/ 0 w 7425368"/>
              <a:gd name="connsiteY0" fmla="*/ 914817 h 958885"/>
              <a:gd name="connsiteX1" fmla="*/ 1619479 w 7425368"/>
              <a:gd name="connsiteY1" fmla="*/ 417 h 958885"/>
              <a:gd name="connsiteX2" fmla="*/ 3745735 w 7425368"/>
              <a:gd name="connsiteY2" fmla="*/ 958885 h 958885"/>
              <a:gd name="connsiteX3" fmla="*/ 5717754 w 7425368"/>
              <a:gd name="connsiteY3" fmla="*/ 418 h 958885"/>
              <a:gd name="connsiteX4" fmla="*/ 7425368 w 7425368"/>
              <a:gd name="connsiteY4" fmla="*/ 837699 h 958885"/>
              <a:gd name="connsiteX5" fmla="*/ 7425368 w 7425368"/>
              <a:gd name="connsiteY5" fmla="*/ 837699 h 958885"/>
              <a:gd name="connsiteX0" fmla="*/ 0 w 7425368"/>
              <a:gd name="connsiteY0" fmla="*/ 914524 h 958777"/>
              <a:gd name="connsiteX1" fmla="*/ 1619479 w 7425368"/>
              <a:gd name="connsiteY1" fmla="*/ 124 h 958777"/>
              <a:gd name="connsiteX2" fmla="*/ 3745735 w 7425368"/>
              <a:gd name="connsiteY2" fmla="*/ 958592 h 958777"/>
              <a:gd name="connsiteX3" fmla="*/ 5728770 w 7425368"/>
              <a:gd name="connsiteY3" fmla="*/ 88260 h 958777"/>
              <a:gd name="connsiteX4" fmla="*/ 7425368 w 7425368"/>
              <a:gd name="connsiteY4" fmla="*/ 837406 h 958777"/>
              <a:gd name="connsiteX5" fmla="*/ 7425368 w 7425368"/>
              <a:gd name="connsiteY5" fmla="*/ 837406 h 958777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5" fmla="*/ 7425368 w 7425368"/>
              <a:gd name="connsiteY5" fmla="*/ 749611 h 870845"/>
              <a:gd name="connsiteX0" fmla="*/ 0 w 7437213"/>
              <a:gd name="connsiteY0" fmla="*/ 826729 h 870845"/>
              <a:gd name="connsiteX1" fmla="*/ 1619479 w 7437213"/>
              <a:gd name="connsiteY1" fmla="*/ 44532 h 870845"/>
              <a:gd name="connsiteX2" fmla="*/ 3745735 w 7437213"/>
              <a:gd name="connsiteY2" fmla="*/ 870797 h 870845"/>
              <a:gd name="connsiteX3" fmla="*/ 5728770 w 7437213"/>
              <a:gd name="connsiteY3" fmla="*/ 465 h 870845"/>
              <a:gd name="connsiteX4" fmla="*/ 7425368 w 7437213"/>
              <a:gd name="connsiteY4" fmla="*/ 749611 h 870845"/>
              <a:gd name="connsiteX5" fmla="*/ 7437213 w 7437213"/>
              <a:gd name="connsiteY5" fmla="*/ 228911 h 870845"/>
              <a:gd name="connsiteX0" fmla="*/ 0 w 7437213"/>
              <a:gd name="connsiteY0" fmla="*/ 829100 h 873216"/>
              <a:gd name="connsiteX1" fmla="*/ 1619479 w 7437213"/>
              <a:gd name="connsiteY1" fmla="*/ 46903 h 873216"/>
              <a:gd name="connsiteX2" fmla="*/ 3745735 w 7437213"/>
              <a:gd name="connsiteY2" fmla="*/ 873168 h 873216"/>
              <a:gd name="connsiteX3" fmla="*/ 5728770 w 7437213"/>
              <a:gd name="connsiteY3" fmla="*/ 2836 h 873216"/>
              <a:gd name="connsiteX4" fmla="*/ 7164788 w 7437213"/>
              <a:gd name="connsiteY4" fmla="*/ 599582 h 873216"/>
              <a:gd name="connsiteX5" fmla="*/ 7437213 w 7437213"/>
              <a:gd name="connsiteY5" fmla="*/ 231282 h 873216"/>
              <a:gd name="connsiteX0" fmla="*/ 0 w 7437213"/>
              <a:gd name="connsiteY0" fmla="*/ 831889 h 876005"/>
              <a:gd name="connsiteX1" fmla="*/ 1619479 w 7437213"/>
              <a:gd name="connsiteY1" fmla="*/ 49692 h 876005"/>
              <a:gd name="connsiteX2" fmla="*/ 3745735 w 7437213"/>
              <a:gd name="connsiteY2" fmla="*/ 875957 h 876005"/>
              <a:gd name="connsiteX3" fmla="*/ 5728770 w 7437213"/>
              <a:gd name="connsiteY3" fmla="*/ 5625 h 876005"/>
              <a:gd name="connsiteX4" fmla="*/ 7034499 w 7437213"/>
              <a:gd name="connsiteY4" fmla="*/ 513471 h 876005"/>
              <a:gd name="connsiteX5" fmla="*/ 7437213 w 7437213"/>
              <a:gd name="connsiteY5" fmla="*/ 234071 h 876005"/>
              <a:gd name="connsiteX0" fmla="*/ 0 w 7034499"/>
              <a:gd name="connsiteY0" fmla="*/ 831889 h 876005"/>
              <a:gd name="connsiteX1" fmla="*/ 1619479 w 7034499"/>
              <a:gd name="connsiteY1" fmla="*/ 49692 h 876005"/>
              <a:gd name="connsiteX2" fmla="*/ 3745735 w 7034499"/>
              <a:gd name="connsiteY2" fmla="*/ 875957 h 876005"/>
              <a:gd name="connsiteX3" fmla="*/ 5728770 w 7034499"/>
              <a:gd name="connsiteY3" fmla="*/ 5625 h 876005"/>
              <a:gd name="connsiteX4" fmla="*/ 7034499 w 7034499"/>
              <a:gd name="connsiteY4" fmla="*/ 513471 h 876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4499" h="876005">
                <a:moveTo>
                  <a:pt x="0" y="831889"/>
                </a:moveTo>
                <a:cubicBezTo>
                  <a:pt x="412214" y="229633"/>
                  <a:pt x="995190" y="42347"/>
                  <a:pt x="1619479" y="49692"/>
                </a:cubicBezTo>
                <a:cubicBezTo>
                  <a:pt x="2243768" y="57037"/>
                  <a:pt x="3060853" y="883301"/>
                  <a:pt x="3745735" y="875957"/>
                </a:cubicBezTo>
                <a:cubicBezTo>
                  <a:pt x="4430617" y="868613"/>
                  <a:pt x="5180643" y="66039"/>
                  <a:pt x="5728770" y="5625"/>
                </a:cubicBezTo>
                <a:cubicBezTo>
                  <a:pt x="6276897" y="-54789"/>
                  <a:pt x="6751733" y="388613"/>
                  <a:pt x="7034499" y="513471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Oval 80"/>
          <p:cNvSpPr/>
          <p:nvPr/>
        </p:nvSpPr>
        <p:spPr>
          <a:xfrm>
            <a:off x="788663" y="2380702"/>
            <a:ext cx="685800" cy="685800"/>
          </a:xfrm>
          <a:prstGeom prst="ellipse">
            <a:avLst/>
          </a:prstGeom>
          <a:solidFill>
            <a:srgbClr val="BEE39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51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Oval 81"/>
          <p:cNvSpPr/>
          <p:nvPr/>
        </p:nvSpPr>
        <p:spPr>
          <a:xfrm>
            <a:off x="3194165" y="2289496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Oval 82"/>
          <p:cNvSpPr/>
          <p:nvPr/>
        </p:nvSpPr>
        <p:spPr>
          <a:xfrm>
            <a:off x="1517995" y="2020495"/>
            <a:ext cx="685800" cy="685800"/>
          </a:xfrm>
          <a:prstGeom prst="ellipse">
            <a:avLst/>
          </a:prstGeom>
          <a:solidFill>
            <a:srgbClr val="BEE39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53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Oval 83"/>
          <p:cNvSpPr/>
          <p:nvPr/>
        </p:nvSpPr>
        <p:spPr>
          <a:xfrm>
            <a:off x="4000501" y="2664491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Oval 84"/>
          <p:cNvSpPr/>
          <p:nvPr/>
        </p:nvSpPr>
        <p:spPr>
          <a:xfrm>
            <a:off x="6509094" y="1950215"/>
            <a:ext cx="685800" cy="685800"/>
          </a:xfrm>
          <a:prstGeom prst="ellipse">
            <a:avLst/>
          </a:prstGeom>
          <a:solidFill>
            <a:srgbClr val="BEE39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65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Oval 85"/>
          <p:cNvSpPr/>
          <p:nvPr/>
        </p:nvSpPr>
        <p:spPr>
          <a:xfrm>
            <a:off x="2362431" y="2021957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Oval 86"/>
          <p:cNvSpPr/>
          <p:nvPr/>
        </p:nvSpPr>
        <p:spPr>
          <a:xfrm>
            <a:off x="5627078" y="2288180"/>
            <a:ext cx="685800" cy="685800"/>
          </a:xfrm>
          <a:prstGeom prst="ellipse">
            <a:avLst/>
          </a:prstGeom>
          <a:solidFill>
            <a:srgbClr val="BEE395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63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Oval 87"/>
          <p:cNvSpPr/>
          <p:nvPr/>
        </p:nvSpPr>
        <p:spPr>
          <a:xfrm>
            <a:off x="4876800" y="2670716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Oval 88"/>
          <p:cNvSpPr/>
          <p:nvPr/>
        </p:nvSpPr>
        <p:spPr>
          <a:xfrm>
            <a:off x="7430246" y="2083510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0" name="Group 89"/>
          <p:cNvGrpSpPr/>
          <p:nvPr/>
        </p:nvGrpSpPr>
        <p:grpSpPr>
          <a:xfrm>
            <a:off x="3194165" y="2290265"/>
            <a:ext cx="685800" cy="685800"/>
            <a:chOff x="3005309" y="3698495"/>
            <a:chExt cx="685800" cy="685800"/>
          </a:xfrm>
          <a:solidFill>
            <a:srgbClr val="BEE395"/>
          </a:solidFill>
        </p:grpSpPr>
        <p:sp>
          <p:nvSpPr>
            <p:cNvPr id="91" name="Oval 90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" name="Oval 91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57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2362431" y="2012547"/>
            <a:ext cx="685800" cy="685800"/>
            <a:chOff x="3005309" y="3698495"/>
            <a:chExt cx="685800" cy="685800"/>
          </a:xfrm>
        </p:grpSpPr>
        <p:sp>
          <p:nvSpPr>
            <p:cNvPr id="94" name="Oval 93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5" name="Oval 94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2349731" y="2003344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97" name="Oval 96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55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4000501" y="2655217"/>
            <a:ext cx="685800" cy="685800"/>
            <a:chOff x="3005309" y="3698495"/>
            <a:chExt cx="685800" cy="685800"/>
          </a:xfrm>
        </p:grpSpPr>
        <p:sp>
          <p:nvSpPr>
            <p:cNvPr id="100" name="Oval 99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7430246" y="2092895"/>
            <a:ext cx="685800" cy="685800"/>
            <a:chOff x="3005309" y="3698495"/>
            <a:chExt cx="685800" cy="685800"/>
          </a:xfrm>
        </p:grpSpPr>
        <p:sp>
          <p:nvSpPr>
            <p:cNvPr id="103" name="Oval 102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3987801" y="2645865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07" name="Oval 106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59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9" name="Group 108"/>
          <p:cNvGrpSpPr/>
          <p:nvPr/>
        </p:nvGrpSpPr>
        <p:grpSpPr>
          <a:xfrm>
            <a:off x="4876800" y="2686476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10" name="Oval 109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61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7417546" y="2081666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13" name="Oval 112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4" name="Oval 113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67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2" name="Freeform 121"/>
          <p:cNvSpPr/>
          <p:nvPr/>
        </p:nvSpPr>
        <p:spPr>
          <a:xfrm>
            <a:off x="648218" y="3764408"/>
            <a:ext cx="7543282" cy="875923"/>
          </a:xfrm>
          <a:custGeom>
            <a:avLst/>
            <a:gdLst>
              <a:gd name="connsiteX0" fmla="*/ 0 w 7194014"/>
              <a:gd name="connsiteY0" fmla="*/ 1305621 h 1526220"/>
              <a:gd name="connsiteX1" fmla="*/ 1388125 w 7194014"/>
              <a:gd name="connsiteY1" fmla="*/ 137833 h 1526220"/>
              <a:gd name="connsiteX2" fmla="*/ 3382178 w 7194014"/>
              <a:gd name="connsiteY2" fmla="*/ 1525958 h 1526220"/>
              <a:gd name="connsiteX3" fmla="*/ 5310130 w 7194014"/>
              <a:gd name="connsiteY3" fmla="*/ 5630 h 1526220"/>
              <a:gd name="connsiteX4" fmla="*/ 7194014 w 7194014"/>
              <a:gd name="connsiteY4" fmla="*/ 975115 h 1526220"/>
              <a:gd name="connsiteX5" fmla="*/ 7194014 w 7194014"/>
              <a:gd name="connsiteY5" fmla="*/ 975115 h 1526220"/>
              <a:gd name="connsiteX0" fmla="*/ 0 w 7194014"/>
              <a:gd name="connsiteY0" fmla="*/ 1303696 h 1414145"/>
              <a:gd name="connsiteX1" fmla="*/ 1388125 w 7194014"/>
              <a:gd name="connsiteY1" fmla="*/ 135908 h 1414145"/>
              <a:gd name="connsiteX2" fmla="*/ 3437263 w 7194014"/>
              <a:gd name="connsiteY2" fmla="*/ 1413865 h 1414145"/>
              <a:gd name="connsiteX3" fmla="*/ 5310130 w 7194014"/>
              <a:gd name="connsiteY3" fmla="*/ 3705 h 1414145"/>
              <a:gd name="connsiteX4" fmla="*/ 7194014 w 7194014"/>
              <a:gd name="connsiteY4" fmla="*/ 973190 h 1414145"/>
              <a:gd name="connsiteX5" fmla="*/ 7194014 w 7194014"/>
              <a:gd name="connsiteY5" fmla="*/ 973190 h 1414145"/>
              <a:gd name="connsiteX0" fmla="*/ 0 w 7414352"/>
              <a:gd name="connsiteY0" fmla="*/ 1270645 h 1414147"/>
              <a:gd name="connsiteX1" fmla="*/ 1608463 w 7414352"/>
              <a:gd name="connsiteY1" fmla="*/ 135908 h 1414147"/>
              <a:gd name="connsiteX2" fmla="*/ 3657601 w 7414352"/>
              <a:gd name="connsiteY2" fmla="*/ 1413865 h 1414147"/>
              <a:gd name="connsiteX3" fmla="*/ 5530468 w 7414352"/>
              <a:gd name="connsiteY3" fmla="*/ 3705 h 1414147"/>
              <a:gd name="connsiteX4" fmla="*/ 7414352 w 7414352"/>
              <a:gd name="connsiteY4" fmla="*/ 973190 h 1414147"/>
              <a:gd name="connsiteX5" fmla="*/ 7414352 w 7414352"/>
              <a:gd name="connsiteY5" fmla="*/ 973190 h 1414147"/>
              <a:gd name="connsiteX0" fmla="*/ 0 w 7414352"/>
              <a:gd name="connsiteY0" fmla="*/ 1282251 h 1425801"/>
              <a:gd name="connsiteX1" fmla="*/ 1608463 w 7414352"/>
              <a:gd name="connsiteY1" fmla="*/ 147514 h 1425801"/>
              <a:gd name="connsiteX2" fmla="*/ 3657601 w 7414352"/>
              <a:gd name="connsiteY2" fmla="*/ 1425471 h 1425801"/>
              <a:gd name="connsiteX3" fmla="*/ 5640637 w 7414352"/>
              <a:gd name="connsiteY3" fmla="*/ 4295 h 1425801"/>
              <a:gd name="connsiteX4" fmla="*/ 7414352 w 7414352"/>
              <a:gd name="connsiteY4" fmla="*/ 984796 h 1425801"/>
              <a:gd name="connsiteX5" fmla="*/ 7414352 w 7414352"/>
              <a:gd name="connsiteY5" fmla="*/ 984796 h 1425801"/>
              <a:gd name="connsiteX0" fmla="*/ 0 w 7414352"/>
              <a:gd name="connsiteY0" fmla="*/ 1135479 h 1278733"/>
              <a:gd name="connsiteX1" fmla="*/ 1608463 w 7414352"/>
              <a:gd name="connsiteY1" fmla="*/ 742 h 1278733"/>
              <a:gd name="connsiteX2" fmla="*/ 3657601 w 7414352"/>
              <a:gd name="connsiteY2" fmla="*/ 1278699 h 1278733"/>
              <a:gd name="connsiteX3" fmla="*/ 5706738 w 7414352"/>
              <a:gd name="connsiteY3" fmla="*/ 44810 h 1278733"/>
              <a:gd name="connsiteX4" fmla="*/ 7414352 w 7414352"/>
              <a:gd name="connsiteY4" fmla="*/ 838024 h 1278733"/>
              <a:gd name="connsiteX5" fmla="*/ 7414352 w 7414352"/>
              <a:gd name="connsiteY5" fmla="*/ 838024 h 1278733"/>
              <a:gd name="connsiteX0" fmla="*/ 0 w 7414352"/>
              <a:gd name="connsiteY0" fmla="*/ 1135479 h 1278731"/>
              <a:gd name="connsiteX1" fmla="*/ 1608463 w 7414352"/>
              <a:gd name="connsiteY1" fmla="*/ 742 h 1278731"/>
              <a:gd name="connsiteX2" fmla="*/ 3657601 w 7414352"/>
              <a:gd name="connsiteY2" fmla="*/ 1278699 h 1278731"/>
              <a:gd name="connsiteX3" fmla="*/ 5706738 w 7414352"/>
              <a:gd name="connsiteY3" fmla="*/ 44810 h 1278731"/>
              <a:gd name="connsiteX4" fmla="*/ 7414352 w 7414352"/>
              <a:gd name="connsiteY4" fmla="*/ 838024 h 1278731"/>
              <a:gd name="connsiteX5" fmla="*/ 7414352 w 7414352"/>
              <a:gd name="connsiteY5" fmla="*/ 838024 h 1278731"/>
              <a:gd name="connsiteX0" fmla="*/ 0 w 7414352"/>
              <a:gd name="connsiteY0" fmla="*/ 1134742 h 1277994"/>
              <a:gd name="connsiteX1" fmla="*/ 1608463 w 7414352"/>
              <a:gd name="connsiteY1" fmla="*/ 5 h 1277994"/>
              <a:gd name="connsiteX2" fmla="*/ 3657601 w 7414352"/>
              <a:gd name="connsiteY2" fmla="*/ 1277962 h 1277994"/>
              <a:gd name="connsiteX3" fmla="*/ 5706738 w 7414352"/>
              <a:gd name="connsiteY3" fmla="*/ 44073 h 1277994"/>
              <a:gd name="connsiteX4" fmla="*/ 7414352 w 7414352"/>
              <a:gd name="connsiteY4" fmla="*/ 837287 h 1277994"/>
              <a:gd name="connsiteX5" fmla="*/ 7414352 w 7414352"/>
              <a:gd name="connsiteY5" fmla="*/ 837287 h 1277994"/>
              <a:gd name="connsiteX0" fmla="*/ 0 w 7414352"/>
              <a:gd name="connsiteY0" fmla="*/ 1134792 h 1278012"/>
              <a:gd name="connsiteX1" fmla="*/ 1608463 w 7414352"/>
              <a:gd name="connsiteY1" fmla="*/ 55 h 1278012"/>
              <a:gd name="connsiteX2" fmla="*/ 3657601 w 7414352"/>
              <a:gd name="connsiteY2" fmla="*/ 1278012 h 1278012"/>
              <a:gd name="connsiteX3" fmla="*/ 5706738 w 7414352"/>
              <a:gd name="connsiteY3" fmla="*/ 56 h 1278012"/>
              <a:gd name="connsiteX4" fmla="*/ 7414352 w 7414352"/>
              <a:gd name="connsiteY4" fmla="*/ 837337 h 1278012"/>
              <a:gd name="connsiteX5" fmla="*/ 7414352 w 7414352"/>
              <a:gd name="connsiteY5" fmla="*/ 837337 h 1278012"/>
              <a:gd name="connsiteX0" fmla="*/ 0 w 7414352"/>
              <a:gd name="connsiteY0" fmla="*/ 1139654 h 1282874"/>
              <a:gd name="connsiteX1" fmla="*/ 1608463 w 7414352"/>
              <a:gd name="connsiteY1" fmla="*/ 4917 h 1282874"/>
              <a:gd name="connsiteX2" fmla="*/ 3734719 w 7414352"/>
              <a:gd name="connsiteY2" fmla="*/ 1282874 h 1282874"/>
              <a:gd name="connsiteX3" fmla="*/ 5706738 w 7414352"/>
              <a:gd name="connsiteY3" fmla="*/ 4918 h 1282874"/>
              <a:gd name="connsiteX4" fmla="*/ 7414352 w 7414352"/>
              <a:gd name="connsiteY4" fmla="*/ 842199 h 1282874"/>
              <a:gd name="connsiteX5" fmla="*/ 7414352 w 7414352"/>
              <a:gd name="connsiteY5" fmla="*/ 842199 h 1282874"/>
              <a:gd name="connsiteX0" fmla="*/ 0 w 7414352"/>
              <a:gd name="connsiteY0" fmla="*/ 1135380 h 1135380"/>
              <a:gd name="connsiteX1" fmla="*/ 1608463 w 7414352"/>
              <a:gd name="connsiteY1" fmla="*/ 643 h 1135380"/>
              <a:gd name="connsiteX2" fmla="*/ 3734719 w 7414352"/>
              <a:gd name="connsiteY2" fmla="*/ 959111 h 1135380"/>
              <a:gd name="connsiteX3" fmla="*/ 5706738 w 7414352"/>
              <a:gd name="connsiteY3" fmla="*/ 644 h 1135380"/>
              <a:gd name="connsiteX4" fmla="*/ 7414352 w 7414352"/>
              <a:gd name="connsiteY4" fmla="*/ 837925 h 1135380"/>
              <a:gd name="connsiteX5" fmla="*/ 7414352 w 7414352"/>
              <a:gd name="connsiteY5" fmla="*/ 837925 h 1135380"/>
              <a:gd name="connsiteX0" fmla="*/ 0 w 7425368"/>
              <a:gd name="connsiteY0" fmla="*/ 914817 h 958885"/>
              <a:gd name="connsiteX1" fmla="*/ 1619479 w 7425368"/>
              <a:gd name="connsiteY1" fmla="*/ 417 h 958885"/>
              <a:gd name="connsiteX2" fmla="*/ 3745735 w 7425368"/>
              <a:gd name="connsiteY2" fmla="*/ 958885 h 958885"/>
              <a:gd name="connsiteX3" fmla="*/ 5717754 w 7425368"/>
              <a:gd name="connsiteY3" fmla="*/ 418 h 958885"/>
              <a:gd name="connsiteX4" fmla="*/ 7425368 w 7425368"/>
              <a:gd name="connsiteY4" fmla="*/ 837699 h 958885"/>
              <a:gd name="connsiteX5" fmla="*/ 7425368 w 7425368"/>
              <a:gd name="connsiteY5" fmla="*/ 837699 h 958885"/>
              <a:gd name="connsiteX0" fmla="*/ 0 w 7425368"/>
              <a:gd name="connsiteY0" fmla="*/ 914524 h 958777"/>
              <a:gd name="connsiteX1" fmla="*/ 1619479 w 7425368"/>
              <a:gd name="connsiteY1" fmla="*/ 124 h 958777"/>
              <a:gd name="connsiteX2" fmla="*/ 3745735 w 7425368"/>
              <a:gd name="connsiteY2" fmla="*/ 958592 h 958777"/>
              <a:gd name="connsiteX3" fmla="*/ 5728770 w 7425368"/>
              <a:gd name="connsiteY3" fmla="*/ 88260 h 958777"/>
              <a:gd name="connsiteX4" fmla="*/ 7425368 w 7425368"/>
              <a:gd name="connsiteY4" fmla="*/ 837406 h 958777"/>
              <a:gd name="connsiteX5" fmla="*/ 7425368 w 7425368"/>
              <a:gd name="connsiteY5" fmla="*/ 837406 h 958777"/>
              <a:gd name="connsiteX0" fmla="*/ 0 w 7425368"/>
              <a:gd name="connsiteY0" fmla="*/ 826729 h 870845"/>
              <a:gd name="connsiteX1" fmla="*/ 1619479 w 7425368"/>
              <a:gd name="connsiteY1" fmla="*/ 44532 h 870845"/>
              <a:gd name="connsiteX2" fmla="*/ 3745735 w 7425368"/>
              <a:gd name="connsiteY2" fmla="*/ 870797 h 870845"/>
              <a:gd name="connsiteX3" fmla="*/ 5728770 w 7425368"/>
              <a:gd name="connsiteY3" fmla="*/ 465 h 870845"/>
              <a:gd name="connsiteX4" fmla="*/ 7425368 w 7425368"/>
              <a:gd name="connsiteY4" fmla="*/ 749611 h 870845"/>
              <a:gd name="connsiteX5" fmla="*/ 7425368 w 7425368"/>
              <a:gd name="connsiteY5" fmla="*/ 749611 h 870845"/>
              <a:gd name="connsiteX0" fmla="*/ 0 w 7425368"/>
              <a:gd name="connsiteY0" fmla="*/ 831807 h 875923"/>
              <a:gd name="connsiteX1" fmla="*/ 1619479 w 7425368"/>
              <a:gd name="connsiteY1" fmla="*/ 49610 h 875923"/>
              <a:gd name="connsiteX2" fmla="*/ 3745735 w 7425368"/>
              <a:gd name="connsiteY2" fmla="*/ 875875 h 875923"/>
              <a:gd name="connsiteX3" fmla="*/ 5728770 w 7425368"/>
              <a:gd name="connsiteY3" fmla="*/ 5543 h 875923"/>
              <a:gd name="connsiteX4" fmla="*/ 7035192 w 7425368"/>
              <a:gd name="connsiteY4" fmla="*/ 515492 h 875923"/>
              <a:gd name="connsiteX5" fmla="*/ 7425368 w 7425368"/>
              <a:gd name="connsiteY5" fmla="*/ 754689 h 875923"/>
              <a:gd name="connsiteX6" fmla="*/ 7425368 w 7425368"/>
              <a:gd name="connsiteY6" fmla="*/ 754689 h 875923"/>
              <a:gd name="connsiteX0" fmla="*/ 0 w 7425368"/>
              <a:gd name="connsiteY0" fmla="*/ 831807 h 875923"/>
              <a:gd name="connsiteX1" fmla="*/ 1619479 w 7425368"/>
              <a:gd name="connsiteY1" fmla="*/ 49610 h 875923"/>
              <a:gd name="connsiteX2" fmla="*/ 3745735 w 7425368"/>
              <a:gd name="connsiteY2" fmla="*/ 875875 h 875923"/>
              <a:gd name="connsiteX3" fmla="*/ 5728770 w 7425368"/>
              <a:gd name="connsiteY3" fmla="*/ 5543 h 875923"/>
              <a:gd name="connsiteX4" fmla="*/ 7035192 w 7425368"/>
              <a:gd name="connsiteY4" fmla="*/ 515492 h 875923"/>
              <a:gd name="connsiteX5" fmla="*/ 7425368 w 7425368"/>
              <a:gd name="connsiteY5" fmla="*/ 754689 h 875923"/>
              <a:gd name="connsiteX0" fmla="*/ 0 w 7035192"/>
              <a:gd name="connsiteY0" fmla="*/ 831807 h 875923"/>
              <a:gd name="connsiteX1" fmla="*/ 1619479 w 7035192"/>
              <a:gd name="connsiteY1" fmla="*/ 49610 h 875923"/>
              <a:gd name="connsiteX2" fmla="*/ 3745735 w 7035192"/>
              <a:gd name="connsiteY2" fmla="*/ 875875 h 875923"/>
              <a:gd name="connsiteX3" fmla="*/ 5728770 w 7035192"/>
              <a:gd name="connsiteY3" fmla="*/ 5543 h 875923"/>
              <a:gd name="connsiteX4" fmla="*/ 7035192 w 7035192"/>
              <a:gd name="connsiteY4" fmla="*/ 515492 h 8759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35192" h="875923">
                <a:moveTo>
                  <a:pt x="0" y="831807"/>
                </a:moveTo>
                <a:cubicBezTo>
                  <a:pt x="412214" y="229551"/>
                  <a:pt x="995190" y="42265"/>
                  <a:pt x="1619479" y="49610"/>
                </a:cubicBezTo>
                <a:cubicBezTo>
                  <a:pt x="2243768" y="56955"/>
                  <a:pt x="3060853" y="883219"/>
                  <a:pt x="3745735" y="875875"/>
                </a:cubicBezTo>
                <a:cubicBezTo>
                  <a:pt x="4430617" y="868531"/>
                  <a:pt x="5180527" y="65607"/>
                  <a:pt x="5728770" y="5543"/>
                </a:cubicBezTo>
                <a:cubicBezTo>
                  <a:pt x="6277013" y="-54521"/>
                  <a:pt x="6752426" y="390634"/>
                  <a:pt x="7035192" y="51549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/>
          <p:nvPr/>
        </p:nvSpPr>
        <p:spPr>
          <a:xfrm>
            <a:off x="648219" y="3862008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82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4" name="Oval 123"/>
          <p:cNvSpPr/>
          <p:nvPr/>
        </p:nvSpPr>
        <p:spPr>
          <a:xfrm>
            <a:off x="2235201" y="3518010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86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Oval 124"/>
          <p:cNvSpPr/>
          <p:nvPr/>
        </p:nvSpPr>
        <p:spPr>
          <a:xfrm>
            <a:off x="1410219" y="3538373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84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6" name="Oval 125"/>
          <p:cNvSpPr/>
          <p:nvPr/>
        </p:nvSpPr>
        <p:spPr>
          <a:xfrm>
            <a:off x="3809257" y="4120397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8" name="Oval 127"/>
          <p:cNvSpPr/>
          <p:nvPr/>
        </p:nvSpPr>
        <p:spPr>
          <a:xfrm>
            <a:off x="3041766" y="3798495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9" name="Oval 128"/>
          <p:cNvSpPr/>
          <p:nvPr/>
        </p:nvSpPr>
        <p:spPr>
          <a:xfrm>
            <a:off x="4793256" y="4091501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92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1" name="Oval 130"/>
          <p:cNvSpPr/>
          <p:nvPr/>
        </p:nvSpPr>
        <p:spPr>
          <a:xfrm>
            <a:off x="5663550" y="3744612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5" name="Group 134"/>
          <p:cNvGrpSpPr/>
          <p:nvPr/>
        </p:nvGrpSpPr>
        <p:grpSpPr>
          <a:xfrm>
            <a:off x="3041766" y="3789085"/>
            <a:ext cx="685800" cy="685800"/>
            <a:chOff x="3005309" y="3698495"/>
            <a:chExt cx="685800" cy="685800"/>
          </a:xfrm>
        </p:grpSpPr>
        <p:sp>
          <p:nvSpPr>
            <p:cNvPr id="136" name="Oval 135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" name="Oval 136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3029066" y="3779882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39" name="Oval 138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Oval 139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88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3809257" y="4111123"/>
            <a:ext cx="685800" cy="685800"/>
            <a:chOff x="3005309" y="3698495"/>
            <a:chExt cx="685800" cy="685800"/>
          </a:xfrm>
        </p:grpSpPr>
        <p:sp>
          <p:nvSpPr>
            <p:cNvPr id="142" name="Oval 141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Oval 142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5663550" y="3753997"/>
            <a:ext cx="685800" cy="685800"/>
            <a:chOff x="3005309" y="3698495"/>
            <a:chExt cx="685800" cy="685800"/>
          </a:xfrm>
        </p:grpSpPr>
        <p:sp>
          <p:nvSpPr>
            <p:cNvPr id="145" name="Oval 144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6" name="Oval 145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7" name="Oval 146"/>
          <p:cNvSpPr/>
          <p:nvPr/>
        </p:nvSpPr>
        <p:spPr>
          <a:xfrm>
            <a:off x="6509094" y="3447026"/>
            <a:ext cx="685800" cy="6858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96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8" name="Group 147"/>
          <p:cNvGrpSpPr/>
          <p:nvPr/>
        </p:nvGrpSpPr>
        <p:grpSpPr>
          <a:xfrm>
            <a:off x="3796557" y="4101771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49" name="Oval 148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0" name="Oval 149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90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4" name="Group 153"/>
          <p:cNvGrpSpPr/>
          <p:nvPr/>
        </p:nvGrpSpPr>
        <p:grpSpPr>
          <a:xfrm>
            <a:off x="5650850" y="3742768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55" name="Oval 154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6" name="Oval 155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94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7" name="Oval 156"/>
          <p:cNvSpPr/>
          <p:nvPr/>
        </p:nvSpPr>
        <p:spPr>
          <a:xfrm>
            <a:off x="7297010" y="3671514"/>
            <a:ext cx="6858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0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8" name="Group 157"/>
          <p:cNvGrpSpPr/>
          <p:nvPr/>
        </p:nvGrpSpPr>
        <p:grpSpPr>
          <a:xfrm>
            <a:off x="7297010" y="3680899"/>
            <a:ext cx="685800" cy="685800"/>
            <a:chOff x="3005309" y="3698495"/>
            <a:chExt cx="685800" cy="685800"/>
          </a:xfrm>
        </p:grpSpPr>
        <p:sp>
          <p:nvSpPr>
            <p:cNvPr id="159" name="Oval 158"/>
            <p:cNvSpPr/>
            <p:nvPr/>
          </p:nvSpPr>
          <p:spPr>
            <a:xfrm>
              <a:off x="3062574" y="3782823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Oval 159"/>
            <p:cNvSpPr/>
            <p:nvPr/>
          </p:nvSpPr>
          <p:spPr>
            <a:xfrm>
              <a:off x="3005309" y="3698495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?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7284310" y="3669670"/>
            <a:ext cx="685800" cy="685800"/>
            <a:chOff x="1538344" y="5446079"/>
            <a:chExt cx="685800" cy="685800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162" name="Oval 161"/>
            <p:cNvSpPr/>
            <p:nvPr/>
          </p:nvSpPr>
          <p:spPr>
            <a:xfrm>
              <a:off x="1595609" y="5530407"/>
              <a:ext cx="571271" cy="51714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3" name="Oval 162"/>
            <p:cNvSpPr/>
            <p:nvPr/>
          </p:nvSpPr>
          <p:spPr>
            <a:xfrm>
              <a:off x="1538344" y="5446079"/>
              <a:ext cx="685800" cy="685800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98</a:t>
              </a:r>
              <a:endParaRPr lang="en-US" sz="200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6050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1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1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1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2" dur="1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1" dur="1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0" dur="1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"/>
                            </p:stCondLst>
                            <p:childTnLst>
                              <p:par>
                                <p:cTn id="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1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8" dur="10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5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1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7" dur="1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"/>
                            </p:stCondLst>
                            <p:childTnLst>
                              <p:par>
                                <p:cTn id="8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1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6" dur="1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"/>
                            </p:stCondLst>
                            <p:childTnLst>
                              <p:par>
                                <p:cTn id="9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4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1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5" dur="1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8"/>
                  </p:tgtEl>
                </p:cond>
              </p:nextCondLst>
            </p:seq>
          </p:childTnLst>
        </p:cTn>
      </p:par>
    </p:tnLst>
    <p:bldLst>
      <p:bldP spid="53" grpId="0" animBg="1"/>
      <p:bldP spid="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533400" y="-184150"/>
            <a:ext cx="78867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Tìm hình thích hợp đặt vào dấu “?” trong bảng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33337" y="-17463"/>
            <a:ext cx="533400" cy="533400"/>
          </a:xfrm>
          <a:prstGeom prst="ellipse">
            <a:avLst/>
          </a:prstGeom>
          <a:solidFill>
            <a:srgbClr val="00A1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Arial" pitchFamily="34" charset="0"/>
              </a:rPr>
              <a:t>4</a:t>
            </a:r>
            <a:endParaRPr lang="en-US" sz="3200" b="1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Arial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135509"/>
              </p:ext>
            </p:extLst>
          </p:nvPr>
        </p:nvGraphicFramePr>
        <p:xfrm>
          <a:off x="2590800" y="476250"/>
          <a:ext cx="64008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  <a:gridCol w="6400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28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35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36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38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39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40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46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47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48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49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50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55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56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58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59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  <a:endParaRPr lang="en-US" sz="20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65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66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67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68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69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70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73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74</a:t>
                      </a:r>
                      <a:endParaRPr lang="en-US" sz="20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75</a:t>
                      </a:r>
                      <a:endParaRPr lang="en-US" sz="20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76</a:t>
                      </a:r>
                      <a:endParaRPr lang="en-US" sz="20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77</a:t>
                      </a:r>
                      <a:endParaRPr lang="en-US" sz="20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78</a:t>
                      </a:r>
                      <a:endParaRPr lang="en-US" sz="20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79</a:t>
                      </a:r>
                      <a:endParaRPr lang="en-US" sz="2000" b="1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80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85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86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87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88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89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90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91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95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96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97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98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99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97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100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756729"/>
              </p:ext>
            </p:extLst>
          </p:nvPr>
        </p:nvGraphicFramePr>
        <p:xfrm>
          <a:off x="569118" y="717550"/>
          <a:ext cx="128016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/>
                <a:gridCol w="6400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037597"/>
              </p:ext>
            </p:extLst>
          </p:nvPr>
        </p:nvGraphicFramePr>
        <p:xfrm>
          <a:off x="3874770" y="1390650"/>
          <a:ext cx="128016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/>
                <a:gridCol w="6400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730670"/>
              </p:ext>
            </p:extLst>
          </p:nvPr>
        </p:nvGraphicFramePr>
        <p:xfrm>
          <a:off x="569118" y="3663950"/>
          <a:ext cx="128016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/>
                <a:gridCol w="6400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110224"/>
              </p:ext>
            </p:extLst>
          </p:nvPr>
        </p:nvGraphicFramePr>
        <p:xfrm>
          <a:off x="569118" y="1962150"/>
          <a:ext cx="1280160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"/>
                <a:gridCol w="64008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000" b="1" smtClean="0">
                          <a:solidFill>
                            <a:srgbClr val="0070C0"/>
                          </a:solidFill>
                          <a:latin typeface="Arial" pitchFamily="34" charset="0"/>
                          <a:cs typeface="Arial" pitchFamily="34" charset="0"/>
                        </a:rPr>
                        <a:t>43</a:t>
                      </a:r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3" name="Title 4"/>
          <p:cNvSpPr txBox="1">
            <a:spLocks/>
          </p:cNvSpPr>
          <p:nvPr/>
        </p:nvSpPr>
        <p:spPr>
          <a:xfrm>
            <a:off x="84137" y="388937"/>
            <a:ext cx="64293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A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itle 4"/>
          <p:cNvSpPr txBox="1">
            <a:spLocks/>
          </p:cNvSpPr>
          <p:nvPr/>
        </p:nvSpPr>
        <p:spPr>
          <a:xfrm>
            <a:off x="42863" y="1657350"/>
            <a:ext cx="64293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B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itle 4"/>
          <p:cNvSpPr txBox="1">
            <a:spLocks/>
          </p:cNvSpPr>
          <p:nvPr/>
        </p:nvSpPr>
        <p:spPr>
          <a:xfrm>
            <a:off x="84137" y="3308350"/>
            <a:ext cx="642937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2400" smtClean="0">
                <a:latin typeface="Arial" pitchFamily="34" charset="0"/>
                <a:cs typeface="Arial" pitchFamily="34" charset="0"/>
              </a:rPr>
              <a:t>C</a:t>
            </a:r>
            <a:endParaRPr lang="en-US" sz="240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742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0.1037 L 0.09635 -0.19104 C 0.11649 -0.2108 0.1467 -0.22222 0.17812 -0.22222 C 0.21389 -0.22222 0.24288 -0.2108 0.26302 -0.19104 L 0.35955 -0.1037 " pathEditMode="relative" rAng="0" ptsTypes="FffFF">
                                      <p:cBhvr>
                                        <p:cTn id="15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69" y="-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1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6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6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6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600" fill="hold">
                                          <p:stCondLst>
                                            <p:cond delay="2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7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8" dur="5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9" dur="5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0" dur="500" fill="hold">
                                          <p:stCondLst>
                                            <p:cond delay="1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1" dur="5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/>
          <p:cNvSpPr/>
          <p:nvPr/>
        </p:nvSpPr>
        <p:spPr>
          <a:xfrm>
            <a:off x="177804" y="775885"/>
            <a:ext cx="8763000" cy="3351615"/>
          </a:xfrm>
          <a:prstGeom prst="cloud">
            <a:avLst/>
          </a:prstGeom>
          <a:solidFill>
            <a:srgbClr val="FFB64B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Dặn dò: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 Xem lại bài đã học</a:t>
            </a:r>
          </a:p>
          <a:p>
            <a:pPr algn="just"/>
            <a:r>
              <a:rPr lang="en-US" sz="28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-  Hoàn thành vở bài tập </a:t>
            </a:r>
          </a:p>
          <a:p>
            <a:pPr algn="just"/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- Chuẩn bị bài: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Luyện tập  </a:t>
            </a:r>
          </a:p>
          <a:p>
            <a:pPr algn="just"/>
            <a:r>
              <a:rPr lang="en-US" sz="2800" i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</a:t>
            </a:r>
            <a:r>
              <a:rPr lang="en-US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trang 24</a:t>
            </a:r>
          </a:p>
        </p:txBody>
      </p:sp>
    </p:spTree>
    <p:extLst>
      <p:ext uri="{BB962C8B-B14F-4D97-AF65-F5344CB8AC3E}">
        <p14:creationId xmlns:p14="http://schemas.microsoft.com/office/powerpoint/2010/main" val="54225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793</TotalTime>
  <Words>507</Words>
  <Application>Microsoft Office PowerPoint</Application>
  <PresentationFormat>On-screen Show (16:9)</PresentationFormat>
  <Paragraphs>322</Paragraphs>
  <Slides>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Chủ đề 6</vt:lpstr>
      <vt:lpstr>PowerPoint Presentation</vt:lpstr>
      <vt:lpstr>PowerPoint Presentation</vt:lpstr>
      <vt:lpstr>       Tìm số còn thiếu trong bảng các số từ 1 đến 100</vt:lpstr>
      <vt:lpstr>      Quan sát bảng các số từ 1 đến 100 và đọc: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</dc:title>
  <dc:creator>PC</dc:creator>
  <cp:lastModifiedBy>PC</cp:lastModifiedBy>
  <cp:revision>127</cp:revision>
  <dcterms:created xsi:type="dcterms:W3CDTF">2021-01-09T02:19:28Z</dcterms:created>
  <dcterms:modified xsi:type="dcterms:W3CDTF">2021-01-13T00:48:51Z</dcterms:modified>
</cp:coreProperties>
</file>