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73" r:id="rId3"/>
    <p:sldId id="257" r:id="rId4"/>
    <p:sldId id="258" r:id="rId5"/>
    <p:sldId id="259" r:id="rId6"/>
    <p:sldId id="264" r:id="rId7"/>
    <p:sldId id="276" r:id="rId8"/>
    <p:sldId id="275" r:id="rId9"/>
    <p:sldId id="268" r:id="rId10"/>
    <p:sldId id="271" r:id="rId11"/>
    <p:sldId id="272" r:id="rId12"/>
    <p:sldId id="277"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hyperlink" Target="https://drive.google.com/drive/folders/1a7ijnegiRmqIhrQd-xc959pMSZgfUdJl?usp=sharing" TargetMode="External"/><Relationship Id="rId1" Type="http://schemas.openxmlformats.org/officeDocument/2006/relationships/slideLayout" Target="../slideLayouts/slideLayout6.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36 đến trang 39</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Ngôi nhà </a:t>
            </a:r>
            <a:r>
              <a:rPr lang="en-US" sz="2800" b="1" smtClean="0">
                <a:latin typeface="Arial-Rounded" pitchFamily="34" charset="0"/>
                <a:ea typeface="Arial-Rounded" pitchFamily="34" charset="0"/>
                <a:cs typeface="Arial-Rounded" pitchFamily="34" charset="0"/>
              </a:rPr>
              <a:t>(trang 40+ 41)</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a:latin typeface="Arial" pitchFamily="34" charset="0"/>
                <a:cs typeface="Arial" pitchFamily="34" charset="0"/>
              </a:rPr>
              <a:t>Thân chào quý thầy cô!</a:t>
            </a:r>
            <a:br>
              <a:rPr lang="en-US" sz="2000">
                <a:latin typeface="Arial" pitchFamily="34" charset="0"/>
                <a:cs typeface="Arial" pitchFamily="34" charset="0"/>
              </a:rPr>
            </a:br>
            <a:r>
              <a:rPr lang="en-US" sz="2000">
                <a:latin typeface="Arial" pitchFamily="34" charset="0"/>
                <a:cs typeface="Arial" pitchFamily="34" charset="0"/>
              </a:rPr>
              <a:t>Mình là Linh, GVTH tại Đà Nẵng</a:t>
            </a:r>
            <a:br>
              <a:rPr lang="en-US" sz="2000">
                <a:latin typeface="Arial" pitchFamily="34" charset="0"/>
                <a:cs typeface="Arial" pitchFamily="34" charset="0"/>
              </a:rPr>
            </a:br>
            <a:r>
              <a:rPr lang="en-US" sz="2000">
                <a:latin typeface="Arial" pitchFamily="34" charset="0"/>
                <a:cs typeface="Arial" pitchFamily="34" charset="0"/>
              </a:rPr>
              <a:t>Mình cho ra mắt bộ giáo án powerpoint Toán và TV </a:t>
            </a:r>
            <a:r>
              <a:rPr lang="en-US" sz="2000">
                <a:latin typeface="Arial" pitchFamily="34" charset="0"/>
                <a:cs typeface="Arial" pitchFamily="34" charset="0"/>
              </a:rPr>
              <a:t>1 </a:t>
            </a:r>
            <a:r>
              <a:rPr lang="en-US" sz="2000" smtClean="0">
                <a:latin typeface="Arial" pitchFamily="34" charset="0"/>
                <a:cs typeface="Arial" pitchFamily="34" charset="0"/>
              </a:rPr>
              <a:t>– </a:t>
            </a:r>
            <a:r>
              <a:rPr lang="en-US" sz="2000">
                <a:latin typeface="Arial" pitchFamily="34" charset="0"/>
                <a:cs typeface="Arial" pitchFamily="34" charset="0"/>
              </a:rPr>
              <a:t>sách KNTT từ tháng 12/2020 với sự đầu tư ý tưởng cũng như công nghệ thông tin hết sức độc đáo.</a:t>
            </a:r>
            <a:br>
              <a:rPr lang="en-US" sz="2000">
                <a:latin typeface="Arial" pitchFamily="34" charset="0"/>
                <a:cs typeface="Arial" pitchFamily="34" charset="0"/>
              </a:rPr>
            </a:br>
            <a:r>
              <a:rPr lang="en-US" sz="2000">
                <a:latin typeface="Arial" pitchFamily="34" charset="0"/>
                <a:cs typeface="Arial" pitchFamily="34" charset="0"/>
              </a:rPr>
              <a:t>Khi sử dụng ppt, thầy cô cần cài các font chữ nếu k giáo án mở ra sẽ nhảy lung tung, không đúng với bản gốc</a:t>
            </a:r>
            <a:r>
              <a:rPr lang="en-US" sz="2000">
                <a:latin typeface="Arial" pitchFamily="34" charset="0"/>
                <a:cs typeface="Arial" pitchFamily="34" charset="0"/>
              </a:rPr>
              <a:t>. </a:t>
            </a:r>
            <a:r>
              <a:rPr lang="en-US" sz="2000" smtClean="0">
                <a:latin typeface="Arial" pitchFamily="34" charset="0"/>
                <a:cs typeface="Arial" pitchFamily="34" charset="0"/>
              </a:rPr>
              <a:t>Thao tác này là bắt buộc nhé thầy cô.</a:t>
            </a:r>
            <a:r>
              <a:rPr lang="en-US" sz="2000">
                <a:latin typeface="Arial" pitchFamily="34" charset="0"/>
                <a:cs typeface="Arial" pitchFamily="34" charset="0"/>
              </a:rPr>
              <a:t/>
            </a:r>
            <a:br>
              <a:rPr lang="en-US" sz="2000">
                <a:latin typeface="Arial" pitchFamily="34" charset="0"/>
                <a:cs typeface="Arial" pitchFamily="34" charset="0"/>
              </a:rPr>
            </a:br>
            <a:r>
              <a:rPr lang="en-US" sz="2000">
                <a:latin typeface="Arial" pitchFamily="34" charset="0"/>
                <a:cs typeface="Arial" pitchFamily="34" charset="0"/>
              </a:rPr>
              <a:t>Link tải font chữ: </a:t>
            </a:r>
            <a:r>
              <a:rPr lang="en-US" sz="2000">
                <a:latin typeface="Arial" pitchFamily="34" charset="0"/>
                <a:cs typeface="Arial" pitchFamily="34" charset="0"/>
                <a:hlinkClick r:id="rId2"/>
              </a:rPr>
              <a:t>https</a:t>
            </a:r>
            <a:r>
              <a:rPr lang="en-US" sz="2000">
                <a:latin typeface="Arial" pitchFamily="34" charset="0"/>
                <a:cs typeface="Arial" pitchFamily="34" charset="0"/>
                <a:hlinkClick r:id="rId2"/>
              </a:rPr>
              <a:t>://</a:t>
            </a:r>
            <a:r>
              <a:rPr lang="en-US" sz="2000" smtClean="0">
                <a:latin typeface="Arial" pitchFamily="34" charset="0"/>
                <a:cs typeface="Arial" pitchFamily="34" charset="0"/>
                <a:hlinkClick r:id="rId2"/>
              </a:rPr>
              <a:t>drive.google.com/drive/folders/1a7ijnegiRmqIhrQd-xc959pMSZgfUdJl?usp=sharing</a:t>
            </a:r>
            <a:r>
              <a:rPr lang="en-US" sz="2000" smtClean="0">
                <a:latin typeface="Arial" pitchFamily="34" charset="0"/>
                <a:cs typeface="Arial" pitchFamily="34" charset="0"/>
              </a:rPr>
              <a:t>  Thầy cô sau khi đọc xong, tải font chữ về thì xóa powerpoint này đi và tải lại ppt mới về nhé!</a:t>
            </a:r>
            <a:r>
              <a:rPr lang="en-US" sz="2000">
                <a:latin typeface="Arial" pitchFamily="34" charset="0"/>
                <a:cs typeface="Arial" pitchFamily="34" charset="0"/>
              </a:rPr>
              <a:t/>
            </a:r>
            <a:br>
              <a:rPr lang="en-US" sz="2000">
                <a:latin typeface="Arial" pitchFamily="34" charset="0"/>
                <a:cs typeface="Arial" pitchFamily="34" charset="0"/>
              </a:rPr>
            </a:br>
            <a:r>
              <a:rPr lang="en-US" sz="2000">
                <a:latin typeface="Arial" pitchFamily="34" charset="0"/>
                <a:cs typeface="Arial" pitchFamily="34" charset="0"/>
              </a:rPr>
              <a:t>Để có trọn bộ giáo án, mời thầy cô liên hệ facebook chính chủ: </a:t>
            </a:r>
            <a:r>
              <a:rPr lang="en-US" sz="2000">
                <a:latin typeface="Arial" pitchFamily="34" charset="0"/>
                <a:cs typeface="Arial" pitchFamily="34" charset="0"/>
                <a:hlinkClick r:id="rId3"/>
              </a:rPr>
              <a:t>https://</a:t>
            </a:r>
            <a:r>
              <a:rPr lang="en-US" sz="2000">
                <a:latin typeface="Arial" pitchFamily="34" charset="0"/>
                <a:cs typeface="Arial" pitchFamily="34" charset="0"/>
                <a:hlinkClick r:id="rId3"/>
              </a:rPr>
              <a:t>www.facebook.com/nhilinh.phan</a:t>
            </a:r>
            <a:r>
              <a:rPr lang="en-US" sz="2000" smtClean="0">
                <a:latin typeface="Arial" pitchFamily="34" charset="0"/>
                <a:cs typeface="Arial" pitchFamily="34" charset="0"/>
                <a:hlinkClick r:id="rId3"/>
              </a:rPr>
              <a:t>/</a:t>
            </a:r>
            <a:r>
              <a:rPr lang="en-US" sz="2000" smtClean="0">
                <a:latin typeface="Arial" pitchFamily="34" charset="0"/>
                <a:cs typeface="Arial" pitchFamily="34" charset="0"/>
              </a:rPr>
              <a:t/>
            </a:r>
            <a:br>
              <a:rPr lang="en-US" sz="2000" smtClean="0">
                <a:latin typeface="Arial" pitchFamily="34" charset="0"/>
                <a:cs typeface="Arial" pitchFamily="34" charset="0"/>
              </a:rPr>
            </a:br>
            <a:r>
              <a:rPr lang="en-US" sz="2000" smtClean="0">
                <a:latin typeface="Arial" pitchFamily="34" charset="0"/>
                <a:cs typeface="Arial" pitchFamily="34" charset="0"/>
              </a:rPr>
              <a:t>Hoặc nhóm chia sẻ tài liệu: </a:t>
            </a:r>
            <a:r>
              <a:rPr lang="en-US" sz="1800">
                <a:latin typeface="Arial" pitchFamily="34" charset="0"/>
                <a:cs typeface="Arial" pitchFamily="34" charset="0"/>
                <a:hlinkClick r:id="rId4"/>
              </a:rPr>
              <a:t>https</a:t>
            </a:r>
            <a:r>
              <a:rPr lang="en-US" sz="1800">
                <a:latin typeface="Arial" pitchFamily="34" charset="0"/>
                <a:cs typeface="Arial" pitchFamily="34" charset="0"/>
                <a:hlinkClick r:id="rId4"/>
              </a:rPr>
              <a:t>://</a:t>
            </a:r>
            <a:r>
              <a:rPr lang="en-US" sz="1800" smtClean="0">
                <a:latin typeface="Arial" pitchFamily="34" charset="0"/>
                <a:cs typeface="Arial" pitchFamily="34" charset="0"/>
                <a:hlinkClick r:id="rId4"/>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Thân thương!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84963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từ ngữ để hoàn thiện câu và viết câu vào vở</a:t>
            </a:r>
            <a:endParaRPr lang="en-US" sz="2800" b="1">
              <a:latin typeface="Arial-Rounded" pitchFamily="34" charset="0"/>
              <a:ea typeface="Arial-Rounded" pitchFamily="34" charset="0"/>
              <a:cs typeface="Arial-Rounded" pitchFamily="34" charset="0"/>
            </a:endParaRPr>
          </a:p>
        </p:txBody>
      </p:sp>
      <p:sp>
        <p:nvSpPr>
          <p:cNvPr id="7" name="TextBox 6"/>
          <p:cNvSpPr txBox="1"/>
          <p:nvPr/>
        </p:nvSpPr>
        <p:spPr>
          <a:xfrm>
            <a:off x="944418" y="1467886"/>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0613" y="2458831"/>
            <a:ext cx="9163685"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Buổi tối, gia đình em thường  (……….…..) bên nhau.</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6243782" y="1467886"/>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gặp</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966189" y="1467886"/>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liên hoan</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01258" y="1467885"/>
            <a:ext cx="2264232" cy="584763"/>
          </a:xfrm>
          <a:prstGeom prst="rect">
            <a:avLst/>
          </a:prstGeom>
          <a:solidFill>
            <a:srgbClr val="F6BB00"/>
          </a:solidFill>
          <a:ln>
            <a:noFill/>
          </a:ln>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quây  quần</a:t>
            </a:r>
            <a:endParaRPr lang="en-US" sz="32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79" y="305967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3534" y="3550307"/>
            <a:ext cx="9067800" cy="630942"/>
          </a:xfrm>
          <a:prstGeom prst="rect">
            <a:avLst/>
          </a:prstGeom>
        </p:spPr>
        <p:txBody>
          <a:bodyPr wrap="square">
            <a:spAutoFit/>
          </a:bodyPr>
          <a:lstStyle/>
          <a:p>
            <a:pPr algn="just"/>
            <a:r>
              <a:rPr lang="vi-VN" sz="3500" b="1">
                <a:solidFill>
                  <a:srgbClr val="7030A0"/>
                </a:solidFill>
                <a:latin typeface="HP001 4 hàng" pitchFamily="34" charset="0"/>
              </a:rPr>
              <a:t>  BuĔ ǇĒ, gia đìζ em κưŊg Ǖίây </a:t>
            </a:r>
            <a:r>
              <a:rPr lang="vi-VN" sz="3500" b="1" smtClean="0">
                <a:solidFill>
                  <a:srgbClr val="7030A0"/>
                </a:solidFill>
                <a:latin typeface="HP001 4 hàng" pitchFamily="34" charset="0"/>
              </a:rPr>
              <a:t>Ǖίần</a:t>
            </a:r>
            <a:endParaRPr lang="en-US" sz="3500" b="1">
              <a:solidFill>
                <a:srgbClr val="7030A0"/>
              </a:solidFill>
              <a:latin typeface="HP001 4 hàng" pitchFamily="34" charset="0"/>
            </a:endParaRPr>
          </a:p>
        </p:txBody>
      </p:sp>
      <p:sp>
        <p:nvSpPr>
          <p:cNvPr id="18" name="Rectangle 17"/>
          <p:cNvSpPr/>
          <p:nvPr/>
        </p:nvSpPr>
        <p:spPr>
          <a:xfrm>
            <a:off x="133151" y="4250427"/>
            <a:ext cx="9067800" cy="646331"/>
          </a:xfrm>
          <a:prstGeom prst="rect">
            <a:avLst/>
          </a:prstGeom>
        </p:spPr>
        <p:txBody>
          <a:bodyPr wrap="square">
            <a:spAutoFit/>
          </a:bodyPr>
          <a:lstStyle/>
          <a:p>
            <a:pPr algn="just"/>
            <a:r>
              <a:rPr lang="vi-VN" sz="3500" b="1">
                <a:solidFill>
                  <a:srgbClr val="7030A0"/>
                </a:solidFill>
                <a:latin typeface="HP001 4 hàng" pitchFamily="34" charset="0"/>
              </a:rPr>
              <a:t>χĹn </a:t>
            </a:r>
            <a:r>
              <a:rPr lang="vi-VN" sz="3500" b="1" smtClean="0">
                <a:solidFill>
                  <a:srgbClr val="7030A0"/>
                </a:solidFill>
                <a:latin typeface="HP001 4 hàng" pitchFamily="34" charset="0"/>
              </a:rPr>
              <a:t>ηau</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77778E-6 -3.95062E-6 L 0.14618 0.18735 " pathEditMode="relative" rAng="0" ptsTypes="AA">
                                      <p:cBhvr>
                                        <p:cTn id="36" dur="2000" fill="hold"/>
                                        <p:tgtEl>
                                          <p:spTgt spid="10"/>
                                        </p:tgtEl>
                                        <p:attrNameLst>
                                          <p:attrName>ppt_x</p:attrName>
                                          <p:attrName>ppt_y</p:attrName>
                                        </p:attrNameLst>
                                      </p:cBhvr>
                                      <p:rCtr x="7309" y="9352"/>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đọc	tập xe đạp       cùng</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Ngày nghỉ lễ, gia đình Chi quây quần bên nhau.</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Chi thích ngày nào cũng vậy.</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509164" y="154362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1222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658485" y="204070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Ngày w</a:t>
            </a:r>
            <a:r>
              <a:rPr lang="el-GR" sz="3500" b="1">
                <a:solidFill>
                  <a:srgbClr val="7030A0"/>
                </a:solidFill>
                <a:latin typeface="HP001 4 hàng" pitchFamily="34" charset="0"/>
              </a:rPr>
              <a:t>θ</a:t>
            </a:r>
            <a:r>
              <a:rPr lang="vi-VN" sz="3500" b="1">
                <a:solidFill>
                  <a:srgbClr val="7030A0"/>
                </a:solidFill>
                <a:latin typeface="HP001 4 hàng" pitchFamily="34" charset="0"/>
              </a:rPr>
              <a:t>ỉ </a:t>
            </a:r>
            <a:r>
              <a:rPr lang="el-GR" sz="3500" b="1">
                <a:solidFill>
                  <a:srgbClr val="7030A0"/>
                </a:solidFill>
                <a:latin typeface="HP001 4 hàng" pitchFamily="34" charset="0"/>
              </a:rPr>
              <a:t>Δ˙, </a:t>
            </a:r>
            <a:r>
              <a:rPr lang="vi-VN" sz="3500" b="1">
                <a:solidFill>
                  <a:srgbClr val="7030A0"/>
                </a:solidFill>
                <a:latin typeface="HP001 4 hàng" pitchFamily="34" charset="0"/>
              </a:rPr>
              <a:t>gia đì</a:t>
            </a:r>
            <a:r>
              <a:rPr lang="el-GR" sz="3500" b="1">
                <a:solidFill>
                  <a:srgbClr val="7030A0"/>
                </a:solidFill>
                <a:latin typeface="HP001 4 hàng" pitchFamily="34" charset="0"/>
              </a:rPr>
              <a:t>ζ </a:t>
            </a:r>
            <a:r>
              <a:rPr lang="vi-VN" sz="3500" b="1">
                <a:solidFill>
                  <a:srgbClr val="7030A0"/>
                </a:solidFill>
                <a:latin typeface="HP001 4 hàng" pitchFamily="34" charset="0"/>
              </a:rPr>
              <a:t>Chi Ǖ</a:t>
            </a:r>
            <a:r>
              <a:rPr lang="el-GR" sz="3500" b="1">
                <a:solidFill>
                  <a:srgbClr val="7030A0"/>
                </a:solidFill>
                <a:latin typeface="HP001 4 hàng" pitchFamily="34" charset="0"/>
              </a:rPr>
              <a:t>ί</a:t>
            </a:r>
            <a:r>
              <a:rPr lang="vi-VN" sz="3500" b="1">
                <a:solidFill>
                  <a:srgbClr val="7030A0"/>
                </a:solidFill>
                <a:latin typeface="HP001 4 hàng" pitchFamily="34" charset="0"/>
              </a:rPr>
              <a:t>ây Ǖ</a:t>
            </a:r>
            <a:r>
              <a:rPr lang="el-GR" sz="3500" b="1">
                <a:solidFill>
                  <a:srgbClr val="7030A0"/>
                </a:solidFill>
                <a:latin typeface="HP001 4 hàng" pitchFamily="34" charset="0"/>
              </a:rPr>
              <a:t>ί</a:t>
            </a:r>
            <a:r>
              <a:rPr lang="vi-VN" sz="3500" b="1" smtClean="0">
                <a:solidFill>
                  <a:srgbClr val="7030A0"/>
                </a:solidFill>
                <a:latin typeface="HP001 4 hàng" pitchFamily="34" charset="0"/>
              </a:rPr>
              <a:t>ần</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el-GR" sz="3500" b="1">
                <a:solidFill>
                  <a:srgbClr val="7030A0"/>
                </a:solidFill>
                <a:latin typeface="HP001 4 hàng" pitchFamily="34" charset="0"/>
              </a:rPr>
              <a:t>χ</a:t>
            </a:r>
            <a:r>
              <a:rPr lang="lv-LV" sz="3500" b="1">
                <a:solidFill>
                  <a:srgbClr val="7030A0"/>
                </a:solidFill>
                <a:latin typeface="HP001 4 hàng" pitchFamily="34" charset="0"/>
              </a:rPr>
              <a:t>Ĺn </a:t>
            </a:r>
            <a:r>
              <a:rPr lang="el-GR" sz="3500" b="1">
                <a:solidFill>
                  <a:srgbClr val="7030A0"/>
                </a:solidFill>
                <a:latin typeface="HP001 4 hàng" pitchFamily="34" charset="0"/>
              </a:rPr>
              <a:t>η</a:t>
            </a:r>
            <a:r>
              <a:rPr lang="lv-LV" sz="3500" b="1" smtClean="0">
                <a:solidFill>
                  <a:srgbClr val="7030A0"/>
                </a:solidFill>
                <a:latin typeface="HP001 4 hàng" pitchFamily="34" charset="0"/>
              </a:rPr>
              <a:t>au. </a:t>
            </a:r>
            <a:r>
              <a:rPr lang="lv-LV" sz="3500" b="1">
                <a:solidFill>
                  <a:srgbClr val="7030A0"/>
                </a:solidFill>
                <a:latin typeface="HP001 4 hàng" pitchFamily="34" charset="0"/>
              </a:rPr>
              <a:t>Chi </a:t>
            </a:r>
            <a:r>
              <a:rPr lang="el-GR" sz="3500" b="1">
                <a:solidFill>
                  <a:srgbClr val="7030A0"/>
                </a:solidFill>
                <a:latin typeface="HP001 4 hàng" pitchFamily="34" charset="0"/>
              </a:rPr>
              <a:t>κ</a:t>
            </a:r>
            <a:r>
              <a:rPr lang="lv-LV" sz="3500" b="1">
                <a:solidFill>
                  <a:srgbClr val="7030A0"/>
                </a:solidFill>
                <a:latin typeface="HP001 4 hàng" pitchFamily="34" charset="0"/>
              </a:rPr>
              <a:t>í</a:t>
            </a:r>
            <a:r>
              <a:rPr lang="el-GR" sz="3500" b="1">
                <a:solidFill>
                  <a:srgbClr val="7030A0"/>
                </a:solidFill>
                <a:latin typeface="HP001 4 hàng" pitchFamily="34" charset="0"/>
              </a:rPr>
              <a:t>ε </a:t>
            </a:r>
            <a:r>
              <a:rPr lang="lv-LV" sz="3500" b="1">
                <a:solidFill>
                  <a:srgbClr val="7030A0"/>
                </a:solidFill>
                <a:latin typeface="HP001 4 hàng" pitchFamily="34" charset="0"/>
              </a:rPr>
              <a:t>wgày wào cũng </a:t>
            </a:r>
            <a:r>
              <a:rPr lang="lv-LV" sz="3500" b="1" smtClean="0">
                <a:solidFill>
                  <a:srgbClr val="7030A0"/>
                </a:solidFill>
                <a:latin typeface="HP001 4 hàng" pitchFamily="34" charset="0"/>
              </a:rPr>
              <a:t>vậy</a:t>
            </a:r>
            <a:r>
              <a:rPr lang="en-US" sz="3500" b="1" smtClean="0">
                <a:solidFill>
                  <a:srgbClr val="7030A0"/>
                </a:solidFill>
                <a:latin typeface="HP001 4 hàng" pitchFamily="34" charset="0"/>
              </a:rPr>
              <a:t>.</a:t>
            </a:r>
            <a:r>
              <a:rPr lang="lv-LV"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đôi     ày</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nuôi      ưỡng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tờ     ấy</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ày lễ</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816"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e nhạc</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ngơi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8" name="Title 11"/>
          <p:cNvSpPr txBox="1">
            <a:spLocks/>
          </p:cNvSpPr>
          <p:nvPr/>
        </p:nvSpPr>
        <p:spPr>
          <a:xfrm>
            <a:off x="115557" y="3030972"/>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a:t>
            </a:r>
            <a:endParaRPr lang="en-US" sz="3600">
              <a:latin typeface="Arial-Rounded" pitchFamily="34" charset="0"/>
              <a:ea typeface="Arial-Rounded" pitchFamily="34" charset="0"/>
              <a:cs typeface="Arial-Rounded" pitchFamily="34" charset="0"/>
            </a:endParaRP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nuôi      ưỡng</a:t>
            </a:r>
            <a:endParaRPr lang="en-US" sz="3600" i="1">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tờ     ấy</a:t>
            </a:r>
            <a:endParaRPr lang="en-US" sz="3600" i="1">
              <a:latin typeface="Arial-Rounded" pitchFamily="34" charset="0"/>
              <a:ea typeface="Arial-Rounded" pitchFamily="34" charset="0"/>
              <a:cs typeface="Arial-Rounded" pitchFamily="34" charset="0"/>
            </a:endParaRPr>
          </a:p>
        </p:txBody>
      </p:sp>
      <p:sp>
        <p:nvSpPr>
          <p:cNvPr id="67" name="Title 11"/>
          <p:cNvSpPr txBox="1">
            <a:spLocks/>
          </p:cNvSpPr>
          <p:nvPr/>
        </p:nvSpPr>
        <p:spPr>
          <a:xfrm>
            <a:off x="741525" y="1840121"/>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sp>
        <p:nvSpPr>
          <p:cNvPr id="66" name="Title 11"/>
          <p:cNvSpPr txBox="1">
            <a:spLocks/>
          </p:cNvSpPr>
          <p:nvPr/>
        </p:nvSpPr>
        <p:spPr>
          <a:xfrm>
            <a:off x="1416567" y="121462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d</a:t>
            </a:r>
            <a:endParaRPr lang="en-US" sz="3600">
              <a:latin typeface="Arial-Rounded" pitchFamily="34" charset="0"/>
              <a:ea typeface="Arial-Rounded" pitchFamily="34" charset="0"/>
              <a:cs typeface="Arial-Rounded" pitchFamily="34" charset="0"/>
            </a:endParaRPr>
          </a:p>
        </p:txBody>
      </p:sp>
      <p:sp>
        <p:nvSpPr>
          <p:cNvPr id="12" name="Title 11"/>
          <p:cNvSpPr>
            <a:spLocks noGrp="1"/>
          </p:cNvSpPr>
          <p:nvPr>
            <p:ph type="title"/>
          </p:nvPr>
        </p:nvSpPr>
        <p:spPr>
          <a:xfrm>
            <a:off x="1010551" y="600598"/>
            <a:ext cx="630969" cy="857250"/>
          </a:xfrm>
        </p:spPr>
        <p:txBody>
          <a:bodyPr>
            <a:normAutofit/>
          </a:body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9221" y="701384"/>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đôi     ày</a:t>
            </a:r>
            <a:endParaRPr lang="en-US" sz="3600" i="1">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78" y="85432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32" y="20973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ng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sp>
        <p:nvSpPr>
          <p:cNvPr id="46" name="TextBox 45"/>
          <p:cNvSpPr txBox="1"/>
          <p:nvPr/>
        </p:nvSpPr>
        <p:spPr>
          <a:xfrm>
            <a:off x="674467" y="3146197"/>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 </a:t>
            </a:r>
            <a:r>
              <a:rPr lang="en-US" sz="3600" smtClean="0">
                <a:latin typeface="Arial-Rounded" pitchFamily="34" charset="0"/>
                <a:ea typeface="Arial-Rounded" pitchFamily="34" charset="0"/>
                <a:cs typeface="Arial-Rounded" pitchFamily="34" charset="0"/>
              </a:rPr>
              <a:t>ày lễ</a:t>
            </a:r>
            <a:endParaRPr lang="en-US" sz="3600" i="1">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31334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Gắn thẻ từ chỉ người thân trong gia đình lên “Cây gia đình”</a:t>
            </a:r>
            <a:endParaRPr lang="en-US" sz="2400">
              <a:latin typeface="Arial-Rounded" pitchFamily="34" charset="0"/>
              <a:ea typeface="Arial-Rounded" pitchFamily="34" charset="0"/>
              <a:cs typeface="Arial-Rounded" pitchFamily="34" charset="0"/>
            </a:endParaRP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smtClean="0">
                <a:latin typeface="Arial-Rounded" pitchFamily="34" charset="0"/>
                <a:ea typeface="Arial-Rounded" pitchFamily="34" charset="0"/>
                <a:cs typeface="Arial-Rounded" pitchFamily="34" charset="0"/>
              </a:rPr>
              <a:t>Cây gia đình</a:t>
            </a:r>
            <a:endParaRPr lang="en-US" sz="2400" b="1" i="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406</Words>
  <Application>Microsoft Office PowerPoint</Application>
  <PresentationFormat>On-screen Show (16:9)</PresentationFormat>
  <Paragraphs>76</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gi</vt:lpstr>
      <vt:lpstr>PowerPoint Presentation</vt:lpstr>
      <vt:lpstr>PowerPoint Presentation</vt:lpstr>
      <vt:lpstr>PowerPoint Presentation</vt:lpstr>
      <vt:lpstr>Thân chào quý thầy cô! Mình là Linh, GVTH tại Đà Nẵng Mình cho ra mắt bộ giáo án powerpoint Toán và TV 1 – sách KNTT từ tháng 12/2020 với sự đầu tư ý tưởng cũng như công nghệ thông tin hết sức độc đáo. Khi sử dụng ppt, thầy cô cần cài các font chữ nếu k giáo án mở ra sẽ nhảy lung tung, không đúng với bản gốc. Thao tác này là bắt buộc nhé thầy cô. Link tải font chữ: https://drive.google.com/drive/folders/1a7ijnegiRmqIhrQd-xc959pMSZgfUdJl?usp=sharing  Thầy cô sau khi đọc xong, tải font chữ về thì xóa powerpoint này đi và tải lại ppt mới về nhé! Để có trọn bộ giáo án, mời thầy cô liên hệ facebook chính chủ: https://www.facebook.com/nhilinh.phan/ Hoặc nhóm chia sẻ tài liệu: https://www.facebook.com/groups/443096903751589 Zalo: 0916604268  Thân thương!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167</cp:revision>
  <dcterms:created xsi:type="dcterms:W3CDTF">2020-12-08T15:48:47Z</dcterms:created>
  <dcterms:modified xsi:type="dcterms:W3CDTF">2021-01-20T06:44:22Z</dcterms:modified>
</cp:coreProperties>
</file>