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81" r:id="rId10"/>
    <p:sldId id="270" r:id="rId11"/>
    <p:sldId id="282" r:id="rId12"/>
    <p:sldId id="258" r:id="rId13"/>
    <p:sldId id="271" r:id="rId14"/>
    <p:sldId id="275" r:id="rId15"/>
    <p:sldId id="283" r:id="rId16"/>
    <p:sldId id="286" r:id="rId17"/>
    <p:sldId id="287" r:id="rId18"/>
    <p:sldId id="288" r:id="rId19"/>
    <p:sldId id="277" r:id="rId20"/>
    <p:sldId id="278" r:id="rId21"/>
    <p:sldId id="289" r:id="rId22"/>
    <p:sldId id="290" r:id="rId23"/>
    <p:sldId id="279" r:id="rId24"/>
    <p:sldId id="269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8F8"/>
    <a:srgbClr val="F20000"/>
    <a:srgbClr val="F5C97B"/>
    <a:srgbClr val="FFB64B"/>
    <a:srgbClr val="FFD757"/>
    <a:srgbClr val="00A1DA"/>
    <a:srgbClr val="FFAD5B"/>
    <a:srgbClr val="BEE395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Khi rác</a:t>
            </a:r>
            <a:r>
              <a:rPr lang="en-US" baseline="0" smtClean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slide" Target="slide5.xml"/><Relationship Id="rId15" Type="http://schemas.openxmlformats.org/officeDocument/2006/relationships/image" Target="../media/image12.png"/><Relationship Id="rId23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4.xm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18" y="720270"/>
            <a:ext cx="3429503" cy="9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" y="1441312"/>
            <a:ext cx="788151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263389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0150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43651" y="4311789"/>
            <a:ext cx="43053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Đây là cái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Trên thước có điểm gì đặc biệt?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thường dùng thước để làm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98" y="2476500"/>
            <a:ext cx="8572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Thước có vạch chia thành từng xăng-ti-mét.</a:t>
            </a:r>
          </a:p>
          <a:p>
            <a:r>
              <a:rPr lang="en-US" sz="3200" smtClean="0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Vậy bút chì dài mấy xăng-ti-mét?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549" y="3605093"/>
            <a:ext cx="85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Bút dài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5 cm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Em hãy nêu cách đo.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 animBg="1"/>
      <p:bldP spid="28" grpId="1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"/>
            <a:ext cx="8229600" cy="857250"/>
          </a:xfrm>
        </p:spPr>
        <p:txBody>
          <a:bodyPr>
            <a:noAutofit/>
          </a:bodyPr>
          <a:lstStyle/>
          <a:p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 đo: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195" y="1358061"/>
            <a:ext cx="2794004" cy="7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1832263" y="2092035"/>
            <a:ext cx="6625937" cy="12953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77048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3754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755487" y="196850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07131" y="1091009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2" y="984000"/>
            <a:ext cx="8391988" cy="35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Bạn nào đặt thước đo đúng?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828800" y="647700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Mai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381572" y="647700"/>
            <a:ext cx="95242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Việt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 rot="3773430">
            <a:off x="8271467" y="1126260"/>
            <a:ext cx="515271" cy="9972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896100" y="647700"/>
            <a:ext cx="14478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Nam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878043"/>
            <a:ext cx="4803359" cy="4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4151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254500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15811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54287" y="319483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6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1" y="1070224"/>
            <a:ext cx="47498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283200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mực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99471"/>
            <a:ext cx="4775201" cy="6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41111"/>
          <a:stretch/>
        </p:blipFill>
        <p:spPr>
          <a:xfrm>
            <a:off x="683041" y="1859621"/>
            <a:ext cx="8553034" cy="170490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213100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914399" y="2025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16187" y="16192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Bút màu dài 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4 cm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52525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cây bút.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1120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1120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1120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086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Ước lượng độ dài mỗi cây bút rồi dùng thước có vạch chia xăng-ti-mét để đo chúng.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7" y="1561681"/>
            <a:ext cx="4807814" cy="76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1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17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228600" y="113434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228600" y="113434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45762" r="54905" b="46528"/>
          <a:stretch/>
        </p:blipFill>
        <p:spPr bwMode="auto">
          <a:xfrm>
            <a:off x="465426" y="1714500"/>
            <a:ext cx="339740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6" y="1453222"/>
            <a:ext cx="5683971" cy="93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220847" y="1060697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Ước lượng: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Đo độ dài:         cm     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228599" y="89535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d)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31483"/>
            <a:ext cx="8471477" cy="97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7086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40486" y="20868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Mỗi băng giấy dài bao nhiêu xăng-ti-mét?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65205"/>
              </p:ext>
            </p:extLst>
          </p:nvPr>
        </p:nvGraphicFramePr>
        <p:xfrm>
          <a:off x="589280" y="1111250"/>
          <a:ext cx="7772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977900" y="125095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49300" y="149225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774916" y="57150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-38100" y="1318449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1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3250626" y="650638"/>
            <a:ext cx="420033" cy="298471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024989" y="2352404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4262525" y="1767908"/>
            <a:ext cx="420033" cy="40089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3966747" y="3982383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6400800" y="1492250"/>
            <a:ext cx="546458" cy="14844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5414546" y="2012408"/>
            <a:ext cx="986254" cy="3662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cm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500" y="2297225"/>
            <a:ext cx="2126472" cy="2801673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6100" y="2278794"/>
            <a:ext cx="2126472" cy="2801673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2948529" y="1339"/>
            <a:ext cx="6032299" cy="238398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PHÂN LOAI RÁC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3" y="0"/>
            <a:ext cx="2628506" cy="25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4159011"/>
            <a:ext cx="1119052" cy="9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3500" y="688505"/>
            <a:ext cx="1177076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•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02" y="104775"/>
            <a:ext cx="2209800" cy="2911459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39693" y="104775"/>
            <a:ext cx="2209800" cy="2911459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243" y="257175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72" y="2438656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215825" y="3516300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5" y="3366172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726" y="322986"/>
            <a:ext cx="8990977" cy="5145088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6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5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3" action="ppaction://hlinksldjump"/>
          </p:cNvPr>
          <p:cNvSpPr/>
          <p:nvPr/>
        </p:nvSpPr>
        <p:spPr>
          <a:xfrm>
            <a:off x="8156861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1E-6 L 0.09861 -0.51251 C 0.10416 -0.55205 0.11493 -0.57646 0.13576 -0.62403 C 0.16215 -0.6679 0.1783 -0.69447 0.19913 -0.71424 L 0.25 -0.7059 L 0.29444 -0.6438 " pathEditMode="relative" rAng="0" ptsTypes="FffFAF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3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5 L 0.05243 -0.19277 L 0.08455 -0.28607 C 0.09861 -0.29441 0.15902 -0.57152 0.18125 -0.61106 C 0.21041 -0.65555 0.26718 -0.72135 0.28125 -0.7127 L 0.35746 -0.69015 L 0.40833 -0.6394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09750"/>
            <a:ext cx="8610599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Trong nhà em, ai là người cao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287" y="0"/>
            <a:ext cx="649169" cy="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0"/>
          <a:stretch/>
        </p:blipFill>
        <p:spPr>
          <a:xfrm>
            <a:off x="1676400" y="1410084"/>
            <a:ext cx="4800600" cy="1978558"/>
          </a:xfrm>
          <a:prstGeom prst="rect">
            <a:avLst/>
          </a:prstGeom>
        </p:spPr>
      </p:pic>
      <p:pic>
        <p:nvPicPr>
          <p:cNvPr id="28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8375786" y="309306"/>
            <a:ext cx="759489" cy="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09600" y="329880"/>
            <a:ext cx="7772400" cy="1102519"/>
          </a:xfrm>
          <a:solidFill>
            <a:srgbClr val="E3D8F8"/>
          </a:solidFill>
        </p:spPr>
        <p:txBody>
          <a:bodyPr>
            <a:noAutofit/>
          </a:bodyPr>
          <a:lstStyle/>
          <a:p>
            <a:r>
              <a:rPr lang="en-US" sz="3600" smtClean="0">
                <a:latin typeface="Arial" pitchFamily="34" charset="0"/>
                <a:cs typeface="Arial" pitchFamily="34" charset="0"/>
              </a:rPr>
              <a:t>Quan sát hình rồi điền từ còn thiếu vào chỗ trống.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00" y="3807619"/>
            <a:ext cx="7772400" cy="1102519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Bút chì A ……….. bút chì B.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9109" y="4108450"/>
            <a:ext cx="2078182" cy="650397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d</a:t>
            </a:r>
            <a:r>
              <a:rPr lang="en-US" smtClean="0">
                <a:latin typeface="Arial" pitchFamily="34" charset="0"/>
                <a:cs typeface="Arial" pitchFamily="34" charset="0"/>
              </a:rPr>
              <a:t>ài hơn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77000" y="1809750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477000" y="2570813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21" y="0"/>
            <a:ext cx="912966" cy="8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280987" y="971550"/>
            <a:ext cx="8763000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Quyển sách toán của em dài khoảng: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4799" y="2724150"/>
            <a:ext cx="8777287" cy="2147316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10 gang tay</a:t>
            </a:r>
          </a:p>
          <a:p>
            <a:pPr marL="742950" indent="-742950" algn="just">
              <a:buAutoNum type="alphaUcPeriod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6699" y="4083050"/>
            <a:ext cx="666750" cy="666750"/>
          </a:xfrm>
          <a:prstGeom prst="ellipse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77204" r="-1150" b="5598"/>
          <a:stretch/>
        </p:blipFill>
        <p:spPr bwMode="auto">
          <a:xfrm>
            <a:off x="242885" y="3932464"/>
            <a:ext cx="7780025" cy="6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65" y="114300"/>
            <a:ext cx="6634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0" t="3647" r="-1150" b="5598"/>
          <a:stretch/>
        </p:blipFill>
        <p:spPr bwMode="auto">
          <a:xfrm>
            <a:off x="6478814" y="1408849"/>
            <a:ext cx="1225011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-685800" y="39324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-685800" y="33845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685800" y="28076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-685800" y="22451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-685800" y="16972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54479" r="45407"/>
          <a:stretch/>
        </p:blipFill>
        <p:spPr bwMode="auto">
          <a:xfrm>
            <a:off x="5594747" y="2546350"/>
            <a:ext cx="496094" cy="154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526745"/>
            <a:ext cx="2590800" cy="27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195788"/>
            <a:ext cx="1772155" cy="19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0800" y="133350"/>
            <a:ext cx="7653025" cy="1102519"/>
          </a:xfrm>
          <a:solidFill>
            <a:srgbClr val="E3D8F8"/>
          </a:solidFill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Số?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5400" y="55435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XĂNG-TI-MÉT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76200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356</Words>
  <Application>Microsoft Office PowerPoint</Application>
  <PresentationFormat>On-screen Show (16:9)</PresentationFormat>
  <Paragraphs>107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</vt:lpstr>
      <vt:lpstr>Arial</vt:lpstr>
      <vt:lpstr>Calibri</vt:lpstr>
      <vt:lpstr>iCiel Cadena</vt:lpstr>
      <vt:lpstr>Snap ITC</vt:lpstr>
      <vt:lpstr>Office Theme</vt:lpstr>
      <vt:lpstr>PowerPoint Presentation</vt:lpstr>
      <vt:lpstr>Chủ đề 7</vt:lpstr>
      <vt:lpstr>•</vt:lpstr>
      <vt:lpstr>PowerPoint Presentation</vt:lpstr>
      <vt:lpstr>Trong nhà em, ai là người cao nhất?</vt:lpstr>
      <vt:lpstr>Quan sát hình rồi điền từ còn thiếu vào chỗ trống.</vt:lpstr>
      <vt:lpstr>Quyển sách toán của em dài khoảng:</vt:lpstr>
      <vt:lpstr>Số?</vt:lpstr>
      <vt:lpstr>PowerPoint Presentation</vt:lpstr>
      <vt:lpstr>PowerPoint Presentation</vt:lpstr>
      <vt:lpstr>Cách đo:</vt:lpstr>
      <vt:lpstr>PowerPoint Presentation</vt:lpstr>
      <vt:lpstr>Bạn nào đặt thước đo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181</cp:revision>
  <dcterms:created xsi:type="dcterms:W3CDTF">2021-01-09T02:19:28Z</dcterms:created>
  <dcterms:modified xsi:type="dcterms:W3CDTF">2022-03-01T10:25:44Z</dcterms:modified>
</cp:coreProperties>
</file>