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93" r:id="rId4"/>
    <p:sldId id="271" r:id="rId5"/>
    <p:sldId id="288" r:id="rId6"/>
    <p:sldId id="298" r:id="rId7"/>
    <p:sldId id="299" r:id="rId8"/>
    <p:sldId id="300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1EB"/>
    <a:srgbClr val="E3D8F8"/>
    <a:srgbClr val="F20000"/>
    <a:srgbClr val="F5C97B"/>
    <a:srgbClr val="FFB64B"/>
    <a:srgbClr val="FFD757"/>
    <a:srgbClr val="00A1DA"/>
    <a:srgbClr val="FFAD5B"/>
    <a:srgbClr val="BEE395"/>
    <a:srgbClr val="6CB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2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908624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262544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 CHUNG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11693"/>
            <a:ext cx="4155751" cy="146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40/SGK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-154214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Đồ vật nào dài hơn?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208984" y="1357539"/>
            <a:ext cx="84149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6295903" y="1357539"/>
            <a:ext cx="84149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b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4191000" y="1998889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9778236">
            <a:off x="7066845" y="332336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7848600" y="1945878"/>
            <a:ext cx="0" cy="1060447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85458" y="1867806"/>
            <a:ext cx="0" cy="1060447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6" y="1026495"/>
            <a:ext cx="8991600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623" y="2286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16686" y="114300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 Bạn nào cao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714828" y="586014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 Bạn nào thấp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6309"/>
            <a:ext cx="678890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4"/>
          <p:cNvSpPr txBox="1">
            <a:spLocks/>
          </p:cNvSpPr>
          <p:nvPr/>
        </p:nvSpPr>
        <p:spPr>
          <a:xfrm>
            <a:off x="1395911" y="4279452"/>
            <a:ext cx="1231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Nam</a:t>
            </a:r>
            <a:endParaRPr lang="en-US" sz="3200" b="1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2779488" y="4279452"/>
            <a:ext cx="1231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Mi</a:t>
            </a:r>
            <a:endParaRPr lang="en-US" sz="3200" b="1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4574537" y="4279452"/>
            <a:ext cx="1231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Việt</a:t>
            </a:r>
            <a:endParaRPr lang="en-US" sz="3200" b="1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6369586" y="4279452"/>
            <a:ext cx="1231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Mai</a:t>
            </a:r>
            <a:endParaRPr lang="en-US" sz="3200" b="1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Up Arrow 33"/>
          <p:cNvSpPr/>
          <p:nvPr/>
        </p:nvSpPr>
        <p:spPr>
          <a:xfrm rot="3947421">
            <a:off x="819933" y="2917425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 rot="12020536">
            <a:off x="3581505" y="1352756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40486" y="3771900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 Ngựa hay hươu cao cổ cao hơn?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40486" y="4314144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 Thước hay bút chì dài hơn?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68" y="834736"/>
            <a:ext cx="84613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Up Arrow 11"/>
          <p:cNvSpPr/>
          <p:nvPr/>
        </p:nvSpPr>
        <p:spPr>
          <a:xfrm rot="7639779">
            <a:off x="934105" y="1124079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9885759">
            <a:off x="7824451" y="3088732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40485" y="-102178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Đo độ dài mỗi vật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89808"/>
            <a:ext cx="5376863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68862" y="4389892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68862" y="4389892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24200" y="4392614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323080" y="4395336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72628" y="4389892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24200" y="4392614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23080" y="4395336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72628" y="4389892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84026" y="-280308"/>
            <a:ext cx="8732115" cy="1226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Đồ vật nào dưới đây cho dược vào trong hộp bút?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93738"/>
            <a:ext cx="8736013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Up Arrow 19"/>
          <p:cNvSpPr/>
          <p:nvPr/>
        </p:nvSpPr>
        <p:spPr>
          <a:xfrm rot="1337111">
            <a:off x="877525" y="3953245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9885759">
            <a:off x="8311585" y="3954209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3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42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123</Words>
  <Application>Microsoft Office PowerPoint</Application>
  <PresentationFormat>On-screen Show (16:9)</PresentationFormat>
  <Paragraphs>37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.VnArial</vt:lpstr>
      <vt:lpstr>Arial</vt:lpstr>
      <vt:lpstr>Calibri</vt:lpstr>
      <vt:lpstr>iCiel Cadena</vt:lpstr>
      <vt:lpstr>Office Theme</vt:lpstr>
      <vt:lpstr>PowerPoint Presentation</vt:lpstr>
      <vt:lpstr>Chủ đề 7</vt:lpstr>
      <vt:lpstr>PowerPoint Presentation</vt:lpstr>
      <vt:lpstr>Đồ vật nào dài hơn?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LanHuong</cp:lastModifiedBy>
  <cp:revision>224</cp:revision>
  <dcterms:created xsi:type="dcterms:W3CDTF">2021-01-09T02:19:28Z</dcterms:created>
  <dcterms:modified xsi:type="dcterms:W3CDTF">2022-03-08T09:46:31Z</dcterms:modified>
</cp:coreProperties>
</file>