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5" r:id="rId2"/>
    <p:sldId id="256" r:id="rId3"/>
    <p:sldId id="273" r:id="rId4"/>
    <p:sldId id="258" r:id="rId5"/>
    <p:sldId id="260" r:id="rId6"/>
    <p:sldId id="277" r:id="rId7"/>
    <p:sldId id="261" r:id="rId8"/>
    <p:sldId id="263" r:id="rId9"/>
    <p:sldId id="262" r:id="rId10"/>
    <p:sldId id="279" r:id="rId11"/>
    <p:sldId id="280" r:id="rId12"/>
    <p:sldId id="281" r:id="rId13"/>
    <p:sldId id="278" r:id="rId14"/>
    <p:sldId id="266" r:id="rId15"/>
    <p:sldId id="267" r:id="rId16"/>
    <p:sldId id="282" r:id="rId17"/>
    <p:sldId id="284" r:id="rId18"/>
    <p:sldId id="270" r:id="rId19"/>
    <p:sldId id="271" r:id="rId20"/>
    <p:sldId id="287" r:id="rId21"/>
    <p:sldId id="286" r:id="rId22"/>
    <p:sldId id="272" r:id="rId23"/>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86" d="100"/>
          <a:sy n="86" d="100"/>
        </p:scale>
        <p:origin x="852"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3/7/2022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ny Dance💃 Vũ điệu nhảy rửa tay🖐️ vui nhộ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700" y="31750"/>
            <a:ext cx="9087822" cy="5111750"/>
          </a:xfrm>
        </p:spPr>
      </p:pic>
      <p:sp>
        <p:nvSpPr>
          <p:cNvPr id="2" name="Title 1"/>
          <p:cNvSpPr>
            <a:spLocks noGrp="1"/>
          </p:cNvSpPr>
          <p:nvPr>
            <p:ph type="title"/>
          </p:nvPr>
        </p:nvSpPr>
        <p:spPr>
          <a:xfrm>
            <a:off x="25400" y="209550"/>
            <a:ext cx="2362200" cy="857250"/>
          </a:xfrm>
        </p:spPr>
        <p:txBody>
          <a:bodyPr>
            <a:normAutofit fontScale="90000"/>
          </a:bodyPr>
          <a:lstStyle/>
          <a:p>
            <a:r>
              <a:rPr lang="en-US" b="1" smtClean="0">
                <a:solidFill>
                  <a:srgbClr val="FF0000"/>
                </a:solidFill>
                <a:latin typeface="Arial" pitchFamily="34" charset="0"/>
                <a:cs typeface="Arial" pitchFamily="34" charset="0"/>
              </a:rPr>
              <a:t>Khởi động</a:t>
            </a:r>
            <a:endParaRPr lang="en-US"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739278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smtClean="0">
                <a:latin typeface="Arial" pitchFamily="34" charset="0"/>
                <a:cs typeface="Arial" pitchFamily="34" charset="0"/>
              </a:rPr>
              <a:t>Giải nghĩa từ khó:</a:t>
            </a:r>
            <a:endParaRPr lang="en-US" sz="4000">
              <a:latin typeface="Arial" pitchFamily="34" charset="0"/>
              <a:cs typeface="Arial" pitchFamily="34" charset="0"/>
            </a:endParaRPr>
          </a:p>
        </p:txBody>
      </p:sp>
      <p:sp>
        <p:nvSpPr>
          <p:cNvPr id="3" name="Title 1"/>
          <p:cNvSpPr txBox="1">
            <a:spLocks/>
          </p:cNvSpPr>
          <p:nvPr/>
        </p:nvSpPr>
        <p:spPr>
          <a:xfrm>
            <a:off x="228600" y="9715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FF0000"/>
                </a:solidFill>
                <a:latin typeface="Arial" pitchFamily="34" charset="0"/>
                <a:cs typeface="Arial" pitchFamily="34" charset="0"/>
              </a:rPr>
              <a:t>Vi trùng: </a:t>
            </a:r>
            <a:r>
              <a:rPr lang="en-US" smtClean="0">
                <a:latin typeface="Arial" pitchFamily="34" charset="0"/>
                <a:cs typeface="Arial" pitchFamily="34" charset="0"/>
              </a:rPr>
              <a:t>sinh vật rất nhỏ, có khả năng gây bệnh.</a:t>
            </a:r>
            <a:endParaRPr lang="en-US">
              <a:latin typeface="Arial" pitchFamily="34" charset="0"/>
              <a:cs typeface="Arial" pitchFamily="34" charset="0"/>
            </a:endParaRPr>
          </a:p>
        </p:txBody>
      </p:sp>
      <p:pic>
        <p:nvPicPr>
          <p:cNvPr id="1026" name="Picture 2" descr="Những nơi vi khuẩn trú ngụ nhiều nhất và cách loại bỏ chúng hiệu quả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97717"/>
            <a:ext cx="2874474" cy="30724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9983"/>
          <a:stretch/>
        </p:blipFill>
        <p:spPr>
          <a:xfrm>
            <a:off x="4419600" y="1669596"/>
            <a:ext cx="3208779" cy="3058886"/>
          </a:xfrm>
          <a:prstGeom prst="rect">
            <a:avLst/>
          </a:prstGeom>
        </p:spPr>
      </p:pic>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Spreading Germs In Your Restaurant with These Food Safety Tips – My  Glove De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81150"/>
            <a:ext cx="5082006" cy="3383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38150"/>
            <a:ext cx="8229600" cy="857250"/>
          </a:xfrm>
        </p:spPr>
        <p:txBody>
          <a:bodyPr/>
          <a:lstStyle/>
          <a:p>
            <a:r>
              <a:rPr lang="en-US" b="1" smtClean="0">
                <a:solidFill>
                  <a:srgbClr val="FF0000"/>
                </a:solidFill>
                <a:latin typeface="Arial" pitchFamily="34" charset="0"/>
                <a:cs typeface="Arial" pitchFamily="34" charset="0"/>
              </a:rPr>
              <a:t>Tiếp xúc</a:t>
            </a:r>
            <a:r>
              <a:rPr lang="en-US" smtClean="0">
                <a:latin typeface="Arial" pitchFamily="34" charset="0"/>
                <a:cs typeface="Arial" pitchFamily="34" charset="0"/>
              </a:rPr>
              <a:t>: chạm vào nhau.</a:t>
            </a:r>
            <a:endParaRPr lang="en-US">
              <a:latin typeface="Arial" pitchFamily="34" charset="0"/>
              <a:cs typeface="Arial" pitchFamily="34" charset="0"/>
            </a:endParaRPr>
          </a:p>
        </p:txBody>
      </p:sp>
      <p:pic>
        <p:nvPicPr>
          <p:cNvPr id="1026" name="Picture 2" descr="Chị em chú ý: 6 nơi bẩn nhất trong nhà không ngờ tới có thể là nơi trú ẩn  cho vir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81150"/>
            <a:ext cx="4630924" cy="334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2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0150"/>
            <a:ext cx="8229600" cy="857250"/>
          </a:xfrm>
        </p:spPr>
        <p:txBody>
          <a:bodyPr>
            <a:normAutofit/>
          </a:bodyPr>
          <a:lstStyle/>
          <a:p>
            <a:pPr algn="l"/>
            <a:r>
              <a:rPr lang="en-US" b="1" smtClean="0">
                <a:solidFill>
                  <a:srgbClr val="FF0000"/>
                </a:solidFill>
                <a:latin typeface="Arial" pitchFamily="34" charset="0"/>
                <a:ea typeface="Aachen" pitchFamily="18" charset="0"/>
                <a:cs typeface="Arial" pitchFamily="34" charset="0"/>
              </a:rPr>
              <a:t>Mắc bệnh: </a:t>
            </a:r>
            <a:r>
              <a:rPr lang="en-US" smtClean="0">
                <a:latin typeface="Arial" pitchFamily="34" charset="0"/>
                <a:ea typeface="Aachen" pitchFamily="18" charset="0"/>
                <a:cs typeface="Arial" pitchFamily="34" charset="0"/>
              </a:rPr>
              <a:t>bị một bệnh nào đó.</a:t>
            </a:r>
            <a:endParaRPr lang="en-US">
              <a:latin typeface="Arial" pitchFamily="34" charset="0"/>
              <a:ea typeface="Aachen" pitchFamily="18" charset="0"/>
              <a:cs typeface="Arial" pitchFamily="34" charset="0"/>
            </a:endParaRPr>
          </a:p>
        </p:txBody>
      </p:sp>
      <p:sp>
        <p:nvSpPr>
          <p:cNvPr id="3" name="Title 1"/>
          <p:cNvSpPr txBox="1">
            <a:spLocks/>
          </p:cNvSpPr>
          <p:nvPr/>
        </p:nvSpPr>
        <p:spPr>
          <a:xfrm>
            <a:off x="457200" y="2419350"/>
            <a:ext cx="8534400" cy="1143000"/>
          </a:xfrm>
          <a:prstGeom prst="rect">
            <a:avLst/>
          </a:prstGeom>
        </p:spPr>
        <p:txBody>
          <a:bodyPr vert="horz" lIns="91317" tIns="45660" rIns="91317" bIns="45660" rtlCol="0" anchor="ctr">
            <a:normAutofit fontScale="9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FF0000"/>
                </a:solidFill>
                <a:latin typeface="Arial" pitchFamily="34" charset="0"/>
                <a:ea typeface="Aachen" pitchFamily="18" charset="0"/>
                <a:cs typeface="Arial" pitchFamily="34" charset="0"/>
              </a:rPr>
              <a:t>Phòng bệnh: </a:t>
            </a:r>
            <a:r>
              <a:rPr lang="en-US" smtClean="0">
                <a:latin typeface="Arial" pitchFamily="34" charset="0"/>
                <a:ea typeface="Aachen" pitchFamily="18" charset="0"/>
                <a:cs typeface="Arial" pitchFamily="34" charset="0"/>
              </a:rPr>
              <a:t>ngăn ngừa để không bị bệnh.</a:t>
            </a:r>
            <a:endParaRPr lang="en-US">
              <a:latin typeface="Arial" pitchFamily="34" charset="0"/>
              <a:ea typeface="Aachen" pitchFamily="18" charset="0"/>
              <a:cs typeface="Arial" pitchFamily="34" charset="0"/>
            </a:endParaRPr>
          </a:p>
        </p:txBody>
      </p:sp>
    </p:spTree>
    <p:extLst>
      <p:ext uri="{BB962C8B-B14F-4D97-AF65-F5344CB8AC3E}">
        <p14:creationId xmlns:p14="http://schemas.microsoft.com/office/powerpoint/2010/main" val="207482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71600" y="4266501"/>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10" name="TextBox 9"/>
          <p:cNvSpPr txBox="1"/>
          <p:nvPr/>
        </p:nvSpPr>
        <p:spPr>
          <a:xfrm>
            <a:off x="1371600" y="4266501"/>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sp>
        <p:nvSpPr>
          <p:cNvPr id="5" name="TextBox 4"/>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6" name="TextBox 5"/>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269313"/>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6934200" y="238635"/>
            <a:ext cx="2209800" cy="9144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smtClean="0">
                <a:solidFill>
                  <a:schemeClr val="tx1"/>
                </a:solidFill>
                <a:latin typeface="Arial" pitchFamily="34" charset="0"/>
                <a:ea typeface="Arial-Rounded" pitchFamily="34" charset="0"/>
                <a:cs typeface="Arial" pitchFamily="34" charset="0"/>
              </a:rPr>
              <a:t>Đọc toàn bài</a:t>
            </a:r>
            <a:endParaRPr lang="en-US" sz="1600">
              <a:solidFill>
                <a:schemeClr val="tx1"/>
              </a:solidFill>
              <a:latin typeface="Arial" pitchFamily="34" charset="0"/>
              <a:ea typeface="Arial-Rounded" pitchFamily="34" charset="0"/>
              <a:cs typeface="Arial" pitchFamily="34" charset="0"/>
            </a:endParaRPr>
          </a:p>
        </p:txBody>
      </p:sp>
      <p:sp>
        <p:nvSpPr>
          <p:cNvPr id="8" name="Oval 7"/>
          <p:cNvSpPr/>
          <p:nvPr/>
        </p:nvSpPr>
        <p:spPr>
          <a:xfrm>
            <a:off x="-1371600" y="238635"/>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68785"/>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2346" y="1300819"/>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10" name="TextBox 9"/>
          <p:cNvSpPr txBox="1"/>
          <p:nvPr/>
        </p:nvSpPr>
        <p:spPr>
          <a:xfrm>
            <a:off x="1584614" y="778226"/>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Vi </a:t>
            </a:r>
            <a:r>
              <a:rPr lang="en-US" sz="3200">
                <a:latin typeface="Arial" pitchFamily="34" charset="0"/>
                <a:ea typeface="Arial-Rounded" pitchFamily="34" charset="0"/>
                <a:cs typeface="Arial" pitchFamily="34" charset="0"/>
              </a:rPr>
              <a:t>trùng có ở khắp nơi. Nhưng chúng ta không nhìn thấy được bằng mắt thường. Khi tay tiếp xúc với đồ vật, vi trùng dính vào tay. Tay cầm thức ăn, vi trùng từ tay theo thức ăn đi vào cơ thể. Do đó, </a:t>
            </a:r>
            <a:r>
              <a:rPr lang="en-US" sz="3200" smtClean="0">
                <a:latin typeface="Arial" pitchFamily="34" charset="0"/>
                <a:ea typeface="Arial-Rounded" pitchFamily="34" charset="0"/>
                <a:cs typeface="Arial" pitchFamily="34" charset="0"/>
              </a:rPr>
              <a:t>chúng </a:t>
            </a:r>
            <a:r>
              <a:rPr lang="en-US" sz="3200">
                <a:latin typeface="Arial" pitchFamily="34" charset="0"/>
                <a:ea typeface="Arial-Rounded" pitchFamily="34" charset="0"/>
                <a:cs typeface="Arial" pitchFamily="34" charset="0"/>
              </a:rPr>
              <a:t>ta có thể mắc bệnh. </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6" name="TextBox 5"/>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Vi trùng có ở đâu?</a:t>
            </a:r>
            <a:endParaRPr lang="en-US" sz="3200">
              <a:latin typeface="Arial" pitchFamily="34" charset="0"/>
              <a:ea typeface="Arial-Rounded" pitchFamily="34" charset="0"/>
              <a:cs typeface="Arial" pitchFamily="34" charset="0"/>
            </a:endParaRPr>
          </a:p>
        </p:txBody>
      </p:sp>
      <p:sp>
        <p:nvSpPr>
          <p:cNvPr id="7" name="TextBox 6"/>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Vi trùng đi vào cơ thể con người bằng cách nào?</a:t>
            </a:r>
          </a:p>
        </p:txBody>
      </p:sp>
      <p:sp>
        <p:nvSpPr>
          <p:cNvPr id="8" name="TextBox 7"/>
          <p:cNvSpPr txBox="1"/>
          <p:nvPr/>
        </p:nvSpPr>
        <p:spPr>
          <a:xfrm>
            <a:off x="12700" y="42665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Vi trùng gây nguy hiểm gì cho con người? </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1+#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428750"/>
            <a:ext cx="8382000" cy="1754326"/>
          </a:xfrm>
          <a:prstGeom prst="rect">
            <a:avLst/>
          </a:prstGeom>
        </p:spPr>
        <p:txBody>
          <a:bodyPr wrap="square">
            <a:spAutoFit/>
          </a:bodyPr>
          <a:lstStyle/>
          <a:p>
            <a:pPr algn="just"/>
            <a:r>
              <a:rPr lang="en-US" sz="3600" smtClean="0">
                <a:latin typeface="Arial" pitchFamily="34" charset="0"/>
                <a:ea typeface="Arial-Rounded" pitchFamily="34" charset="0"/>
                <a:cs typeface="Arial" pitchFamily="34" charset="0"/>
              </a:rPr>
              <a:t>	Để </a:t>
            </a:r>
            <a:r>
              <a:rPr lang="en-US" sz="3600">
                <a:latin typeface="Arial" pitchFamily="34" charset="0"/>
                <a:ea typeface="Arial-Rounded" pitchFamily="34" charset="0"/>
                <a:cs typeface="Arial" pitchFamily="34" charset="0"/>
              </a:rPr>
              <a:t>phòng bệnh, chúng ta phải rửa tay trước khi ăn. Cần rửa tay bằng xà phòng với nước sạch.</a:t>
            </a:r>
            <a:endParaRPr lang="en-US" sz="3600"/>
          </a:p>
        </p:txBody>
      </p:sp>
      <p:sp>
        <p:nvSpPr>
          <p:cNvPr id="4" name="TextBox 3"/>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Để phòng bênh, chúng ta phải làm gì?</a:t>
            </a:r>
            <a:endParaRPr lang="en-US" sz="3200">
              <a:latin typeface="Arial" pitchFamily="34" charset="0"/>
              <a:ea typeface="Arial-Rounded" pitchFamily="34" charset="0"/>
              <a:cs typeface="Arial" pitchFamily="34" charset="0"/>
            </a:endParaRPr>
          </a:p>
        </p:txBody>
      </p:sp>
      <p:sp>
        <p:nvSpPr>
          <p:cNvPr id="5" name="TextBox 4"/>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Cần rửa tay như thế nào cho đúng?</a:t>
            </a:r>
            <a:endParaRPr lang="en-US" sz="3200">
              <a:latin typeface="Arial" pitchFamily="34" charset="0"/>
              <a:ea typeface="Arial-Rounded" pitchFamily="34" charset="0"/>
              <a:cs typeface="Arial" pitchFamily="34" charset="0"/>
            </a:endParaRP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a:t>
            </a:r>
            <a:r>
              <a:rPr lang="en-US" sz="3200" b="1" smtClean="0">
                <a:latin typeface="Arial" pitchFamily="34" charset="0"/>
                <a:ea typeface="Arial-Rounded" pitchFamily="34" charset="0"/>
                <a:cs typeface="Arial" pitchFamily="34" charset="0"/>
              </a:rPr>
              <a:t>2:</a:t>
            </a:r>
            <a:endParaRPr lang="en-US" sz="32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Vũ điệu 6 bước rửa tay đúng cách vui nhộn - Cùng Lifebuoy phòng chống virus Corona (2019-nCo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9050"/>
            <a:ext cx="9144000" cy="5143349"/>
          </a:xfr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546" y="2117609"/>
            <a:ext cx="8795354" cy="2147323"/>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Để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Ŝg </a:t>
              </a:r>
              <a:r>
                <a:rPr lang="el-GR" sz="3200" b="1">
                  <a:solidFill>
                    <a:srgbClr val="7030A0"/>
                  </a:solidFill>
                  <a:latin typeface="HP001 4 hàng" pitchFamily="34" charset="0"/>
                  <a:ea typeface="Arial-Rounded" pitchFamily="34" charset="0"/>
                  <a:cs typeface="Arial-Rounded" pitchFamily="34" charset="0"/>
                </a:rPr>
                <a:t>χϚζ, ε</a:t>
              </a:r>
              <a:r>
                <a:rPr lang="vi-VN" sz="3200" b="1">
                  <a:solidFill>
                    <a:srgbClr val="7030A0"/>
                  </a:solidFill>
                  <a:latin typeface="HP001 4 hàng" pitchFamily="34" charset="0"/>
                  <a:ea typeface="Arial-Rounded" pitchFamily="34" charset="0"/>
                  <a:cs typeface="Arial-Rounded" pitchFamily="34" charset="0"/>
                </a:rPr>
                <a:t>úng Ǉa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ải ǟửa Ǉay Ǉrư</a:t>
              </a:r>
              <a:r>
                <a:rPr lang="el-GR" sz="3200" b="1" smtClean="0">
                  <a:solidFill>
                    <a:srgbClr val="7030A0"/>
                  </a:solidFill>
                  <a:latin typeface="HP001 4 hàng" pitchFamily="34" charset="0"/>
                  <a:ea typeface="Arial-Rounded" pitchFamily="34" charset="0"/>
                  <a:cs typeface="Arial-Rounded" pitchFamily="34" charset="0"/>
                </a:rPr>
                <a:t>ϐ</a:t>
              </a:r>
              <a:endParaRPr lang="en-US" sz="3200"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84775"/>
            </a:xfrm>
            <a:prstGeom prst="rect">
              <a:avLst/>
            </a:prstGeom>
          </p:spPr>
          <p:txBody>
            <a:bodyPr wrap="square">
              <a:spAutoFit/>
            </a:bodyPr>
            <a:lstStyle/>
            <a:p>
              <a:pPr algn="just"/>
              <a:r>
                <a:rPr lang="el-GR" sz="3200" b="1">
                  <a:solidFill>
                    <a:srgbClr val="7030A0"/>
                  </a:solidFill>
                  <a:latin typeface="HP001 4 hàng" pitchFamily="34" charset="0"/>
                  <a:ea typeface="Arial-Rounded" pitchFamily="34" charset="0"/>
                  <a:cs typeface="Arial-Rounded" pitchFamily="34" charset="0"/>
                </a:rPr>
                <a:t>δ</a:t>
              </a:r>
              <a:r>
                <a:rPr lang="vi-VN" sz="3200" b="1">
                  <a:solidFill>
                    <a:srgbClr val="7030A0"/>
                  </a:solidFill>
                  <a:latin typeface="HP001 4 hàng" pitchFamily="34" charset="0"/>
                  <a:ea typeface="Arial-Rounded" pitchFamily="34" charset="0"/>
                  <a:cs typeface="Arial-Rounded" pitchFamily="34" charset="0"/>
                </a:rPr>
                <a:t>i </a:t>
              </a:r>
              <a:r>
                <a:rPr lang="vi-VN" sz="3200" b="1" smtClean="0">
                  <a:solidFill>
                    <a:srgbClr val="7030A0"/>
                  </a:solidFill>
                  <a:latin typeface="HP001 4 hàng" pitchFamily="34" charset="0"/>
                  <a:ea typeface="Arial-Rounded" pitchFamily="34" charset="0"/>
                  <a:cs typeface="Arial-Rounded" pitchFamily="34" charset="0"/>
                </a:rPr>
                <a:t>ăn</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b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654280" y="1170810"/>
            <a:ext cx="6203720"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b. Để phòng bệnh, chúng ta phải (…).</a:t>
            </a:r>
            <a:endParaRPr lang="en-US" sz="2800">
              <a:latin typeface="Arial" pitchFamily="34" charset="0"/>
              <a:ea typeface="Arial-Rounded" pitchFamily="34" charset="0"/>
              <a:cs typeface="Arial" pitchFamily="34" charset="0"/>
            </a:endParaRPr>
          </a:p>
        </p:txBody>
      </p:sp>
      <p:cxnSp>
        <p:nvCxnSpPr>
          <p:cNvPr id="11" name="Straight Arrow Connector 10"/>
          <p:cNvCxnSpPr/>
          <p:nvPr/>
        </p:nvCxnSpPr>
        <p:spPr>
          <a:xfrm>
            <a:off x="189950" y="28509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524000" y="318641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086600" y="217704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324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372100" y="223855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8768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657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28900" y="2184863"/>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485900" y="2227931"/>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cxnSp>
        <p:nvCxnSpPr>
          <p:cNvPr id="21" name="Straight Arrow Connector 20"/>
          <p:cNvCxnSpPr/>
          <p:nvPr/>
        </p:nvCxnSpPr>
        <p:spPr>
          <a:xfrm>
            <a:off x="7696200" y="2177051"/>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63600" y="2844985"/>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childTnLst>
                          </p:cTn>
                        </p:par>
                        <p:par>
                          <p:cTn id="227" fill="hold">
                            <p:stCondLst>
                              <p:cond delay="2000"/>
                            </p:stCondLst>
                            <p:childTnLst>
                              <p:par>
                                <p:cTn id="228" presetID="32" presetClass="emph" presetSubtype="0" fill="hold" nodeType="afterEffect">
                                  <p:stCondLst>
                                    <p:cond delay="0"/>
                                  </p:stCondLst>
                                  <p:childTnLst>
                                    <p:animRot by="120000">
                                      <p:cBhvr>
                                        <p:cTn id="229" dur="100" fill="hold">
                                          <p:stCondLst>
                                            <p:cond delay="0"/>
                                          </p:stCondLst>
                                        </p:cTn>
                                        <p:tgtEl>
                                          <p:spTgt spid="25"/>
                                        </p:tgtEl>
                                        <p:attrNameLst>
                                          <p:attrName>r</p:attrName>
                                        </p:attrNameLst>
                                      </p:cBhvr>
                                    </p:animRot>
                                    <p:animRot by="-240000">
                                      <p:cBhvr>
                                        <p:cTn id="230" dur="200" fill="hold">
                                          <p:stCondLst>
                                            <p:cond delay="200"/>
                                          </p:stCondLst>
                                        </p:cTn>
                                        <p:tgtEl>
                                          <p:spTgt spid="25"/>
                                        </p:tgtEl>
                                        <p:attrNameLst>
                                          <p:attrName>r</p:attrName>
                                        </p:attrNameLst>
                                      </p:cBhvr>
                                    </p:animRot>
                                    <p:animRot by="240000">
                                      <p:cBhvr>
                                        <p:cTn id="231" dur="200" fill="hold">
                                          <p:stCondLst>
                                            <p:cond delay="400"/>
                                          </p:stCondLst>
                                        </p:cTn>
                                        <p:tgtEl>
                                          <p:spTgt spid="25"/>
                                        </p:tgtEl>
                                        <p:attrNameLst>
                                          <p:attrName>r</p:attrName>
                                        </p:attrNameLst>
                                      </p:cBhvr>
                                    </p:animRot>
                                    <p:animRot by="-240000">
                                      <p:cBhvr>
                                        <p:cTn id="232" dur="200" fill="hold">
                                          <p:stCondLst>
                                            <p:cond delay="600"/>
                                          </p:stCondLst>
                                        </p:cTn>
                                        <p:tgtEl>
                                          <p:spTgt spid="25"/>
                                        </p:tgtEl>
                                        <p:attrNameLst>
                                          <p:attrName>r</p:attrName>
                                        </p:attrNameLst>
                                      </p:cBhvr>
                                    </p:animRot>
                                    <p:animRot by="120000">
                                      <p:cBhvr>
                                        <p:cTn id="233" dur="200" fill="hold">
                                          <p:stCondLst>
                                            <p:cond delay="800"/>
                                          </p:stCondLst>
                                        </p:cTn>
                                        <p:tgtEl>
                                          <p:spTgt spid="25"/>
                                        </p:tgtEl>
                                        <p:attrNameLst>
                                          <p:attrName>r</p:attrName>
                                        </p:attrNameLst>
                                      </p:cBhvr>
                                    </p:animRot>
                                  </p:childTnLst>
                                </p:cTn>
                              </p:par>
                              <p:par>
                                <p:cTn id="234" presetID="32" presetClass="emph" presetSubtype="0" fill="hold" nodeType="withEffect">
                                  <p:stCondLst>
                                    <p:cond delay="0"/>
                                  </p:stCondLst>
                                  <p:childTnLst>
                                    <p:animRot by="120000">
                                      <p:cBhvr>
                                        <p:cTn id="235" dur="100" fill="hold">
                                          <p:stCondLst>
                                            <p:cond delay="0"/>
                                          </p:stCondLst>
                                        </p:cTn>
                                        <p:tgtEl>
                                          <p:spTgt spid="28"/>
                                        </p:tgtEl>
                                        <p:attrNameLst>
                                          <p:attrName>r</p:attrName>
                                        </p:attrNameLst>
                                      </p:cBhvr>
                                    </p:animRot>
                                    <p:animRot by="-240000">
                                      <p:cBhvr>
                                        <p:cTn id="236" dur="200" fill="hold">
                                          <p:stCondLst>
                                            <p:cond delay="200"/>
                                          </p:stCondLst>
                                        </p:cTn>
                                        <p:tgtEl>
                                          <p:spTgt spid="28"/>
                                        </p:tgtEl>
                                        <p:attrNameLst>
                                          <p:attrName>r</p:attrName>
                                        </p:attrNameLst>
                                      </p:cBhvr>
                                    </p:animRot>
                                    <p:animRot by="240000">
                                      <p:cBhvr>
                                        <p:cTn id="237" dur="200" fill="hold">
                                          <p:stCondLst>
                                            <p:cond delay="400"/>
                                          </p:stCondLst>
                                        </p:cTn>
                                        <p:tgtEl>
                                          <p:spTgt spid="28"/>
                                        </p:tgtEl>
                                        <p:attrNameLst>
                                          <p:attrName>r</p:attrName>
                                        </p:attrNameLst>
                                      </p:cBhvr>
                                    </p:animRot>
                                    <p:animRot by="-240000">
                                      <p:cBhvr>
                                        <p:cTn id="238" dur="200" fill="hold">
                                          <p:stCondLst>
                                            <p:cond delay="600"/>
                                          </p:stCondLst>
                                        </p:cTn>
                                        <p:tgtEl>
                                          <p:spTgt spid="28"/>
                                        </p:tgtEl>
                                        <p:attrNameLst>
                                          <p:attrName>r</p:attrName>
                                        </p:attrNameLst>
                                      </p:cBhvr>
                                    </p:animRot>
                                    <p:animRot by="120000">
                                      <p:cBhvr>
                                        <p:cTn id="239" dur="200" fill="hold">
                                          <p:stCondLst>
                                            <p:cond delay="800"/>
                                          </p:stCondLst>
                                        </p:cTn>
                                        <p:tgtEl>
                                          <p:spTgt spid="28"/>
                                        </p:tgtEl>
                                        <p:attrNameLst>
                                          <p:attrName>r</p:attrName>
                                        </p:attrNameLst>
                                      </p:cBhvr>
                                    </p:animRot>
                                  </p:childTnLst>
                                </p:cTn>
                              </p:par>
                              <p:par>
                                <p:cTn id="240" presetID="32" presetClass="emph" presetSubtype="0" fill="hold" nodeType="withEffect">
                                  <p:stCondLst>
                                    <p:cond delay="0"/>
                                  </p:stCondLst>
                                  <p:childTnLst>
                                    <p:animRot by="120000">
                                      <p:cBhvr>
                                        <p:cTn id="241" dur="100" fill="hold">
                                          <p:stCondLst>
                                            <p:cond delay="0"/>
                                          </p:stCondLst>
                                        </p:cTn>
                                        <p:tgtEl>
                                          <p:spTgt spid="29"/>
                                        </p:tgtEl>
                                        <p:attrNameLst>
                                          <p:attrName>r</p:attrName>
                                        </p:attrNameLst>
                                      </p:cBhvr>
                                    </p:animRot>
                                    <p:animRot by="-240000">
                                      <p:cBhvr>
                                        <p:cTn id="242" dur="200" fill="hold">
                                          <p:stCondLst>
                                            <p:cond delay="200"/>
                                          </p:stCondLst>
                                        </p:cTn>
                                        <p:tgtEl>
                                          <p:spTgt spid="29"/>
                                        </p:tgtEl>
                                        <p:attrNameLst>
                                          <p:attrName>r</p:attrName>
                                        </p:attrNameLst>
                                      </p:cBhvr>
                                    </p:animRot>
                                    <p:animRot by="240000">
                                      <p:cBhvr>
                                        <p:cTn id="243" dur="200" fill="hold">
                                          <p:stCondLst>
                                            <p:cond delay="400"/>
                                          </p:stCondLst>
                                        </p:cTn>
                                        <p:tgtEl>
                                          <p:spTgt spid="29"/>
                                        </p:tgtEl>
                                        <p:attrNameLst>
                                          <p:attrName>r</p:attrName>
                                        </p:attrNameLst>
                                      </p:cBhvr>
                                    </p:animRot>
                                    <p:animRot by="-240000">
                                      <p:cBhvr>
                                        <p:cTn id="244" dur="200" fill="hold">
                                          <p:stCondLst>
                                            <p:cond delay="600"/>
                                          </p:stCondLst>
                                        </p:cTn>
                                        <p:tgtEl>
                                          <p:spTgt spid="29"/>
                                        </p:tgtEl>
                                        <p:attrNameLst>
                                          <p:attrName>r</p:attrName>
                                        </p:attrNameLst>
                                      </p:cBhvr>
                                    </p:animRot>
                                    <p:animRot by="120000">
                                      <p:cBhvr>
                                        <p:cTn id="245" dur="200" fill="hold">
                                          <p:stCondLst>
                                            <p:cond delay="800"/>
                                          </p:stCondLst>
                                        </p:cTn>
                                        <p:tgtEl>
                                          <p:spTgt spid="29"/>
                                        </p:tgtEl>
                                        <p:attrNameLst>
                                          <p:attrName>r</p:attrName>
                                        </p:attrNameLst>
                                      </p:cBhvr>
                                    </p:animRot>
                                  </p:childTnLst>
                                </p:cTn>
                              </p:par>
                              <p:par>
                                <p:cTn id="246" presetID="32" presetClass="emph" presetSubtype="0" fill="hold" nodeType="withEffect">
                                  <p:stCondLst>
                                    <p:cond delay="0"/>
                                  </p:stCondLst>
                                  <p:childTnLst>
                                    <p:animRot by="120000">
                                      <p:cBhvr>
                                        <p:cTn id="247" dur="100" fill="hold">
                                          <p:stCondLst>
                                            <p:cond delay="0"/>
                                          </p:stCondLst>
                                        </p:cTn>
                                        <p:tgtEl>
                                          <p:spTgt spid="30"/>
                                        </p:tgtEl>
                                        <p:attrNameLst>
                                          <p:attrName>r</p:attrName>
                                        </p:attrNameLst>
                                      </p:cBhvr>
                                    </p:animRot>
                                    <p:animRot by="-240000">
                                      <p:cBhvr>
                                        <p:cTn id="248" dur="200" fill="hold">
                                          <p:stCondLst>
                                            <p:cond delay="200"/>
                                          </p:stCondLst>
                                        </p:cTn>
                                        <p:tgtEl>
                                          <p:spTgt spid="30"/>
                                        </p:tgtEl>
                                        <p:attrNameLst>
                                          <p:attrName>r</p:attrName>
                                        </p:attrNameLst>
                                      </p:cBhvr>
                                    </p:animRot>
                                    <p:animRot by="240000">
                                      <p:cBhvr>
                                        <p:cTn id="249" dur="200" fill="hold">
                                          <p:stCondLst>
                                            <p:cond delay="400"/>
                                          </p:stCondLst>
                                        </p:cTn>
                                        <p:tgtEl>
                                          <p:spTgt spid="30"/>
                                        </p:tgtEl>
                                        <p:attrNameLst>
                                          <p:attrName>r</p:attrName>
                                        </p:attrNameLst>
                                      </p:cBhvr>
                                    </p:animRot>
                                    <p:animRot by="-240000">
                                      <p:cBhvr>
                                        <p:cTn id="250" dur="200" fill="hold">
                                          <p:stCondLst>
                                            <p:cond delay="600"/>
                                          </p:stCondLst>
                                        </p:cTn>
                                        <p:tgtEl>
                                          <p:spTgt spid="30"/>
                                        </p:tgtEl>
                                        <p:attrNameLst>
                                          <p:attrName>r</p:attrName>
                                        </p:attrNameLst>
                                      </p:cBhvr>
                                    </p:animRot>
                                    <p:animRot by="120000">
                                      <p:cBhvr>
                                        <p:cTn id="251" dur="200" fill="hold">
                                          <p:stCondLst>
                                            <p:cond delay="800"/>
                                          </p:stCondLst>
                                        </p:cTn>
                                        <p:tgtEl>
                                          <p:spTgt spid="30"/>
                                        </p:tgtEl>
                                        <p:attrNameLst>
                                          <p:attrName>r</p:attrName>
                                        </p:attrNameLst>
                                      </p:cBhvr>
                                    </p:animRot>
                                  </p:childTnLst>
                                </p:cTn>
                              </p:par>
                              <p:par>
                                <p:cTn id="252" presetID="32" presetClass="emph" presetSubtype="0" fill="hold" nodeType="withEffect">
                                  <p:stCondLst>
                                    <p:cond delay="0"/>
                                  </p:stCondLst>
                                  <p:childTnLst>
                                    <p:animRot by="120000">
                                      <p:cBhvr>
                                        <p:cTn id="253" dur="100" fill="hold">
                                          <p:stCondLst>
                                            <p:cond delay="0"/>
                                          </p:stCondLst>
                                        </p:cTn>
                                        <p:tgtEl>
                                          <p:spTgt spid="31"/>
                                        </p:tgtEl>
                                        <p:attrNameLst>
                                          <p:attrName>r</p:attrName>
                                        </p:attrNameLst>
                                      </p:cBhvr>
                                    </p:animRot>
                                    <p:animRot by="-240000">
                                      <p:cBhvr>
                                        <p:cTn id="254" dur="200" fill="hold">
                                          <p:stCondLst>
                                            <p:cond delay="200"/>
                                          </p:stCondLst>
                                        </p:cTn>
                                        <p:tgtEl>
                                          <p:spTgt spid="31"/>
                                        </p:tgtEl>
                                        <p:attrNameLst>
                                          <p:attrName>r</p:attrName>
                                        </p:attrNameLst>
                                      </p:cBhvr>
                                    </p:animRot>
                                    <p:animRot by="240000">
                                      <p:cBhvr>
                                        <p:cTn id="255" dur="200" fill="hold">
                                          <p:stCondLst>
                                            <p:cond delay="400"/>
                                          </p:stCondLst>
                                        </p:cTn>
                                        <p:tgtEl>
                                          <p:spTgt spid="31"/>
                                        </p:tgtEl>
                                        <p:attrNameLst>
                                          <p:attrName>r</p:attrName>
                                        </p:attrNameLst>
                                      </p:cBhvr>
                                    </p:animRot>
                                    <p:animRot by="-240000">
                                      <p:cBhvr>
                                        <p:cTn id="256" dur="200" fill="hold">
                                          <p:stCondLst>
                                            <p:cond delay="600"/>
                                          </p:stCondLst>
                                        </p:cTn>
                                        <p:tgtEl>
                                          <p:spTgt spid="31"/>
                                        </p:tgtEl>
                                        <p:attrNameLst>
                                          <p:attrName>r</p:attrName>
                                        </p:attrNameLst>
                                      </p:cBhvr>
                                    </p:animRot>
                                    <p:animRot by="120000">
                                      <p:cBhvr>
                                        <p:cTn id="257" dur="200" fill="hold">
                                          <p:stCondLst>
                                            <p:cond delay="800"/>
                                          </p:stCondLst>
                                        </p:cTn>
                                        <p:tgtEl>
                                          <p:spTgt spid="31"/>
                                        </p:tgtEl>
                                        <p:attrNameLst>
                                          <p:attrName>r</p:attrName>
                                        </p:attrNameLst>
                                      </p:cBhvr>
                                    </p:animRot>
                                  </p:childTnLst>
                                </p:cTn>
                              </p:par>
                              <p:par>
                                <p:cTn id="258" presetID="32" presetClass="emph" presetSubtype="0" fill="hold" nodeType="withEffect">
                                  <p:stCondLst>
                                    <p:cond delay="0"/>
                                  </p:stCondLst>
                                  <p:childTnLst>
                                    <p:animRot by="120000">
                                      <p:cBhvr>
                                        <p:cTn id="259" dur="100" fill="hold">
                                          <p:stCondLst>
                                            <p:cond delay="0"/>
                                          </p:stCondLst>
                                        </p:cTn>
                                        <p:tgtEl>
                                          <p:spTgt spid="32"/>
                                        </p:tgtEl>
                                        <p:attrNameLst>
                                          <p:attrName>r</p:attrName>
                                        </p:attrNameLst>
                                      </p:cBhvr>
                                    </p:animRot>
                                    <p:animRot by="-240000">
                                      <p:cBhvr>
                                        <p:cTn id="260" dur="200" fill="hold">
                                          <p:stCondLst>
                                            <p:cond delay="200"/>
                                          </p:stCondLst>
                                        </p:cTn>
                                        <p:tgtEl>
                                          <p:spTgt spid="32"/>
                                        </p:tgtEl>
                                        <p:attrNameLst>
                                          <p:attrName>r</p:attrName>
                                        </p:attrNameLst>
                                      </p:cBhvr>
                                    </p:animRot>
                                    <p:animRot by="240000">
                                      <p:cBhvr>
                                        <p:cTn id="261" dur="200" fill="hold">
                                          <p:stCondLst>
                                            <p:cond delay="400"/>
                                          </p:stCondLst>
                                        </p:cTn>
                                        <p:tgtEl>
                                          <p:spTgt spid="32"/>
                                        </p:tgtEl>
                                        <p:attrNameLst>
                                          <p:attrName>r</p:attrName>
                                        </p:attrNameLst>
                                      </p:cBhvr>
                                    </p:animRot>
                                    <p:animRot by="-240000">
                                      <p:cBhvr>
                                        <p:cTn id="262" dur="200" fill="hold">
                                          <p:stCondLst>
                                            <p:cond delay="600"/>
                                          </p:stCondLst>
                                        </p:cTn>
                                        <p:tgtEl>
                                          <p:spTgt spid="32"/>
                                        </p:tgtEl>
                                        <p:attrNameLst>
                                          <p:attrName>r</p:attrName>
                                        </p:attrNameLst>
                                      </p:cBhvr>
                                    </p:animRot>
                                    <p:animRot by="120000">
                                      <p:cBhvr>
                                        <p:cTn id="263" dur="200" fill="hold">
                                          <p:stCondLst>
                                            <p:cond delay="800"/>
                                          </p:stCondLst>
                                        </p:cTn>
                                        <p:tgtEl>
                                          <p:spTgt spid="32"/>
                                        </p:tgtEl>
                                        <p:attrNameLst>
                                          <p:attrName>r</p:attrName>
                                        </p:attrNameLst>
                                      </p:cBhvr>
                                    </p:animRot>
                                  </p:childTnLst>
                                </p:cTn>
                              </p:par>
                              <p:par>
                                <p:cTn id="264" presetID="32" presetClass="emph" presetSubtype="0" fill="hold" nodeType="withEffect">
                                  <p:stCondLst>
                                    <p:cond delay="0"/>
                                  </p:stCondLst>
                                  <p:childTnLst>
                                    <p:animRot by="120000">
                                      <p:cBhvr>
                                        <p:cTn id="265" dur="100" fill="hold">
                                          <p:stCondLst>
                                            <p:cond delay="0"/>
                                          </p:stCondLst>
                                        </p:cTn>
                                        <p:tgtEl>
                                          <p:spTgt spid="33"/>
                                        </p:tgtEl>
                                        <p:attrNameLst>
                                          <p:attrName>r</p:attrName>
                                        </p:attrNameLst>
                                      </p:cBhvr>
                                    </p:animRot>
                                    <p:animRot by="-240000">
                                      <p:cBhvr>
                                        <p:cTn id="266" dur="200" fill="hold">
                                          <p:stCondLst>
                                            <p:cond delay="200"/>
                                          </p:stCondLst>
                                        </p:cTn>
                                        <p:tgtEl>
                                          <p:spTgt spid="33"/>
                                        </p:tgtEl>
                                        <p:attrNameLst>
                                          <p:attrName>r</p:attrName>
                                        </p:attrNameLst>
                                      </p:cBhvr>
                                    </p:animRot>
                                    <p:animRot by="240000">
                                      <p:cBhvr>
                                        <p:cTn id="267" dur="200" fill="hold">
                                          <p:stCondLst>
                                            <p:cond delay="400"/>
                                          </p:stCondLst>
                                        </p:cTn>
                                        <p:tgtEl>
                                          <p:spTgt spid="33"/>
                                        </p:tgtEl>
                                        <p:attrNameLst>
                                          <p:attrName>r</p:attrName>
                                        </p:attrNameLst>
                                      </p:cBhvr>
                                    </p:animRot>
                                    <p:animRot by="-240000">
                                      <p:cBhvr>
                                        <p:cTn id="268" dur="200" fill="hold">
                                          <p:stCondLst>
                                            <p:cond delay="600"/>
                                          </p:stCondLst>
                                        </p:cTn>
                                        <p:tgtEl>
                                          <p:spTgt spid="33"/>
                                        </p:tgtEl>
                                        <p:attrNameLst>
                                          <p:attrName>r</p:attrName>
                                        </p:attrNameLst>
                                      </p:cBhvr>
                                    </p:animRot>
                                    <p:animRot by="120000">
                                      <p:cBhvr>
                                        <p:cTn id="269" dur="200" fill="hold">
                                          <p:stCondLst>
                                            <p:cond delay="800"/>
                                          </p:stCondLst>
                                        </p:cTn>
                                        <p:tgtEl>
                                          <p:spTgt spid="33"/>
                                        </p:tgtEl>
                                        <p:attrNameLst>
                                          <p:attrName>r</p:attrName>
                                        </p:attrNameLst>
                                      </p:cBhvr>
                                    </p:animRot>
                                  </p:childTnLst>
                                </p:cTn>
                              </p:par>
                              <p:par>
                                <p:cTn id="270" presetID="32" presetClass="emph" presetSubtype="0" fill="hold" nodeType="withEffect">
                                  <p:stCondLst>
                                    <p:cond delay="0"/>
                                  </p:stCondLst>
                                  <p:childTnLst>
                                    <p:animRot by="120000">
                                      <p:cBhvr>
                                        <p:cTn id="271" dur="100" fill="hold">
                                          <p:stCondLst>
                                            <p:cond delay="0"/>
                                          </p:stCondLst>
                                        </p:cTn>
                                        <p:tgtEl>
                                          <p:spTgt spid="21"/>
                                        </p:tgtEl>
                                        <p:attrNameLst>
                                          <p:attrName>r</p:attrName>
                                        </p:attrNameLst>
                                      </p:cBhvr>
                                    </p:animRot>
                                    <p:animRot by="-240000">
                                      <p:cBhvr>
                                        <p:cTn id="272" dur="200" fill="hold">
                                          <p:stCondLst>
                                            <p:cond delay="200"/>
                                          </p:stCondLst>
                                        </p:cTn>
                                        <p:tgtEl>
                                          <p:spTgt spid="21"/>
                                        </p:tgtEl>
                                        <p:attrNameLst>
                                          <p:attrName>r</p:attrName>
                                        </p:attrNameLst>
                                      </p:cBhvr>
                                    </p:animRot>
                                    <p:animRot by="240000">
                                      <p:cBhvr>
                                        <p:cTn id="273" dur="200" fill="hold">
                                          <p:stCondLst>
                                            <p:cond delay="400"/>
                                          </p:stCondLst>
                                        </p:cTn>
                                        <p:tgtEl>
                                          <p:spTgt spid="21"/>
                                        </p:tgtEl>
                                        <p:attrNameLst>
                                          <p:attrName>r</p:attrName>
                                        </p:attrNameLst>
                                      </p:cBhvr>
                                    </p:animRot>
                                    <p:animRot by="-240000">
                                      <p:cBhvr>
                                        <p:cTn id="274" dur="200" fill="hold">
                                          <p:stCondLst>
                                            <p:cond delay="600"/>
                                          </p:stCondLst>
                                        </p:cTn>
                                        <p:tgtEl>
                                          <p:spTgt spid="21"/>
                                        </p:tgtEl>
                                        <p:attrNameLst>
                                          <p:attrName>r</p:attrName>
                                        </p:attrNameLst>
                                      </p:cBhvr>
                                    </p:animRot>
                                    <p:animRot by="120000">
                                      <p:cBhvr>
                                        <p:cTn id="275" dur="200" fill="hold">
                                          <p:stCondLst>
                                            <p:cond delay="800"/>
                                          </p:stCondLst>
                                        </p:cTn>
                                        <p:tgtEl>
                                          <p:spTgt spid="21"/>
                                        </p:tgtEl>
                                        <p:attrNameLst>
                                          <p:attrName>r</p:attrName>
                                        </p:attrNameLst>
                                      </p:cBhvr>
                                    </p:animRot>
                                  </p:childTnLst>
                                </p:cTn>
                              </p:par>
                              <p:par>
                                <p:cTn id="276" presetID="32" presetClass="emph" presetSubtype="0" fill="hold" nodeType="withEffect">
                                  <p:stCondLst>
                                    <p:cond delay="0"/>
                                  </p:stCondLst>
                                  <p:childTnLst>
                                    <p:animRot by="120000">
                                      <p:cBhvr>
                                        <p:cTn id="277" dur="100" fill="hold">
                                          <p:stCondLst>
                                            <p:cond delay="0"/>
                                          </p:stCondLst>
                                        </p:cTn>
                                        <p:tgtEl>
                                          <p:spTgt spid="22"/>
                                        </p:tgtEl>
                                        <p:attrNameLst>
                                          <p:attrName>r</p:attrName>
                                        </p:attrNameLst>
                                      </p:cBhvr>
                                    </p:animRot>
                                    <p:animRot by="-240000">
                                      <p:cBhvr>
                                        <p:cTn id="278" dur="200" fill="hold">
                                          <p:stCondLst>
                                            <p:cond delay="200"/>
                                          </p:stCondLst>
                                        </p:cTn>
                                        <p:tgtEl>
                                          <p:spTgt spid="22"/>
                                        </p:tgtEl>
                                        <p:attrNameLst>
                                          <p:attrName>r</p:attrName>
                                        </p:attrNameLst>
                                      </p:cBhvr>
                                    </p:animRot>
                                    <p:animRot by="240000">
                                      <p:cBhvr>
                                        <p:cTn id="279" dur="200" fill="hold">
                                          <p:stCondLst>
                                            <p:cond delay="400"/>
                                          </p:stCondLst>
                                        </p:cTn>
                                        <p:tgtEl>
                                          <p:spTgt spid="22"/>
                                        </p:tgtEl>
                                        <p:attrNameLst>
                                          <p:attrName>r</p:attrName>
                                        </p:attrNameLst>
                                      </p:cBhvr>
                                    </p:animRot>
                                    <p:animRot by="-240000">
                                      <p:cBhvr>
                                        <p:cTn id="280" dur="200" fill="hold">
                                          <p:stCondLst>
                                            <p:cond delay="600"/>
                                          </p:stCondLst>
                                        </p:cTn>
                                        <p:tgtEl>
                                          <p:spTgt spid="22"/>
                                        </p:tgtEl>
                                        <p:attrNameLst>
                                          <p:attrName>r</p:attrName>
                                        </p:attrNameLst>
                                      </p:cBhvr>
                                    </p:animRot>
                                    <p:animRot by="120000">
                                      <p:cBhvr>
                                        <p:cTn id="281"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7" name="chu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112441"/>
            <a:ext cx="5086350" cy="5086350"/>
          </a:xfrm>
          <a:prstGeom prst="rect">
            <a:avLst/>
          </a:prstGeo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742950"/>
            <a:ext cx="9650338" cy="3505200"/>
          </a:xfrm>
          <a:prstGeom prst="rect">
            <a:avLst/>
          </a:prstGeom>
        </p:spPr>
      </p:pic>
    </p:spTree>
    <p:extLst>
      <p:ext uri="{BB962C8B-B14F-4D97-AF65-F5344CB8AC3E}">
        <p14:creationId xmlns:p14="http://schemas.microsoft.com/office/powerpoint/2010/main" val="3566998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7899"/>
            <a:ext cx="8229600" cy="5067423"/>
          </a:xfrm>
        </p:spPr>
      </p:pic>
    </p:spTree>
    <p:extLst>
      <p:ext uri="{BB962C8B-B14F-4D97-AF65-F5344CB8AC3E}">
        <p14:creationId xmlns:p14="http://schemas.microsoft.com/office/powerpoint/2010/main" val="2088407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Dặn dò:</a:t>
            </a:r>
          </a:p>
          <a:p>
            <a:pPr marL="457200" indent="-457200" algn="just">
              <a:buFontTx/>
              <a:buChar char="-"/>
            </a:pPr>
            <a:r>
              <a:rPr lang="en-US" sz="3200" smtClean="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Rửa tay trước khi ăn</a:t>
            </a:r>
            <a:r>
              <a:rPr lang="en-US" sz="3200" smtClean="0">
                <a:solidFill>
                  <a:schemeClr val="tx1"/>
                </a:solidFill>
                <a:latin typeface="Arial" pitchFamily="34" charset="0"/>
                <a:cs typeface="Arial" pitchFamily="34" charset="0"/>
              </a:rPr>
              <a:t> (trang 64, 65).</a:t>
            </a:r>
          </a:p>
          <a:p>
            <a:pPr marL="457200" indent="-457200" algn="just">
              <a:buFontTx/>
              <a:buChar char="-"/>
            </a:pPr>
            <a:r>
              <a:rPr lang="en-US" sz="3200" smtClean="0">
                <a:solidFill>
                  <a:schemeClr val="tx1"/>
                </a:solidFill>
                <a:latin typeface="Arial" pitchFamily="34" charset="0"/>
                <a:cs typeface="Arial" pitchFamily="34" charset="0"/>
              </a:rPr>
              <a:t>Chuẩn bị bài mới (trang 66, 67).</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các bạn đang rửa tay</a:t>
            </a:r>
          </a:p>
        </p:txBody>
      </p:sp>
      <p:sp>
        <p:nvSpPr>
          <p:cNvPr id="6" name="TextBox 5"/>
          <p:cNvSpPr txBox="1"/>
          <p:nvPr/>
        </p:nvSpPr>
        <p:spPr>
          <a:xfrm>
            <a:off x="876300" y="408699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Vì sao các bạn phải rửa tay?</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6300" y="454857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Em thường rửa tay khi nào?</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22327"/>
            <a:ext cx="5334000" cy="3262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27454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
        <p:nvSpPr>
          <p:cNvPr id="5" name="TextBox 4"/>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1295400" y="16545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4" name="TextBox 3"/>
          <p:cNvSpPr txBox="1"/>
          <p:nvPr/>
        </p:nvSpPr>
        <p:spPr>
          <a:xfrm>
            <a:off x="2079397" y="4357484"/>
            <a:ext cx="5629625"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tìm từ </a:t>
            </a:r>
            <a:r>
              <a:rPr lang="en-US" sz="3200" smtClean="0">
                <a:latin typeface="Arial" pitchFamily="34" charset="0"/>
                <a:ea typeface="Arial-Rounded" pitchFamily="34" charset="0"/>
                <a:cs typeface="Arial" pitchFamily="34" charset="0"/>
              </a:rPr>
              <a:t>khó </a:t>
            </a:r>
            <a:r>
              <a:rPr lang="en-US" sz="3200">
                <a:latin typeface="Arial" pitchFamily="34" charset="0"/>
                <a:ea typeface="Arial-Rounded" pitchFamily="34" charset="0"/>
                <a:cs typeface="Arial" pitchFamily="34" charset="0"/>
              </a:rPr>
              <a:t>trong bài.</a:t>
            </a:r>
          </a:p>
        </p:txBody>
      </p:sp>
      <p:cxnSp>
        <p:nvCxnSpPr>
          <p:cNvPr id="5" name="Straight Connector 4"/>
          <p:cNvCxnSpPr/>
          <p:nvPr/>
        </p:nvCxnSpPr>
        <p:spPr>
          <a:xfrm flipH="1">
            <a:off x="1088575" y="1138464"/>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067632" y="1610178"/>
            <a:ext cx="19195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94733" y="3925206"/>
            <a:ext cx="15669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870200" y="3003550"/>
            <a:ext cx="1727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428063" y="2528208"/>
            <a:ext cx="14596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31000" y="3925206"/>
            <a:ext cx="18544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95350"/>
            <a:ext cx="8610600" cy="3352800"/>
          </a:xfrm>
        </p:spPr>
        <p:txBody>
          <a:bodyPr>
            <a:normAutofit/>
          </a:bodyPr>
          <a:lstStyle/>
          <a:p>
            <a:pPr algn="l"/>
            <a:r>
              <a:rPr lang="en-US">
                <a:latin typeface="Arial" pitchFamily="34" charset="0"/>
                <a:cs typeface="Arial" pitchFamily="34" charset="0"/>
              </a:rPr>
              <a:t>v</a:t>
            </a:r>
            <a:r>
              <a:rPr lang="en-US" smtClean="0">
                <a:latin typeface="Arial" pitchFamily="34" charset="0"/>
                <a:cs typeface="Arial" pitchFamily="34" charset="0"/>
              </a:rPr>
              <a:t>i trùng			mắc bệnh</a:t>
            </a:r>
            <a:br>
              <a:rPr lang="en-US" smtClean="0">
                <a:latin typeface="Arial" pitchFamily="34" charset="0"/>
                <a:cs typeface="Arial" pitchFamily="34" charset="0"/>
              </a:rPr>
            </a:br>
            <a:r>
              <a:rPr lang="en-US" smtClean="0">
                <a:latin typeface="Arial" pitchFamily="34" charset="0"/>
                <a:cs typeface="Arial" pitchFamily="34" charset="0"/>
              </a:rPr>
              <a:t>mắt thường		xà phòng</a:t>
            </a:r>
            <a:br>
              <a:rPr lang="en-US" smtClean="0">
                <a:latin typeface="Arial" pitchFamily="34" charset="0"/>
                <a:cs typeface="Arial" pitchFamily="34" charset="0"/>
              </a:rPr>
            </a:br>
            <a:r>
              <a:rPr lang="en-US" smtClean="0">
                <a:latin typeface="Arial" pitchFamily="34" charset="0"/>
                <a:cs typeface="Arial" pitchFamily="34" charset="0"/>
              </a:rPr>
              <a:t>thức ăn			nước sạch</a:t>
            </a:r>
            <a:endParaRPr lang="en-US">
              <a:latin typeface="Arial" pitchFamily="34" charset="0"/>
              <a:cs typeface="Arial" pitchFamily="34" charset="0"/>
            </a:endParaRPr>
          </a:p>
        </p:txBody>
      </p:sp>
      <p:sp>
        <p:nvSpPr>
          <p:cNvPr id="3" name="Title 1"/>
          <p:cNvSpPr txBox="1">
            <a:spLocks/>
          </p:cNvSpPr>
          <p:nvPr/>
        </p:nvSpPr>
        <p:spPr>
          <a:xfrm>
            <a:off x="2021114" y="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 từ</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9049" y="4345035"/>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1584614" y="4345035"/>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sp>
        <p:nvSpPr>
          <p:cNvPr id="8" name="TextBox 7"/>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9" name="TextBox 8"/>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smtClean="0">
                <a:latin typeface="Arial" pitchFamily="34" charset="0"/>
                <a:ea typeface="Arial-Rounded" pitchFamily="34" charset="0"/>
                <a:cs typeface="Arial" pitchFamily="34" charset="0"/>
              </a:rPr>
              <a:t>Tay cầm thức ăn, vi </a:t>
            </a:r>
            <a:r>
              <a:rPr lang="en-US" sz="3200">
                <a:latin typeface="Arial" pitchFamily="34" charset="0"/>
                <a:ea typeface="Arial-Rounded" pitchFamily="34" charset="0"/>
                <a:cs typeface="Arial" pitchFamily="34" charset="0"/>
              </a:rPr>
              <a:t>trùng từ tay theo thức ăn đi vào cơ thể.</a:t>
            </a:r>
          </a:p>
        </p:txBody>
      </p:sp>
      <p:cxnSp>
        <p:nvCxnSpPr>
          <p:cNvPr id="5" name="Straight Connector 4"/>
          <p:cNvCxnSpPr/>
          <p:nvPr/>
        </p:nvCxnSpPr>
        <p:spPr>
          <a:xfrm flipH="1">
            <a:off x="3771900" y="18169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Để phòng bệnh, chúng ta phải rửa tay trước khi 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543300" y="32097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272314" y="317774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288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3101688"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362700" y="184693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620000" y="32042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62891" y="4380828"/>
            <a:ext cx="70866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Bài đọc có mấy đoạn?</a:t>
            </a:r>
          </a:p>
        </p:txBody>
      </p:sp>
      <p:sp>
        <p:nvSpPr>
          <p:cNvPr id="8" name="TextBox 7"/>
          <p:cNvSpPr txBox="1"/>
          <p:nvPr/>
        </p:nvSpPr>
        <p:spPr>
          <a:xfrm>
            <a:off x="1458191" y="4380828"/>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75" y="209551"/>
            <a:ext cx="527050" cy="256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5" y="2777671"/>
            <a:ext cx="5270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4800" y="681343"/>
            <a:ext cx="8749146" cy="3539309"/>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2800">
              <a:latin typeface="Arial" pitchFamily="34" charset="0"/>
              <a:ea typeface="Arial-Rounded" pitchFamily="34" charset="0"/>
              <a:cs typeface="Arial" pitchFamily="34" charset="0"/>
            </a:endParaRPr>
          </a:p>
          <a:p>
            <a:pPr algn="r"/>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(Nguyên Vũ)</a:t>
            </a:r>
            <a:endParaRPr lang="en-US" sz="2800">
              <a:latin typeface="Arial" pitchFamily="34" charset="0"/>
              <a:ea typeface="Arial-Rounded" pitchFamily="34" charset="0"/>
              <a:cs typeface="Arial" pitchFamily="34" charset="0"/>
            </a:endParaRPr>
          </a:p>
        </p:txBody>
      </p:sp>
      <p:sp>
        <p:nvSpPr>
          <p:cNvPr id="9" name="TextBox 8"/>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000" fill="hold"/>
                                        <p:tgtEl>
                                          <p:spTgt spid="8"/>
                                        </p:tgtEl>
                                        <p:attrNameLst>
                                          <p:attrName>ppt_x</p:attrName>
                                        </p:attrNameLst>
                                      </p:cBhvr>
                                      <p:tavLst>
                                        <p:tav tm="0">
                                          <p:val>
                                            <p:strVal val="1+#ppt_w/2"/>
                                          </p:val>
                                        </p:tav>
                                        <p:tav tm="100000">
                                          <p:val>
                                            <p:strVal val="#ppt_x"/>
                                          </p:val>
                                        </p:tav>
                                      </p:tavLst>
                                    </p:anim>
                                    <p:anim calcmode="lin" valueType="num">
                                      <p:cBhvr additive="base">
                                        <p:cTn id="2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TotalTime>
  <Words>463</Words>
  <Application>Microsoft Office PowerPoint</Application>
  <PresentationFormat>On-screen Show (16:9)</PresentationFormat>
  <Paragraphs>85</Paragraphs>
  <Slides>22</Slides>
  <Notes>5</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Aachen</vt:lpstr>
      <vt:lpstr>Arial</vt:lpstr>
      <vt:lpstr>Arial Rounded MT Bold</vt:lpstr>
      <vt:lpstr>Arial-Rounded</vt:lpstr>
      <vt:lpstr>Calibri</vt:lpstr>
      <vt:lpstr>HP001 4 hàng</vt:lpstr>
      <vt:lpstr>Times New Roman</vt:lpstr>
      <vt:lpstr>Office Theme</vt:lpstr>
      <vt:lpstr>Khởi động</vt:lpstr>
      <vt:lpstr>PowerPoint Presentation</vt:lpstr>
      <vt:lpstr>PowerPoint Presentation</vt:lpstr>
      <vt:lpstr>PowerPoint Presentation</vt:lpstr>
      <vt:lpstr>PowerPoint Presentation</vt:lpstr>
      <vt:lpstr>vi trùng   mắc bệnh mắt thường  xà phòng thức ăn   nước sạch</vt:lpstr>
      <vt:lpstr>PowerPoint Presentation</vt:lpstr>
      <vt:lpstr>PowerPoint Presentation</vt:lpstr>
      <vt:lpstr>PowerPoint Presentation</vt:lpstr>
      <vt:lpstr>Giải nghĩa từ khó:</vt:lpstr>
      <vt:lpstr>Tiếp xúc: chạm vào nhau.</vt:lpstr>
      <vt:lpstr>Mắc bệnh: bị một bệnh nào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LanHuong</cp:lastModifiedBy>
  <cp:revision>155</cp:revision>
  <dcterms:created xsi:type="dcterms:W3CDTF">2020-12-08T15:48:47Z</dcterms:created>
  <dcterms:modified xsi:type="dcterms:W3CDTF">2022-03-07T11:20:34Z</dcterms:modified>
</cp:coreProperties>
</file>