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FFD757"/>
    <a:srgbClr val="1DC4FF"/>
    <a:srgbClr val="FFCC29"/>
    <a:srgbClr val="BFE1EB"/>
    <a:srgbClr val="E3D8F8"/>
    <a:srgbClr val="F20000"/>
    <a:srgbClr val="F5C97B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42/SGK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23925" y="-304800"/>
            <a:ext cx="7162800" cy="134620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Thỏ, cáo và sóc chạy thi.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3179" y="1409700"/>
            <a:ext cx="3298666" cy="3776662"/>
            <a:chOff x="1066800" y="1409700"/>
            <a:chExt cx="3298666" cy="37766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09700"/>
              <a:ext cx="3298666" cy="377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48913" y="3843251"/>
              <a:ext cx="868008" cy="852576"/>
            </a:xfrm>
            <a:prstGeom prst="rect">
              <a:avLst/>
            </a:prstGeom>
            <a:solidFill>
              <a:srgbClr val="FFCC2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1885" y="3232221"/>
              <a:ext cx="858983" cy="146360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00393" y="3564405"/>
              <a:ext cx="866770" cy="1131422"/>
            </a:xfrm>
            <a:prstGeom prst="rect">
              <a:avLst/>
            </a:prstGeom>
            <a:solidFill>
              <a:srgbClr val="1DC4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4"/>
          <p:cNvSpPr txBox="1">
            <a:spLocks/>
          </p:cNvSpPr>
          <p:nvPr/>
        </p:nvSpPr>
        <p:spPr>
          <a:xfrm>
            <a:off x="923925" y="196850"/>
            <a:ext cx="71628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về đích thứ nhất đứng ở bục cao nhất.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923925" y="717550"/>
            <a:ext cx="71628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về đích thứ ba đứng ở bục thấp nhất.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1845" y="2190750"/>
            <a:ext cx="5027355" cy="2428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nhất?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hai?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ba?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723791" y="3319136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rgbClr val="FFD757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8000">
              <a:ln w="57150" cmpd="sng">
                <a:solidFill>
                  <a:srgbClr val="FFD757"/>
                </a:solidFill>
                <a:prstDash val="solid"/>
              </a:ln>
              <a:solidFill>
                <a:srgbClr val="FFD75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602188" y="3457016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8000">
              <a:ln w="571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833755" y="3592982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80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Các cây được trồng cách đều nhau.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2" y="1200150"/>
            <a:ext cx="8793769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466005" y="386715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Cáo đứng gần thỏ hay sóc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96281" y="264795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sóc đang ở vị trí A.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5" y="924378"/>
            <a:ext cx="9131619" cy="34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86" y="2043114"/>
            <a:ext cx="2249968" cy="22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215564" y="4252685"/>
            <a:ext cx="96505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sóc đi đến chỗ hạt dẻ theo đường nào ngắn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 rot="20334736">
            <a:off x="1979877" y="197303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5630012" y="118619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 rot="20806657">
            <a:off x="4440147" y="303292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59098E-6 C 0.00053 -0.00371 0.00053 -0.00803 0.00157 -0.01143 C 0.00226 -0.0139 0.00417 -0.01452 0.00487 -0.01699 C 0.01164 -0.04078 0.00348 -0.02873 0.01268 -0.03954 C 0.01528 -0.05406 0.0191 -0.06827 0.02535 -0.07908 C 0.03421 -0.09453 0.02674 -0.07569 0.03334 -0.09051 C 0.03612 -0.097 0.03889 -0.10565 0.04289 -0.11029 C 0.05122 -0.12017 0.06337 -0.1245 0.0731 -0.13006 C 0.09532 -0.12851 0.10938 -0.12975 0.12865 -0.11863 C 0.1316 -0.11523 0.13542 -0.11399 0.1382 -0.11029 C 0.14306 -0.1038 0.1481 -0.09299 0.15244 -0.08465 C 0.15296 -0.08186 0.15487 -0.06889 0.15712 -0.06796 C 0.15869 -0.06735 0.16355 -0.08186 0.16355 -0.08186 C 0.17084 -0.09824 0.17553 -0.11801 0.18421 -0.13284 C 0.18629 -0.14427 0.18889 -0.1489 0.19532 -0.15261 C 0.20678 -0.1835 0.22032 -0.18659 0.23976 -0.19215 C 0.25643 -0.19709 0.27171 -0.19895 0.28889 -0.20049 C 0.31285 -0.20883 0.33855 -0.211 0.36199 -0.19771 C 0.36355 -0.19586 0.36511 -0.1937 0.36667 -0.19215 C 0.36876 -0.18999 0.37101 -0.18875 0.3731 -0.18659 C 0.37639 -0.18319 0.38264 -0.17516 0.38264 -0.17516 C 0.3856 -0.16713 0.38889 -0.16064 0.39202 -0.15261 C 0.39341 -0.17207 0.3941 -0.18721 0.40001 -0.20327 C 0.40365 -0.22397 0.39879 -0.20142 0.40487 -0.21748 C 0.40903 -0.22891 0.40903 -0.23509 0.41598 -0.24282 C 0.42396 -0.26506 0.43369 -0.27278 0.44758 -0.2768 C 0.46389 -0.27494 0.47049 -0.27371 0.48403 -0.26846 C 0.49185 -0.26537 0.4915 -0.26506 0.50001 -0.25981 C 0.50139 -0.25888 0.50487 -0.25703 0.50487 -0.25703 C 0.50921 -0.24529 0.5165 -0.23756 0.52067 -0.22613 C 0.52518 -0.21347 0.53195 -0.19988 0.5382 -0.18937 C 0.54688 -0.20482 0.54393 -0.21748 0.54931 -0.23169 C 0.554 -0.24436 0.55955 -0.25734 0.56511 -0.26846 C 0.56754 -0.2734 0.57101 -0.2768 0.5731 -0.28236 C 0.57709 -0.29348 0.57431 -0.28977 0.58091 -0.29379 C 0.58768 -0.30522 0.58889 -0.30676 0.59844 -0.31078 C 0.6066 -0.30862 0.61442 -0.30738 0.62223 -0.30213 C 0.62605 -0.29194 0.63004 -0.29132 0.6349 -0.28236 C 0.63699 -0.27093 0.63508 -0.2768 0.63976 -0.26846 C 0.64237 -0.26382 0.64758 -0.25425 0.64758 -0.25425 C 0.6481 -0.25147 0.64931 -0.24591 0.64931 -0.24591 C 0.64983 -0.26846 0.64966 -0.29101 0.65087 -0.31356 C 0.65122 -0.31943 0.65157 -0.32623 0.654 -0.33055 C 0.6566 -0.33519 0.6599 -0.3392 0.66199 -0.34476 C 0.66598 -0.35557 0.66337 -0.35218 0.6698 -0.35588 C 0.69497 -0.35218 0.68369 -0.35743 0.69844 -0.33889 C 0.70313 -0.32623 0.70834 -0.31325 0.71424 -0.30213 C 0.71615 -0.29348 0.71563 -0.29317 0.7191 -0.28545 C 0.72258 -0.27742 0.72223 -0.28267 0.72223 -0.2768 L 0.72865 -0.25981 " pathEditMode="relative" ptsTypes="ffffffffffffffffffffffffffffffffffffffffffffffffAA">
                                      <p:cBhvr>
                                        <p:cTn id="11" dur="3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Đo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độ dài mỗi bút chì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27397" y="1525917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7397" y="575808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397" y="244880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397" y="3343275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7397" y="4248149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74"/>
          <a:stretch/>
        </p:blipFill>
        <p:spPr bwMode="auto">
          <a:xfrm>
            <a:off x="2827201" y="3214008"/>
            <a:ext cx="5022850" cy="74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382"/>
          <a:stretch/>
        </p:blipFill>
        <p:spPr bwMode="auto">
          <a:xfrm>
            <a:off x="2803163" y="326447"/>
            <a:ext cx="502285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47" b="50136"/>
          <a:stretch/>
        </p:blipFill>
        <p:spPr bwMode="auto">
          <a:xfrm>
            <a:off x="2901950" y="1313420"/>
            <a:ext cx="502285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" t="62889" r="-1163" b="25005"/>
          <a:stretch/>
        </p:blipFill>
        <p:spPr bwMode="auto">
          <a:xfrm>
            <a:off x="2885259" y="2422852"/>
            <a:ext cx="502285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47" b="50136"/>
          <a:stretch/>
        </p:blipFill>
        <p:spPr bwMode="auto">
          <a:xfrm>
            <a:off x="2246311" y="4099249"/>
            <a:ext cx="563277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613197" y="470684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631543" y="1429080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644335" y="2351966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1628099" y="3274852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643880" y="4150632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7397" y="567521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7397" y="1525916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27397" y="2455283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7397" y="3343275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7397" y="4231267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50"/>
            <a:ext cx="5489575" cy="380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12330" y="40694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Trong các bút chì ở trên: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Bút chì nào dài nhất?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Bút chì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7299364">
            <a:off x="6397273" y="358024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868658">
            <a:off x="6199240" y="171799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29: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 số có hai chữ số với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205</Words>
  <Application>Microsoft Office PowerPoint</Application>
  <PresentationFormat>On-screen Show (16:9)</PresentationFormat>
  <Paragraphs>55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Thỏ, cáo và sóc chạy thi.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248</cp:revision>
  <dcterms:created xsi:type="dcterms:W3CDTF">2021-01-09T02:19:28Z</dcterms:created>
  <dcterms:modified xsi:type="dcterms:W3CDTF">2021-01-18T14:35:06Z</dcterms:modified>
</cp:coreProperties>
</file>