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0" r:id="rId4"/>
    <p:sldId id="285" r:id="rId5"/>
    <p:sldId id="282" r:id="rId6"/>
    <p:sldId id="258" r:id="rId7"/>
    <p:sldId id="271" r:id="rId8"/>
    <p:sldId id="275" r:id="rId9"/>
    <p:sldId id="286" r:id="rId10"/>
    <p:sldId id="277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76E"/>
    <a:srgbClr val="F3F06C"/>
    <a:srgbClr val="EEF963"/>
    <a:srgbClr val="DEF16B"/>
    <a:srgbClr val="E7F595"/>
    <a:srgbClr val="E3D8F8"/>
    <a:srgbClr val="ECEC9E"/>
    <a:srgbClr val="A6D86E"/>
    <a:srgbClr val="FFDC6D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3274" autoAdjust="0"/>
  </p:normalViewPr>
  <p:slideViewPr>
    <p:cSldViewPr>
      <p:cViewPr varScale="1">
        <p:scale>
          <a:sx n="92" d="100"/>
          <a:sy n="92" d="100"/>
        </p:scale>
        <p:origin x="67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trình, k đc chủ quan ở phần này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1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Gv</a:t>
            </a:r>
            <a:r>
              <a:rPr lang="en-US" baseline="0" smtClean="0"/>
              <a:t> cho HS chọn bánh 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donuts </a:t>
            </a:r>
            <a:r>
              <a:rPr lang="en-US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b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thích</a:t>
            </a: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hình. k nên khai thác quá nhiều trên màn hình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53000" y="2896516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953000" y="4074893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953000" y="1747167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953000" y="597818"/>
            <a:ext cx="2895600" cy="1025984"/>
          </a:xfrm>
          <a:prstGeom prst="roundRect">
            <a:avLst/>
          </a:prstGeom>
          <a:solidFill>
            <a:srgbClr val="E7F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066800" y="2867481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066800" y="4045858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66800" y="1718132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66800" y="568783"/>
            <a:ext cx="2895600" cy="1025984"/>
          </a:xfrm>
          <a:prstGeom prst="roundRect">
            <a:avLst/>
          </a:prstGeom>
          <a:solidFill>
            <a:srgbClr val="FF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7898"/>
            <a:ext cx="5867400" cy="469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67916" y="-172271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Tính rồi tìm thức ăn cho mỗi con vật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67175" y="1028700"/>
            <a:ext cx="771525" cy="1181100"/>
          </a:xfrm>
          <a:custGeom>
            <a:avLst/>
            <a:gdLst>
              <a:gd name="connsiteX0" fmla="*/ 0 w 771525"/>
              <a:gd name="connsiteY0" fmla="*/ 0 h 1181100"/>
              <a:gd name="connsiteX1" fmla="*/ 400050 w 771525"/>
              <a:gd name="connsiteY1" fmla="*/ 285750 h 1181100"/>
              <a:gd name="connsiteX2" fmla="*/ 428625 w 771525"/>
              <a:gd name="connsiteY2" fmla="*/ 895350 h 1181100"/>
              <a:gd name="connsiteX3" fmla="*/ 771525 w 7715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525" h="1181100">
                <a:moveTo>
                  <a:pt x="0" y="0"/>
                </a:moveTo>
                <a:cubicBezTo>
                  <a:pt x="164306" y="68262"/>
                  <a:pt x="328612" y="136525"/>
                  <a:pt x="400050" y="285750"/>
                </a:cubicBezTo>
                <a:cubicBezTo>
                  <a:pt x="471488" y="434975"/>
                  <a:pt x="366713" y="746125"/>
                  <a:pt x="428625" y="895350"/>
                </a:cubicBezTo>
                <a:cubicBezTo>
                  <a:pt x="490537" y="1044575"/>
                  <a:pt x="631031" y="1112837"/>
                  <a:pt x="771525" y="11811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6225" y="2200275"/>
            <a:ext cx="771525" cy="2371725"/>
          </a:xfrm>
          <a:custGeom>
            <a:avLst/>
            <a:gdLst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  <a:gd name="connsiteX0" fmla="*/ 0 w 771525"/>
              <a:gd name="connsiteY0" fmla="*/ 0 h 2371725"/>
              <a:gd name="connsiteX1" fmla="*/ 304800 w 771525"/>
              <a:gd name="connsiteY1" fmla="*/ 133350 h 2371725"/>
              <a:gd name="connsiteX2" fmla="*/ 361950 w 771525"/>
              <a:gd name="connsiteY2" fmla="*/ 790575 h 2371725"/>
              <a:gd name="connsiteX3" fmla="*/ 352425 w 771525"/>
              <a:gd name="connsiteY3" fmla="*/ 1733550 h 2371725"/>
              <a:gd name="connsiteX4" fmla="*/ 352425 w 771525"/>
              <a:gd name="connsiteY4" fmla="*/ 2143125 h 2371725"/>
              <a:gd name="connsiteX5" fmla="*/ 771525 w 771525"/>
              <a:gd name="connsiteY5" fmla="*/ 2371725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2371725">
                <a:moveTo>
                  <a:pt x="0" y="0"/>
                </a:moveTo>
                <a:cubicBezTo>
                  <a:pt x="122237" y="794"/>
                  <a:pt x="244475" y="1588"/>
                  <a:pt x="304800" y="133350"/>
                </a:cubicBezTo>
                <a:cubicBezTo>
                  <a:pt x="365125" y="265113"/>
                  <a:pt x="354013" y="523875"/>
                  <a:pt x="361950" y="790575"/>
                </a:cubicBezTo>
                <a:cubicBezTo>
                  <a:pt x="369887" y="1057275"/>
                  <a:pt x="354012" y="1508125"/>
                  <a:pt x="352425" y="1733550"/>
                </a:cubicBezTo>
                <a:cubicBezTo>
                  <a:pt x="350838" y="1958975"/>
                  <a:pt x="320675" y="2013903"/>
                  <a:pt x="352425" y="2143125"/>
                </a:cubicBezTo>
                <a:cubicBezTo>
                  <a:pt x="384175" y="2272347"/>
                  <a:pt x="596900" y="2310606"/>
                  <a:pt x="771525" y="237172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91940" y="1082041"/>
            <a:ext cx="762000" cy="2412518"/>
          </a:xfrm>
          <a:custGeom>
            <a:avLst/>
            <a:gdLst>
              <a:gd name="connsiteX0" fmla="*/ 0 w 762000"/>
              <a:gd name="connsiteY0" fmla="*/ 2369820 h 2405445"/>
              <a:gd name="connsiteX1" fmla="*/ 243840 w 762000"/>
              <a:gd name="connsiteY1" fmla="*/ 2316480 h 2405445"/>
              <a:gd name="connsiteX2" fmla="*/ 403860 w 762000"/>
              <a:gd name="connsiteY2" fmla="*/ 1600200 h 2405445"/>
              <a:gd name="connsiteX3" fmla="*/ 525780 w 762000"/>
              <a:gd name="connsiteY3" fmla="*/ 579120 h 2405445"/>
              <a:gd name="connsiteX4" fmla="*/ 601980 w 762000"/>
              <a:gd name="connsiteY4" fmla="*/ 121920 h 2405445"/>
              <a:gd name="connsiteX5" fmla="*/ 762000 w 762000"/>
              <a:gd name="connsiteY5" fmla="*/ 0 h 2405445"/>
              <a:gd name="connsiteX0" fmla="*/ 0 w 762000"/>
              <a:gd name="connsiteY0" fmla="*/ 2407920 h 2430974"/>
              <a:gd name="connsiteX1" fmla="*/ 243840 w 762000"/>
              <a:gd name="connsiteY1" fmla="*/ 2316480 h 2430974"/>
              <a:gd name="connsiteX2" fmla="*/ 403860 w 762000"/>
              <a:gd name="connsiteY2" fmla="*/ 1600200 h 2430974"/>
              <a:gd name="connsiteX3" fmla="*/ 525780 w 762000"/>
              <a:gd name="connsiteY3" fmla="*/ 579120 h 2430974"/>
              <a:gd name="connsiteX4" fmla="*/ 601980 w 762000"/>
              <a:gd name="connsiteY4" fmla="*/ 121920 h 2430974"/>
              <a:gd name="connsiteX5" fmla="*/ 762000 w 762000"/>
              <a:gd name="connsiteY5" fmla="*/ 0 h 2430974"/>
              <a:gd name="connsiteX0" fmla="*/ 0 w 762000"/>
              <a:gd name="connsiteY0" fmla="*/ 2407920 h 2424252"/>
              <a:gd name="connsiteX1" fmla="*/ 243840 w 762000"/>
              <a:gd name="connsiteY1" fmla="*/ 2316480 h 2424252"/>
              <a:gd name="connsiteX2" fmla="*/ 403860 w 762000"/>
              <a:gd name="connsiteY2" fmla="*/ 1600200 h 2424252"/>
              <a:gd name="connsiteX3" fmla="*/ 525780 w 762000"/>
              <a:gd name="connsiteY3" fmla="*/ 579120 h 2424252"/>
              <a:gd name="connsiteX4" fmla="*/ 601980 w 762000"/>
              <a:gd name="connsiteY4" fmla="*/ 121920 h 2424252"/>
              <a:gd name="connsiteX5" fmla="*/ 762000 w 762000"/>
              <a:gd name="connsiteY5" fmla="*/ 0 h 2424252"/>
              <a:gd name="connsiteX0" fmla="*/ 0 w 762000"/>
              <a:gd name="connsiteY0" fmla="*/ 2407920 h 2412518"/>
              <a:gd name="connsiteX1" fmla="*/ 243840 w 762000"/>
              <a:gd name="connsiteY1" fmla="*/ 2316480 h 2412518"/>
              <a:gd name="connsiteX2" fmla="*/ 403860 w 762000"/>
              <a:gd name="connsiteY2" fmla="*/ 1600200 h 2412518"/>
              <a:gd name="connsiteX3" fmla="*/ 525780 w 762000"/>
              <a:gd name="connsiteY3" fmla="*/ 579120 h 2412518"/>
              <a:gd name="connsiteX4" fmla="*/ 601980 w 762000"/>
              <a:gd name="connsiteY4" fmla="*/ 121920 h 2412518"/>
              <a:gd name="connsiteX5" fmla="*/ 762000 w 762000"/>
              <a:gd name="connsiteY5" fmla="*/ 0 h 24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2000" h="2412518">
                <a:moveTo>
                  <a:pt x="0" y="2407920"/>
                </a:moveTo>
                <a:cubicBezTo>
                  <a:pt x="111125" y="2430145"/>
                  <a:pt x="207010" y="2367280"/>
                  <a:pt x="243840" y="2316480"/>
                </a:cubicBezTo>
                <a:cubicBezTo>
                  <a:pt x="280670" y="2265680"/>
                  <a:pt x="356870" y="1889760"/>
                  <a:pt x="403860" y="1600200"/>
                </a:cubicBezTo>
                <a:cubicBezTo>
                  <a:pt x="450850" y="1310640"/>
                  <a:pt x="492760" y="825500"/>
                  <a:pt x="525780" y="579120"/>
                </a:cubicBezTo>
                <a:cubicBezTo>
                  <a:pt x="558800" y="332740"/>
                  <a:pt x="562610" y="218440"/>
                  <a:pt x="601980" y="121920"/>
                </a:cubicBezTo>
                <a:cubicBezTo>
                  <a:pt x="641350" y="25400"/>
                  <a:pt x="701675" y="12700"/>
                  <a:pt x="762000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061460" y="3467100"/>
            <a:ext cx="754380" cy="1104900"/>
          </a:xfrm>
          <a:custGeom>
            <a:avLst/>
            <a:gdLst>
              <a:gd name="connsiteX0" fmla="*/ 0 w 754380"/>
              <a:gd name="connsiteY0" fmla="*/ 1104900 h 1104900"/>
              <a:gd name="connsiteX1" fmla="*/ 754380 w 754380"/>
              <a:gd name="connsiteY1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4380" h="1104900">
                <a:moveTo>
                  <a:pt x="0" y="1104900"/>
                </a:moveTo>
                <a:lnTo>
                  <a:pt x="754380" y="0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4516" y="35382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862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 + 9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19200" y="2005692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76 + 2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9200" y="3177720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90 + 8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48229" y="4313466"/>
            <a:ext cx="1371600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 + 1</a:t>
            </a:r>
            <a:endParaRPr lang="en-US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6553200" y="71500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Hexagon 29"/>
          <p:cNvSpPr/>
          <p:nvPr/>
        </p:nvSpPr>
        <p:spPr>
          <a:xfrm>
            <a:off x="6604000" y="1836986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49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Hexagon 30"/>
          <p:cNvSpPr/>
          <p:nvPr/>
        </p:nvSpPr>
        <p:spPr>
          <a:xfrm>
            <a:off x="6604000" y="3050282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Hexagon 31"/>
          <p:cNvSpPr/>
          <p:nvPr/>
        </p:nvSpPr>
        <p:spPr>
          <a:xfrm>
            <a:off x="6604000" y="4263578"/>
            <a:ext cx="914400" cy="788276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78</a:t>
            </a:r>
            <a:endParaRPr lang="en-US" sz="28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34034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9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993039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2134058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3390700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83" y="4505783"/>
            <a:ext cx="132434" cy="13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209551"/>
            <a:ext cx="8763000" cy="47244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27: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 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hành ước lượng và đo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độ dài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36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29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CỘNG SỐ CÓ HAI CHỮ SỐ VỚI SỐ CÓ MỘT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2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524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86" y="967844"/>
            <a:ext cx="1149524" cy="183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7" r="50864" b="50000"/>
          <a:stretch/>
        </p:blipFill>
        <p:spPr bwMode="auto">
          <a:xfrm>
            <a:off x="3180304" y="886289"/>
            <a:ext cx="152400" cy="167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1786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47071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3733800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021504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7" t="53990" r="52124"/>
          <a:stretch/>
        </p:blipFill>
        <p:spPr bwMode="auto">
          <a:xfrm>
            <a:off x="4309208" y="2593165"/>
            <a:ext cx="139700" cy="153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 + 5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99965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41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cộng 5 bằng 6, viết 6.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4, viết 4.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1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990546"/>
            <a:ext cx="4609851" cy="3776496"/>
          </a:xfrm>
          <a:prstGeom prst="roundRect">
            <a:avLst/>
          </a:prstGeom>
          <a:solidFill>
            <a:srgbClr val="FEF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413089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 + 4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02311" y="4111845"/>
            <a:ext cx="731489" cy="584775"/>
          </a:xfrm>
          <a:prstGeom prst="rect">
            <a:avLst/>
          </a:prstGeom>
          <a:solidFill>
            <a:srgbClr val="FEF7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437444"/>
              </p:ext>
            </p:extLst>
          </p:nvPr>
        </p:nvGraphicFramePr>
        <p:xfrm>
          <a:off x="5486400" y="514350"/>
          <a:ext cx="3276600" cy="2492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997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Chục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vị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877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224"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8312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09422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47226" y="1437487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16495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95572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3800" y="2335372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78582" y="312997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4800" y="3712019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40300" y="340244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275118" y="4222750"/>
            <a:ext cx="82088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35600" y="424815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1500" y="4245994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900" y="3260430"/>
            <a:ext cx="313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cộng 4 bằng 4, viết 4.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 2, viết 2.</a:t>
            </a:r>
            <a:endParaRPr lang="en-US" sz="2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3" y="1562422"/>
            <a:ext cx="1679575" cy="1424743"/>
          </a:xfrm>
          <a:prstGeom prst="rect">
            <a:avLst/>
          </a:prstGeom>
          <a:noFill/>
        </p:spPr>
      </p:pic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23" y="1562422"/>
            <a:ext cx="1679575" cy="1424743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19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04" y="3129975"/>
            <a:ext cx="693121" cy="67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0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 animBg="1"/>
      <p:bldP spid="12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3" y="0"/>
            <a:ext cx="1781367" cy="17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4300" y="528732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Tranh tài hai đội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1219200" y="1987550"/>
            <a:ext cx="3301604" cy="208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6301" r="7842" b="24816"/>
          <a:stretch/>
        </p:blipFill>
        <p:spPr>
          <a:xfrm>
            <a:off x="4787900" y="1968500"/>
            <a:ext cx="3301604" cy="2089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6254" y="1281043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4954" y="1292086"/>
            <a:ext cx="92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2659132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 + 3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1902" y="2657753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61 + 6</a:t>
            </a:r>
            <a:endParaRPr lang="en-US" sz="4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4300" y="42324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9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Tính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5251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1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8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5374" y="2148185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4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0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7618" y="1698914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03418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91200" y="1171745"/>
            <a:ext cx="0" cy="2690417"/>
          </a:xfrm>
          <a:prstGeom prst="line">
            <a:avLst/>
          </a:prstGeom>
          <a:ln w="190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430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862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629400" y="2952750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681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1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336" y="288694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3042721"/>
            <a:ext cx="1051501" cy="105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24" y="3045394"/>
            <a:ext cx="1092952" cy="104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507" y="3080026"/>
            <a:ext cx="1048353" cy="9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34950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Đặt tính rồi tính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1200150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+ 8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52800" y="1200150"/>
            <a:ext cx="2110943" cy="762000"/>
          </a:xfrm>
          <a:prstGeom prst="roundRect">
            <a:avLst/>
          </a:prstGeom>
          <a:solidFill>
            <a:srgbClr val="FFD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71 + 5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3857" y="1207077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94 + 4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E19EEB-E552-4009-88DA-E967396C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"/>
            <a:ext cx="9003575" cy="51435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13075" y="0"/>
            <a:ext cx="1" cy="5143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96296" y="209550"/>
            <a:ext cx="63398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sáu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11 - 3  - 2022.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16980" y="742950"/>
            <a:ext cx="19408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Toán</a:t>
            </a:r>
            <a:endParaRPr lang="en-US" sz="27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571" y="1246576"/>
            <a:ext cx="38580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29 – </a:t>
            </a:r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trang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44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9495" y="1753372"/>
            <a:ext cx="30771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Bài</a:t>
            </a:r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738" y="2262942"/>
            <a:ext cx="510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61C55E-8379-4262-AE04-7932C4284CAC}"/>
              </a:ext>
            </a:extLst>
          </p:cNvPr>
          <p:cNvSpPr txBox="1"/>
          <p:nvPr/>
        </p:nvSpPr>
        <p:spPr>
          <a:xfrm>
            <a:off x="1845833" y="2375277"/>
            <a:ext cx="488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1819E-9236-4B1E-B771-9CDBFD040CE7}"/>
              </a:ext>
            </a:extLst>
          </p:cNvPr>
          <p:cNvSpPr txBox="1"/>
          <p:nvPr/>
        </p:nvSpPr>
        <p:spPr>
          <a:xfrm>
            <a:off x="3445378" y="2272143"/>
            <a:ext cx="5105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71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63B00-D28C-4DA0-B0B9-5CC71EDDED44}"/>
              </a:ext>
            </a:extLst>
          </p:cNvPr>
          <p:cNvSpPr txBox="1"/>
          <p:nvPr/>
        </p:nvSpPr>
        <p:spPr>
          <a:xfrm>
            <a:off x="3597781" y="2355392"/>
            <a:ext cx="51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E792A6-155C-44F7-9794-49B0776F94EB}"/>
              </a:ext>
            </a:extLst>
          </p:cNvPr>
          <p:cNvSpPr txBox="1"/>
          <p:nvPr/>
        </p:nvSpPr>
        <p:spPr>
          <a:xfrm>
            <a:off x="5043391" y="2266408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94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AC0A07-9371-4ADF-A9A8-9EF27787ABCB}"/>
              </a:ext>
            </a:extLst>
          </p:cNvPr>
          <p:cNvSpPr txBox="1"/>
          <p:nvPr/>
        </p:nvSpPr>
        <p:spPr>
          <a:xfrm>
            <a:off x="5058631" y="3283119"/>
            <a:ext cx="7630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98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2C48C-BF93-4CA1-A9E4-2CB4FFC37F4A}"/>
              </a:ext>
            </a:extLst>
          </p:cNvPr>
          <p:cNvSpPr txBox="1"/>
          <p:nvPr/>
        </p:nvSpPr>
        <p:spPr>
          <a:xfrm>
            <a:off x="3395319" y="3278722"/>
            <a:ext cx="7075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76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2D808-6C5D-4EA0-8984-D1620278B244}"/>
              </a:ext>
            </a:extLst>
          </p:cNvPr>
          <p:cNvSpPr txBox="1"/>
          <p:nvPr/>
        </p:nvSpPr>
        <p:spPr>
          <a:xfrm>
            <a:off x="1729450" y="3283119"/>
            <a:ext cx="9042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87AA5-B78C-4371-8166-0085C2F28209}"/>
              </a:ext>
            </a:extLst>
          </p:cNvPr>
          <p:cNvSpPr txBox="1"/>
          <p:nvPr/>
        </p:nvSpPr>
        <p:spPr>
          <a:xfrm>
            <a:off x="5104350" y="2790776"/>
            <a:ext cx="6487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HP001 4 hàng" panose="020B0603050302020204" pitchFamily="34" charset="0"/>
              </a:rPr>
              <a:t> 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D95F3E-00CA-4907-B5A1-72C87F0D9B9B}"/>
              </a:ext>
            </a:extLst>
          </p:cNvPr>
          <p:cNvCxnSpPr/>
          <p:nvPr/>
        </p:nvCxnSpPr>
        <p:spPr>
          <a:xfrm>
            <a:off x="1700398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754927-D443-4624-A0F5-BE7D3E4F6E1D}"/>
              </a:ext>
            </a:extLst>
          </p:cNvPr>
          <p:cNvCxnSpPr/>
          <p:nvPr/>
        </p:nvCxnSpPr>
        <p:spPr>
          <a:xfrm>
            <a:off x="3370454" y="3207756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CC7F85-0274-45C4-829B-2E6C7D5800D9}"/>
              </a:ext>
            </a:extLst>
          </p:cNvPr>
          <p:cNvCxnSpPr/>
          <p:nvPr/>
        </p:nvCxnSpPr>
        <p:spPr>
          <a:xfrm>
            <a:off x="5046854" y="3192780"/>
            <a:ext cx="548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25392A-6E8A-4564-81E1-1F160FBAE8C5}"/>
              </a:ext>
            </a:extLst>
          </p:cNvPr>
          <p:cNvGrpSpPr/>
          <p:nvPr/>
        </p:nvGrpSpPr>
        <p:grpSpPr>
          <a:xfrm>
            <a:off x="1700398" y="2627999"/>
            <a:ext cx="113162" cy="108482"/>
            <a:chOff x="2267198" y="3503999"/>
            <a:chExt cx="150882" cy="14464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A6A56-364F-4664-B1E9-891F0C1634AE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96B0937-E032-4C9B-9872-50231F4F36D5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7DA79C-EF7A-4EF7-B4B5-606F59575030}"/>
              </a:ext>
            </a:extLst>
          </p:cNvPr>
          <p:cNvGrpSpPr/>
          <p:nvPr/>
        </p:nvGrpSpPr>
        <p:grpSpPr>
          <a:xfrm>
            <a:off x="3378074" y="2636078"/>
            <a:ext cx="113162" cy="108482"/>
            <a:chOff x="2267198" y="3503999"/>
            <a:chExt cx="150882" cy="14464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556C0BC-6CD5-4FCF-8941-1FE1E84CA3B2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63B049-FFBE-4BD8-92EA-DC8B6481464A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D4C0C8-38DB-49B6-8C3E-444EA40D2703}"/>
              </a:ext>
            </a:extLst>
          </p:cNvPr>
          <p:cNvGrpSpPr/>
          <p:nvPr/>
        </p:nvGrpSpPr>
        <p:grpSpPr>
          <a:xfrm>
            <a:off x="5068663" y="2621074"/>
            <a:ext cx="113162" cy="108482"/>
            <a:chOff x="2267198" y="3503999"/>
            <a:chExt cx="150882" cy="14464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23D9CC2-6CD3-463C-8919-43D63D449654}"/>
                </a:ext>
              </a:extLst>
            </p:cNvPr>
            <p:cNvCxnSpPr>
              <a:cxnSpLocks/>
            </p:cNvCxnSpPr>
            <p:nvPr/>
          </p:nvCxnSpPr>
          <p:spPr>
            <a:xfrm>
              <a:off x="2267198" y="3576320"/>
              <a:ext cx="15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F90A766-2B7E-4952-B005-8369A466F8D6}"/>
                </a:ext>
              </a:extLst>
            </p:cNvPr>
            <p:cNvCxnSpPr/>
            <p:nvPr/>
          </p:nvCxnSpPr>
          <p:spPr>
            <a:xfrm>
              <a:off x="2338318" y="3503999"/>
              <a:ext cx="0" cy="1446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11A2999-8145-4487-B73D-16B209AA9838}"/>
              </a:ext>
            </a:extLst>
          </p:cNvPr>
          <p:cNvCxnSpPr>
            <a:cxnSpLocks/>
          </p:cNvCxnSpPr>
          <p:nvPr/>
        </p:nvCxnSpPr>
        <p:spPr>
          <a:xfrm>
            <a:off x="2819400" y="4099560"/>
            <a:ext cx="4457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316</Words>
  <Application>Microsoft Office PowerPoint</Application>
  <PresentationFormat>On-screen Show (16:9)</PresentationFormat>
  <Paragraphs>105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.VnArial</vt:lpstr>
      <vt:lpstr>Arial</vt:lpstr>
      <vt:lpstr>Calibri</vt:lpstr>
      <vt:lpstr>HP001 4 hàng</vt:lpstr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Tính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LanHuong</cp:lastModifiedBy>
  <cp:revision>209</cp:revision>
  <dcterms:created xsi:type="dcterms:W3CDTF">2021-01-09T02:19:28Z</dcterms:created>
  <dcterms:modified xsi:type="dcterms:W3CDTF">2022-03-11T11:25:54Z</dcterms:modified>
</cp:coreProperties>
</file>