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9" r:id="rId2"/>
    <p:sldId id="290" r:id="rId3"/>
    <p:sldId id="291" r:id="rId4"/>
    <p:sldId id="292" r:id="rId5"/>
    <p:sldId id="293" r:id="rId6"/>
    <p:sldId id="294" r:id="rId7"/>
    <p:sldId id="256" r:id="rId8"/>
    <p:sldId id="273" r:id="rId9"/>
    <p:sldId id="258" r:id="rId10"/>
    <p:sldId id="295" r:id="rId11"/>
    <p:sldId id="260" r:id="rId12"/>
    <p:sldId id="277" r:id="rId13"/>
    <p:sldId id="296" r:id="rId14"/>
    <p:sldId id="261" r:id="rId15"/>
    <p:sldId id="263" r:id="rId16"/>
    <p:sldId id="262" r:id="rId17"/>
    <p:sldId id="279" r:id="rId18"/>
    <p:sldId id="278" r:id="rId19"/>
    <p:sldId id="264" r:id="rId20"/>
    <p:sldId id="266" r:id="rId21"/>
    <p:sldId id="267" r:id="rId22"/>
    <p:sldId id="282" r:id="rId23"/>
    <p:sldId id="286" r:id="rId24"/>
    <p:sldId id="287" r:id="rId25"/>
    <p:sldId id="288" r:id="rId26"/>
    <p:sldId id="270" r:id="rId27"/>
    <p:sldId id="271" r:id="rId28"/>
    <p:sldId id="272" r:id="rId29"/>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86" d="100"/>
          <a:sy n="86" d="100"/>
        </p:scale>
        <p:origin x="85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Chơi</a:t>
            </a:r>
            <a:r>
              <a:rPr lang="en-US" baseline="0" smtClean="0"/>
              <a:t> xong, bấm vào mũi tên để đi tới bài mới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596544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smtClean="0"/>
              <a:t>Click vào</a:t>
            </a:r>
            <a:r>
              <a:rPr lang="en-US" baseline="0" smtClean="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21/03/2022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3" Type="http://schemas.openxmlformats.org/officeDocument/2006/relationships/audio" Target="../media/audio1.wav"/><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slide" Target="slide4.xml"/><Relationship Id="rId5" Type="http://schemas.openxmlformats.org/officeDocument/2006/relationships/image" Target="../media/image4.png"/><Relationship Id="rId15" Type="http://schemas.openxmlformats.org/officeDocument/2006/relationships/slide" Target="slide6.xml"/><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slide" Target="slide3.xml"/><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04949"/>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8499" y="-98324"/>
            <a:ext cx="8229600" cy="5170646"/>
          </a:xfrm>
          <a:prstGeom prst="rect">
            <a:avLst/>
          </a:prstGeom>
          <a:noFill/>
        </p:spPr>
        <p:txBody>
          <a:bodyPr wrap="square" rtlCol="0">
            <a:spAutoFit/>
          </a:bodyPr>
          <a:lstStyle/>
          <a:p>
            <a:pPr algn="ct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con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may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bị</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rơi</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xuống</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vùng</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vẫy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la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Nghe</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kêu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của</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nhanh</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trí</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nhặt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lá</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xuống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bám</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lá</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leo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bờ</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hôm</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thấy</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săn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đang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ngắm</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bắn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Ngay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lập</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tức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bò</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cắn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chân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anh</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ta.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săn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giật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liền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bay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tìm</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chỗ</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cảm</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nói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ơn</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4CA42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4CA420"/>
                </a:solidFill>
                <a:latin typeface="Arial-Rounded" panose="020B0500000000000000" pitchFamily="34" charset="0"/>
                <a:ea typeface="Arial-Rounded" panose="020B0500000000000000" pitchFamily="34" charset="0"/>
                <a:cs typeface="Arial-Rounded" panose="020B0500000000000000" pitchFamily="34" charset="0"/>
              </a:rPr>
              <a:t>đáp</a:t>
            </a:r>
            <a:r>
              <a:rPr lang="en-US" sz="2200" dirty="0">
                <a:solidFill>
                  <a:srgbClr val="4CA42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cũng</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thoát</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chết</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mà</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Cả</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hai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đều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rất</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vui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vì</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nhau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p>
          <a:p>
            <a:pPr algn="just"/>
            <a:endPar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1053870" y="29917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1</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366172" y="299172"/>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2</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1054442" y="134593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4</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2806682" y="163180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5</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1046449" y="198547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6</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387782" y="232021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7</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6245290" y="232021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8</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1303202" y="263701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9</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1015411" y="3346826"/>
            <a:ext cx="314689" cy="27650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2" name="Lưu đồ: Đường kết nối 15">
            <a:extLst>
              <a:ext uri="{FF2B5EF4-FFF2-40B4-BE49-F238E27FC236}">
                <a16:creationId xmlns:a16="http://schemas.microsoft.com/office/drawing/2014/main" id="{47C08B50-8E4E-4C6C-9850-333F77FE0ED1}"/>
              </a:ext>
            </a:extLst>
          </p:cNvPr>
          <p:cNvSpPr/>
          <p:nvPr/>
        </p:nvSpPr>
        <p:spPr>
          <a:xfrm>
            <a:off x="995772" y="3655057"/>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79879" y="3336193"/>
            <a:ext cx="348237"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978006" y="3639165"/>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Lưu đồ: Đường kết nối 15">
            <a:extLst>
              <a:ext uri="{FF2B5EF4-FFF2-40B4-BE49-F238E27FC236}">
                <a16:creationId xmlns:a16="http://schemas.microsoft.com/office/drawing/2014/main" id="{47C08B50-8E4E-4C6C-9850-333F77FE0ED1}"/>
              </a:ext>
            </a:extLst>
          </p:cNvPr>
          <p:cNvSpPr/>
          <p:nvPr/>
        </p:nvSpPr>
        <p:spPr>
          <a:xfrm>
            <a:off x="993970" y="4032917"/>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976204" y="4017025"/>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13</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Lưu đồ: Đường kết nối 11">
            <a:extLst>
              <a:ext uri="{FF2B5EF4-FFF2-40B4-BE49-F238E27FC236}">
                <a16:creationId xmlns:a16="http://schemas.microsoft.com/office/drawing/2014/main" id="{69969A4C-D57A-4C7D-B73C-3C48FA316729}"/>
              </a:ext>
            </a:extLst>
          </p:cNvPr>
          <p:cNvSpPr/>
          <p:nvPr/>
        </p:nvSpPr>
        <p:spPr>
          <a:xfrm>
            <a:off x="1080825" y="101625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3</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30" name="Lưu đồ: Đường kết nối 15">
            <a:extLst>
              <a:ext uri="{FF2B5EF4-FFF2-40B4-BE49-F238E27FC236}">
                <a16:creationId xmlns:a16="http://schemas.microsoft.com/office/drawing/2014/main" id="{47C08B50-8E4E-4C6C-9850-333F77FE0ED1}"/>
              </a:ext>
            </a:extLst>
          </p:cNvPr>
          <p:cNvSpPr/>
          <p:nvPr/>
        </p:nvSpPr>
        <p:spPr>
          <a:xfrm>
            <a:off x="1028398" y="3012415"/>
            <a:ext cx="314689" cy="27650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992866" y="3001782"/>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Lưu đồ: Đường kết nối 15">
            <a:extLst>
              <a:ext uri="{FF2B5EF4-FFF2-40B4-BE49-F238E27FC236}">
                <a16:creationId xmlns:a16="http://schemas.microsoft.com/office/drawing/2014/main" id="{47C08B50-8E4E-4C6C-9850-333F77FE0ED1}"/>
              </a:ext>
            </a:extLst>
          </p:cNvPr>
          <p:cNvSpPr/>
          <p:nvPr/>
        </p:nvSpPr>
        <p:spPr>
          <a:xfrm>
            <a:off x="983774" y="4332999"/>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966008" y="4317107"/>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14</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904735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750"/>
                                        <p:tgtEl>
                                          <p:spTgt spid="11"/>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par>
                          <p:cTn id="16" fill="hold">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750"/>
                                        <p:tgtEl>
                                          <p:spTgt spid="13"/>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750"/>
                                        <p:tgtEl>
                                          <p:spTgt spid="14"/>
                                        </p:tgtEl>
                                      </p:cBhvr>
                                    </p:animEffect>
                                  </p:childTnLst>
                                </p:cTn>
                              </p:par>
                            </p:childTnLst>
                          </p:cTn>
                        </p:par>
                        <p:par>
                          <p:cTn id="24" fill="hold">
                            <p:stCondLst>
                              <p:cond delay="375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750"/>
                                        <p:tgtEl>
                                          <p:spTgt spid="15"/>
                                        </p:tgtEl>
                                      </p:cBhvr>
                                    </p:animEffect>
                                  </p:childTnLst>
                                </p:cTn>
                              </p:par>
                            </p:childTnLst>
                          </p:cTn>
                        </p:par>
                        <p:par>
                          <p:cTn id="28" fill="hold">
                            <p:stCondLst>
                              <p:cond delay="45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25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6000"/>
                            </p:stCondLst>
                            <p:childTnLst>
                              <p:par>
                                <p:cTn id="37" presetID="6"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750"/>
                                        <p:tgtEl>
                                          <p:spTgt spid="20"/>
                                        </p:tgtEl>
                                      </p:cBhvr>
                                    </p:animEffect>
                                  </p:childTnLst>
                                </p:cTn>
                              </p:par>
                            </p:childTnLst>
                          </p:cTn>
                        </p:par>
                        <p:par>
                          <p:cTn id="40" fill="hold">
                            <p:stCondLst>
                              <p:cond delay="6750"/>
                            </p:stCondLst>
                            <p:childTnLst>
                              <p:par>
                                <p:cTn id="41" presetID="6"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750"/>
                                        <p:tgtEl>
                                          <p:spTgt spid="22"/>
                                        </p:tgtEl>
                                      </p:cBhvr>
                                    </p:animEffect>
                                  </p:childTnLst>
                                </p:cTn>
                              </p:par>
                            </p:childTnLst>
                          </p:cTn>
                        </p:par>
                        <p:par>
                          <p:cTn id="44" fill="hold">
                            <p:stCondLst>
                              <p:cond delay="7500"/>
                            </p:stCondLst>
                            <p:childTnLst>
                              <p:par>
                                <p:cTn id="45" presetID="6"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750"/>
                                        <p:tgtEl>
                                          <p:spTgt spid="23"/>
                                        </p:tgtEl>
                                      </p:cBhvr>
                                    </p:animEffect>
                                  </p:childTnLst>
                                </p:cTn>
                              </p:par>
                            </p:childTnLst>
                          </p:cTn>
                        </p:par>
                        <p:par>
                          <p:cTn id="48" fill="hold">
                            <p:stCondLst>
                              <p:cond delay="8250"/>
                            </p:stCondLst>
                            <p:childTnLst>
                              <p:par>
                                <p:cTn id="49" presetID="6"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750"/>
                                        <p:tgtEl>
                                          <p:spTgt spid="28"/>
                                        </p:tgtEl>
                                      </p:cBhvr>
                                    </p:animEffect>
                                  </p:childTnLst>
                                </p:cTn>
                              </p:par>
                            </p:childTnLst>
                          </p:cTn>
                        </p:par>
                        <p:par>
                          <p:cTn id="52" fill="hold">
                            <p:stCondLst>
                              <p:cond delay="9000"/>
                            </p:stCondLst>
                            <p:childTnLst>
                              <p:par>
                                <p:cTn id="53" presetID="6" presetClass="entr" presetSubtype="1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in)">
                                      <p:cBhvr>
                                        <p:cTn id="55" dur="750"/>
                                        <p:tgtEl>
                                          <p:spTgt spid="30"/>
                                        </p:tgtEl>
                                      </p:cBhvr>
                                    </p:animEffect>
                                  </p:childTnLst>
                                </p:cTn>
                              </p:par>
                            </p:childTnLst>
                          </p:cTn>
                        </p:par>
                        <p:par>
                          <p:cTn id="56" fill="hold">
                            <p:stCondLst>
                              <p:cond delay="9750"/>
                            </p:stCondLst>
                            <p:childTnLst>
                              <p:par>
                                <p:cTn id="57" presetID="6"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circle(in)">
                                      <p:cBhvr>
                                        <p:cTn id="5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8" grpId="0" animBg="1"/>
      <p:bldP spid="20" grpId="0" animBg="1"/>
      <p:bldP spid="22" grpId="0" animBg="1"/>
      <p:bldP spid="23" grpId="0" animBg="1"/>
      <p:bldP spid="28" grpId="0" animBg="1"/>
      <p:bldP spid="3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4" name="TextBox 3"/>
          <p:cNvSpPr txBox="1"/>
          <p:nvPr/>
        </p:nvSpPr>
        <p:spPr>
          <a:xfrm>
            <a:off x="1174877" y="4503504"/>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6679052" y="819150"/>
            <a:ext cx="1093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727704" y="1454150"/>
            <a:ext cx="10540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50133" y="3384550"/>
            <a:ext cx="4836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934448" y="2419350"/>
            <a:ext cx="10665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273980" y="2114550"/>
            <a:ext cx="100423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vùng vẫy			</a:t>
            </a:r>
            <a:br>
              <a:rPr lang="en-US" smtClean="0">
                <a:latin typeface="Arial" pitchFamily="34" charset="0"/>
                <a:cs typeface="Arial" pitchFamily="34" charset="0"/>
              </a:rPr>
            </a:br>
            <a:r>
              <a:rPr lang="en-US" smtClean="0">
                <a:latin typeface="Arial" pitchFamily="34" charset="0"/>
                <a:cs typeface="Arial" pitchFamily="34" charset="0"/>
              </a:rPr>
              <a:t>nhanh trí		</a:t>
            </a:r>
            <a:br>
              <a:rPr lang="en-US" smtClean="0">
                <a:latin typeface="Arial" pitchFamily="34" charset="0"/>
                <a:cs typeface="Arial" pitchFamily="34" charset="0"/>
              </a:rPr>
            </a:br>
            <a:r>
              <a:rPr lang="en-US" smtClean="0">
                <a:latin typeface="Arial" pitchFamily="34" charset="0"/>
                <a:cs typeface="Arial" pitchFamily="34" charset="0"/>
              </a:rPr>
              <a:t>thợ săn</a:t>
            </a:r>
            <a:br>
              <a:rPr lang="en-US" smtClean="0">
                <a:latin typeface="Arial" pitchFamily="34" charset="0"/>
                <a:cs typeface="Arial" pitchFamily="34" charset="0"/>
              </a:rPr>
            </a:br>
            <a:r>
              <a:rPr lang="en-US" smtClean="0">
                <a:latin typeface="Arial" pitchFamily="34" charset="0"/>
                <a:cs typeface="Arial" pitchFamily="34" charset="0"/>
              </a:rPr>
              <a:t>giật mình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8499" y="-98324"/>
            <a:ext cx="8229600" cy="5170646"/>
          </a:xfrm>
          <a:prstGeom prst="rect">
            <a:avLst/>
          </a:prstGeom>
          <a:noFill/>
        </p:spPr>
        <p:txBody>
          <a:bodyPr wrap="square" rtlCol="0">
            <a:spAutoFit/>
          </a:bodyPr>
          <a:lstStyle/>
          <a:p>
            <a:pPr algn="ct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chim</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200" b="1" dirty="0" err="1"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22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200" b="1"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con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may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bị</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rơi</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xuống</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smtClean="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vùng</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vẫy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la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tôi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với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Nghe</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kêu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của</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nhanh</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trí</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nhặt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lá</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xuống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nước</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bám</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chiếc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lá</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leo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lên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bờ</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Một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hôm</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thấy</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săn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đang</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ngắm</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bắn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Ngay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lập</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tức</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nó</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bò</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cắn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vào</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chân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anh</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ta.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thợ</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săn</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giật</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mình</a:t>
            </a:r>
            <a:r>
              <a:rPr lang="en-US" sz="2200" dirty="0" smtClean="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liền</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 bay </a:t>
            </a:r>
            <a:r>
              <a:rPr lang="en-US" sz="2200" dirty="0" err="1"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đi</a:t>
            </a:r>
            <a:r>
              <a:rPr lang="en-US" sz="2200" dirty="0" smtClean="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Bồ</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câu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tìm</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đến</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chỗ</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cảm</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nói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Cảm</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ơn</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cứu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4CA420"/>
                </a:solidFill>
                <a:latin typeface="Arial-Rounded" panose="020B0500000000000000" pitchFamily="34" charset="0"/>
                <a:ea typeface="Arial-Rounded" panose="020B0500000000000000" pitchFamily="34" charset="0"/>
                <a:cs typeface="Arial-Rounded" panose="020B0500000000000000" pitchFamily="34" charset="0"/>
              </a:rPr>
              <a:t>Kiến</a:t>
            </a:r>
            <a:r>
              <a:rPr lang="en-US" sz="2200" dirty="0">
                <a:solidFill>
                  <a:srgbClr val="4CA42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4CA420"/>
                </a:solidFill>
                <a:latin typeface="Arial-Rounded" panose="020B0500000000000000" pitchFamily="34" charset="0"/>
                <a:ea typeface="Arial-Rounded" panose="020B0500000000000000" pitchFamily="34" charset="0"/>
                <a:cs typeface="Arial-Rounded" panose="020B0500000000000000" pitchFamily="34" charset="0"/>
              </a:rPr>
              <a:t>đáp</a:t>
            </a:r>
            <a:r>
              <a:rPr lang="en-US" sz="2200" dirty="0">
                <a:solidFill>
                  <a:srgbClr val="4CA42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Cậu</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cũng</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tớ</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thoát</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chết</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mà</a:t>
            </a:r>
            <a:r>
              <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a:p>
            <a:pPr algn="just"/>
            <a:r>
              <a:rPr lang="en-US" sz="2200" dirty="0">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Cả</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hai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đều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rất</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vui</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vì</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đã</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giúp</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 </a:t>
            </a:r>
            <a:r>
              <a:rPr lang="en-US" sz="2200" dirty="0" err="1">
                <a:solidFill>
                  <a:srgbClr val="679C31"/>
                </a:solidFill>
                <a:latin typeface="Arial-Rounded" panose="020B0500000000000000" pitchFamily="34" charset="0"/>
                <a:ea typeface="Arial-Rounded" panose="020B0500000000000000" pitchFamily="34" charset="0"/>
                <a:cs typeface="Arial-Rounded" panose="020B0500000000000000" pitchFamily="34" charset="0"/>
              </a:rPr>
              <a:t>nhau</a:t>
            </a:r>
            <a:r>
              <a:rPr lang="en-US" sz="2200" dirty="0">
                <a:solidFill>
                  <a:srgbClr val="679C31"/>
                </a:solidFill>
                <a:latin typeface="Arial-Rounded" panose="020B0500000000000000" pitchFamily="34" charset="0"/>
                <a:ea typeface="Arial-Rounded" panose="020B0500000000000000" pitchFamily="34" charset="0"/>
                <a:cs typeface="Arial-Rounded" panose="020B0500000000000000" pitchFamily="34" charset="0"/>
              </a:rPr>
              <a:t>.</a:t>
            </a:r>
          </a:p>
          <a:p>
            <a:pPr algn="just"/>
            <a:endParaRPr lang="en-US" sz="2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1053870" y="29917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1</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366172" y="299172"/>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2</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1054442" y="134593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4</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3" name="Lưu đồ: Đường kết nối 12">
            <a:extLst>
              <a:ext uri="{FF2B5EF4-FFF2-40B4-BE49-F238E27FC236}">
                <a16:creationId xmlns:a16="http://schemas.microsoft.com/office/drawing/2014/main" id="{8D1E81D9-390E-4725-8248-2F04F6E94D2A}"/>
              </a:ext>
            </a:extLst>
          </p:cNvPr>
          <p:cNvSpPr/>
          <p:nvPr/>
        </p:nvSpPr>
        <p:spPr>
          <a:xfrm>
            <a:off x="2806682" y="163180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5</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4" name="Lưu đồ: Đường kết nối 13">
            <a:extLst>
              <a:ext uri="{FF2B5EF4-FFF2-40B4-BE49-F238E27FC236}">
                <a16:creationId xmlns:a16="http://schemas.microsoft.com/office/drawing/2014/main" id="{0D0C2A7E-B1FD-4517-8C36-147B5A25E009}"/>
              </a:ext>
            </a:extLst>
          </p:cNvPr>
          <p:cNvSpPr/>
          <p:nvPr/>
        </p:nvSpPr>
        <p:spPr>
          <a:xfrm>
            <a:off x="1046449" y="198547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6</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387782" y="232021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7</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6245290" y="232021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8</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1303202" y="263701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9</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1015411" y="3346826"/>
            <a:ext cx="314689" cy="27650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2" name="Lưu đồ: Đường kết nối 15">
            <a:extLst>
              <a:ext uri="{FF2B5EF4-FFF2-40B4-BE49-F238E27FC236}">
                <a16:creationId xmlns:a16="http://schemas.microsoft.com/office/drawing/2014/main" id="{47C08B50-8E4E-4C6C-9850-333F77FE0ED1}"/>
              </a:ext>
            </a:extLst>
          </p:cNvPr>
          <p:cNvSpPr/>
          <p:nvPr/>
        </p:nvSpPr>
        <p:spPr>
          <a:xfrm>
            <a:off x="995772" y="3655057"/>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979879" y="3336193"/>
            <a:ext cx="348237"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11</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 name="TextBox 20"/>
          <p:cNvSpPr txBox="1"/>
          <p:nvPr/>
        </p:nvSpPr>
        <p:spPr>
          <a:xfrm>
            <a:off x="978006" y="3639165"/>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Lưu đồ: Đường kết nối 15">
            <a:extLst>
              <a:ext uri="{FF2B5EF4-FFF2-40B4-BE49-F238E27FC236}">
                <a16:creationId xmlns:a16="http://schemas.microsoft.com/office/drawing/2014/main" id="{47C08B50-8E4E-4C6C-9850-333F77FE0ED1}"/>
              </a:ext>
            </a:extLst>
          </p:cNvPr>
          <p:cNvSpPr/>
          <p:nvPr/>
        </p:nvSpPr>
        <p:spPr>
          <a:xfrm>
            <a:off x="993970" y="4032917"/>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976204" y="4017025"/>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13</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Lưu đồ: Đường kết nối 11">
            <a:extLst>
              <a:ext uri="{FF2B5EF4-FFF2-40B4-BE49-F238E27FC236}">
                <a16:creationId xmlns:a16="http://schemas.microsoft.com/office/drawing/2014/main" id="{69969A4C-D57A-4C7D-B73C-3C48FA316729}"/>
              </a:ext>
            </a:extLst>
          </p:cNvPr>
          <p:cNvSpPr/>
          <p:nvPr/>
        </p:nvSpPr>
        <p:spPr>
          <a:xfrm>
            <a:off x="1080825" y="101625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3</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30" name="Lưu đồ: Đường kết nối 15">
            <a:extLst>
              <a:ext uri="{FF2B5EF4-FFF2-40B4-BE49-F238E27FC236}">
                <a16:creationId xmlns:a16="http://schemas.microsoft.com/office/drawing/2014/main" id="{47C08B50-8E4E-4C6C-9850-333F77FE0ED1}"/>
              </a:ext>
            </a:extLst>
          </p:cNvPr>
          <p:cNvSpPr/>
          <p:nvPr/>
        </p:nvSpPr>
        <p:spPr>
          <a:xfrm>
            <a:off x="1028398" y="3012415"/>
            <a:ext cx="314689" cy="27650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992866" y="3001782"/>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 name="Lưu đồ: Đường kết nối 15">
            <a:extLst>
              <a:ext uri="{FF2B5EF4-FFF2-40B4-BE49-F238E27FC236}">
                <a16:creationId xmlns:a16="http://schemas.microsoft.com/office/drawing/2014/main" id="{47C08B50-8E4E-4C6C-9850-333F77FE0ED1}"/>
              </a:ext>
            </a:extLst>
          </p:cNvPr>
          <p:cNvSpPr/>
          <p:nvPr/>
        </p:nvSpPr>
        <p:spPr>
          <a:xfrm>
            <a:off x="983774" y="4332999"/>
            <a:ext cx="322259" cy="284190"/>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solidFill>
                <a:srgbClr val="92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966008" y="4317107"/>
            <a:ext cx="357790" cy="300082"/>
          </a:xfrm>
          <a:prstGeom prst="rect">
            <a:avLst/>
          </a:prstGeom>
          <a:noFill/>
        </p:spPr>
        <p:txBody>
          <a:bodyPr wrap="none" rtlCol="0">
            <a:spAutoFit/>
          </a:bodyPr>
          <a:lstStyle/>
          <a:p>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14</a:t>
            </a:r>
            <a:endParaRPr lang="en-US"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613795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750"/>
                                        <p:tgtEl>
                                          <p:spTgt spid="9"/>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750"/>
                                        <p:tgtEl>
                                          <p:spTgt spid="11"/>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750"/>
                                        <p:tgtEl>
                                          <p:spTgt spid="12"/>
                                        </p:tgtEl>
                                      </p:cBhvr>
                                    </p:animEffect>
                                  </p:childTnLst>
                                </p:cTn>
                              </p:par>
                            </p:childTnLst>
                          </p:cTn>
                        </p:par>
                        <p:par>
                          <p:cTn id="16" fill="hold">
                            <p:stCondLst>
                              <p:cond delay="225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750"/>
                                        <p:tgtEl>
                                          <p:spTgt spid="13"/>
                                        </p:tgtEl>
                                      </p:cBhvr>
                                    </p:animEffect>
                                  </p:childTnLst>
                                </p:cTn>
                              </p:par>
                            </p:childTnLst>
                          </p:cTn>
                        </p:par>
                        <p:par>
                          <p:cTn id="20" fill="hold">
                            <p:stCondLst>
                              <p:cond delay="3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750"/>
                                        <p:tgtEl>
                                          <p:spTgt spid="14"/>
                                        </p:tgtEl>
                                      </p:cBhvr>
                                    </p:animEffect>
                                  </p:childTnLst>
                                </p:cTn>
                              </p:par>
                            </p:childTnLst>
                          </p:cTn>
                        </p:par>
                        <p:par>
                          <p:cTn id="24" fill="hold">
                            <p:stCondLst>
                              <p:cond delay="375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750"/>
                                        <p:tgtEl>
                                          <p:spTgt spid="15"/>
                                        </p:tgtEl>
                                      </p:cBhvr>
                                    </p:animEffect>
                                  </p:childTnLst>
                                </p:cTn>
                              </p:par>
                            </p:childTnLst>
                          </p:cTn>
                        </p:par>
                        <p:par>
                          <p:cTn id="28" fill="hold">
                            <p:stCondLst>
                              <p:cond delay="45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750"/>
                                        <p:tgtEl>
                                          <p:spTgt spid="16"/>
                                        </p:tgtEl>
                                      </p:cBhvr>
                                    </p:animEffect>
                                  </p:childTnLst>
                                </p:cTn>
                              </p:par>
                            </p:childTnLst>
                          </p:cTn>
                        </p:par>
                        <p:par>
                          <p:cTn id="32" fill="hold">
                            <p:stCondLst>
                              <p:cond delay="525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750"/>
                                        <p:tgtEl>
                                          <p:spTgt spid="18"/>
                                        </p:tgtEl>
                                      </p:cBhvr>
                                    </p:animEffect>
                                  </p:childTnLst>
                                </p:cTn>
                              </p:par>
                            </p:childTnLst>
                          </p:cTn>
                        </p:par>
                        <p:par>
                          <p:cTn id="36" fill="hold">
                            <p:stCondLst>
                              <p:cond delay="6000"/>
                            </p:stCondLst>
                            <p:childTnLst>
                              <p:par>
                                <p:cTn id="37" presetID="6"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750"/>
                                        <p:tgtEl>
                                          <p:spTgt spid="20"/>
                                        </p:tgtEl>
                                      </p:cBhvr>
                                    </p:animEffect>
                                  </p:childTnLst>
                                </p:cTn>
                              </p:par>
                            </p:childTnLst>
                          </p:cTn>
                        </p:par>
                        <p:par>
                          <p:cTn id="40" fill="hold">
                            <p:stCondLst>
                              <p:cond delay="6750"/>
                            </p:stCondLst>
                            <p:childTnLst>
                              <p:par>
                                <p:cTn id="41" presetID="6"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circle(in)">
                                      <p:cBhvr>
                                        <p:cTn id="43" dur="750"/>
                                        <p:tgtEl>
                                          <p:spTgt spid="22"/>
                                        </p:tgtEl>
                                      </p:cBhvr>
                                    </p:animEffect>
                                  </p:childTnLst>
                                </p:cTn>
                              </p:par>
                            </p:childTnLst>
                          </p:cTn>
                        </p:par>
                        <p:par>
                          <p:cTn id="44" fill="hold">
                            <p:stCondLst>
                              <p:cond delay="7500"/>
                            </p:stCondLst>
                            <p:childTnLst>
                              <p:par>
                                <p:cTn id="45" presetID="6"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ircle(in)">
                                      <p:cBhvr>
                                        <p:cTn id="47" dur="750"/>
                                        <p:tgtEl>
                                          <p:spTgt spid="23"/>
                                        </p:tgtEl>
                                      </p:cBhvr>
                                    </p:animEffect>
                                  </p:childTnLst>
                                </p:cTn>
                              </p:par>
                            </p:childTnLst>
                          </p:cTn>
                        </p:par>
                        <p:par>
                          <p:cTn id="48" fill="hold">
                            <p:stCondLst>
                              <p:cond delay="8250"/>
                            </p:stCondLst>
                            <p:childTnLst>
                              <p:par>
                                <p:cTn id="49" presetID="6"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750"/>
                                        <p:tgtEl>
                                          <p:spTgt spid="28"/>
                                        </p:tgtEl>
                                      </p:cBhvr>
                                    </p:animEffect>
                                  </p:childTnLst>
                                </p:cTn>
                              </p:par>
                            </p:childTnLst>
                          </p:cTn>
                        </p:par>
                        <p:par>
                          <p:cTn id="52" fill="hold">
                            <p:stCondLst>
                              <p:cond delay="9000"/>
                            </p:stCondLst>
                            <p:childTnLst>
                              <p:par>
                                <p:cTn id="53" presetID="6" presetClass="entr" presetSubtype="16"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ircle(in)">
                                      <p:cBhvr>
                                        <p:cTn id="55" dur="750"/>
                                        <p:tgtEl>
                                          <p:spTgt spid="30"/>
                                        </p:tgtEl>
                                      </p:cBhvr>
                                    </p:animEffect>
                                  </p:childTnLst>
                                </p:cTn>
                              </p:par>
                            </p:childTnLst>
                          </p:cTn>
                        </p:par>
                        <p:par>
                          <p:cTn id="56" fill="hold">
                            <p:stCondLst>
                              <p:cond delay="9750"/>
                            </p:stCondLst>
                            <p:childTnLst>
                              <p:par>
                                <p:cTn id="57" presetID="6"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circle(in)">
                                      <p:cBhvr>
                                        <p:cTn id="59"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8" grpId="0" animBg="1"/>
      <p:bldP spid="20" grpId="0" animBg="1"/>
      <p:bldP spid="22" grpId="0" animBg="1"/>
      <p:bldP spid="23" grpId="0" animBg="1"/>
      <p:bldP spid="28" grpId="0" animBg="1"/>
      <p:bldP spid="30"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346" y="465937"/>
            <a:ext cx="8991600" cy="4293350"/>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1" name="TextBox 10"/>
          <p:cNvSpPr txBox="1"/>
          <p:nvPr/>
        </p:nvSpPr>
        <p:spPr>
          <a:xfrm>
            <a:off x="1584614" y="-19050"/>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76200" y="361950"/>
            <a:ext cx="8991600" cy="4616515"/>
          </a:xfrm>
          <a:prstGeom prst="rect">
            <a:avLst/>
          </a:prstGeom>
          <a:solidFill>
            <a:schemeClr val="bg1"/>
          </a:solid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a:t>
            </a:r>
            <a:r>
              <a:rPr lang="en-US" sz="2100" smtClean="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 </a:t>
            </a:r>
            <a:r>
              <a:rPr lang="en-US" sz="2100" smtClean="0">
                <a:solidFill>
                  <a:srgbClr val="FD0B95"/>
                </a:solidFill>
                <a:latin typeface="Arial" pitchFamily="34" charset="0"/>
                <a:ea typeface="Arial-Rounded" pitchFamily="34" charset="0"/>
                <a:cs typeface="Arial" pitchFamily="34" charset="0"/>
              </a:rPr>
              <a:t>//</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Kiến bám vào chiếc lá và leo được lên bờ.</a:t>
            </a:r>
            <a:r>
              <a:rPr lang="en-US" sz="2100">
                <a:solidFill>
                  <a:srgbClr val="FD0B95"/>
                </a:solidFill>
                <a:latin typeface="Arial" pitchFamily="34" charset="0"/>
                <a:ea typeface="Arial-Rounded" pitchFamily="34" charset="0"/>
                <a:cs typeface="Arial" pitchFamily="34" charset="0"/>
              </a:rPr>
              <a:t>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Ngay lập tức, nó bò đến, cắn vào chân anh ta.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Người thợ săn giật mình. </a:t>
            </a:r>
            <a:r>
              <a:rPr lang="en-US" sz="2100">
                <a:solidFill>
                  <a:srgbClr val="FD0B95"/>
                </a:solidFill>
                <a:latin typeface="Arial" pitchFamily="34" charset="0"/>
                <a:ea typeface="Arial-Rounded" pitchFamily="34" charset="0"/>
                <a:cs typeface="Arial" pitchFamily="34" charset="0"/>
              </a:rPr>
              <a:t>//</a:t>
            </a:r>
            <a:r>
              <a:rPr lang="en-US" sz="2100" smtClean="0">
                <a:latin typeface="Arial" pitchFamily="34" charset="0"/>
                <a:ea typeface="Arial-Rounded" pitchFamily="34" charset="0"/>
                <a:cs typeface="Arial" pitchFamily="34" charset="0"/>
              </a:rPr>
              <a:t> Bồ câu thấy động liền bay đi.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 </a:t>
            </a:r>
            <a:r>
              <a:rPr lang="en-US" sz="2100" smtClean="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 </a:t>
            </a:r>
            <a:r>
              <a:rPr lang="en-US" sz="2100">
                <a:solidFill>
                  <a:srgbClr val="FD0B95"/>
                </a:solidFill>
                <a:latin typeface="Arial" pitchFamily="34" charset="0"/>
                <a:ea typeface="Arial-Rounded" pitchFamily="34" charset="0"/>
                <a:cs typeface="Arial" pitchFamily="34" charset="0"/>
              </a:rPr>
              <a:t>//</a:t>
            </a:r>
            <a:endParaRPr lang="en-US" sz="2100" smtClean="0">
              <a:latin typeface="Arial" pitchFamily="34" charset="0"/>
              <a:ea typeface="Arial-Rounded" pitchFamily="34" charset="0"/>
              <a:cs typeface="Arial" pitchFamily="34" charset="0"/>
            </a:endParaRP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6" name="TextBox 5"/>
          <p:cNvSpPr txBox="1"/>
          <p:nvPr/>
        </p:nvSpPr>
        <p:spPr>
          <a:xfrm>
            <a:off x="2104347" y="4662906"/>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a:t>
            </a:r>
            <a:r>
              <a:rPr lang="en-US" sz="2400" smtClean="0">
                <a:latin typeface="Arial" pitchFamily="34" charset="0"/>
                <a:ea typeface="Arial-Rounded" pitchFamily="34" charset="0"/>
                <a:cs typeface="Arial" pitchFamily="34" charset="0"/>
              </a:rPr>
              <a:t>SGK</a:t>
            </a:r>
            <a:endParaRPr lang="en-US" sz="2400">
              <a:latin typeface="Arial" pitchFamily="34" charset="0"/>
              <a:ea typeface="Arial-Rounded" pitchFamily="34" charset="0"/>
              <a:cs typeface="Arial" pitchFamily="34" charset="0"/>
            </a:endParaRPr>
          </a:p>
        </p:txBody>
      </p:sp>
      <p:sp>
        <p:nvSpPr>
          <p:cNvPr id="7" name="TextBox 6"/>
          <p:cNvSpPr txBox="1"/>
          <p:nvPr/>
        </p:nvSpPr>
        <p:spPr>
          <a:xfrm>
            <a:off x="2100682" y="4662906"/>
            <a:ext cx="4914929"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nối tiếp câu</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Nghe tiếng kêu cứu của kiến, bồ câu nhanh trí nhặt một chiếc lá thả xuống nước. </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60960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Ngay lập tức, nó bò đến, cắn vào chân anh ta.</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048000" y="323605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57800" y="31777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066800" y="369041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7239000"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9144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114800" y="227614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380935"/>
            <a:ext cx="8686800" cy="4770403"/>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600200" y="4781550"/>
            <a:ext cx="4000202"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Bài đọc có mấy đoạn?</a:t>
            </a:r>
          </a:p>
        </p:txBody>
      </p:sp>
      <p:sp>
        <p:nvSpPr>
          <p:cNvPr id="8" name="TextBox 7"/>
          <p:cNvSpPr txBox="1"/>
          <p:nvPr/>
        </p:nvSpPr>
        <p:spPr>
          <a:xfrm>
            <a:off x="1879785" y="4781550"/>
            <a:ext cx="3441033" cy="330568"/>
          </a:xfrm>
          <a:prstGeom prst="rect">
            <a:avLst/>
          </a:prstGeom>
          <a:solidFill>
            <a:srgbClr val="FEDEF3"/>
          </a:solidFill>
        </p:spPr>
        <p:txBody>
          <a:bodyPr wrap="square" lIns="91318" tIns="45660" rIns="91318" bIns="45660" rtlCol="0">
            <a:spAutoFit/>
          </a:bodyPr>
          <a:lstStyle/>
          <a:p>
            <a:pPr algn="ctr"/>
            <a:r>
              <a:rPr lang="en-US" sz="20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0" y="44450"/>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1949450"/>
            <a:ext cx="5270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79468" y="-31750"/>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50" y="2940050"/>
            <a:ext cx="5270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00" y="1074343"/>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57150" y="24320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5" name="TextBox 14"/>
          <p:cNvSpPr txBox="1"/>
          <p:nvPr/>
        </p:nvSpPr>
        <p:spPr>
          <a:xfrm>
            <a:off x="44450" y="3790950"/>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1+#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Vùng vẫy</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hoạt động liên tiếp để thoát khỏi một tình trạng nào đó.</a:t>
            </a:r>
            <a:endParaRPr lang="en-US" sz="3400">
              <a:latin typeface="Arial" pitchFamily="34" charset="0"/>
              <a:cs typeface="Arial" pitchFamily="34" charset="0"/>
            </a:endParaRPr>
          </a:p>
        </p:txBody>
      </p:sp>
      <p:sp>
        <p:nvSpPr>
          <p:cNvPr id="6" name="Title 1"/>
          <p:cNvSpPr txBox="1">
            <a:spLocks/>
          </p:cNvSpPr>
          <p:nvPr/>
        </p:nvSpPr>
        <p:spPr>
          <a:xfrm>
            <a:off x="228600" y="1981200"/>
            <a:ext cx="9144000" cy="85725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Nhanh trí</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suy nghĩ nhanh, ứng phó nhanh.</a:t>
            </a:r>
            <a:endParaRPr lang="en-US" sz="3400">
              <a:latin typeface="Arial" pitchFamily="34" charset="0"/>
              <a:cs typeface="Arial" pitchFamily="34" charset="0"/>
            </a:endParaRPr>
          </a:p>
        </p:txBody>
      </p:sp>
      <p:sp>
        <p:nvSpPr>
          <p:cNvPr id="7" name="Title 1"/>
          <p:cNvSpPr txBox="1">
            <a:spLocks/>
          </p:cNvSpPr>
          <p:nvPr/>
        </p:nvSpPr>
        <p:spPr>
          <a:xfrm>
            <a:off x="215900" y="29908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smtClean="0">
                <a:solidFill>
                  <a:srgbClr val="FF0000"/>
                </a:solidFill>
                <a:latin typeface="Arial" pitchFamily="34" charset="0"/>
                <a:cs typeface="Arial" pitchFamily="34" charset="0"/>
              </a:rPr>
              <a:t>Thợ săn</a:t>
            </a:r>
            <a:r>
              <a:rPr lang="en-US" sz="3400" b="1" smtClean="0">
                <a:latin typeface="Arial" pitchFamily="34" charset="0"/>
                <a:cs typeface="Arial" pitchFamily="34" charset="0"/>
              </a:rPr>
              <a:t>:</a:t>
            </a:r>
            <a:r>
              <a:rPr lang="en-US" sz="3400" b="1" smtClean="0">
                <a:solidFill>
                  <a:srgbClr val="FF0000"/>
                </a:solidFill>
                <a:latin typeface="Arial" pitchFamily="34" charset="0"/>
                <a:cs typeface="Arial" pitchFamily="34" charset="0"/>
              </a:rPr>
              <a:t> </a:t>
            </a:r>
            <a:r>
              <a:rPr lang="en-US" sz="3400" smtClean="0">
                <a:latin typeface="Arial" pitchFamily="34" charset="0"/>
                <a:cs typeface="Arial" pitchFamily="34" charset="0"/>
              </a:rPr>
              <a:t>người chuyên làm nghề săn bắt thú rừng và chim.</a:t>
            </a:r>
            <a:endParaRPr lang="en-US" sz="3400">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562912"/>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9" name="TextBox 8"/>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theo nhóm</a:t>
            </a:r>
          </a:p>
        </p:txBody>
      </p:sp>
      <p:sp>
        <p:nvSpPr>
          <p:cNvPr id="10" name="TextBox 9"/>
          <p:cNvSpPr txBox="1"/>
          <p:nvPr/>
        </p:nvSpPr>
        <p:spPr>
          <a:xfrm>
            <a:off x="1600200" y="4770288"/>
            <a:ext cx="3441033"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Đọc toàn bài</a:t>
            </a:r>
          </a:p>
        </p:txBody>
      </p:sp>
      <p:sp>
        <p:nvSpPr>
          <p:cNvPr id="8" name="TextBox 7"/>
          <p:cNvSpPr txBox="1"/>
          <p:nvPr/>
        </p:nvSpPr>
        <p:spPr>
          <a:xfrm>
            <a:off x="1979468" y="150227"/>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438150"/>
            <a:ext cx="89916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3640623" y="4710301"/>
            <a:ext cx="1143000" cy="441037"/>
          </a:xfrm>
          <a:prstGeom prst="rect">
            <a:avLst/>
          </a:prstGeom>
        </p:spPr>
      </p:pic>
      <p:sp>
        <p:nvSpPr>
          <p:cNvPr id="4" name="TextBox 3"/>
          <p:cNvSpPr txBox="1"/>
          <p:nvPr/>
        </p:nvSpPr>
        <p:spPr>
          <a:xfrm>
            <a:off x="4796323" y="4781109"/>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9" name="TextBox 8"/>
          <p:cNvSpPr txBox="1"/>
          <p:nvPr/>
        </p:nvSpPr>
        <p:spPr>
          <a:xfrm>
            <a:off x="1979468" y="674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2107" y="-100302"/>
            <a:ext cx="4630186"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4003691"/>
            <a:ext cx="1192902" cy="1238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800" y="4138433"/>
            <a:ext cx="1099188" cy="124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a:hlinkClick r:id="rId9"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0345" y="606425"/>
            <a:ext cx="90745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a:hlinkClick r:id="rId11"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5821" y="1655689"/>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6" y="522214"/>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a:hlinkClick r:id="rId13"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6415" y="522213"/>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651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a:hlinkClick r:id="rId15"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47079" y="1309545"/>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a:hlinkClick r:id="rId16" action="ppaction://hlinksldjump"/>
          </p:cNvPr>
          <p:cNvSpPr/>
          <p:nvPr/>
        </p:nvSpPr>
        <p:spPr>
          <a:xfrm>
            <a:off x="7532671" y="0"/>
            <a:ext cx="1458633" cy="471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t>Đi tới bài mới</a:t>
            </a:r>
            <a:endParaRPr lang="en-US" sz="1400"/>
          </a:p>
        </p:txBody>
      </p:sp>
      <p:pic>
        <p:nvPicPr>
          <p:cNvPr id="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 y="2619200"/>
            <a:ext cx="2857626" cy="303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
                                        <p:tgtEl>
                                          <p:spTgt spid="17"/>
                                        </p:tgtEl>
                                      </p:cBhvr>
                                    </p:animEffect>
                                    <p:set>
                                      <p:cBhvr>
                                        <p:cTn id="7" dur="1" fill="hold">
                                          <p:stCondLst>
                                            <p:cond delay="9"/>
                                          </p:stCondLst>
                                        </p:cTn>
                                        <p:tgtEl>
                                          <p:spTgt spid="17"/>
                                        </p:tgtEl>
                                        <p:attrNameLst>
                                          <p:attrName>style.visibility</p:attrName>
                                        </p:attrNameLst>
                                      </p:cBhvr>
                                      <p:to>
                                        <p:strVal val="hidden"/>
                                      </p:to>
                                    </p:set>
                                  </p:childTnLst>
                                </p:cTn>
                              </p:par>
                            </p:childTnLst>
                          </p:cTn>
                        </p:par>
                        <p:par>
                          <p:cTn id="8" fill="hold">
                            <p:stCondLst>
                              <p:cond delay="10"/>
                            </p:stCondLst>
                            <p:childTnLst>
                              <p:par>
                                <p:cTn id="9" presetID="42" presetClass="path" presetSubtype="0" accel="50000" decel="50000" fill="hold" nodeType="afterEffect">
                                  <p:stCondLst>
                                    <p:cond delay="0"/>
                                  </p:stCondLst>
                                  <p:childTnLst>
                                    <p:animMotion origin="layout" path="M 2.77778E-6 -4.32099E-6 L -0.40035 0.64291 " pathEditMode="relative" rAng="0" ptsTypes="AA">
                                      <p:cBhvr>
                                        <p:cTn id="10" dur="2500" fill="hold"/>
                                        <p:tgtEl>
                                          <p:spTgt spid="1031"/>
                                        </p:tgtEl>
                                        <p:attrNameLst>
                                          <p:attrName>ppt_x</p:attrName>
                                          <p:attrName>ppt_y</p:attrName>
                                        </p:attrNameLst>
                                      </p:cBhvr>
                                      <p:rCtr x="-20017" y="32130"/>
                                    </p:animMotion>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seq concurrent="1" nextAc="seek">
              <p:cTn id="11" restart="whenNotActive" fill="hold" evtFilter="cancelBubble" nodeType="interactiveSeq">
                <p:stCondLst>
                  <p:cond evt="onClick" delay="0">
                    <p:tgtEl>
                      <p:spTgt spid="1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18"/>
                                        </p:tgtEl>
                                      </p:cBhvr>
                                    </p:animEffect>
                                    <p:set>
                                      <p:cBhvr>
                                        <p:cTn id="16" dur="1" fill="hold">
                                          <p:stCondLst>
                                            <p:cond delay="9"/>
                                          </p:stCondLst>
                                        </p:cTn>
                                        <p:tgtEl>
                                          <p:spTgt spid="18"/>
                                        </p:tgtEl>
                                        <p:attrNameLst>
                                          <p:attrName>style.visibility</p:attrName>
                                        </p:attrNameLst>
                                      </p:cBhvr>
                                      <p:to>
                                        <p:strVal val="hidden"/>
                                      </p:to>
                                    </p:set>
                                  </p:childTnLst>
                                </p:cTn>
                              </p:par>
                            </p:childTnLst>
                          </p:cTn>
                        </p:par>
                        <p:par>
                          <p:cTn id="17" fill="hold">
                            <p:stCondLst>
                              <p:cond delay="10"/>
                            </p:stCondLst>
                            <p:childTnLst>
                              <p:par>
                                <p:cTn id="18" presetID="42" presetClass="path" presetSubtype="0" accel="50000" decel="50000" fill="hold" nodeType="afterEffect">
                                  <p:stCondLst>
                                    <p:cond delay="0"/>
                                  </p:stCondLst>
                                  <p:childTnLst>
                                    <p:animMotion origin="layout" path="M -2.77778E-7 -1.48148E-6 L -0.18976 0.40926 " pathEditMode="relative" rAng="0" ptsTypes="AA">
                                      <p:cBhvr>
                                        <p:cTn id="19" dur="2250" fill="hold"/>
                                        <p:tgtEl>
                                          <p:spTgt spid="1032"/>
                                        </p:tgtEl>
                                        <p:attrNameLst>
                                          <p:attrName>ppt_x</p:attrName>
                                          <p:attrName>ppt_y</p:attrName>
                                        </p:attrNameLst>
                                      </p:cBhvr>
                                      <p:rCtr x="-9497" y="20463"/>
                                    </p:animMotion>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
                                        <p:tgtEl>
                                          <p:spTgt spid="19"/>
                                        </p:tgtEl>
                                      </p:cBhvr>
                                    </p:animEffect>
                                    <p:set>
                                      <p:cBhvr>
                                        <p:cTn id="25" dur="1" fill="hold">
                                          <p:stCondLst>
                                            <p:cond delay="9"/>
                                          </p:stCondLst>
                                        </p:cTn>
                                        <p:tgtEl>
                                          <p:spTgt spid="19"/>
                                        </p:tgtEl>
                                        <p:attrNameLst>
                                          <p:attrName>style.visibility</p:attrName>
                                        </p:attrNameLst>
                                      </p:cBhvr>
                                      <p:to>
                                        <p:strVal val="hidden"/>
                                      </p:to>
                                    </p:set>
                                  </p:childTnLst>
                                </p:cTn>
                              </p:par>
                            </p:childTnLst>
                          </p:cTn>
                        </p:par>
                        <p:par>
                          <p:cTn id="26" fill="hold">
                            <p:stCondLst>
                              <p:cond delay="10"/>
                            </p:stCondLst>
                            <p:childTnLst>
                              <p:par>
                                <p:cTn id="27" presetID="42" presetClass="path" presetSubtype="0" accel="50000" decel="50000" fill="hold" nodeType="afterEffect">
                                  <p:stCondLst>
                                    <p:cond delay="0"/>
                                  </p:stCondLst>
                                  <p:childTnLst>
                                    <p:animMotion origin="layout" path="M 4.16667E-6 -1.11111E-6 L -0.62448 0.64445 " pathEditMode="relative" rAng="0" ptsTypes="AA">
                                      <p:cBhvr>
                                        <p:cTn id="28" dur="2000" fill="hold"/>
                                        <p:tgtEl>
                                          <p:spTgt spid="1033"/>
                                        </p:tgtEl>
                                        <p:attrNameLst>
                                          <p:attrName>ppt_x</p:attrName>
                                          <p:attrName>ppt_y</p:attrName>
                                        </p:attrNameLst>
                                      </p:cBhvr>
                                      <p:rCtr x="-31233" y="32222"/>
                                    </p:animMotion>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20"/>
                                        </p:tgtEl>
                                      </p:cBhvr>
                                    </p:animEffect>
                                    <p:set>
                                      <p:cBhvr>
                                        <p:cTn id="34" dur="1" fill="hold">
                                          <p:stCondLst>
                                            <p:cond delay="9"/>
                                          </p:stCondLst>
                                        </p:cTn>
                                        <p:tgtEl>
                                          <p:spTgt spid="20"/>
                                        </p:tgtEl>
                                        <p:attrNameLst>
                                          <p:attrName>style.visibility</p:attrName>
                                        </p:attrNameLst>
                                      </p:cBhvr>
                                      <p:to>
                                        <p:strVal val="hidden"/>
                                      </p:to>
                                    </p:set>
                                  </p:childTnLst>
                                </p:cTn>
                              </p:par>
                            </p:childTnLst>
                          </p:cTn>
                        </p:par>
                        <p:par>
                          <p:cTn id="35" fill="hold">
                            <p:stCondLst>
                              <p:cond delay="10"/>
                            </p:stCondLst>
                            <p:childTnLst>
                              <p:par>
                                <p:cTn id="36" presetID="42" presetClass="path" presetSubtype="0" accel="50000" decel="50000" fill="hold" nodeType="afterEffect">
                                  <p:stCondLst>
                                    <p:cond delay="0"/>
                                  </p:stCondLst>
                                  <p:childTnLst>
                                    <p:animMotion origin="layout" path="M 1.11111E-6 -2.46914E-7 L -0.41806 0.49198 " pathEditMode="relative" rAng="0" ptsTypes="AA">
                                      <p:cBhvr>
                                        <p:cTn id="37" dur="2000" fill="hold"/>
                                        <p:tgtEl>
                                          <p:spTgt spid="27"/>
                                        </p:tgtEl>
                                        <p:attrNameLst>
                                          <p:attrName>ppt_x</p:attrName>
                                          <p:attrName>ppt_y</p:attrName>
                                        </p:attrNameLst>
                                      </p:cBhvr>
                                      <p:rCtr x="-20903" y="24599"/>
                                    </p:animMotion>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0" y="715312"/>
            <a:ext cx="9144000" cy="4447238"/>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Cứu tôi với, cứu tôi với!</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spcAft>
                <a:spcPts val="600"/>
              </a:spcAft>
            </a:pPr>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12" name="TextBox 11"/>
          <p:cNvSpPr txBox="1"/>
          <p:nvPr/>
        </p:nvSpPr>
        <p:spPr>
          <a:xfrm>
            <a:off x="1954068" y="219863"/>
            <a:ext cx="5745469"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3046867"/>
          </a:xfrm>
          <a:prstGeom prst="rect">
            <a:avLst/>
          </a:prstGeom>
        </p:spPr>
        <p:txBody>
          <a:bodyPr wrap="square" lIns="91318" tIns="45660" rIns="91318" bIns="45660">
            <a:spAutoFit/>
          </a:bodyPr>
          <a:lstStyle/>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Một </a:t>
            </a:r>
            <a:r>
              <a:rPr lang="en-US" sz="3200">
                <a:latin typeface="Arial" pitchFamily="34" charset="0"/>
                <a:ea typeface="Arial-Rounded" pitchFamily="34" charset="0"/>
                <a:cs typeface="Arial" pitchFamily="34" charset="0"/>
              </a:rPr>
              <a:t>con kiến không may bị rơi xuống nước. Nó vùng vẫy và la lên:</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Cứu tôi với, cứu tôi với!</a:t>
            </a:r>
          </a:p>
          <a:p>
            <a:pPr algn="just">
              <a:spcAft>
                <a:spcPts val="600"/>
              </a:spcAft>
            </a:pPr>
            <a:r>
              <a:rPr lang="en-US" sz="3200">
                <a:latin typeface="Arial" pitchFamily="34" charset="0"/>
                <a:ea typeface="Arial-Rounded" pitchFamily="34" charset="0"/>
                <a:cs typeface="Arial" pitchFamily="34" charset="0"/>
              </a:rPr>
              <a:t>	Nghe tiếng kêu cứu của kiến, bồ câu nhanh trí nhặt một chiếc lá thả xuống nước. Kiến bám vào chiếc lá và leo được lên bờ.</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Con vật nào gặp nạn?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đã làm gì để cứu kiến?</a:t>
            </a:r>
            <a:endParaRPr lang="en-US" sz="3200">
              <a:latin typeface="Arial" pitchFamily="34" charset="0"/>
              <a:ea typeface="Arial-Rounded" pitchFamily="34" charset="0"/>
              <a:cs typeface="Arial" pitchFamily="34" charset="0"/>
            </a:endParaRPr>
          </a:p>
        </p:txBody>
      </p:sp>
      <p:sp>
        <p:nvSpPr>
          <p:cNvPr id="8" name="TextBox 7"/>
          <p:cNvSpPr txBox="1"/>
          <p:nvPr/>
        </p:nvSpPr>
        <p:spPr>
          <a:xfrm>
            <a:off x="-19050"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Em nhận xét gì về hành động của bồ câu?</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00150"/>
            <a:ext cx="8382000" cy="3416308"/>
          </a:xfrm>
          <a:prstGeom prst="rect">
            <a:avLst/>
          </a:prstGeom>
        </p:spPr>
        <p:txBody>
          <a:bodyPr wrap="square" lIns="91428" tIns="45714" rIns="91428" bIns="45714">
            <a:spAutoFit/>
          </a:bodyPr>
          <a:lstStyle/>
          <a:p>
            <a:pPr algn="just"/>
            <a:r>
              <a:rPr lang="en-US" sz="3600">
                <a:latin typeface="Arial" pitchFamily="34" charset="0"/>
                <a:ea typeface="Arial-Rounded" pitchFamily="34" charset="0"/>
                <a:cs typeface="Arial" pitchFamily="34" charset="0"/>
              </a:rPr>
              <a:t>	Một hôm, kiến thấy người thợ săn đang ngắm bắn bồ câu. Ngay lập tức, nó bò đến, cắn vào chân anh ta. Người thợ săn giật mình. Bồ câu thấy động liền bay đi.</a:t>
            </a:r>
          </a:p>
          <a:p>
            <a:pPr algn="just"/>
            <a:endParaRPr lang="en-US" sz="3600"/>
          </a:p>
        </p:txBody>
      </p:sp>
      <p:sp>
        <p:nvSpPr>
          <p:cNvPr id="4" name="TextBox 3"/>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Bồ câu gặp chuyện nguy hiểm gì?</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185" y="4253801"/>
            <a:ext cx="9144000" cy="584654"/>
          </a:xfrm>
          <a:prstGeom prst="rect">
            <a:avLst/>
          </a:prstGeom>
          <a:solidFill>
            <a:srgbClr val="FEDEF3"/>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Kiến đã làm gì để cứu bồ câu?</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1" y="466148"/>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r>
              <a:rPr lang="en-US" sz="3200" smtClean="0">
                <a:latin typeface="Arial" pitchFamily="34" charset="0"/>
                <a:ea typeface="Arial-Rounded" pitchFamily="34" charset="0"/>
                <a:cs typeface="Arial" pitchFamily="34" charset="0"/>
              </a:rPr>
              <a:t>	Bồ </a:t>
            </a:r>
            <a:r>
              <a:rPr lang="en-US" sz="3200">
                <a:latin typeface="Arial" pitchFamily="34" charset="0"/>
                <a:ea typeface="Arial-Rounded" pitchFamily="34" charset="0"/>
                <a:cs typeface="Arial" pitchFamily="34" charset="0"/>
              </a:rPr>
              <a:t>câu tìm đến chỗ kiến, cảm động nói:</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Cảm ơn cậu đã cứu tớ.</a:t>
            </a:r>
          </a:p>
          <a:p>
            <a:pPr algn="just"/>
            <a:r>
              <a:rPr lang="en-US" sz="3200">
                <a:latin typeface="Arial" pitchFamily="34" charset="0"/>
                <a:ea typeface="Arial-Rounded" pitchFamily="34" charset="0"/>
                <a:cs typeface="Arial" pitchFamily="34" charset="0"/>
              </a:rPr>
              <a:t>	Kiến đáp:</a:t>
            </a:r>
          </a:p>
          <a:p>
            <a:pPr algn="just"/>
            <a:r>
              <a:rPr lang="en-US" sz="3200">
                <a:latin typeface="Arial" pitchFamily="34" charset="0"/>
                <a:ea typeface="Arial-Rounded" pitchFamily="34" charset="0"/>
                <a:cs typeface="Arial" pitchFamily="34" charset="0"/>
              </a:rPr>
              <a:t>	</a:t>
            </a:r>
            <a:r>
              <a:rPr lang="en-US" sz="3200">
                <a:latin typeface="Arial" pitchFamily="34" charset="0"/>
                <a:cs typeface="Arial" pitchFamily="34" charset="0"/>
              </a:rPr>
              <a:t> –</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Cậu cũng giúp tớ thoát chết mà.</a:t>
            </a:r>
          </a:p>
          <a:p>
            <a:pPr algn="just"/>
            <a:r>
              <a:rPr lang="en-US" sz="3200">
                <a:latin typeface="Arial" pitchFamily="34" charset="0"/>
                <a:ea typeface="Arial-Rounded" pitchFamily="34" charset="0"/>
                <a:cs typeface="Arial" pitchFamily="34" charset="0"/>
              </a:rPr>
              <a:t>	Cả hai đều rất vui vì đã giúp nhau.</a:t>
            </a:r>
          </a:p>
        </p:txBody>
      </p:sp>
      <p:sp>
        <p:nvSpPr>
          <p:cNvPr id="5" name="TextBox 4"/>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
        <p:nvSpPr>
          <p:cNvPr id="6" name="TextBox 5"/>
          <p:cNvSpPr txBox="1"/>
          <p:nvPr/>
        </p:nvSpPr>
        <p:spPr>
          <a:xfrm>
            <a:off x="-1905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Bồ câu đã làm gì sau khi được kiến cứu?</a:t>
            </a:r>
            <a:endParaRPr lang="en-US" sz="2800">
              <a:latin typeface="Arial" pitchFamily="34" charset="0"/>
              <a:ea typeface="Arial-Rounded" pitchFamily="34" charset="0"/>
              <a:cs typeface="Arial" pitchFamily="34" charset="0"/>
            </a:endParaRPr>
          </a:p>
        </p:txBody>
      </p:sp>
      <p:sp>
        <p:nvSpPr>
          <p:cNvPr id="7" name="TextBox 6"/>
          <p:cNvSpPr txBox="1"/>
          <p:nvPr/>
        </p:nvSpPr>
        <p:spPr>
          <a:xfrm>
            <a:off x="0" y="4253801"/>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Cảm xúc của kiến và bồ câu lúc này như thế nào?</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419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50" y="4095750"/>
            <a:ext cx="9144000" cy="523099"/>
          </a:xfrm>
          <a:prstGeom prst="rect">
            <a:avLst/>
          </a:prstGeom>
          <a:solidFill>
            <a:srgbClr val="FEDEF3"/>
          </a:solidFill>
        </p:spPr>
        <p:txBody>
          <a:bodyPr wrap="square" lIns="91318" tIns="45660" rIns="91318" bIns="45660" rtlCol="0">
            <a:spAutoFit/>
          </a:bodyPr>
          <a:lstStyle/>
          <a:p>
            <a:pPr algn="ctr"/>
            <a:r>
              <a:rPr lang="en-US" sz="2800" smtClean="0">
                <a:latin typeface="Arial" pitchFamily="34" charset="0"/>
                <a:ea typeface="Arial-Rounded" pitchFamily="34" charset="0"/>
                <a:cs typeface="Arial" pitchFamily="34" charset="0"/>
              </a:rPr>
              <a:t>Em học được điều gì từ câu chuyện này?</a:t>
            </a:r>
            <a:endParaRPr lang="en-US" sz="2800">
              <a:latin typeface="Arial" pitchFamily="34" charset="0"/>
              <a:ea typeface="Arial-Rounded" pitchFamily="34" charset="0"/>
              <a:cs typeface="Arial" pitchFamily="34" charset="0"/>
            </a:endParaRPr>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45431" y="584199"/>
            <a:ext cx="7589637"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76200" y="2724150"/>
            <a:ext cx="794547" cy="1059395"/>
          </a:xfrm>
          <a:prstGeom prst="rect">
            <a:avLst/>
          </a:prstGeom>
        </p:spPr>
      </p:pic>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7407"/>
          <a:stretch/>
        </p:blipFill>
        <p:spPr>
          <a:xfrm flipH="1">
            <a:off x="0" y="209550"/>
            <a:ext cx="794547" cy="1059395"/>
          </a:xfrm>
          <a:prstGeom prst="rect">
            <a:avLst/>
          </a:prstGeom>
        </p:spPr>
      </p:pic>
      <p:sp>
        <p:nvSpPr>
          <p:cNvPr id="2" name="Title 1"/>
          <p:cNvSpPr>
            <a:spLocks noGrp="1"/>
          </p:cNvSpPr>
          <p:nvPr>
            <p:ph type="title"/>
          </p:nvPr>
        </p:nvSpPr>
        <p:spPr>
          <a:xfrm>
            <a:off x="609600" y="209550"/>
            <a:ext cx="8229600" cy="2457450"/>
          </a:xfrm>
        </p:spPr>
        <p:txBody>
          <a:bodyPr>
            <a:normAutofit/>
          </a:bodyPr>
          <a:lstStyle/>
          <a:p>
            <a:pPr algn="just"/>
            <a:r>
              <a:rPr lang="en-US" smtClean="0">
                <a:latin typeface="Arial" pitchFamily="34" charset="0"/>
                <a:cs typeface="Arial" pitchFamily="34" charset="0"/>
              </a:rPr>
              <a:t>	Trong cuộc sống cần giúp đỡ nhau, nhất là khi người khác gặp hoạn nạn. </a:t>
            </a:r>
            <a:endParaRPr lang="en-US">
              <a:latin typeface="Arial" pitchFamily="34" charset="0"/>
              <a:cs typeface="Arial" pitchFamily="34" charset="0"/>
            </a:endParaRPr>
          </a:p>
        </p:txBody>
      </p:sp>
      <p:sp>
        <p:nvSpPr>
          <p:cNvPr id="3" name="Title 1"/>
          <p:cNvSpPr txBox="1">
            <a:spLocks/>
          </p:cNvSpPr>
          <p:nvPr/>
        </p:nvSpPr>
        <p:spPr>
          <a:xfrm>
            <a:off x="609600" y="2705100"/>
            <a:ext cx="8229600" cy="24574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mtClean="0">
                <a:latin typeface="Arial" pitchFamily="34" charset="0"/>
                <a:cs typeface="Arial" pitchFamily="34" charset="0"/>
              </a:rPr>
              <a:t>	Nên </a:t>
            </a:r>
            <a:r>
              <a:rPr lang="en-US">
                <a:latin typeface="Arial" pitchFamily="34" charset="0"/>
                <a:cs typeface="Arial" pitchFamily="34" charset="0"/>
              </a:rPr>
              <a:t>nói lời cảm </a:t>
            </a:r>
            <a:r>
              <a:rPr lang="en-US" smtClean="0">
                <a:latin typeface="Arial" pitchFamily="34" charset="0"/>
                <a:cs typeface="Arial" pitchFamily="34" charset="0"/>
              </a:rPr>
              <a:t>ơn, bày tỏ lòng biết ơn </a:t>
            </a:r>
            <a:r>
              <a:rPr lang="en-US">
                <a:latin typeface="Arial" pitchFamily="34" charset="0"/>
                <a:cs typeface="Arial" pitchFamily="34" charset="0"/>
              </a:rPr>
              <a:t>khi nhận được sự giúp đỡ</a:t>
            </a:r>
            <a:r>
              <a:rPr lang="en-US" smtClean="0">
                <a:latin typeface="Arial" pitchFamily="34" charset="0"/>
                <a:cs typeface="Arial" pitchFamily="34" charset="0"/>
              </a:rPr>
              <a:t>.</a:t>
            </a:r>
            <a:endParaRPr lang="en-US">
              <a:latin typeface="Arial" pitchFamily="34" charset="0"/>
              <a:cs typeface="Arial" pitchFamily="34" charset="0"/>
            </a:endParaRPr>
          </a:p>
        </p:txBody>
      </p:sp>
    </p:spTree>
    <p:extLst>
      <p:ext uri="{BB962C8B-B14F-4D97-AF65-F5344CB8AC3E}">
        <p14:creationId xmlns:p14="http://schemas.microsoft.com/office/powerpoint/2010/main" val="3040842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Ğn bò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ỗ wgưƟ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ợ săn và </a:t>
              </a:r>
              <a:r>
                <a:rPr lang="vi-VN" sz="3200" b="1" smtClean="0">
                  <a:solidFill>
                    <a:srgbClr val="7030A0"/>
                  </a:solidFill>
                  <a:latin typeface="HP001 4 hàng" pitchFamily="34" charset="0"/>
                  <a:ea typeface="Arial-Rounded" pitchFamily="34" charset="0"/>
                  <a:cs typeface="Arial-Rounded" pitchFamily="34" charset="0"/>
                </a:rPr>
                <a:t>cắn</a:t>
              </a:r>
              <a:r>
                <a:rPr lang="en-US" sz="3200" b="1">
                  <a:solidFill>
                    <a:srgbClr val="7030A0"/>
                  </a:solidFill>
                  <a:latin typeface="HP001 4 hàng" pitchFamily="34" charset="0"/>
                  <a:ea typeface="Arial-Rounded" pitchFamily="34" charset="0"/>
                  <a:cs typeface="Arial-Rounded" pitchFamily="34" charset="0"/>
                </a:rPr>
                <a:t> </a:t>
              </a:r>
              <a:r>
                <a:rPr lang="en-US" sz="3200" b="1" smtClean="0">
                  <a:solidFill>
                    <a:srgbClr val="7030A0"/>
                  </a:solidFill>
                  <a:latin typeface="HP001 4 hàng" pitchFamily="34" charset="0"/>
                  <a:ea typeface="Arial-Rounded" pitchFamily="34" charset="0"/>
                  <a:cs typeface="Arial-Rounded" pitchFamily="34" charset="0"/>
                </a:rPr>
                <a:t>vào</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 a</a:t>
              </a:r>
              <a:r>
                <a:rPr lang="el-GR" sz="3200" b="1">
                  <a:solidFill>
                    <a:srgbClr val="7030A0"/>
                  </a:solidFill>
                  <a:latin typeface="HP001 4 hàng" pitchFamily="34" charset="0"/>
                  <a:ea typeface="Arial-Rounded" pitchFamily="34" charset="0"/>
                  <a:cs typeface="Arial-Rounded" pitchFamily="34" charset="0"/>
                </a:rPr>
                <a:t>ζ </a:t>
              </a:r>
              <a:r>
                <a:rPr lang="en-US" sz="3200" b="1" smtClean="0">
                  <a:solidFill>
                    <a:srgbClr val="7030A0"/>
                  </a:solidFill>
                  <a:latin typeface="HP001 4 hàng" pitchFamily="34" charset="0"/>
                  <a:ea typeface="Arial-Rounded" pitchFamily="34" charset="0"/>
                  <a:cs typeface="Arial-Rounded" pitchFamily="34" charset="0"/>
                </a:rPr>
                <a:t>Ǉa.</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340110" y="1170811"/>
            <a:ext cx="683207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Kiến bò đến chỗ người thợ săn và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514600" y="314920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248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4864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1912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56146" y="2138795"/>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04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622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866900" y="211760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68580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620000" y="215201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143000" y="2779568"/>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8003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14500" y="259958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6" name="TextBox 25"/>
          <p:cNvSpPr txBox="1"/>
          <p:nvPr/>
        </p:nvSpPr>
        <p:spPr>
          <a:xfrm>
            <a:off x="2179320" y="2589431"/>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27" name="TextBox 26"/>
          <p:cNvSpPr txBox="1"/>
          <p:nvPr/>
        </p:nvSpPr>
        <p:spPr>
          <a:xfrm>
            <a:off x="2941320" y="2588790"/>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7" name="TextBox 36"/>
          <p:cNvSpPr txBox="1"/>
          <p:nvPr/>
        </p:nvSpPr>
        <p:spPr>
          <a:xfrm>
            <a:off x="3604260" y="2588149"/>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8" name="TextBox 37"/>
          <p:cNvSpPr txBox="1"/>
          <p:nvPr/>
        </p:nvSpPr>
        <p:spPr>
          <a:xfrm>
            <a:off x="4671060" y="2587508"/>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39" name="TextBox 38"/>
          <p:cNvSpPr txBox="1"/>
          <p:nvPr/>
        </p:nvSpPr>
        <p:spPr>
          <a:xfrm>
            <a:off x="5326380" y="2586867"/>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0" name="TextBox 39"/>
          <p:cNvSpPr txBox="1"/>
          <p:nvPr/>
        </p:nvSpPr>
        <p:spPr>
          <a:xfrm>
            <a:off x="6141720" y="258622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1" name="TextBox 40"/>
          <p:cNvSpPr txBox="1"/>
          <p:nvPr/>
        </p:nvSpPr>
        <p:spPr>
          <a:xfrm>
            <a:off x="6720840" y="258558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2" name="TextBox 41"/>
          <p:cNvSpPr txBox="1"/>
          <p:nvPr/>
        </p:nvSpPr>
        <p:spPr>
          <a:xfrm>
            <a:off x="7498773" y="2584944"/>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3" name="TextBox 42"/>
          <p:cNvSpPr txBox="1"/>
          <p:nvPr/>
        </p:nvSpPr>
        <p:spPr>
          <a:xfrm>
            <a:off x="982980" y="3251895"/>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sp>
        <p:nvSpPr>
          <p:cNvPr id="44" name="TextBox 43"/>
          <p:cNvSpPr txBox="1"/>
          <p:nvPr/>
        </p:nvSpPr>
        <p:spPr>
          <a:xfrm>
            <a:off x="1844040" y="3254216"/>
            <a:ext cx="381000" cy="584775"/>
          </a:xfrm>
          <a:prstGeom prst="rect">
            <a:avLst/>
          </a:prstGeom>
          <a:noFill/>
        </p:spPr>
        <p:txBody>
          <a:bodyPr wrap="square" rtlCol="0">
            <a:spAutoFit/>
          </a:bodyPr>
          <a:lstStyle/>
          <a:p>
            <a:r>
              <a:rPr lang="en-US" sz="3200" b="1" smtClean="0">
                <a:solidFill>
                  <a:srgbClr val="FF0000"/>
                </a:solidFill>
                <a:latin typeface="HP001 4 hàng" pitchFamily="34" charset="0"/>
                <a:cs typeface="Arial" pitchFamily="34" charset="0"/>
              </a:rPr>
              <a:t>o</a:t>
            </a:r>
            <a:endParaRPr lang="en-US" sz="3200" b="1">
              <a:solidFill>
                <a:srgbClr val="FF0000"/>
              </a:solidFill>
              <a:latin typeface="HP001 4 hàng"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par>
                                <p:cTn id="195" presetID="26" presetClass="entr" presetSubtype="0" fill="hold" nodeType="withEffect">
                                  <p:stCondLst>
                                    <p:cond delay="0"/>
                                  </p:stCondLst>
                                  <p:childTnLst>
                                    <p:set>
                                      <p:cBhvr>
                                        <p:cTn id="196" dur="1" fill="hold">
                                          <p:stCondLst>
                                            <p:cond delay="0"/>
                                          </p:stCondLst>
                                        </p:cTn>
                                        <p:tgtEl>
                                          <p:spTgt spid="21"/>
                                        </p:tgtEl>
                                        <p:attrNameLst>
                                          <p:attrName>style.visibility</p:attrName>
                                        </p:attrNameLst>
                                      </p:cBhvr>
                                      <p:to>
                                        <p:strVal val="visible"/>
                                      </p:to>
                                    </p:set>
                                    <p:animEffect transition="in" filter="wipe(down)">
                                      <p:cBhvr>
                                        <p:cTn id="197" dur="580">
                                          <p:stCondLst>
                                            <p:cond delay="0"/>
                                          </p:stCondLst>
                                        </p:cTn>
                                        <p:tgtEl>
                                          <p:spTgt spid="21"/>
                                        </p:tgtEl>
                                      </p:cBhvr>
                                    </p:animEffect>
                                    <p:anim calcmode="lin" valueType="num">
                                      <p:cBhvr>
                                        <p:cTn id="19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0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03" dur="26">
                                          <p:stCondLst>
                                            <p:cond delay="650"/>
                                          </p:stCondLst>
                                        </p:cTn>
                                        <p:tgtEl>
                                          <p:spTgt spid="21"/>
                                        </p:tgtEl>
                                      </p:cBhvr>
                                      <p:to x="100000" y="60000"/>
                                    </p:animScale>
                                    <p:animScale>
                                      <p:cBhvr>
                                        <p:cTn id="204" dur="166" decel="50000">
                                          <p:stCondLst>
                                            <p:cond delay="676"/>
                                          </p:stCondLst>
                                        </p:cTn>
                                        <p:tgtEl>
                                          <p:spTgt spid="21"/>
                                        </p:tgtEl>
                                      </p:cBhvr>
                                      <p:to x="100000" y="100000"/>
                                    </p:animScale>
                                    <p:animScale>
                                      <p:cBhvr>
                                        <p:cTn id="205" dur="26">
                                          <p:stCondLst>
                                            <p:cond delay="1312"/>
                                          </p:stCondLst>
                                        </p:cTn>
                                        <p:tgtEl>
                                          <p:spTgt spid="21"/>
                                        </p:tgtEl>
                                      </p:cBhvr>
                                      <p:to x="100000" y="80000"/>
                                    </p:animScale>
                                    <p:animScale>
                                      <p:cBhvr>
                                        <p:cTn id="206" dur="166" decel="50000">
                                          <p:stCondLst>
                                            <p:cond delay="1338"/>
                                          </p:stCondLst>
                                        </p:cTn>
                                        <p:tgtEl>
                                          <p:spTgt spid="21"/>
                                        </p:tgtEl>
                                      </p:cBhvr>
                                      <p:to x="100000" y="100000"/>
                                    </p:animScale>
                                    <p:animScale>
                                      <p:cBhvr>
                                        <p:cTn id="207" dur="26">
                                          <p:stCondLst>
                                            <p:cond delay="1642"/>
                                          </p:stCondLst>
                                        </p:cTn>
                                        <p:tgtEl>
                                          <p:spTgt spid="21"/>
                                        </p:tgtEl>
                                      </p:cBhvr>
                                      <p:to x="100000" y="90000"/>
                                    </p:animScale>
                                    <p:animScale>
                                      <p:cBhvr>
                                        <p:cTn id="208" dur="166" decel="50000">
                                          <p:stCondLst>
                                            <p:cond delay="1668"/>
                                          </p:stCondLst>
                                        </p:cTn>
                                        <p:tgtEl>
                                          <p:spTgt spid="21"/>
                                        </p:tgtEl>
                                      </p:cBhvr>
                                      <p:to x="100000" y="100000"/>
                                    </p:animScale>
                                    <p:animScale>
                                      <p:cBhvr>
                                        <p:cTn id="209" dur="26">
                                          <p:stCondLst>
                                            <p:cond delay="1808"/>
                                          </p:stCondLst>
                                        </p:cTn>
                                        <p:tgtEl>
                                          <p:spTgt spid="21"/>
                                        </p:tgtEl>
                                      </p:cBhvr>
                                      <p:to x="100000" y="95000"/>
                                    </p:animScale>
                                    <p:animScale>
                                      <p:cBhvr>
                                        <p:cTn id="210" dur="166" decel="50000">
                                          <p:stCondLst>
                                            <p:cond delay="1834"/>
                                          </p:stCondLst>
                                        </p:cTn>
                                        <p:tgtEl>
                                          <p:spTgt spid="21"/>
                                        </p:tgtEl>
                                      </p:cBhvr>
                                      <p:to x="100000" y="100000"/>
                                    </p:animScale>
                                  </p:childTnLst>
                                </p:cTn>
                              </p:par>
                              <p:par>
                                <p:cTn id="211" presetID="26"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animEffect transition="in" filter="wipe(down)">
                                      <p:cBhvr>
                                        <p:cTn id="213" dur="580">
                                          <p:stCondLst>
                                            <p:cond delay="0"/>
                                          </p:stCondLst>
                                        </p:cTn>
                                        <p:tgtEl>
                                          <p:spTgt spid="22"/>
                                        </p:tgtEl>
                                      </p:cBhvr>
                                    </p:animEffect>
                                    <p:anim calcmode="lin" valueType="num">
                                      <p:cBhvr>
                                        <p:cTn id="21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9" dur="26">
                                          <p:stCondLst>
                                            <p:cond delay="650"/>
                                          </p:stCondLst>
                                        </p:cTn>
                                        <p:tgtEl>
                                          <p:spTgt spid="22"/>
                                        </p:tgtEl>
                                      </p:cBhvr>
                                      <p:to x="100000" y="60000"/>
                                    </p:animScale>
                                    <p:animScale>
                                      <p:cBhvr>
                                        <p:cTn id="220" dur="166" decel="50000">
                                          <p:stCondLst>
                                            <p:cond delay="676"/>
                                          </p:stCondLst>
                                        </p:cTn>
                                        <p:tgtEl>
                                          <p:spTgt spid="22"/>
                                        </p:tgtEl>
                                      </p:cBhvr>
                                      <p:to x="100000" y="100000"/>
                                    </p:animScale>
                                    <p:animScale>
                                      <p:cBhvr>
                                        <p:cTn id="221" dur="26">
                                          <p:stCondLst>
                                            <p:cond delay="1312"/>
                                          </p:stCondLst>
                                        </p:cTn>
                                        <p:tgtEl>
                                          <p:spTgt spid="22"/>
                                        </p:tgtEl>
                                      </p:cBhvr>
                                      <p:to x="100000" y="80000"/>
                                    </p:animScale>
                                    <p:animScale>
                                      <p:cBhvr>
                                        <p:cTn id="222" dur="166" decel="50000">
                                          <p:stCondLst>
                                            <p:cond delay="1338"/>
                                          </p:stCondLst>
                                        </p:cTn>
                                        <p:tgtEl>
                                          <p:spTgt spid="22"/>
                                        </p:tgtEl>
                                      </p:cBhvr>
                                      <p:to x="100000" y="100000"/>
                                    </p:animScale>
                                    <p:animScale>
                                      <p:cBhvr>
                                        <p:cTn id="223" dur="26">
                                          <p:stCondLst>
                                            <p:cond delay="1642"/>
                                          </p:stCondLst>
                                        </p:cTn>
                                        <p:tgtEl>
                                          <p:spTgt spid="22"/>
                                        </p:tgtEl>
                                      </p:cBhvr>
                                      <p:to x="100000" y="90000"/>
                                    </p:animScale>
                                    <p:animScale>
                                      <p:cBhvr>
                                        <p:cTn id="224" dur="166" decel="50000">
                                          <p:stCondLst>
                                            <p:cond delay="1668"/>
                                          </p:stCondLst>
                                        </p:cTn>
                                        <p:tgtEl>
                                          <p:spTgt spid="22"/>
                                        </p:tgtEl>
                                      </p:cBhvr>
                                      <p:to x="100000" y="100000"/>
                                    </p:animScale>
                                    <p:animScale>
                                      <p:cBhvr>
                                        <p:cTn id="225" dur="26">
                                          <p:stCondLst>
                                            <p:cond delay="1808"/>
                                          </p:stCondLst>
                                        </p:cTn>
                                        <p:tgtEl>
                                          <p:spTgt spid="22"/>
                                        </p:tgtEl>
                                      </p:cBhvr>
                                      <p:to x="100000" y="95000"/>
                                    </p:animScale>
                                    <p:animScale>
                                      <p:cBhvr>
                                        <p:cTn id="226" dur="166" decel="50000">
                                          <p:stCondLst>
                                            <p:cond delay="1834"/>
                                          </p:stCondLst>
                                        </p:cTn>
                                        <p:tgtEl>
                                          <p:spTgt spid="22"/>
                                        </p:tgtEl>
                                      </p:cBhvr>
                                      <p:to x="100000" y="100000"/>
                                    </p:animScale>
                                  </p:childTnLst>
                                </p:cTn>
                              </p:par>
                              <p:par>
                                <p:cTn id="227" presetID="26" presetClass="entr" presetSubtype="0" fill="hold" nodeType="withEffect">
                                  <p:stCondLst>
                                    <p:cond delay="0"/>
                                  </p:stCondLst>
                                  <p:childTnLst>
                                    <p:set>
                                      <p:cBhvr>
                                        <p:cTn id="228" dur="1" fill="hold">
                                          <p:stCondLst>
                                            <p:cond delay="0"/>
                                          </p:stCondLst>
                                        </p:cTn>
                                        <p:tgtEl>
                                          <p:spTgt spid="23"/>
                                        </p:tgtEl>
                                        <p:attrNameLst>
                                          <p:attrName>style.visibility</p:attrName>
                                        </p:attrNameLst>
                                      </p:cBhvr>
                                      <p:to>
                                        <p:strVal val="visible"/>
                                      </p:to>
                                    </p:set>
                                    <p:animEffect transition="in" filter="wipe(down)">
                                      <p:cBhvr>
                                        <p:cTn id="229" dur="580">
                                          <p:stCondLst>
                                            <p:cond delay="0"/>
                                          </p:stCondLst>
                                        </p:cTn>
                                        <p:tgtEl>
                                          <p:spTgt spid="23"/>
                                        </p:tgtEl>
                                      </p:cBhvr>
                                    </p:animEffect>
                                    <p:anim calcmode="lin" valueType="num">
                                      <p:cBhvr>
                                        <p:cTn id="2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5" dur="26">
                                          <p:stCondLst>
                                            <p:cond delay="650"/>
                                          </p:stCondLst>
                                        </p:cTn>
                                        <p:tgtEl>
                                          <p:spTgt spid="23"/>
                                        </p:tgtEl>
                                      </p:cBhvr>
                                      <p:to x="100000" y="60000"/>
                                    </p:animScale>
                                    <p:animScale>
                                      <p:cBhvr>
                                        <p:cTn id="236" dur="166" decel="50000">
                                          <p:stCondLst>
                                            <p:cond delay="676"/>
                                          </p:stCondLst>
                                        </p:cTn>
                                        <p:tgtEl>
                                          <p:spTgt spid="23"/>
                                        </p:tgtEl>
                                      </p:cBhvr>
                                      <p:to x="100000" y="100000"/>
                                    </p:animScale>
                                    <p:animScale>
                                      <p:cBhvr>
                                        <p:cTn id="237" dur="26">
                                          <p:stCondLst>
                                            <p:cond delay="1312"/>
                                          </p:stCondLst>
                                        </p:cTn>
                                        <p:tgtEl>
                                          <p:spTgt spid="23"/>
                                        </p:tgtEl>
                                      </p:cBhvr>
                                      <p:to x="100000" y="80000"/>
                                    </p:animScale>
                                    <p:animScale>
                                      <p:cBhvr>
                                        <p:cTn id="238" dur="166" decel="50000">
                                          <p:stCondLst>
                                            <p:cond delay="1338"/>
                                          </p:stCondLst>
                                        </p:cTn>
                                        <p:tgtEl>
                                          <p:spTgt spid="23"/>
                                        </p:tgtEl>
                                      </p:cBhvr>
                                      <p:to x="100000" y="100000"/>
                                    </p:animScale>
                                    <p:animScale>
                                      <p:cBhvr>
                                        <p:cTn id="239" dur="26">
                                          <p:stCondLst>
                                            <p:cond delay="1642"/>
                                          </p:stCondLst>
                                        </p:cTn>
                                        <p:tgtEl>
                                          <p:spTgt spid="23"/>
                                        </p:tgtEl>
                                      </p:cBhvr>
                                      <p:to x="100000" y="90000"/>
                                    </p:animScale>
                                    <p:animScale>
                                      <p:cBhvr>
                                        <p:cTn id="240" dur="166" decel="50000">
                                          <p:stCondLst>
                                            <p:cond delay="1668"/>
                                          </p:stCondLst>
                                        </p:cTn>
                                        <p:tgtEl>
                                          <p:spTgt spid="23"/>
                                        </p:tgtEl>
                                      </p:cBhvr>
                                      <p:to x="100000" y="100000"/>
                                    </p:animScale>
                                    <p:animScale>
                                      <p:cBhvr>
                                        <p:cTn id="241" dur="26">
                                          <p:stCondLst>
                                            <p:cond delay="1808"/>
                                          </p:stCondLst>
                                        </p:cTn>
                                        <p:tgtEl>
                                          <p:spTgt spid="23"/>
                                        </p:tgtEl>
                                      </p:cBhvr>
                                      <p:to x="100000" y="95000"/>
                                    </p:animScale>
                                    <p:animScale>
                                      <p:cBhvr>
                                        <p:cTn id="242" dur="166" decel="50000">
                                          <p:stCondLst>
                                            <p:cond delay="1834"/>
                                          </p:stCondLst>
                                        </p:cTn>
                                        <p:tgtEl>
                                          <p:spTgt spid="23"/>
                                        </p:tgtEl>
                                      </p:cBhvr>
                                      <p:to x="100000" y="100000"/>
                                    </p:animScale>
                                  </p:childTnLst>
                                </p:cTn>
                              </p:par>
                              <p:par>
                                <p:cTn id="243" presetID="26" presetClass="entr" presetSubtype="0" fill="hold" nodeType="withEffect">
                                  <p:stCondLst>
                                    <p:cond delay="0"/>
                                  </p:stCondLst>
                                  <p:childTnLst>
                                    <p:set>
                                      <p:cBhvr>
                                        <p:cTn id="244" dur="1" fill="hold">
                                          <p:stCondLst>
                                            <p:cond delay="0"/>
                                          </p:stCondLst>
                                        </p:cTn>
                                        <p:tgtEl>
                                          <p:spTgt spid="24"/>
                                        </p:tgtEl>
                                        <p:attrNameLst>
                                          <p:attrName>style.visibility</p:attrName>
                                        </p:attrNameLst>
                                      </p:cBhvr>
                                      <p:to>
                                        <p:strVal val="visible"/>
                                      </p:to>
                                    </p:set>
                                    <p:animEffect transition="in" filter="wipe(down)">
                                      <p:cBhvr>
                                        <p:cTn id="245" dur="580">
                                          <p:stCondLst>
                                            <p:cond delay="0"/>
                                          </p:stCondLst>
                                        </p:cTn>
                                        <p:tgtEl>
                                          <p:spTgt spid="24"/>
                                        </p:tgtEl>
                                      </p:cBhvr>
                                    </p:animEffect>
                                    <p:anim calcmode="lin" valueType="num">
                                      <p:cBhvr>
                                        <p:cTn id="24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5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51" dur="26">
                                          <p:stCondLst>
                                            <p:cond delay="650"/>
                                          </p:stCondLst>
                                        </p:cTn>
                                        <p:tgtEl>
                                          <p:spTgt spid="24"/>
                                        </p:tgtEl>
                                      </p:cBhvr>
                                      <p:to x="100000" y="60000"/>
                                    </p:animScale>
                                    <p:animScale>
                                      <p:cBhvr>
                                        <p:cTn id="252" dur="166" decel="50000">
                                          <p:stCondLst>
                                            <p:cond delay="676"/>
                                          </p:stCondLst>
                                        </p:cTn>
                                        <p:tgtEl>
                                          <p:spTgt spid="24"/>
                                        </p:tgtEl>
                                      </p:cBhvr>
                                      <p:to x="100000" y="100000"/>
                                    </p:animScale>
                                    <p:animScale>
                                      <p:cBhvr>
                                        <p:cTn id="253" dur="26">
                                          <p:stCondLst>
                                            <p:cond delay="1312"/>
                                          </p:stCondLst>
                                        </p:cTn>
                                        <p:tgtEl>
                                          <p:spTgt spid="24"/>
                                        </p:tgtEl>
                                      </p:cBhvr>
                                      <p:to x="100000" y="80000"/>
                                    </p:animScale>
                                    <p:animScale>
                                      <p:cBhvr>
                                        <p:cTn id="254" dur="166" decel="50000">
                                          <p:stCondLst>
                                            <p:cond delay="1338"/>
                                          </p:stCondLst>
                                        </p:cTn>
                                        <p:tgtEl>
                                          <p:spTgt spid="24"/>
                                        </p:tgtEl>
                                      </p:cBhvr>
                                      <p:to x="100000" y="100000"/>
                                    </p:animScale>
                                    <p:animScale>
                                      <p:cBhvr>
                                        <p:cTn id="255" dur="26">
                                          <p:stCondLst>
                                            <p:cond delay="1642"/>
                                          </p:stCondLst>
                                        </p:cTn>
                                        <p:tgtEl>
                                          <p:spTgt spid="24"/>
                                        </p:tgtEl>
                                      </p:cBhvr>
                                      <p:to x="100000" y="90000"/>
                                    </p:animScale>
                                    <p:animScale>
                                      <p:cBhvr>
                                        <p:cTn id="256" dur="166" decel="50000">
                                          <p:stCondLst>
                                            <p:cond delay="1668"/>
                                          </p:stCondLst>
                                        </p:cTn>
                                        <p:tgtEl>
                                          <p:spTgt spid="24"/>
                                        </p:tgtEl>
                                      </p:cBhvr>
                                      <p:to x="100000" y="100000"/>
                                    </p:animScale>
                                    <p:animScale>
                                      <p:cBhvr>
                                        <p:cTn id="257" dur="26">
                                          <p:stCondLst>
                                            <p:cond delay="1808"/>
                                          </p:stCondLst>
                                        </p:cTn>
                                        <p:tgtEl>
                                          <p:spTgt spid="24"/>
                                        </p:tgtEl>
                                      </p:cBhvr>
                                      <p:to x="100000" y="95000"/>
                                    </p:animScale>
                                    <p:animScale>
                                      <p:cBhvr>
                                        <p:cTn id="258" dur="166" decel="50000">
                                          <p:stCondLst>
                                            <p:cond delay="1834"/>
                                          </p:stCondLst>
                                        </p:cTn>
                                        <p:tgtEl>
                                          <p:spTgt spid="24"/>
                                        </p:tgtEl>
                                      </p:cBhvr>
                                      <p:to x="100000" y="100000"/>
                                    </p:animScale>
                                  </p:childTnLst>
                                </p:cTn>
                              </p:par>
                            </p:childTnLst>
                          </p:cTn>
                        </p:par>
                        <p:par>
                          <p:cTn id="259" fill="hold">
                            <p:stCondLst>
                              <p:cond delay="2000"/>
                            </p:stCondLst>
                            <p:childTnLst>
                              <p:par>
                                <p:cTn id="260" presetID="32" presetClass="emph" presetSubtype="0" fill="hold" nodeType="afterEffect">
                                  <p:stCondLst>
                                    <p:cond delay="0"/>
                                  </p:stCondLst>
                                  <p:childTnLst>
                                    <p:animRot by="120000">
                                      <p:cBhvr>
                                        <p:cTn id="261" dur="100" fill="hold">
                                          <p:stCondLst>
                                            <p:cond delay="0"/>
                                          </p:stCondLst>
                                        </p:cTn>
                                        <p:tgtEl>
                                          <p:spTgt spid="25"/>
                                        </p:tgtEl>
                                        <p:attrNameLst>
                                          <p:attrName>r</p:attrName>
                                        </p:attrNameLst>
                                      </p:cBhvr>
                                    </p:animRot>
                                    <p:animRot by="-240000">
                                      <p:cBhvr>
                                        <p:cTn id="262" dur="200" fill="hold">
                                          <p:stCondLst>
                                            <p:cond delay="200"/>
                                          </p:stCondLst>
                                        </p:cTn>
                                        <p:tgtEl>
                                          <p:spTgt spid="25"/>
                                        </p:tgtEl>
                                        <p:attrNameLst>
                                          <p:attrName>r</p:attrName>
                                        </p:attrNameLst>
                                      </p:cBhvr>
                                    </p:animRot>
                                    <p:animRot by="240000">
                                      <p:cBhvr>
                                        <p:cTn id="263" dur="200" fill="hold">
                                          <p:stCondLst>
                                            <p:cond delay="400"/>
                                          </p:stCondLst>
                                        </p:cTn>
                                        <p:tgtEl>
                                          <p:spTgt spid="25"/>
                                        </p:tgtEl>
                                        <p:attrNameLst>
                                          <p:attrName>r</p:attrName>
                                        </p:attrNameLst>
                                      </p:cBhvr>
                                    </p:animRot>
                                    <p:animRot by="-240000">
                                      <p:cBhvr>
                                        <p:cTn id="264" dur="200" fill="hold">
                                          <p:stCondLst>
                                            <p:cond delay="600"/>
                                          </p:stCondLst>
                                        </p:cTn>
                                        <p:tgtEl>
                                          <p:spTgt spid="25"/>
                                        </p:tgtEl>
                                        <p:attrNameLst>
                                          <p:attrName>r</p:attrName>
                                        </p:attrNameLst>
                                      </p:cBhvr>
                                    </p:animRot>
                                    <p:animRot by="120000">
                                      <p:cBhvr>
                                        <p:cTn id="265" dur="200" fill="hold">
                                          <p:stCondLst>
                                            <p:cond delay="800"/>
                                          </p:stCondLst>
                                        </p:cTn>
                                        <p:tgtEl>
                                          <p:spTgt spid="25"/>
                                        </p:tgtEl>
                                        <p:attrNameLst>
                                          <p:attrName>r</p:attrName>
                                        </p:attrNameLst>
                                      </p:cBhvr>
                                    </p:animRot>
                                  </p:childTnLst>
                                </p:cTn>
                              </p:par>
                              <p:par>
                                <p:cTn id="266" presetID="32" presetClass="emph" presetSubtype="0" fill="hold" nodeType="withEffect">
                                  <p:stCondLst>
                                    <p:cond delay="0"/>
                                  </p:stCondLst>
                                  <p:childTnLst>
                                    <p:animRot by="120000">
                                      <p:cBhvr>
                                        <p:cTn id="267" dur="100" fill="hold">
                                          <p:stCondLst>
                                            <p:cond delay="0"/>
                                          </p:stCondLst>
                                        </p:cTn>
                                        <p:tgtEl>
                                          <p:spTgt spid="28"/>
                                        </p:tgtEl>
                                        <p:attrNameLst>
                                          <p:attrName>r</p:attrName>
                                        </p:attrNameLst>
                                      </p:cBhvr>
                                    </p:animRot>
                                    <p:animRot by="-240000">
                                      <p:cBhvr>
                                        <p:cTn id="268" dur="200" fill="hold">
                                          <p:stCondLst>
                                            <p:cond delay="200"/>
                                          </p:stCondLst>
                                        </p:cTn>
                                        <p:tgtEl>
                                          <p:spTgt spid="28"/>
                                        </p:tgtEl>
                                        <p:attrNameLst>
                                          <p:attrName>r</p:attrName>
                                        </p:attrNameLst>
                                      </p:cBhvr>
                                    </p:animRot>
                                    <p:animRot by="240000">
                                      <p:cBhvr>
                                        <p:cTn id="269" dur="200" fill="hold">
                                          <p:stCondLst>
                                            <p:cond delay="400"/>
                                          </p:stCondLst>
                                        </p:cTn>
                                        <p:tgtEl>
                                          <p:spTgt spid="28"/>
                                        </p:tgtEl>
                                        <p:attrNameLst>
                                          <p:attrName>r</p:attrName>
                                        </p:attrNameLst>
                                      </p:cBhvr>
                                    </p:animRot>
                                    <p:animRot by="-240000">
                                      <p:cBhvr>
                                        <p:cTn id="270" dur="200" fill="hold">
                                          <p:stCondLst>
                                            <p:cond delay="600"/>
                                          </p:stCondLst>
                                        </p:cTn>
                                        <p:tgtEl>
                                          <p:spTgt spid="28"/>
                                        </p:tgtEl>
                                        <p:attrNameLst>
                                          <p:attrName>r</p:attrName>
                                        </p:attrNameLst>
                                      </p:cBhvr>
                                    </p:animRot>
                                    <p:animRot by="120000">
                                      <p:cBhvr>
                                        <p:cTn id="271" dur="200" fill="hold">
                                          <p:stCondLst>
                                            <p:cond delay="800"/>
                                          </p:stCondLst>
                                        </p:cTn>
                                        <p:tgtEl>
                                          <p:spTgt spid="28"/>
                                        </p:tgtEl>
                                        <p:attrNameLst>
                                          <p:attrName>r</p:attrName>
                                        </p:attrNameLst>
                                      </p:cBhvr>
                                    </p:animRot>
                                  </p:childTnLst>
                                </p:cTn>
                              </p:par>
                              <p:par>
                                <p:cTn id="272" presetID="32" presetClass="emph" presetSubtype="0" fill="hold" nodeType="withEffect">
                                  <p:stCondLst>
                                    <p:cond delay="0"/>
                                  </p:stCondLst>
                                  <p:childTnLst>
                                    <p:animRot by="120000">
                                      <p:cBhvr>
                                        <p:cTn id="273" dur="100" fill="hold">
                                          <p:stCondLst>
                                            <p:cond delay="0"/>
                                          </p:stCondLst>
                                        </p:cTn>
                                        <p:tgtEl>
                                          <p:spTgt spid="29"/>
                                        </p:tgtEl>
                                        <p:attrNameLst>
                                          <p:attrName>r</p:attrName>
                                        </p:attrNameLst>
                                      </p:cBhvr>
                                    </p:animRot>
                                    <p:animRot by="-240000">
                                      <p:cBhvr>
                                        <p:cTn id="274" dur="200" fill="hold">
                                          <p:stCondLst>
                                            <p:cond delay="200"/>
                                          </p:stCondLst>
                                        </p:cTn>
                                        <p:tgtEl>
                                          <p:spTgt spid="29"/>
                                        </p:tgtEl>
                                        <p:attrNameLst>
                                          <p:attrName>r</p:attrName>
                                        </p:attrNameLst>
                                      </p:cBhvr>
                                    </p:animRot>
                                    <p:animRot by="240000">
                                      <p:cBhvr>
                                        <p:cTn id="275" dur="200" fill="hold">
                                          <p:stCondLst>
                                            <p:cond delay="400"/>
                                          </p:stCondLst>
                                        </p:cTn>
                                        <p:tgtEl>
                                          <p:spTgt spid="29"/>
                                        </p:tgtEl>
                                        <p:attrNameLst>
                                          <p:attrName>r</p:attrName>
                                        </p:attrNameLst>
                                      </p:cBhvr>
                                    </p:animRot>
                                    <p:animRot by="-240000">
                                      <p:cBhvr>
                                        <p:cTn id="276" dur="200" fill="hold">
                                          <p:stCondLst>
                                            <p:cond delay="600"/>
                                          </p:stCondLst>
                                        </p:cTn>
                                        <p:tgtEl>
                                          <p:spTgt spid="29"/>
                                        </p:tgtEl>
                                        <p:attrNameLst>
                                          <p:attrName>r</p:attrName>
                                        </p:attrNameLst>
                                      </p:cBhvr>
                                    </p:animRot>
                                    <p:animRot by="120000">
                                      <p:cBhvr>
                                        <p:cTn id="277" dur="200" fill="hold">
                                          <p:stCondLst>
                                            <p:cond delay="800"/>
                                          </p:stCondLst>
                                        </p:cTn>
                                        <p:tgtEl>
                                          <p:spTgt spid="29"/>
                                        </p:tgtEl>
                                        <p:attrNameLst>
                                          <p:attrName>r</p:attrName>
                                        </p:attrNameLst>
                                      </p:cBhvr>
                                    </p:animRot>
                                  </p:childTnLst>
                                </p:cTn>
                              </p:par>
                              <p:par>
                                <p:cTn id="278" presetID="32" presetClass="emph" presetSubtype="0" fill="hold" nodeType="withEffect">
                                  <p:stCondLst>
                                    <p:cond delay="0"/>
                                  </p:stCondLst>
                                  <p:childTnLst>
                                    <p:animRot by="120000">
                                      <p:cBhvr>
                                        <p:cTn id="279" dur="100" fill="hold">
                                          <p:stCondLst>
                                            <p:cond delay="0"/>
                                          </p:stCondLst>
                                        </p:cTn>
                                        <p:tgtEl>
                                          <p:spTgt spid="30"/>
                                        </p:tgtEl>
                                        <p:attrNameLst>
                                          <p:attrName>r</p:attrName>
                                        </p:attrNameLst>
                                      </p:cBhvr>
                                    </p:animRot>
                                    <p:animRot by="-240000">
                                      <p:cBhvr>
                                        <p:cTn id="280" dur="200" fill="hold">
                                          <p:stCondLst>
                                            <p:cond delay="200"/>
                                          </p:stCondLst>
                                        </p:cTn>
                                        <p:tgtEl>
                                          <p:spTgt spid="30"/>
                                        </p:tgtEl>
                                        <p:attrNameLst>
                                          <p:attrName>r</p:attrName>
                                        </p:attrNameLst>
                                      </p:cBhvr>
                                    </p:animRot>
                                    <p:animRot by="240000">
                                      <p:cBhvr>
                                        <p:cTn id="281" dur="200" fill="hold">
                                          <p:stCondLst>
                                            <p:cond delay="400"/>
                                          </p:stCondLst>
                                        </p:cTn>
                                        <p:tgtEl>
                                          <p:spTgt spid="30"/>
                                        </p:tgtEl>
                                        <p:attrNameLst>
                                          <p:attrName>r</p:attrName>
                                        </p:attrNameLst>
                                      </p:cBhvr>
                                    </p:animRot>
                                    <p:animRot by="-240000">
                                      <p:cBhvr>
                                        <p:cTn id="282" dur="200" fill="hold">
                                          <p:stCondLst>
                                            <p:cond delay="600"/>
                                          </p:stCondLst>
                                        </p:cTn>
                                        <p:tgtEl>
                                          <p:spTgt spid="30"/>
                                        </p:tgtEl>
                                        <p:attrNameLst>
                                          <p:attrName>r</p:attrName>
                                        </p:attrNameLst>
                                      </p:cBhvr>
                                    </p:animRot>
                                    <p:animRot by="120000">
                                      <p:cBhvr>
                                        <p:cTn id="283" dur="200" fill="hold">
                                          <p:stCondLst>
                                            <p:cond delay="800"/>
                                          </p:stCondLst>
                                        </p:cTn>
                                        <p:tgtEl>
                                          <p:spTgt spid="30"/>
                                        </p:tgtEl>
                                        <p:attrNameLst>
                                          <p:attrName>r</p:attrName>
                                        </p:attrNameLst>
                                      </p:cBhvr>
                                    </p:animRot>
                                  </p:childTnLst>
                                </p:cTn>
                              </p:par>
                              <p:par>
                                <p:cTn id="284" presetID="32" presetClass="emph" presetSubtype="0" fill="hold" nodeType="withEffect">
                                  <p:stCondLst>
                                    <p:cond delay="0"/>
                                  </p:stCondLst>
                                  <p:childTnLst>
                                    <p:animRot by="120000">
                                      <p:cBhvr>
                                        <p:cTn id="285" dur="100" fill="hold">
                                          <p:stCondLst>
                                            <p:cond delay="0"/>
                                          </p:stCondLst>
                                        </p:cTn>
                                        <p:tgtEl>
                                          <p:spTgt spid="31"/>
                                        </p:tgtEl>
                                        <p:attrNameLst>
                                          <p:attrName>r</p:attrName>
                                        </p:attrNameLst>
                                      </p:cBhvr>
                                    </p:animRot>
                                    <p:animRot by="-240000">
                                      <p:cBhvr>
                                        <p:cTn id="286" dur="200" fill="hold">
                                          <p:stCondLst>
                                            <p:cond delay="200"/>
                                          </p:stCondLst>
                                        </p:cTn>
                                        <p:tgtEl>
                                          <p:spTgt spid="31"/>
                                        </p:tgtEl>
                                        <p:attrNameLst>
                                          <p:attrName>r</p:attrName>
                                        </p:attrNameLst>
                                      </p:cBhvr>
                                    </p:animRot>
                                    <p:animRot by="240000">
                                      <p:cBhvr>
                                        <p:cTn id="287" dur="200" fill="hold">
                                          <p:stCondLst>
                                            <p:cond delay="400"/>
                                          </p:stCondLst>
                                        </p:cTn>
                                        <p:tgtEl>
                                          <p:spTgt spid="31"/>
                                        </p:tgtEl>
                                        <p:attrNameLst>
                                          <p:attrName>r</p:attrName>
                                        </p:attrNameLst>
                                      </p:cBhvr>
                                    </p:animRot>
                                    <p:animRot by="-240000">
                                      <p:cBhvr>
                                        <p:cTn id="288" dur="200" fill="hold">
                                          <p:stCondLst>
                                            <p:cond delay="600"/>
                                          </p:stCondLst>
                                        </p:cTn>
                                        <p:tgtEl>
                                          <p:spTgt spid="31"/>
                                        </p:tgtEl>
                                        <p:attrNameLst>
                                          <p:attrName>r</p:attrName>
                                        </p:attrNameLst>
                                      </p:cBhvr>
                                    </p:animRot>
                                    <p:animRot by="120000">
                                      <p:cBhvr>
                                        <p:cTn id="289" dur="200" fill="hold">
                                          <p:stCondLst>
                                            <p:cond delay="800"/>
                                          </p:stCondLst>
                                        </p:cTn>
                                        <p:tgtEl>
                                          <p:spTgt spid="31"/>
                                        </p:tgtEl>
                                        <p:attrNameLst>
                                          <p:attrName>r</p:attrName>
                                        </p:attrNameLst>
                                      </p:cBhvr>
                                    </p:animRot>
                                  </p:childTnLst>
                                </p:cTn>
                              </p:par>
                              <p:par>
                                <p:cTn id="290" presetID="32" presetClass="emph" presetSubtype="0" fill="hold" nodeType="withEffect">
                                  <p:stCondLst>
                                    <p:cond delay="0"/>
                                  </p:stCondLst>
                                  <p:childTnLst>
                                    <p:animRot by="120000">
                                      <p:cBhvr>
                                        <p:cTn id="291" dur="100" fill="hold">
                                          <p:stCondLst>
                                            <p:cond delay="0"/>
                                          </p:stCondLst>
                                        </p:cTn>
                                        <p:tgtEl>
                                          <p:spTgt spid="32"/>
                                        </p:tgtEl>
                                        <p:attrNameLst>
                                          <p:attrName>r</p:attrName>
                                        </p:attrNameLst>
                                      </p:cBhvr>
                                    </p:animRot>
                                    <p:animRot by="-240000">
                                      <p:cBhvr>
                                        <p:cTn id="292" dur="200" fill="hold">
                                          <p:stCondLst>
                                            <p:cond delay="200"/>
                                          </p:stCondLst>
                                        </p:cTn>
                                        <p:tgtEl>
                                          <p:spTgt spid="32"/>
                                        </p:tgtEl>
                                        <p:attrNameLst>
                                          <p:attrName>r</p:attrName>
                                        </p:attrNameLst>
                                      </p:cBhvr>
                                    </p:animRot>
                                    <p:animRot by="240000">
                                      <p:cBhvr>
                                        <p:cTn id="293" dur="200" fill="hold">
                                          <p:stCondLst>
                                            <p:cond delay="400"/>
                                          </p:stCondLst>
                                        </p:cTn>
                                        <p:tgtEl>
                                          <p:spTgt spid="32"/>
                                        </p:tgtEl>
                                        <p:attrNameLst>
                                          <p:attrName>r</p:attrName>
                                        </p:attrNameLst>
                                      </p:cBhvr>
                                    </p:animRot>
                                    <p:animRot by="-240000">
                                      <p:cBhvr>
                                        <p:cTn id="294" dur="200" fill="hold">
                                          <p:stCondLst>
                                            <p:cond delay="600"/>
                                          </p:stCondLst>
                                        </p:cTn>
                                        <p:tgtEl>
                                          <p:spTgt spid="32"/>
                                        </p:tgtEl>
                                        <p:attrNameLst>
                                          <p:attrName>r</p:attrName>
                                        </p:attrNameLst>
                                      </p:cBhvr>
                                    </p:animRot>
                                    <p:animRot by="120000">
                                      <p:cBhvr>
                                        <p:cTn id="295" dur="200" fill="hold">
                                          <p:stCondLst>
                                            <p:cond delay="800"/>
                                          </p:stCondLst>
                                        </p:cTn>
                                        <p:tgtEl>
                                          <p:spTgt spid="32"/>
                                        </p:tgtEl>
                                        <p:attrNameLst>
                                          <p:attrName>r</p:attrName>
                                        </p:attrNameLst>
                                      </p:cBhvr>
                                    </p:animRot>
                                  </p:childTnLst>
                                </p:cTn>
                              </p:par>
                              <p:par>
                                <p:cTn id="296" presetID="32" presetClass="emph" presetSubtype="0" fill="hold" nodeType="withEffect">
                                  <p:stCondLst>
                                    <p:cond delay="0"/>
                                  </p:stCondLst>
                                  <p:childTnLst>
                                    <p:animRot by="120000">
                                      <p:cBhvr>
                                        <p:cTn id="297" dur="100" fill="hold">
                                          <p:stCondLst>
                                            <p:cond delay="0"/>
                                          </p:stCondLst>
                                        </p:cTn>
                                        <p:tgtEl>
                                          <p:spTgt spid="33"/>
                                        </p:tgtEl>
                                        <p:attrNameLst>
                                          <p:attrName>r</p:attrName>
                                        </p:attrNameLst>
                                      </p:cBhvr>
                                    </p:animRot>
                                    <p:animRot by="-240000">
                                      <p:cBhvr>
                                        <p:cTn id="298" dur="200" fill="hold">
                                          <p:stCondLst>
                                            <p:cond delay="200"/>
                                          </p:stCondLst>
                                        </p:cTn>
                                        <p:tgtEl>
                                          <p:spTgt spid="33"/>
                                        </p:tgtEl>
                                        <p:attrNameLst>
                                          <p:attrName>r</p:attrName>
                                        </p:attrNameLst>
                                      </p:cBhvr>
                                    </p:animRot>
                                    <p:animRot by="240000">
                                      <p:cBhvr>
                                        <p:cTn id="299" dur="200" fill="hold">
                                          <p:stCondLst>
                                            <p:cond delay="400"/>
                                          </p:stCondLst>
                                        </p:cTn>
                                        <p:tgtEl>
                                          <p:spTgt spid="33"/>
                                        </p:tgtEl>
                                        <p:attrNameLst>
                                          <p:attrName>r</p:attrName>
                                        </p:attrNameLst>
                                      </p:cBhvr>
                                    </p:animRot>
                                    <p:animRot by="-240000">
                                      <p:cBhvr>
                                        <p:cTn id="300" dur="200" fill="hold">
                                          <p:stCondLst>
                                            <p:cond delay="600"/>
                                          </p:stCondLst>
                                        </p:cTn>
                                        <p:tgtEl>
                                          <p:spTgt spid="33"/>
                                        </p:tgtEl>
                                        <p:attrNameLst>
                                          <p:attrName>r</p:attrName>
                                        </p:attrNameLst>
                                      </p:cBhvr>
                                    </p:animRot>
                                    <p:animRot by="120000">
                                      <p:cBhvr>
                                        <p:cTn id="301" dur="200" fill="hold">
                                          <p:stCondLst>
                                            <p:cond delay="800"/>
                                          </p:stCondLst>
                                        </p:cTn>
                                        <p:tgtEl>
                                          <p:spTgt spid="33"/>
                                        </p:tgtEl>
                                        <p:attrNameLst>
                                          <p:attrName>r</p:attrName>
                                        </p:attrNameLst>
                                      </p:cBhvr>
                                    </p:animRot>
                                  </p:childTnLst>
                                </p:cTn>
                              </p:par>
                              <p:par>
                                <p:cTn id="302" presetID="32" presetClass="emph" presetSubtype="0" fill="hold" nodeType="withEffect">
                                  <p:stCondLst>
                                    <p:cond delay="0"/>
                                  </p:stCondLst>
                                  <p:childTnLst>
                                    <p:animRot by="120000">
                                      <p:cBhvr>
                                        <p:cTn id="303" dur="100" fill="hold">
                                          <p:stCondLst>
                                            <p:cond delay="0"/>
                                          </p:stCondLst>
                                        </p:cTn>
                                        <p:tgtEl>
                                          <p:spTgt spid="21"/>
                                        </p:tgtEl>
                                        <p:attrNameLst>
                                          <p:attrName>r</p:attrName>
                                        </p:attrNameLst>
                                      </p:cBhvr>
                                    </p:animRot>
                                    <p:animRot by="-240000">
                                      <p:cBhvr>
                                        <p:cTn id="304" dur="200" fill="hold">
                                          <p:stCondLst>
                                            <p:cond delay="200"/>
                                          </p:stCondLst>
                                        </p:cTn>
                                        <p:tgtEl>
                                          <p:spTgt spid="21"/>
                                        </p:tgtEl>
                                        <p:attrNameLst>
                                          <p:attrName>r</p:attrName>
                                        </p:attrNameLst>
                                      </p:cBhvr>
                                    </p:animRot>
                                    <p:animRot by="240000">
                                      <p:cBhvr>
                                        <p:cTn id="305" dur="200" fill="hold">
                                          <p:stCondLst>
                                            <p:cond delay="400"/>
                                          </p:stCondLst>
                                        </p:cTn>
                                        <p:tgtEl>
                                          <p:spTgt spid="21"/>
                                        </p:tgtEl>
                                        <p:attrNameLst>
                                          <p:attrName>r</p:attrName>
                                        </p:attrNameLst>
                                      </p:cBhvr>
                                    </p:animRot>
                                    <p:animRot by="-240000">
                                      <p:cBhvr>
                                        <p:cTn id="306" dur="200" fill="hold">
                                          <p:stCondLst>
                                            <p:cond delay="600"/>
                                          </p:stCondLst>
                                        </p:cTn>
                                        <p:tgtEl>
                                          <p:spTgt spid="21"/>
                                        </p:tgtEl>
                                        <p:attrNameLst>
                                          <p:attrName>r</p:attrName>
                                        </p:attrNameLst>
                                      </p:cBhvr>
                                    </p:animRot>
                                    <p:animRot by="120000">
                                      <p:cBhvr>
                                        <p:cTn id="307" dur="200" fill="hold">
                                          <p:stCondLst>
                                            <p:cond delay="800"/>
                                          </p:stCondLst>
                                        </p:cTn>
                                        <p:tgtEl>
                                          <p:spTgt spid="21"/>
                                        </p:tgtEl>
                                        <p:attrNameLst>
                                          <p:attrName>r</p:attrName>
                                        </p:attrNameLst>
                                      </p:cBhvr>
                                    </p:animRot>
                                  </p:childTnLst>
                                </p:cTn>
                              </p:par>
                              <p:par>
                                <p:cTn id="308" presetID="32" presetClass="emph" presetSubtype="0" fill="hold" nodeType="withEffect">
                                  <p:stCondLst>
                                    <p:cond delay="0"/>
                                  </p:stCondLst>
                                  <p:childTnLst>
                                    <p:animRot by="120000">
                                      <p:cBhvr>
                                        <p:cTn id="309" dur="100" fill="hold">
                                          <p:stCondLst>
                                            <p:cond delay="0"/>
                                          </p:stCondLst>
                                        </p:cTn>
                                        <p:tgtEl>
                                          <p:spTgt spid="22"/>
                                        </p:tgtEl>
                                        <p:attrNameLst>
                                          <p:attrName>r</p:attrName>
                                        </p:attrNameLst>
                                      </p:cBhvr>
                                    </p:animRot>
                                    <p:animRot by="-240000">
                                      <p:cBhvr>
                                        <p:cTn id="310" dur="200" fill="hold">
                                          <p:stCondLst>
                                            <p:cond delay="200"/>
                                          </p:stCondLst>
                                        </p:cTn>
                                        <p:tgtEl>
                                          <p:spTgt spid="22"/>
                                        </p:tgtEl>
                                        <p:attrNameLst>
                                          <p:attrName>r</p:attrName>
                                        </p:attrNameLst>
                                      </p:cBhvr>
                                    </p:animRot>
                                    <p:animRot by="240000">
                                      <p:cBhvr>
                                        <p:cTn id="311" dur="200" fill="hold">
                                          <p:stCondLst>
                                            <p:cond delay="400"/>
                                          </p:stCondLst>
                                        </p:cTn>
                                        <p:tgtEl>
                                          <p:spTgt spid="22"/>
                                        </p:tgtEl>
                                        <p:attrNameLst>
                                          <p:attrName>r</p:attrName>
                                        </p:attrNameLst>
                                      </p:cBhvr>
                                    </p:animRot>
                                    <p:animRot by="-240000">
                                      <p:cBhvr>
                                        <p:cTn id="312" dur="200" fill="hold">
                                          <p:stCondLst>
                                            <p:cond delay="600"/>
                                          </p:stCondLst>
                                        </p:cTn>
                                        <p:tgtEl>
                                          <p:spTgt spid="22"/>
                                        </p:tgtEl>
                                        <p:attrNameLst>
                                          <p:attrName>r</p:attrName>
                                        </p:attrNameLst>
                                      </p:cBhvr>
                                    </p:animRot>
                                    <p:animRot by="120000">
                                      <p:cBhvr>
                                        <p:cTn id="313" dur="200" fill="hold">
                                          <p:stCondLst>
                                            <p:cond delay="800"/>
                                          </p:stCondLst>
                                        </p:cTn>
                                        <p:tgtEl>
                                          <p:spTgt spid="22"/>
                                        </p:tgtEl>
                                        <p:attrNameLst>
                                          <p:attrName>r</p:attrName>
                                        </p:attrNameLst>
                                      </p:cBhvr>
                                    </p:animRot>
                                  </p:childTnLst>
                                </p:cTn>
                              </p:par>
                              <p:par>
                                <p:cTn id="314" presetID="32" presetClass="emph" presetSubtype="0" fill="hold" nodeType="withEffect">
                                  <p:stCondLst>
                                    <p:cond delay="0"/>
                                  </p:stCondLst>
                                  <p:childTnLst>
                                    <p:animRot by="120000">
                                      <p:cBhvr>
                                        <p:cTn id="315" dur="100" fill="hold">
                                          <p:stCondLst>
                                            <p:cond delay="0"/>
                                          </p:stCondLst>
                                        </p:cTn>
                                        <p:tgtEl>
                                          <p:spTgt spid="23"/>
                                        </p:tgtEl>
                                        <p:attrNameLst>
                                          <p:attrName>r</p:attrName>
                                        </p:attrNameLst>
                                      </p:cBhvr>
                                    </p:animRot>
                                    <p:animRot by="-240000">
                                      <p:cBhvr>
                                        <p:cTn id="316" dur="200" fill="hold">
                                          <p:stCondLst>
                                            <p:cond delay="200"/>
                                          </p:stCondLst>
                                        </p:cTn>
                                        <p:tgtEl>
                                          <p:spTgt spid="23"/>
                                        </p:tgtEl>
                                        <p:attrNameLst>
                                          <p:attrName>r</p:attrName>
                                        </p:attrNameLst>
                                      </p:cBhvr>
                                    </p:animRot>
                                    <p:animRot by="240000">
                                      <p:cBhvr>
                                        <p:cTn id="317" dur="200" fill="hold">
                                          <p:stCondLst>
                                            <p:cond delay="400"/>
                                          </p:stCondLst>
                                        </p:cTn>
                                        <p:tgtEl>
                                          <p:spTgt spid="23"/>
                                        </p:tgtEl>
                                        <p:attrNameLst>
                                          <p:attrName>r</p:attrName>
                                        </p:attrNameLst>
                                      </p:cBhvr>
                                    </p:animRot>
                                    <p:animRot by="-240000">
                                      <p:cBhvr>
                                        <p:cTn id="318" dur="200" fill="hold">
                                          <p:stCondLst>
                                            <p:cond delay="600"/>
                                          </p:stCondLst>
                                        </p:cTn>
                                        <p:tgtEl>
                                          <p:spTgt spid="23"/>
                                        </p:tgtEl>
                                        <p:attrNameLst>
                                          <p:attrName>r</p:attrName>
                                        </p:attrNameLst>
                                      </p:cBhvr>
                                    </p:animRot>
                                    <p:animRot by="120000">
                                      <p:cBhvr>
                                        <p:cTn id="319" dur="200" fill="hold">
                                          <p:stCondLst>
                                            <p:cond delay="800"/>
                                          </p:stCondLst>
                                        </p:cTn>
                                        <p:tgtEl>
                                          <p:spTgt spid="23"/>
                                        </p:tgtEl>
                                        <p:attrNameLst>
                                          <p:attrName>r</p:attrName>
                                        </p:attrNameLst>
                                      </p:cBhvr>
                                    </p:animRot>
                                  </p:childTnLst>
                                </p:cTn>
                              </p:par>
                              <p:par>
                                <p:cTn id="320" presetID="32" presetClass="emph" presetSubtype="0" fill="hold" nodeType="withEffect">
                                  <p:stCondLst>
                                    <p:cond delay="0"/>
                                  </p:stCondLst>
                                  <p:childTnLst>
                                    <p:animRot by="120000">
                                      <p:cBhvr>
                                        <p:cTn id="321" dur="100" fill="hold">
                                          <p:stCondLst>
                                            <p:cond delay="0"/>
                                          </p:stCondLst>
                                        </p:cTn>
                                        <p:tgtEl>
                                          <p:spTgt spid="24"/>
                                        </p:tgtEl>
                                        <p:attrNameLst>
                                          <p:attrName>r</p:attrName>
                                        </p:attrNameLst>
                                      </p:cBhvr>
                                    </p:animRot>
                                    <p:animRot by="-240000">
                                      <p:cBhvr>
                                        <p:cTn id="322" dur="200" fill="hold">
                                          <p:stCondLst>
                                            <p:cond delay="200"/>
                                          </p:stCondLst>
                                        </p:cTn>
                                        <p:tgtEl>
                                          <p:spTgt spid="24"/>
                                        </p:tgtEl>
                                        <p:attrNameLst>
                                          <p:attrName>r</p:attrName>
                                        </p:attrNameLst>
                                      </p:cBhvr>
                                    </p:animRot>
                                    <p:animRot by="240000">
                                      <p:cBhvr>
                                        <p:cTn id="323" dur="200" fill="hold">
                                          <p:stCondLst>
                                            <p:cond delay="400"/>
                                          </p:stCondLst>
                                        </p:cTn>
                                        <p:tgtEl>
                                          <p:spTgt spid="24"/>
                                        </p:tgtEl>
                                        <p:attrNameLst>
                                          <p:attrName>r</p:attrName>
                                        </p:attrNameLst>
                                      </p:cBhvr>
                                    </p:animRot>
                                    <p:animRot by="-240000">
                                      <p:cBhvr>
                                        <p:cTn id="324" dur="200" fill="hold">
                                          <p:stCondLst>
                                            <p:cond delay="600"/>
                                          </p:stCondLst>
                                        </p:cTn>
                                        <p:tgtEl>
                                          <p:spTgt spid="24"/>
                                        </p:tgtEl>
                                        <p:attrNameLst>
                                          <p:attrName>r</p:attrName>
                                        </p:attrNameLst>
                                      </p:cBhvr>
                                    </p:animRot>
                                    <p:animRot by="120000">
                                      <p:cBhvr>
                                        <p:cTn id="325" dur="200" fill="hold">
                                          <p:stCondLst>
                                            <p:cond delay="800"/>
                                          </p:stCondLst>
                                        </p:cTn>
                                        <p:tgtEl>
                                          <p:spTgt spid="24"/>
                                        </p:tgtEl>
                                        <p:attrNameLst>
                                          <p:attrName>r</p:attrName>
                                        </p:attrNameLst>
                                      </p:cBhvr>
                                    </p:animRot>
                                  </p:childTnLst>
                                </p:cTn>
                              </p:par>
                            </p:childTnLst>
                          </p:cTn>
                        </p:par>
                      </p:childTnLst>
                    </p:cTn>
                  </p:par>
                  <p:par>
                    <p:cTn id="326" fill="hold">
                      <p:stCondLst>
                        <p:cond delay="indefinite"/>
                      </p:stCondLst>
                      <p:childTnLst>
                        <p:par>
                          <p:cTn id="327" fill="hold">
                            <p:stCondLst>
                              <p:cond delay="0"/>
                            </p:stCondLst>
                            <p:childTnLst>
                              <p:par>
                                <p:cTn id="328" presetID="10" presetClass="entr" presetSubtype="0" fill="hold" grpId="0" nodeType="clickEffect">
                                  <p:stCondLst>
                                    <p:cond delay="0"/>
                                  </p:stCondLst>
                                  <p:childTnLst>
                                    <p:set>
                                      <p:cBhvr>
                                        <p:cTn id="329" dur="1" fill="hold">
                                          <p:stCondLst>
                                            <p:cond delay="0"/>
                                          </p:stCondLst>
                                        </p:cTn>
                                        <p:tgtEl>
                                          <p:spTgt spid="2"/>
                                        </p:tgtEl>
                                        <p:attrNameLst>
                                          <p:attrName>style.visibility</p:attrName>
                                        </p:attrNameLst>
                                      </p:cBhvr>
                                      <p:to>
                                        <p:strVal val="visible"/>
                                      </p:to>
                                    </p:set>
                                    <p:animEffect transition="in" filter="fade">
                                      <p:cBhvr>
                                        <p:cTn id="330" dur="500"/>
                                        <p:tgtEl>
                                          <p:spTgt spid="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6"/>
                                        </p:tgtEl>
                                        <p:attrNameLst>
                                          <p:attrName>style.visibility</p:attrName>
                                        </p:attrNameLst>
                                      </p:cBhvr>
                                      <p:to>
                                        <p:strVal val="visible"/>
                                      </p:to>
                                    </p:set>
                                    <p:animEffect transition="in" filter="fade">
                                      <p:cBhvr>
                                        <p:cTn id="333" dur="500"/>
                                        <p:tgtEl>
                                          <p:spTgt spid="26"/>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7"/>
                                        </p:tgtEl>
                                        <p:attrNameLst>
                                          <p:attrName>style.visibility</p:attrName>
                                        </p:attrNameLst>
                                      </p:cBhvr>
                                      <p:to>
                                        <p:strVal val="visible"/>
                                      </p:to>
                                    </p:set>
                                    <p:animEffect transition="in" filter="fade">
                                      <p:cBhvr>
                                        <p:cTn id="336" dur="500"/>
                                        <p:tgtEl>
                                          <p:spTgt spid="27"/>
                                        </p:tgtEl>
                                      </p:cBhvr>
                                    </p:animEffect>
                                  </p:childTnLst>
                                </p:cTn>
                              </p:par>
                              <p:par>
                                <p:cTn id="337" presetID="10" presetClass="entr" presetSubtype="0" fill="hold" grpId="0" nodeType="withEffect">
                                  <p:stCondLst>
                                    <p:cond delay="0"/>
                                  </p:stCondLst>
                                  <p:childTnLst>
                                    <p:set>
                                      <p:cBhvr>
                                        <p:cTn id="338" dur="1" fill="hold">
                                          <p:stCondLst>
                                            <p:cond delay="0"/>
                                          </p:stCondLst>
                                        </p:cTn>
                                        <p:tgtEl>
                                          <p:spTgt spid="37"/>
                                        </p:tgtEl>
                                        <p:attrNameLst>
                                          <p:attrName>style.visibility</p:attrName>
                                        </p:attrNameLst>
                                      </p:cBhvr>
                                      <p:to>
                                        <p:strVal val="visible"/>
                                      </p:to>
                                    </p:set>
                                    <p:animEffect transition="in" filter="fade">
                                      <p:cBhvr>
                                        <p:cTn id="339" dur="500"/>
                                        <p:tgtEl>
                                          <p:spTgt spid="37"/>
                                        </p:tgtEl>
                                      </p:cBhvr>
                                    </p:animEffect>
                                  </p:childTnLst>
                                </p:cTn>
                              </p:par>
                              <p:par>
                                <p:cTn id="340" presetID="10" presetClass="entr" presetSubtype="0" fill="hold" grpId="0" nodeType="withEffect">
                                  <p:stCondLst>
                                    <p:cond delay="0"/>
                                  </p:stCondLst>
                                  <p:childTnLst>
                                    <p:set>
                                      <p:cBhvr>
                                        <p:cTn id="341" dur="1" fill="hold">
                                          <p:stCondLst>
                                            <p:cond delay="0"/>
                                          </p:stCondLst>
                                        </p:cTn>
                                        <p:tgtEl>
                                          <p:spTgt spid="38"/>
                                        </p:tgtEl>
                                        <p:attrNameLst>
                                          <p:attrName>style.visibility</p:attrName>
                                        </p:attrNameLst>
                                      </p:cBhvr>
                                      <p:to>
                                        <p:strVal val="visible"/>
                                      </p:to>
                                    </p:set>
                                    <p:animEffect transition="in" filter="fade">
                                      <p:cBhvr>
                                        <p:cTn id="342" dur="500"/>
                                        <p:tgtEl>
                                          <p:spTgt spid="38"/>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39"/>
                                        </p:tgtEl>
                                        <p:attrNameLst>
                                          <p:attrName>style.visibility</p:attrName>
                                        </p:attrNameLst>
                                      </p:cBhvr>
                                      <p:to>
                                        <p:strVal val="visible"/>
                                      </p:to>
                                    </p:set>
                                    <p:animEffect transition="in" filter="fade">
                                      <p:cBhvr>
                                        <p:cTn id="345" dur="500"/>
                                        <p:tgtEl>
                                          <p:spTgt spid="39"/>
                                        </p:tgtEl>
                                      </p:cBhvr>
                                    </p:animEffect>
                                  </p:childTnLst>
                                </p:cTn>
                              </p:par>
                              <p:par>
                                <p:cTn id="346" presetID="10" presetClass="entr" presetSubtype="0" fill="hold" grpId="0" nodeType="withEffect">
                                  <p:stCondLst>
                                    <p:cond delay="0"/>
                                  </p:stCondLst>
                                  <p:childTnLst>
                                    <p:set>
                                      <p:cBhvr>
                                        <p:cTn id="347" dur="1" fill="hold">
                                          <p:stCondLst>
                                            <p:cond delay="0"/>
                                          </p:stCondLst>
                                        </p:cTn>
                                        <p:tgtEl>
                                          <p:spTgt spid="40"/>
                                        </p:tgtEl>
                                        <p:attrNameLst>
                                          <p:attrName>style.visibility</p:attrName>
                                        </p:attrNameLst>
                                      </p:cBhvr>
                                      <p:to>
                                        <p:strVal val="visible"/>
                                      </p:to>
                                    </p:set>
                                    <p:animEffect transition="in" filter="fade">
                                      <p:cBhvr>
                                        <p:cTn id="348" dur="500"/>
                                        <p:tgtEl>
                                          <p:spTgt spid="40"/>
                                        </p:tgtEl>
                                      </p:cBhvr>
                                    </p:animEffect>
                                  </p:childTnLst>
                                </p:cTn>
                              </p:par>
                              <p:par>
                                <p:cTn id="349" presetID="10" presetClass="entr" presetSubtype="0" fill="hold" grpId="0" nodeType="withEffect">
                                  <p:stCondLst>
                                    <p:cond delay="0"/>
                                  </p:stCondLst>
                                  <p:childTnLst>
                                    <p:set>
                                      <p:cBhvr>
                                        <p:cTn id="350" dur="1" fill="hold">
                                          <p:stCondLst>
                                            <p:cond delay="0"/>
                                          </p:stCondLst>
                                        </p:cTn>
                                        <p:tgtEl>
                                          <p:spTgt spid="41"/>
                                        </p:tgtEl>
                                        <p:attrNameLst>
                                          <p:attrName>style.visibility</p:attrName>
                                        </p:attrNameLst>
                                      </p:cBhvr>
                                      <p:to>
                                        <p:strVal val="visible"/>
                                      </p:to>
                                    </p:set>
                                    <p:animEffect transition="in" filter="fade">
                                      <p:cBhvr>
                                        <p:cTn id="351" dur="500"/>
                                        <p:tgtEl>
                                          <p:spTgt spid="41"/>
                                        </p:tgtEl>
                                      </p:cBhvr>
                                    </p:animEffect>
                                  </p:childTnLst>
                                </p:cTn>
                              </p:par>
                              <p:par>
                                <p:cTn id="352" presetID="10" presetClass="entr" presetSubtype="0" fill="hold" grpId="0" nodeType="withEffect">
                                  <p:stCondLst>
                                    <p:cond delay="0"/>
                                  </p:stCondLst>
                                  <p:childTnLst>
                                    <p:set>
                                      <p:cBhvr>
                                        <p:cTn id="353" dur="1" fill="hold">
                                          <p:stCondLst>
                                            <p:cond delay="0"/>
                                          </p:stCondLst>
                                        </p:cTn>
                                        <p:tgtEl>
                                          <p:spTgt spid="42"/>
                                        </p:tgtEl>
                                        <p:attrNameLst>
                                          <p:attrName>style.visibility</p:attrName>
                                        </p:attrNameLst>
                                      </p:cBhvr>
                                      <p:to>
                                        <p:strVal val="visible"/>
                                      </p:to>
                                    </p:set>
                                    <p:animEffect transition="in" filter="fade">
                                      <p:cBhvr>
                                        <p:cTn id="354" dur="500"/>
                                        <p:tgtEl>
                                          <p:spTgt spid="42"/>
                                        </p:tgtEl>
                                      </p:cBhvr>
                                    </p:animEffect>
                                  </p:childTnLst>
                                </p:cTn>
                              </p:par>
                              <p:par>
                                <p:cTn id="355" presetID="10" presetClass="entr" presetSubtype="0" fill="hold" grpId="0" nodeType="withEffect">
                                  <p:stCondLst>
                                    <p:cond delay="0"/>
                                  </p:stCondLst>
                                  <p:childTnLst>
                                    <p:set>
                                      <p:cBhvr>
                                        <p:cTn id="356" dur="1" fill="hold">
                                          <p:stCondLst>
                                            <p:cond delay="0"/>
                                          </p:stCondLst>
                                        </p:cTn>
                                        <p:tgtEl>
                                          <p:spTgt spid="43"/>
                                        </p:tgtEl>
                                        <p:attrNameLst>
                                          <p:attrName>style.visibility</p:attrName>
                                        </p:attrNameLst>
                                      </p:cBhvr>
                                      <p:to>
                                        <p:strVal val="visible"/>
                                      </p:to>
                                    </p:set>
                                    <p:animEffect transition="in" filter="fade">
                                      <p:cBhvr>
                                        <p:cTn id="357" dur="500"/>
                                        <p:tgtEl>
                                          <p:spTgt spid="43"/>
                                        </p:tgtEl>
                                      </p:cBhvr>
                                    </p:animEffect>
                                  </p:childTnLst>
                                </p:cTn>
                              </p:par>
                              <p:par>
                                <p:cTn id="358" presetID="10" presetClass="entr" presetSubtype="0" fill="hold" grpId="0" nodeType="withEffect">
                                  <p:stCondLst>
                                    <p:cond delay="0"/>
                                  </p:stCondLst>
                                  <p:childTnLst>
                                    <p:set>
                                      <p:cBhvr>
                                        <p:cTn id="359" dur="1" fill="hold">
                                          <p:stCondLst>
                                            <p:cond delay="0"/>
                                          </p:stCondLst>
                                        </p:cTn>
                                        <p:tgtEl>
                                          <p:spTgt spid="44"/>
                                        </p:tgtEl>
                                        <p:attrNameLst>
                                          <p:attrName>style.visibility</p:attrName>
                                        </p:attrNameLst>
                                      </p:cBhvr>
                                      <p:to>
                                        <p:strVal val="visible"/>
                                      </p:to>
                                    </p:set>
                                    <p:animEffect transition="in" filter="fade">
                                      <p:cBhvr>
                                        <p:cTn id="360" dur="500"/>
                                        <p:tgtEl>
                                          <p:spTgt spid="44"/>
                                        </p:tgtEl>
                                      </p:cBhvr>
                                    </p:animEffect>
                                  </p:childTnLst>
                                </p:cTn>
                              </p:par>
                            </p:childTnLst>
                          </p:cTn>
                        </p:par>
                        <p:par>
                          <p:cTn id="361" fill="hold">
                            <p:stCondLst>
                              <p:cond delay="500"/>
                            </p:stCondLst>
                            <p:childTnLst>
                              <p:par>
                                <p:cTn id="362" presetID="32" presetClass="emph" presetSubtype="0" fill="hold" grpId="1" nodeType="afterEffect">
                                  <p:stCondLst>
                                    <p:cond delay="0"/>
                                  </p:stCondLst>
                                  <p:childTnLst>
                                    <p:animRot by="120000">
                                      <p:cBhvr>
                                        <p:cTn id="363" dur="200" fill="hold">
                                          <p:stCondLst>
                                            <p:cond delay="0"/>
                                          </p:stCondLst>
                                        </p:cTn>
                                        <p:tgtEl>
                                          <p:spTgt spid="2"/>
                                        </p:tgtEl>
                                        <p:attrNameLst>
                                          <p:attrName>r</p:attrName>
                                        </p:attrNameLst>
                                      </p:cBhvr>
                                    </p:animRot>
                                    <p:animRot by="-240000">
                                      <p:cBhvr>
                                        <p:cTn id="364" dur="400" fill="hold">
                                          <p:stCondLst>
                                            <p:cond delay="400"/>
                                          </p:stCondLst>
                                        </p:cTn>
                                        <p:tgtEl>
                                          <p:spTgt spid="2"/>
                                        </p:tgtEl>
                                        <p:attrNameLst>
                                          <p:attrName>r</p:attrName>
                                        </p:attrNameLst>
                                      </p:cBhvr>
                                    </p:animRot>
                                    <p:animRot by="240000">
                                      <p:cBhvr>
                                        <p:cTn id="365" dur="400" fill="hold">
                                          <p:stCondLst>
                                            <p:cond delay="800"/>
                                          </p:stCondLst>
                                        </p:cTn>
                                        <p:tgtEl>
                                          <p:spTgt spid="2"/>
                                        </p:tgtEl>
                                        <p:attrNameLst>
                                          <p:attrName>r</p:attrName>
                                        </p:attrNameLst>
                                      </p:cBhvr>
                                    </p:animRot>
                                    <p:animRot by="-240000">
                                      <p:cBhvr>
                                        <p:cTn id="366" dur="400" fill="hold">
                                          <p:stCondLst>
                                            <p:cond delay="1200"/>
                                          </p:stCondLst>
                                        </p:cTn>
                                        <p:tgtEl>
                                          <p:spTgt spid="2"/>
                                        </p:tgtEl>
                                        <p:attrNameLst>
                                          <p:attrName>r</p:attrName>
                                        </p:attrNameLst>
                                      </p:cBhvr>
                                    </p:animRot>
                                    <p:animRot by="120000">
                                      <p:cBhvr>
                                        <p:cTn id="367" dur="400" fill="hold">
                                          <p:stCondLst>
                                            <p:cond delay="1600"/>
                                          </p:stCondLst>
                                        </p:cTn>
                                        <p:tgtEl>
                                          <p:spTgt spid="2"/>
                                        </p:tgtEl>
                                        <p:attrNameLst>
                                          <p:attrName>r</p:attrName>
                                        </p:attrNameLst>
                                      </p:cBhvr>
                                    </p:animRot>
                                  </p:childTnLst>
                                </p:cTn>
                              </p:par>
                              <p:par>
                                <p:cTn id="368" presetID="32" presetClass="emph" presetSubtype="0" fill="hold" grpId="1" nodeType="withEffect">
                                  <p:stCondLst>
                                    <p:cond delay="0"/>
                                  </p:stCondLst>
                                  <p:childTnLst>
                                    <p:animRot by="120000">
                                      <p:cBhvr>
                                        <p:cTn id="369" dur="200" fill="hold">
                                          <p:stCondLst>
                                            <p:cond delay="0"/>
                                          </p:stCondLst>
                                        </p:cTn>
                                        <p:tgtEl>
                                          <p:spTgt spid="26"/>
                                        </p:tgtEl>
                                        <p:attrNameLst>
                                          <p:attrName>r</p:attrName>
                                        </p:attrNameLst>
                                      </p:cBhvr>
                                    </p:animRot>
                                    <p:animRot by="-240000">
                                      <p:cBhvr>
                                        <p:cTn id="370" dur="400" fill="hold">
                                          <p:stCondLst>
                                            <p:cond delay="400"/>
                                          </p:stCondLst>
                                        </p:cTn>
                                        <p:tgtEl>
                                          <p:spTgt spid="26"/>
                                        </p:tgtEl>
                                        <p:attrNameLst>
                                          <p:attrName>r</p:attrName>
                                        </p:attrNameLst>
                                      </p:cBhvr>
                                    </p:animRot>
                                    <p:animRot by="240000">
                                      <p:cBhvr>
                                        <p:cTn id="371" dur="400" fill="hold">
                                          <p:stCondLst>
                                            <p:cond delay="800"/>
                                          </p:stCondLst>
                                        </p:cTn>
                                        <p:tgtEl>
                                          <p:spTgt spid="26"/>
                                        </p:tgtEl>
                                        <p:attrNameLst>
                                          <p:attrName>r</p:attrName>
                                        </p:attrNameLst>
                                      </p:cBhvr>
                                    </p:animRot>
                                    <p:animRot by="-240000">
                                      <p:cBhvr>
                                        <p:cTn id="372" dur="400" fill="hold">
                                          <p:stCondLst>
                                            <p:cond delay="1200"/>
                                          </p:stCondLst>
                                        </p:cTn>
                                        <p:tgtEl>
                                          <p:spTgt spid="26"/>
                                        </p:tgtEl>
                                        <p:attrNameLst>
                                          <p:attrName>r</p:attrName>
                                        </p:attrNameLst>
                                      </p:cBhvr>
                                    </p:animRot>
                                    <p:animRot by="120000">
                                      <p:cBhvr>
                                        <p:cTn id="373" dur="400" fill="hold">
                                          <p:stCondLst>
                                            <p:cond delay="1600"/>
                                          </p:stCondLst>
                                        </p:cTn>
                                        <p:tgtEl>
                                          <p:spTgt spid="26"/>
                                        </p:tgtEl>
                                        <p:attrNameLst>
                                          <p:attrName>r</p:attrName>
                                        </p:attrNameLst>
                                      </p:cBhvr>
                                    </p:animRot>
                                  </p:childTnLst>
                                </p:cTn>
                              </p:par>
                              <p:par>
                                <p:cTn id="374" presetID="32" presetClass="emph" presetSubtype="0" fill="hold" grpId="1" nodeType="withEffect">
                                  <p:stCondLst>
                                    <p:cond delay="0"/>
                                  </p:stCondLst>
                                  <p:childTnLst>
                                    <p:animRot by="120000">
                                      <p:cBhvr>
                                        <p:cTn id="375" dur="200" fill="hold">
                                          <p:stCondLst>
                                            <p:cond delay="0"/>
                                          </p:stCondLst>
                                        </p:cTn>
                                        <p:tgtEl>
                                          <p:spTgt spid="27"/>
                                        </p:tgtEl>
                                        <p:attrNameLst>
                                          <p:attrName>r</p:attrName>
                                        </p:attrNameLst>
                                      </p:cBhvr>
                                    </p:animRot>
                                    <p:animRot by="-240000">
                                      <p:cBhvr>
                                        <p:cTn id="376" dur="400" fill="hold">
                                          <p:stCondLst>
                                            <p:cond delay="400"/>
                                          </p:stCondLst>
                                        </p:cTn>
                                        <p:tgtEl>
                                          <p:spTgt spid="27"/>
                                        </p:tgtEl>
                                        <p:attrNameLst>
                                          <p:attrName>r</p:attrName>
                                        </p:attrNameLst>
                                      </p:cBhvr>
                                    </p:animRot>
                                    <p:animRot by="240000">
                                      <p:cBhvr>
                                        <p:cTn id="377" dur="400" fill="hold">
                                          <p:stCondLst>
                                            <p:cond delay="800"/>
                                          </p:stCondLst>
                                        </p:cTn>
                                        <p:tgtEl>
                                          <p:spTgt spid="27"/>
                                        </p:tgtEl>
                                        <p:attrNameLst>
                                          <p:attrName>r</p:attrName>
                                        </p:attrNameLst>
                                      </p:cBhvr>
                                    </p:animRot>
                                    <p:animRot by="-240000">
                                      <p:cBhvr>
                                        <p:cTn id="378" dur="400" fill="hold">
                                          <p:stCondLst>
                                            <p:cond delay="1200"/>
                                          </p:stCondLst>
                                        </p:cTn>
                                        <p:tgtEl>
                                          <p:spTgt spid="27"/>
                                        </p:tgtEl>
                                        <p:attrNameLst>
                                          <p:attrName>r</p:attrName>
                                        </p:attrNameLst>
                                      </p:cBhvr>
                                    </p:animRot>
                                    <p:animRot by="120000">
                                      <p:cBhvr>
                                        <p:cTn id="379" dur="400" fill="hold">
                                          <p:stCondLst>
                                            <p:cond delay="1600"/>
                                          </p:stCondLst>
                                        </p:cTn>
                                        <p:tgtEl>
                                          <p:spTgt spid="27"/>
                                        </p:tgtEl>
                                        <p:attrNameLst>
                                          <p:attrName>r</p:attrName>
                                        </p:attrNameLst>
                                      </p:cBhvr>
                                    </p:animRot>
                                  </p:childTnLst>
                                </p:cTn>
                              </p:par>
                              <p:par>
                                <p:cTn id="380" presetID="32" presetClass="emph" presetSubtype="0" fill="hold" grpId="1" nodeType="withEffect">
                                  <p:stCondLst>
                                    <p:cond delay="0"/>
                                  </p:stCondLst>
                                  <p:childTnLst>
                                    <p:animRot by="120000">
                                      <p:cBhvr>
                                        <p:cTn id="381" dur="200" fill="hold">
                                          <p:stCondLst>
                                            <p:cond delay="0"/>
                                          </p:stCondLst>
                                        </p:cTn>
                                        <p:tgtEl>
                                          <p:spTgt spid="37"/>
                                        </p:tgtEl>
                                        <p:attrNameLst>
                                          <p:attrName>r</p:attrName>
                                        </p:attrNameLst>
                                      </p:cBhvr>
                                    </p:animRot>
                                    <p:animRot by="-240000">
                                      <p:cBhvr>
                                        <p:cTn id="382" dur="400" fill="hold">
                                          <p:stCondLst>
                                            <p:cond delay="400"/>
                                          </p:stCondLst>
                                        </p:cTn>
                                        <p:tgtEl>
                                          <p:spTgt spid="37"/>
                                        </p:tgtEl>
                                        <p:attrNameLst>
                                          <p:attrName>r</p:attrName>
                                        </p:attrNameLst>
                                      </p:cBhvr>
                                    </p:animRot>
                                    <p:animRot by="240000">
                                      <p:cBhvr>
                                        <p:cTn id="383" dur="400" fill="hold">
                                          <p:stCondLst>
                                            <p:cond delay="800"/>
                                          </p:stCondLst>
                                        </p:cTn>
                                        <p:tgtEl>
                                          <p:spTgt spid="37"/>
                                        </p:tgtEl>
                                        <p:attrNameLst>
                                          <p:attrName>r</p:attrName>
                                        </p:attrNameLst>
                                      </p:cBhvr>
                                    </p:animRot>
                                    <p:animRot by="-240000">
                                      <p:cBhvr>
                                        <p:cTn id="384" dur="400" fill="hold">
                                          <p:stCondLst>
                                            <p:cond delay="1200"/>
                                          </p:stCondLst>
                                        </p:cTn>
                                        <p:tgtEl>
                                          <p:spTgt spid="37"/>
                                        </p:tgtEl>
                                        <p:attrNameLst>
                                          <p:attrName>r</p:attrName>
                                        </p:attrNameLst>
                                      </p:cBhvr>
                                    </p:animRot>
                                    <p:animRot by="120000">
                                      <p:cBhvr>
                                        <p:cTn id="385" dur="400" fill="hold">
                                          <p:stCondLst>
                                            <p:cond delay="1600"/>
                                          </p:stCondLst>
                                        </p:cTn>
                                        <p:tgtEl>
                                          <p:spTgt spid="37"/>
                                        </p:tgtEl>
                                        <p:attrNameLst>
                                          <p:attrName>r</p:attrName>
                                        </p:attrNameLst>
                                      </p:cBhvr>
                                    </p:animRot>
                                  </p:childTnLst>
                                </p:cTn>
                              </p:par>
                              <p:par>
                                <p:cTn id="386" presetID="32" presetClass="emph" presetSubtype="0" fill="hold" grpId="1" nodeType="withEffect">
                                  <p:stCondLst>
                                    <p:cond delay="0"/>
                                  </p:stCondLst>
                                  <p:childTnLst>
                                    <p:animRot by="120000">
                                      <p:cBhvr>
                                        <p:cTn id="387" dur="200" fill="hold">
                                          <p:stCondLst>
                                            <p:cond delay="0"/>
                                          </p:stCondLst>
                                        </p:cTn>
                                        <p:tgtEl>
                                          <p:spTgt spid="38"/>
                                        </p:tgtEl>
                                        <p:attrNameLst>
                                          <p:attrName>r</p:attrName>
                                        </p:attrNameLst>
                                      </p:cBhvr>
                                    </p:animRot>
                                    <p:animRot by="-240000">
                                      <p:cBhvr>
                                        <p:cTn id="388" dur="400" fill="hold">
                                          <p:stCondLst>
                                            <p:cond delay="400"/>
                                          </p:stCondLst>
                                        </p:cTn>
                                        <p:tgtEl>
                                          <p:spTgt spid="38"/>
                                        </p:tgtEl>
                                        <p:attrNameLst>
                                          <p:attrName>r</p:attrName>
                                        </p:attrNameLst>
                                      </p:cBhvr>
                                    </p:animRot>
                                    <p:animRot by="240000">
                                      <p:cBhvr>
                                        <p:cTn id="389" dur="400" fill="hold">
                                          <p:stCondLst>
                                            <p:cond delay="800"/>
                                          </p:stCondLst>
                                        </p:cTn>
                                        <p:tgtEl>
                                          <p:spTgt spid="38"/>
                                        </p:tgtEl>
                                        <p:attrNameLst>
                                          <p:attrName>r</p:attrName>
                                        </p:attrNameLst>
                                      </p:cBhvr>
                                    </p:animRot>
                                    <p:animRot by="-240000">
                                      <p:cBhvr>
                                        <p:cTn id="390" dur="400" fill="hold">
                                          <p:stCondLst>
                                            <p:cond delay="1200"/>
                                          </p:stCondLst>
                                        </p:cTn>
                                        <p:tgtEl>
                                          <p:spTgt spid="38"/>
                                        </p:tgtEl>
                                        <p:attrNameLst>
                                          <p:attrName>r</p:attrName>
                                        </p:attrNameLst>
                                      </p:cBhvr>
                                    </p:animRot>
                                    <p:animRot by="120000">
                                      <p:cBhvr>
                                        <p:cTn id="391" dur="400" fill="hold">
                                          <p:stCondLst>
                                            <p:cond delay="1600"/>
                                          </p:stCondLst>
                                        </p:cTn>
                                        <p:tgtEl>
                                          <p:spTgt spid="38"/>
                                        </p:tgtEl>
                                        <p:attrNameLst>
                                          <p:attrName>r</p:attrName>
                                        </p:attrNameLst>
                                      </p:cBhvr>
                                    </p:animRot>
                                  </p:childTnLst>
                                </p:cTn>
                              </p:par>
                              <p:par>
                                <p:cTn id="392" presetID="32" presetClass="emph" presetSubtype="0" fill="hold" grpId="1" nodeType="withEffect">
                                  <p:stCondLst>
                                    <p:cond delay="0"/>
                                  </p:stCondLst>
                                  <p:childTnLst>
                                    <p:animRot by="120000">
                                      <p:cBhvr>
                                        <p:cTn id="393" dur="200" fill="hold">
                                          <p:stCondLst>
                                            <p:cond delay="0"/>
                                          </p:stCondLst>
                                        </p:cTn>
                                        <p:tgtEl>
                                          <p:spTgt spid="39"/>
                                        </p:tgtEl>
                                        <p:attrNameLst>
                                          <p:attrName>r</p:attrName>
                                        </p:attrNameLst>
                                      </p:cBhvr>
                                    </p:animRot>
                                    <p:animRot by="-240000">
                                      <p:cBhvr>
                                        <p:cTn id="394" dur="400" fill="hold">
                                          <p:stCondLst>
                                            <p:cond delay="400"/>
                                          </p:stCondLst>
                                        </p:cTn>
                                        <p:tgtEl>
                                          <p:spTgt spid="39"/>
                                        </p:tgtEl>
                                        <p:attrNameLst>
                                          <p:attrName>r</p:attrName>
                                        </p:attrNameLst>
                                      </p:cBhvr>
                                    </p:animRot>
                                    <p:animRot by="240000">
                                      <p:cBhvr>
                                        <p:cTn id="395" dur="400" fill="hold">
                                          <p:stCondLst>
                                            <p:cond delay="800"/>
                                          </p:stCondLst>
                                        </p:cTn>
                                        <p:tgtEl>
                                          <p:spTgt spid="39"/>
                                        </p:tgtEl>
                                        <p:attrNameLst>
                                          <p:attrName>r</p:attrName>
                                        </p:attrNameLst>
                                      </p:cBhvr>
                                    </p:animRot>
                                    <p:animRot by="-240000">
                                      <p:cBhvr>
                                        <p:cTn id="396" dur="400" fill="hold">
                                          <p:stCondLst>
                                            <p:cond delay="1200"/>
                                          </p:stCondLst>
                                        </p:cTn>
                                        <p:tgtEl>
                                          <p:spTgt spid="39"/>
                                        </p:tgtEl>
                                        <p:attrNameLst>
                                          <p:attrName>r</p:attrName>
                                        </p:attrNameLst>
                                      </p:cBhvr>
                                    </p:animRot>
                                    <p:animRot by="120000">
                                      <p:cBhvr>
                                        <p:cTn id="397" dur="400" fill="hold">
                                          <p:stCondLst>
                                            <p:cond delay="1600"/>
                                          </p:stCondLst>
                                        </p:cTn>
                                        <p:tgtEl>
                                          <p:spTgt spid="39"/>
                                        </p:tgtEl>
                                        <p:attrNameLst>
                                          <p:attrName>r</p:attrName>
                                        </p:attrNameLst>
                                      </p:cBhvr>
                                    </p:animRot>
                                  </p:childTnLst>
                                </p:cTn>
                              </p:par>
                              <p:par>
                                <p:cTn id="398" presetID="32" presetClass="emph" presetSubtype="0" fill="hold" grpId="1" nodeType="withEffect">
                                  <p:stCondLst>
                                    <p:cond delay="0"/>
                                  </p:stCondLst>
                                  <p:childTnLst>
                                    <p:animRot by="120000">
                                      <p:cBhvr>
                                        <p:cTn id="399" dur="200" fill="hold">
                                          <p:stCondLst>
                                            <p:cond delay="0"/>
                                          </p:stCondLst>
                                        </p:cTn>
                                        <p:tgtEl>
                                          <p:spTgt spid="40"/>
                                        </p:tgtEl>
                                        <p:attrNameLst>
                                          <p:attrName>r</p:attrName>
                                        </p:attrNameLst>
                                      </p:cBhvr>
                                    </p:animRot>
                                    <p:animRot by="-240000">
                                      <p:cBhvr>
                                        <p:cTn id="400" dur="400" fill="hold">
                                          <p:stCondLst>
                                            <p:cond delay="400"/>
                                          </p:stCondLst>
                                        </p:cTn>
                                        <p:tgtEl>
                                          <p:spTgt spid="40"/>
                                        </p:tgtEl>
                                        <p:attrNameLst>
                                          <p:attrName>r</p:attrName>
                                        </p:attrNameLst>
                                      </p:cBhvr>
                                    </p:animRot>
                                    <p:animRot by="240000">
                                      <p:cBhvr>
                                        <p:cTn id="401" dur="400" fill="hold">
                                          <p:stCondLst>
                                            <p:cond delay="800"/>
                                          </p:stCondLst>
                                        </p:cTn>
                                        <p:tgtEl>
                                          <p:spTgt spid="40"/>
                                        </p:tgtEl>
                                        <p:attrNameLst>
                                          <p:attrName>r</p:attrName>
                                        </p:attrNameLst>
                                      </p:cBhvr>
                                    </p:animRot>
                                    <p:animRot by="-240000">
                                      <p:cBhvr>
                                        <p:cTn id="402" dur="400" fill="hold">
                                          <p:stCondLst>
                                            <p:cond delay="1200"/>
                                          </p:stCondLst>
                                        </p:cTn>
                                        <p:tgtEl>
                                          <p:spTgt spid="40"/>
                                        </p:tgtEl>
                                        <p:attrNameLst>
                                          <p:attrName>r</p:attrName>
                                        </p:attrNameLst>
                                      </p:cBhvr>
                                    </p:animRot>
                                    <p:animRot by="120000">
                                      <p:cBhvr>
                                        <p:cTn id="403" dur="400" fill="hold">
                                          <p:stCondLst>
                                            <p:cond delay="1600"/>
                                          </p:stCondLst>
                                        </p:cTn>
                                        <p:tgtEl>
                                          <p:spTgt spid="40"/>
                                        </p:tgtEl>
                                        <p:attrNameLst>
                                          <p:attrName>r</p:attrName>
                                        </p:attrNameLst>
                                      </p:cBhvr>
                                    </p:animRot>
                                  </p:childTnLst>
                                </p:cTn>
                              </p:par>
                              <p:par>
                                <p:cTn id="404" presetID="32" presetClass="emph" presetSubtype="0" fill="hold" grpId="1" nodeType="withEffect">
                                  <p:stCondLst>
                                    <p:cond delay="0"/>
                                  </p:stCondLst>
                                  <p:childTnLst>
                                    <p:animRot by="120000">
                                      <p:cBhvr>
                                        <p:cTn id="405" dur="200" fill="hold">
                                          <p:stCondLst>
                                            <p:cond delay="0"/>
                                          </p:stCondLst>
                                        </p:cTn>
                                        <p:tgtEl>
                                          <p:spTgt spid="41"/>
                                        </p:tgtEl>
                                        <p:attrNameLst>
                                          <p:attrName>r</p:attrName>
                                        </p:attrNameLst>
                                      </p:cBhvr>
                                    </p:animRot>
                                    <p:animRot by="-240000">
                                      <p:cBhvr>
                                        <p:cTn id="406" dur="400" fill="hold">
                                          <p:stCondLst>
                                            <p:cond delay="400"/>
                                          </p:stCondLst>
                                        </p:cTn>
                                        <p:tgtEl>
                                          <p:spTgt spid="41"/>
                                        </p:tgtEl>
                                        <p:attrNameLst>
                                          <p:attrName>r</p:attrName>
                                        </p:attrNameLst>
                                      </p:cBhvr>
                                    </p:animRot>
                                    <p:animRot by="240000">
                                      <p:cBhvr>
                                        <p:cTn id="407" dur="400" fill="hold">
                                          <p:stCondLst>
                                            <p:cond delay="800"/>
                                          </p:stCondLst>
                                        </p:cTn>
                                        <p:tgtEl>
                                          <p:spTgt spid="41"/>
                                        </p:tgtEl>
                                        <p:attrNameLst>
                                          <p:attrName>r</p:attrName>
                                        </p:attrNameLst>
                                      </p:cBhvr>
                                    </p:animRot>
                                    <p:animRot by="-240000">
                                      <p:cBhvr>
                                        <p:cTn id="408" dur="400" fill="hold">
                                          <p:stCondLst>
                                            <p:cond delay="1200"/>
                                          </p:stCondLst>
                                        </p:cTn>
                                        <p:tgtEl>
                                          <p:spTgt spid="41"/>
                                        </p:tgtEl>
                                        <p:attrNameLst>
                                          <p:attrName>r</p:attrName>
                                        </p:attrNameLst>
                                      </p:cBhvr>
                                    </p:animRot>
                                    <p:animRot by="120000">
                                      <p:cBhvr>
                                        <p:cTn id="409" dur="400" fill="hold">
                                          <p:stCondLst>
                                            <p:cond delay="1600"/>
                                          </p:stCondLst>
                                        </p:cTn>
                                        <p:tgtEl>
                                          <p:spTgt spid="41"/>
                                        </p:tgtEl>
                                        <p:attrNameLst>
                                          <p:attrName>r</p:attrName>
                                        </p:attrNameLst>
                                      </p:cBhvr>
                                    </p:animRot>
                                  </p:childTnLst>
                                </p:cTn>
                              </p:par>
                              <p:par>
                                <p:cTn id="410" presetID="32" presetClass="emph" presetSubtype="0" fill="hold" grpId="1" nodeType="withEffect">
                                  <p:stCondLst>
                                    <p:cond delay="0"/>
                                  </p:stCondLst>
                                  <p:childTnLst>
                                    <p:animRot by="120000">
                                      <p:cBhvr>
                                        <p:cTn id="411" dur="200" fill="hold">
                                          <p:stCondLst>
                                            <p:cond delay="0"/>
                                          </p:stCondLst>
                                        </p:cTn>
                                        <p:tgtEl>
                                          <p:spTgt spid="42"/>
                                        </p:tgtEl>
                                        <p:attrNameLst>
                                          <p:attrName>r</p:attrName>
                                        </p:attrNameLst>
                                      </p:cBhvr>
                                    </p:animRot>
                                    <p:animRot by="-240000">
                                      <p:cBhvr>
                                        <p:cTn id="412" dur="400" fill="hold">
                                          <p:stCondLst>
                                            <p:cond delay="400"/>
                                          </p:stCondLst>
                                        </p:cTn>
                                        <p:tgtEl>
                                          <p:spTgt spid="42"/>
                                        </p:tgtEl>
                                        <p:attrNameLst>
                                          <p:attrName>r</p:attrName>
                                        </p:attrNameLst>
                                      </p:cBhvr>
                                    </p:animRot>
                                    <p:animRot by="240000">
                                      <p:cBhvr>
                                        <p:cTn id="413" dur="400" fill="hold">
                                          <p:stCondLst>
                                            <p:cond delay="800"/>
                                          </p:stCondLst>
                                        </p:cTn>
                                        <p:tgtEl>
                                          <p:spTgt spid="42"/>
                                        </p:tgtEl>
                                        <p:attrNameLst>
                                          <p:attrName>r</p:attrName>
                                        </p:attrNameLst>
                                      </p:cBhvr>
                                    </p:animRot>
                                    <p:animRot by="-240000">
                                      <p:cBhvr>
                                        <p:cTn id="414" dur="400" fill="hold">
                                          <p:stCondLst>
                                            <p:cond delay="1200"/>
                                          </p:stCondLst>
                                        </p:cTn>
                                        <p:tgtEl>
                                          <p:spTgt spid="42"/>
                                        </p:tgtEl>
                                        <p:attrNameLst>
                                          <p:attrName>r</p:attrName>
                                        </p:attrNameLst>
                                      </p:cBhvr>
                                    </p:animRot>
                                    <p:animRot by="120000">
                                      <p:cBhvr>
                                        <p:cTn id="415" dur="400" fill="hold">
                                          <p:stCondLst>
                                            <p:cond delay="1600"/>
                                          </p:stCondLst>
                                        </p:cTn>
                                        <p:tgtEl>
                                          <p:spTgt spid="42"/>
                                        </p:tgtEl>
                                        <p:attrNameLst>
                                          <p:attrName>r</p:attrName>
                                        </p:attrNameLst>
                                      </p:cBhvr>
                                    </p:animRot>
                                  </p:childTnLst>
                                </p:cTn>
                              </p:par>
                              <p:par>
                                <p:cTn id="416" presetID="32" presetClass="emph" presetSubtype="0" fill="hold" grpId="1" nodeType="withEffect">
                                  <p:stCondLst>
                                    <p:cond delay="0"/>
                                  </p:stCondLst>
                                  <p:childTnLst>
                                    <p:animRot by="120000">
                                      <p:cBhvr>
                                        <p:cTn id="417" dur="200" fill="hold">
                                          <p:stCondLst>
                                            <p:cond delay="0"/>
                                          </p:stCondLst>
                                        </p:cTn>
                                        <p:tgtEl>
                                          <p:spTgt spid="43"/>
                                        </p:tgtEl>
                                        <p:attrNameLst>
                                          <p:attrName>r</p:attrName>
                                        </p:attrNameLst>
                                      </p:cBhvr>
                                    </p:animRot>
                                    <p:animRot by="-240000">
                                      <p:cBhvr>
                                        <p:cTn id="418" dur="400" fill="hold">
                                          <p:stCondLst>
                                            <p:cond delay="400"/>
                                          </p:stCondLst>
                                        </p:cTn>
                                        <p:tgtEl>
                                          <p:spTgt spid="43"/>
                                        </p:tgtEl>
                                        <p:attrNameLst>
                                          <p:attrName>r</p:attrName>
                                        </p:attrNameLst>
                                      </p:cBhvr>
                                    </p:animRot>
                                    <p:animRot by="240000">
                                      <p:cBhvr>
                                        <p:cTn id="419" dur="400" fill="hold">
                                          <p:stCondLst>
                                            <p:cond delay="800"/>
                                          </p:stCondLst>
                                        </p:cTn>
                                        <p:tgtEl>
                                          <p:spTgt spid="43"/>
                                        </p:tgtEl>
                                        <p:attrNameLst>
                                          <p:attrName>r</p:attrName>
                                        </p:attrNameLst>
                                      </p:cBhvr>
                                    </p:animRot>
                                    <p:animRot by="-240000">
                                      <p:cBhvr>
                                        <p:cTn id="420" dur="400" fill="hold">
                                          <p:stCondLst>
                                            <p:cond delay="1200"/>
                                          </p:stCondLst>
                                        </p:cTn>
                                        <p:tgtEl>
                                          <p:spTgt spid="43"/>
                                        </p:tgtEl>
                                        <p:attrNameLst>
                                          <p:attrName>r</p:attrName>
                                        </p:attrNameLst>
                                      </p:cBhvr>
                                    </p:animRot>
                                    <p:animRot by="120000">
                                      <p:cBhvr>
                                        <p:cTn id="421" dur="400" fill="hold">
                                          <p:stCondLst>
                                            <p:cond delay="1600"/>
                                          </p:stCondLst>
                                        </p:cTn>
                                        <p:tgtEl>
                                          <p:spTgt spid="43"/>
                                        </p:tgtEl>
                                        <p:attrNameLst>
                                          <p:attrName>r</p:attrName>
                                        </p:attrNameLst>
                                      </p:cBhvr>
                                    </p:animRot>
                                  </p:childTnLst>
                                </p:cTn>
                              </p:par>
                              <p:par>
                                <p:cTn id="422" presetID="32" presetClass="emph" presetSubtype="0" fill="hold" grpId="1" nodeType="withEffect">
                                  <p:stCondLst>
                                    <p:cond delay="0"/>
                                  </p:stCondLst>
                                  <p:childTnLst>
                                    <p:animRot by="120000">
                                      <p:cBhvr>
                                        <p:cTn id="423" dur="200" fill="hold">
                                          <p:stCondLst>
                                            <p:cond delay="0"/>
                                          </p:stCondLst>
                                        </p:cTn>
                                        <p:tgtEl>
                                          <p:spTgt spid="44"/>
                                        </p:tgtEl>
                                        <p:attrNameLst>
                                          <p:attrName>r</p:attrName>
                                        </p:attrNameLst>
                                      </p:cBhvr>
                                    </p:animRot>
                                    <p:animRot by="-240000">
                                      <p:cBhvr>
                                        <p:cTn id="424" dur="400" fill="hold">
                                          <p:stCondLst>
                                            <p:cond delay="400"/>
                                          </p:stCondLst>
                                        </p:cTn>
                                        <p:tgtEl>
                                          <p:spTgt spid="44"/>
                                        </p:tgtEl>
                                        <p:attrNameLst>
                                          <p:attrName>r</p:attrName>
                                        </p:attrNameLst>
                                      </p:cBhvr>
                                    </p:animRot>
                                    <p:animRot by="240000">
                                      <p:cBhvr>
                                        <p:cTn id="425" dur="400" fill="hold">
                                          <p:stCondLst>
                                            <p:cond delay="800"/>
                                          </p:stCondLst>
                                        </p:cTn>
                                        <p:tgtEl>
                                          <p:spTgt spid="44"/>
                                        </p:tgtEl>
                                        <p:attrNameLst>
                                          <p:attrName>r</p:attrName>
                                        </p:attrNameLst>
                                      </p:cBhvr>
                                    </p:animRot>
                                    <p:animRot by="-240000">
                                      <p:cBhvr>
                                        <p:cTn id="426" dur="400" fill="hold">
                                          <p:stCondLst>
                                            <p:cond delay="1200"/>
                                          </p:stCondLst>
                                        </p:cTn>
                                        <p:tgtEl>
                                          <p:spTgt spid="44"/>
                                        </p:tgtEl>
                                        <p:attrNameLst>
                                          <p:attrName>r</p:attrName>
                                        </p:attrNameLst>
                                      </p:cBhvr>
                                    </p:animRot>
                                    <p:animRot by="120000">
                                      <p:cBhvr>
                                        <p:cTn id="427" dur="400" fill="hold">
                                          <p:stCondLst>
                                            <p:cond delay="160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6" grpId="0"/>
      <p:bldP spid="26" grpId="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057400" y="159327"/>
            <a:ext cx="5334000" cy="5334000"/>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Kiến và chim bồ câu</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84, 85</a:t>
            </a:r>
            <a:r>
              <a:rPr lang="en-US" sz="3200">
                <a:solidFill>
                  <a:schemeClr val="tx1"/>
                </a:solidFill>
                <a:latin typeface="Arial" pitchFamily="34" charset="0"/>
                <a:cs typeface="Arial" pitchFamily="34" charset="0"/>
              </a:rPr>
              <a:t>).</a:t>
            </a: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86</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87</a:t>
            </a:r>
            <a:r>
              <a:rPr lang="en-US" sz="320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7091" y="1149313"/>
            <a:ext cx="8589818" cy="1964527"/>
          </a:xfrm>
        </p:spPr>
        <p:txBody>
          <a:bodyPr>
            <a:noAutofit/>
          </a:bodyPr>
          <a:lstStyle/>
          <a:p>
            <a:r>
              <a:rPr lang="vi-VN" sz="3200">
                <a:latin typeface="+mn-lt"/>
              </a:rPr>
              <a:t>Con gì hai mắt trong veo</a:t>
            </a:r>
            <a:br>
              <a:rPr lang="vi-VN" sz="3200">
                <a:latin typeface="+mn-lt"/>
              </a:rPr>
            </a:br>
            <a:r>
              <a:rPr lang="vi-VN" sz="3200">
                <a:latin typeface="+mn-lt"/>
              </a:rPr>
              <a:t>Thích nằm sưởi nắng, thích trèo cây </a:t>
            </a:r>
            <a:r>
              <a:rPr lang="vi-VN" sz="3200" smtClean="0">
                <a:latin typeface="+mn-lt"/>
              </a:rPr>
              <a:t>cau</a:t>
            </a:r>
            <a:r>
              <a:rPr lang="en-US" sz="3200" smtClean="0">
                <a:latin typeface="Arial" pitchFamily="34" charset="0"/>
                <a:cs typeface="Arial" pitchFamily="34" charset="0"/>
              </a:rPr>
              <a:t>?</a:t>
            </a:r>
            <a:endParaRPr lang="vi-VN" sz="3200">
              <a:latin typeface="Arial" pitchFamily="34" charset="0"/>
              <a:cs typeface="Arial" pitchFamily="34" charset="0"/>
            </a:endParaRPr>
          </a:p>
        </p:txBody>
      </p:sp>
      <p:pic>
        <p:nvPicPr>
          <p:cNvPr id="4" name="Picture 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mèo</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9647"/>
          <a:stretch/>
        </p:blipFill>
        <p:spPr>
          <a:xfrm>
            <a:off x="4631337" y="3170576"/>
            <a:ext cx="1894797" cy="1610997"/>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1331" y="1732"/>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2"/>
          <p:cNvSpPr txBox="1">
            <a:spLocks/>
          </p:cNvSpPr>
          <p:nvPr/>
        </p:nvSpPr>
        <p:spPr>
          <a:xfrm>
            <a:off x="2531918" y="1329740"/>
            <a:ext cx="4447309"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vi-VN" sz="3200">
                <a:latin typeface="+mn-lt"/>
              </a:rPr>
              <a:t>Con gì bé tí</a:t>
            </a:r>
          </a:p>
          <a:p>
            <a:pPr algn="l"/>
            <a:r>
              <a:rPr lang="vi-VN" sz="3200">
                <a:latin typeface="+mn-lt"/>
              </a:rPr>
              <a:t>Lại đi từng đàn</a:t>
            </a:r>
          </a:p>
          <a:p>
            <a:pPr algn="l"/>
            <a:r>
              <a:rPr lang="vi-VN" sz="3200">
                <a:latin typeface="+mn-lt"/>
              </a:rPr>
              <a:t>Kiếm được mồi ngon</a:t>
            </a:r>
          </a:p>
          <a:p>
            <a:pPr algn="l"/>
            <a:r>
              <a:rPr lang="vi-VN" sz="3200">
                <a:latin typeface="+mn-lt"/>
              </a:rPr>
              <a:t>Cùng tha về </a:t>
            </a:r>
            <a:r>
              <a:rPr lang="vi-VN" sz="3200" smtClean="0">
                <a:latin typeface="+mn-lt"/>
              </a:rPr>
              <a:t>tổ</a:t>
            </a:r>
            <a:r>
              <a:rPr lang="en-US" sz="3200" smtClean="0">
                <a:latin typeface="Arial" pitchFamily="34" charset="0"/>
                <a:cs typeface="Arial" pitchFamily="34" charset="0"/>
              </a:rPr>
              <a:t>?</a:t>
            </a:r>
            <a:endParaRPr lang="vi-VN" sz="3200">
              <a:latin typeface="Arial" pitchFamily="34" charset="0"/>
              <a:cs typeface="Arial" pitchFamily="34" charset="0"/>
            </a:endParaRP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kiến</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318482"/>
            <a:ext cx="10175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en-US" sz="3200" smtClean="0">
                <a:latin typeface="Arial" pitchFamily="34" charset="0"/>
                <a:ea typeface="AvantGarde" pitchFamily="2" charset="0"/>
                <a:cs typeface="Arial" pitchFamily="34" charset="0"/>
              </a:rPr>
              <a:t>Con gì biểu tượng hòa bình thế gian?</a:t>
            </a:r>
            <a:endParaRPr lang="en-US" sz="3200">
              <a:latin typeface="Arial" pitchFamily="34" charset="0"/>
              <a:ea typeface="AvantGarde" pitchFamily="2" charset="0"/>
              <a:cs typeface="Arial" pitchFamily="34" charset="0"/>
            </a:endParaRPr>
          </a:p>
        </p:txBody>
      </p:sp>
      <p:pic>
        <p:nvPicPr>
          <p:cNvPr id="4" name="Picture 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chim bồ câu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382"/>
          <a:stretch/>
        </p:blipFill>
        <p:spPr bwMode="auto">
          <a:xfrm>
            <a:off x="4752109" y="2305900"/>
            <a:ext cx="2492139" cy="202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279692"/>
            <a:ext cx="8517335" cy="2574131"/>
          </a:xfrm>
        </p:spPr>
        <p:txBody>
          <a:bodyPr>
            <a:noAutofit/>
          </a:bodyPr>
          <a:lstStyle/>
          <a:p>
            <a:r>
              <a:rPr lang="vi-VN" sz="4000">
                <a:latin typeface="+mn-lt"/>
              </a:rPr>
              <a:t>Con gì ăn no</a:t>
            </a:r>
            <a:br>
              <a:rPr lang="vi-VN" sz="4000">
                <a:latin typeface="+mn-lt"/>
              </a:rPr>
            </a:br>
            <a:r>
              <a:rPr lang="vi-VN" sz="4000">
                <a:latin typeface="+mn-lt"/>
              </a:rPr>
              <a:t>Bụng to mắt híp</a:t>
            </a:r>
            <a:br>
              <a:rPr lang="vi-VN" sz="4000">
                <a:latin typeface="+mn-lt"/>
              </a:rPr>
            </a:br>
            <a:r>
              <a:rPr lang="vi-VN" sz="4000">
                <a:latin typeface="+mn-lt"/>
              </a:rPr>
              <a:t>Mồm kêu ụt ịt</a:t>
            </a:r>
            <a:br>
              <a:rPr lang="vi-VN" sz="4000">
                <a:latin typeface="+mn-lt"/>
              </a:rPr>
            </a:br>
            <a:r>
              <a:rPr lang="vi-VN" sz="4000">
                <a:latin typeface="+mn-lt"/>
              </a:rPr>
              <a:t>Nằm thở phì </a:t>
            </a:r>
            <a:r>
              <a:rPr lang="vi-VN" sz="4000" smtClean="0">
                <a:latin typeface="+mn-lt"/>
              </a:rPr>
              <a:t>phò</a:t>
            </a:r>
            <a:r>
              <a:rPr lang="en-US" sz="4000" smtClean="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pic>
        <p:nvPicPr>
          <p:cNvPr id="4"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663" y="31750"/>
            <a:ext cx="10493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solidFill>
                  <a:srgbClr val="FF0000"/>
                </a:solidFill>
                <a:latin typeface="Arial" pitchFamily="34" charset="0"/>
                <a:cs typeface="Arial" pitchFamily="34" charset="0"/>
              </a:rPr>
              <a:t>Con lợn</a:t>
            </a:r>
          </a:p>
          <a:p>
            <a:r>
              <a:rPr lang="en-US" b="1" smtClean="0">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smtClean="0">
                <a:ln w="12700">
                  <a:solidFill>
                    <a:srgbClr val="FD0B95"/>
                  </a:solidFill>
                </a:ln>
                <a:solidFill>
                  <a:srgbClr val="FD0B95"/>
                </a:solidFill>
                <a:latin typeface="Arial-Rounded" pitchFamily="34" charset="0"/>
                <a:ea typeface="Arial-Rounded" pitchFamily="34" charset="0"/>
                <a:cs typeface="Arial-Rounded" pitchFamily="34" charset="0"/>
              </a:rPr>
              <a:t>KIẾN VÀ CHIM BỒ CÂU</a:t>
            </a:r>
            <a:endParaRPr lang="en-US" sz="3600" b="1">
              <a:ln w="12700">
                <a:solidFill>
                  <a:srgbClr val="FD0B95"/>
                </a:solidFill>
              </a:ln>
              <a:solidFill>
                <a:srgbClr val="FD0B95"/>
              </a:solidFill>
              <a:latin typeface="Arial-Rounded" pitchFamily="34" charset="0"/>
              <a:ea typeface="Arial-Rounded" pitchFamily="34" charset="0"/>
              <a:cs typeface="Arial-Rounded" pitchFamily="34" charset="0"/>
            </a:endParaRP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những người trong tranh đang làm gì?</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7" y="1718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231900" y="1276350"/>
            <a:ext cx="67056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Kiến và chim bồ câu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857250"/>
            <a:ext cx="8991600" cy="4339516"/>
          </a:xfrm>
          <a:prstGeom prst="rect">
            <a:avLst/>
          </a:prstGeom>
          <a:noFill/>
        </p:spPr>
        <p:txBody>
          <a:bodyPr wrap="square" lIns="91305" tIns="45654" rIns="91305" bIns="45654" rtlCol="0">
            <a:spAutoFit/>
          </a:bodyPr>
          <a:lstStyle/>
          <a:p>
            <a:pPr algn="just"/>
            <a:r>
              <a:rPr lang="en-US" sz="2100" smtClean="0">
                <a:latin typeface="Arial" pitchFamily="34" charset="0"/>
                <a:ea typeface="Arial-Rounded" pitchFamily="34" charset="0"/>
                <a:cs typeface="Arial" pitchFamily="34" charset="0"/>
              </a:rPr>
              <a:t>	Một con kiến không may bị rơi xuống nước. Nó vùng vẫy và la lên:</a:t>
            </a:r>
          </a:p>
          <a:p>
            <a:pPr algn="just"/>
            <a:r>
              <a:rPr lang="en-US" sz="2100" smtClean="0">
                <a:latin typeface="Arial" pitchFamily="34" charset="0"/>
                <a:ea typeface="Arial-Rounded" pitchFamily="34" charset="0"/>
                <a:cs typeface="Arial" pitchFamily="34" charset="0"/>
              </a:rPr>
              <a:t>	</a:t>
            </a:r>
            <a:r>
              <a:rPr lang="en-US" sz="2100">
                <a:latin typeface="Arial" pitchFamily="34" charset="0"/>
                <a:cs typeface="Arial" pitchFamily="34" charset="0"/>
              </a:rPr>
              <a:t>–</a:t>
            </a:r>
            <a:r>
              <a:rPr lang="en-US" sz="2100" smtClean="0">
                <a:latin typeface="Arial" pitchFamily="34" charset="0"/>
                <a:ea typeface="Arial-Rounded" pitchFamily="34" charset="0"/>
                <a:cs typeface="Arial" pitchFamily="34" charset="0"/>
              </a:rPr>
              <a:t> Cứu tôi với, cứu tôi với!</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Nghe tiếng kêu cứu của kiến, bồ câu nhanh trí nhặt một chiếc lá thả xuống nước. Kiến bám vào chiếc lá và leo được lên bờ.</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Một hôm, kiến thấy người thợ săn đang ngắm bắn bồ câu. Ngay lập tức, nó bò đến, cắn vào chân anh ta. Người thợ săn giật mình. Bồ câu thấy động liền bay đi.</a:t>
            </a:r>
          </a:p>
          <a:p>
            <a:pPr algn="just"/>
            <a:r>
              <a:rPr lang="en-US" sz="2100" smtClean="0">
                <a:latin typeface="Arial" pitchFamily="34" charset="0"/>
                <a:ea typeface="Arial-Rounded" pitchFamily="34" charset="0"/>
                <a:cs typeface="Arial" pitchFamily="34" charset="0"/>
              </a:rPr>
              <a:t>	Bồ câu tìm đến chỗ kiến, cảm động nói:</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Cảm ơn cậu đã cứu tớ.</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Kiến đáp:</a:t>
            </a:r>
          </a:p>
          <a:p>
            <a:pPr algn="just"/>
            <a:r>
              <a:rPr lang="en-US" sz="2100">
                <a:latin typeface="Arial" pitchFamily="34" charset="0"/>
                <a:ea typeface="Arial-Rounded" pitchFamily="34" charset="0"/>
                <a:cs typeface="Arial" pitchFamily="34" charset="0"/>
              </a:rPr>
              <a:t>	</a:t>
            </a:r>
            <a:r>
              <a:rPr lang="en-US" sz="2100">
                <a:latin typeface="Arial" pitchFamily="34" charset="0"/>
                <a:cs typeface="Arial" pitchFamily="34" charset="0"/>
              </a:rPr>
              <a:t> –</a:t>
            </a:r>
            <a:r>
              <a:rPr lang="en-US" sz="2100" smtClean="0">
                <a:latin typeface="Arial" pitchFamily="34" charset="0"/>
                <a:ea typeface="Arial-Rounded" pitchFamily="34" charset="0"/>
                <a:cs typeface="Arial" pitchFamily="34" charset="0"/>
              </a:rPr>
              <a:t> Cậu cũng giúp tớ thoát chết mà.</a:t>
            </a:r>
          </a:p>
          <a:p>
            <a:pPr algn="just"/>
            <a:r>
              <a:rPr lang="en-US" sz="2100">
                <a:latin typeface="Arial" pitchFamily="34" charset="0"/>
                <a:ea typeface="Arial-Rounded" pitchFamily="34" charset="0"/>
                <a:cs typeface="Arial" pitchFamily="34" charset="0"/>
              </a:rPr>
              <a:t>	</a:t>
            </a:r>
            <a:r>
              <a:rPr lang="en-US" sz="2100" smtClean="0">
                <a:latin typeface="Arial" pitchFamily="34" charset="0"/>
                <a:ea typeface="Arial-Rounded" pitchFamily="34" charset="0"/>
                <a:cs typeface="Arial" pitchFamily="34" charset="0"/>
              </a:rPr>
              <a:t>Cả hai đều rất vui vì đã giúp nhau.</a:t>
            </a:r>
          </a:p>
          <a:p>
            <a:pPr algn="r"/>
            <a:r>
              <a:rPr lang="en-US" sz="2100" smtClean="0">
                <a:latin typeface="Arial" pitchFamily="34" charset="0"/>
                <a:ea typeface="Arial-Rounded" pitchFamily="34" charset="0"/>
                <a:cs typeface="Arial" pitchFamily="34" charset="0"/>
              </a:rPr>
              <a:t>(</a:t>
            </a:r>
            <a:r>
              <a:rPr lang="en-US" sz="2100" i="1" smtClean="0">
                <a:latin typeface="Arial" pitchFamily="34" charset="0"/>
                <a:ea typeface="Arial-Rounded" pitchFamily="34" charset="0"/>
                <a:cs typeface="Arial" pitchFamily="34" charset="0"/>
              </a:rPr>
              <a:t>Theo</a:t>
            </a:r>
            <a:r>
              <a:rPr lang="en-US" sz="2100" smtClean="0">
                <a:latin typeface="Arial" pitchFamily="34" charset="0"/>
                <a:ea typeface="Arial-Rounded" pitchFamily="34" charset="0"/>
                <a:cs typeface="Arial" pitchFamily="34" charset="0"/>
              </a:rPr>
              <a:t> Ê-dốp)</a:t>
            </a:r>
            <a:endParaRPr lang="en-US" sz="2100">
              <a:latin typeface="Arial" pitchFamily="34" charset="0"/>
              <a:ea typeface="Arial-Rounded" pitchFamily="34" charset="0"/>
              <a:cs typeface="Arial" pitchFamily="34" charset="0"/>
            </a:endParaRPr>
          </a:p>
        </p:txBody>
      </p:sp>
      <p:sp>
        <p:nvSpPr>
          <p:cNvPr id="8" name="Cloud 7"/>
          <p:cNvSpPr/>
          <p:nvPr/>
        </p:nvSpPr>
        <p:spPr>
          <a:xfrm>
            <a:off x="7162800" y="105123"/>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648</Words>
  <Application>Microsoft Office PowerPoint</Application>
  <PresentationFormat>On-screen Show (16:9)</PresentationFormat>
  <Paragraphs>243</Paragraphs>
  <Slides>28</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Rounded MT Bold</vt:lpstr>
      <vt:lpstr>Arial-Rounded</vt:lpstr>
      <vt:lpstr>AvantGarde</vt:lpstr>
      <vt:lpstr>Calibri</vt:lpstr>
      <vt:lpstr>HP001 4 hàng</vt:lpstr>
      <vt:lpstr>Times New Roman</vt:lpstr>
      <vt:lpstr>Office Theme</vt:lpstr>
      <vt:lpstr>PowerPoint Presentation</vt:lpstr>
      <vt:lpstr>PowerPoint Presentation</vt:lpstr>
      <vt:lpstr>Con gì hai mắt trong veo Thích nằm sưởi nắng, thích trèo cây cau?</vt:lpstr>
      <vt:lpstr>PowerPoint Presentation</vt:lpstr>
      <vt:lpstr>Con gì biểu tượng hòa bình thế gian?</vt:lpstr>
      <vt:lpstr>Con gì ăn no Bụng to mắt híp Mồm kêu ụt ịt Nằm thở phì phò?</vt:lpstr>
      <vt:lpstr>PowerPoint Presentation</vt:lpstr>
      <vt:lpstr>PowerPoint Presentation</vt:lpstr>
      <vt:lpstr>PowerPoint Presentation</vt:lpstr>
      <vt:lpstr>PowerPoint Presentation</vt:lpstr>
      <vt:lpstr>PowerPoint Presentation</vt:lpstr>
      <vt:lpstr>vùng vẫy    nhanh trí   thợ săn giật mình  </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Trong cuộc sống cần giúp đỡ nhau, nhất là khi người khác gặp hoạn nạn.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191</cp:revision>
  <dcterms:created xsi:type="dcterms:W3CDTF">2020-12-08T15:48:47Z</dcterms:created>
  <dcterms:modified xsi:type="dcterms:W3CDTF">2022-03-21T07:30:56Z</dcterms:modified>
</cp:coreProperties>
</file>