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9" r:id="rId2"/>
    <p:sldId id="296" r:id="rId3"/>
    <p:sldId id="256" r:id="rId4"/>
    <p:sldId id="273" r:id="rId5"/>
    <p:sldId id="258" r:id="rId6"/>
    <p:sldId id="295" r:id="rId7"/>
    <p:sldId id="260" r:id="rId8"/>
    <p:sldId id="277" r:id="rId9"/>
    <p:sldId id="261" r:id="rId10"/>
    <p:sldId id="263" r:id="rId11"/>
    <p:sldId id="262" r:id="rId12"/>
    <p:sldId id="279" r:id="rId13"/>
    <p:sldId id="278" r:id="rId14"/>
    <p:sldId id="264" r:id="rId15"/>
    <p:sldId id="266" r:id="rId16"/>
    <p:sldId id="267" r:id="rId17"/>
    <p:sldId id="282" r:id="rId18"/>
    <p:sldId id="287" r:id="rId19"/>
    <p:sldId id="288" r:id="rId20"/>
    <p:sldId id="270" r:id="rId21"/>
    <p:sldId id="271" r:id="rId22"/>
    <p:sldId id="272" r:id="rId2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Sau khi HS trả</a:t>
            </a:r>
            <a:r>
              <a:rPr lang="en-US" baseline="0" smtClean="0"/>
              <a:t> lời đúng, GV click vào mặt cười để cây phát triển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98683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18" Type="http://schemas.microsoft.com/office/2007/relationships/hdphoto" Target="../media/hdphoto5.wdp"/><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5.jpg"/><Relationship Id="rId9" Type="http://schemas.openxmlformats.org/officeDocument/2006/relationships/image" Target="../media/image8.png"/><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955" y="2268139"/>
            <a:ext cx="1465118" cy="47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Một chú sóc đang chuyền trên cành cây bỗng trượt chân, rơi trúng đầu lão sói đang ngái ngủ.</a:t>
            </a:r>
          </a:p>
        </p:txBody>
      </p:sp>
      <p:cxnSp>
        <p:nvCxnSpPr>
          <p:cNvPr id="5" name="Straight Connector 4"/>
          <p:cNvCxnSpPr/>
          <p:nvPr/>
        </p:nvCxnSpPr>
        <p:spPr>
          <a:xfrm flipH="1">
            <a:off x="27686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Còn chúng tôi lúc nào cũng vui </a:t>
            </a:r>
            <a:r>
              <a:rPr lang="en-US" sz="3200" smtClean="0">
                <a:latin typeface="Arial" pitchFamily="34" charset="0"/>
                <a:ea typeface="Arial-Rounded" pitchFamily="34" charset="0"/>
                <a:cs typeface="Arial" pitchFamily="34" charset="0"/>
              </a:rPr>
              <a:t>vì </a:t>
            </a:r>
            <a:r>
              <a:rPr lang="en-US" sz="3200">
                <a:latin typeface="Arial" pitchFamily="34" charset="0"/>
                <a:ea typeface="Arial-Rounded" pitchFamily="34" charset="0"/>
                <a:cs typeface="Arial" pitchFamily="34" charset="0"/>
              </a:rPr>
              <a:t>chúng tôi có nhiều bạn tốt.</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200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89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57600" y="40287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371600" y="276672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7000" y="23415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9" name="TextBox 18"/>
          <p:cNvSpPr txBox="1"/>
          <p:nvPr/>
        </p:nvSpPr>
        <p:spPr>
          <a:xfrm>
            <a:off x="304800" y="392891"/>
            <a:ext cx="8813799"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spcAft>
                <a:spcPts val="12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 y="-433752"/>
            <a:ext cx="527050" cy="370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3232151"/>
            <a:ext cx="527050" cy="15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66675" y="402922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98468" y="4625"/>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Ngái ngủ</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chưa hết buồn ngủ hoặc chưa tỉnh táo hẳn sau khi vừa ngủ dậy.</a:t>
            </a:r>
            <a:endParaRPr lang="en-US" sz="3400">
              <a:latin typeface="Arial" pitchFamily="34" charset="0"/>
              <a:cs typeface="Arial" pitchFamily="34" charset="0"/>
            </a:endParaRPr>
          </a:p>
        </p:txBody>
      </p:sp>
      <p:sp>
        <p:nvSpPr>
          <p:cNvPr id="6" name="Title 1"/>
          <p:cNvSpPr txBox="1">
            <a:spLocks/>
          </p:cNvSpPr>
          <p:nvPr/>
        </p:nvSpPr>
        <p:spPr>
          <a:xfrm>
            <a:off x="228600" y="188595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Van nài</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nói bằng giọng khẩn khoản, cầu xin.</a:t>
            </a:r>
            <a:endParaRPr lang="en-US" sz="3400">
              <a:latin typeface="Arial" pitchFamily="34" charset="0"/>
              <a:cs typeface="Arial" pitchFamily="34" charset="0"/>
            </a:endParaRPr>
          </a:p>
        </p:txBody>
      </p:sp>
      <p:sp>
        <p:nvSpPr>
          <p:cNvPr id="7" name="Title 1"/>
          <p:cNvSpPr txBox="1">
            <a:spLocks/>
          </p:cNvSpPr>
          <p:nvPr/>
        </p:nvSpPr>
        <p:spPr>
          <a:xfrm>
            <a:off x="215900" y="2876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Nhảy tót</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nhảy bằng động tác rất nhanh lên một vị trí cao hơn.</a:t>
            </a:r>
            <a:endParaRPr lang="en-US" sz="3400">
              <a:latin typeface="Arial" pitchFamily="34" charset="0"/>
              <a:cs typeface="Arial" pitchFamily="34" charset="0"/>
            </a:endParaRPr>
          </a:p>
        </p:txBody>
      </p:sp>
      <p:sp>
        <p:nvSpPr>
          <p:cNvPr id="8" name="Title 1"/>
          <p:cNvSpPr txBox="1">
            <a:spLocks/>
          </p:cNvSpPr>
          <p:nvPr/>
        </p:nvSpPr>
        <p:spPr>
          <a:xfrm>
            <a:off x="215900" y="407670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Gây gổ</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gây chuyện cãi cọ, xô xát với thái độ hung hăng.</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11" name="TextBox 10"/>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2268" y="170469"/>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50800" y="546035"/>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91219"/>
            <a:ext cx="8762999" cy="3785531"/>
          </a:xfrm>
          <a:prstGeom prst="rect">
            <a:avLst/>
          </a:prstGeom>
        </p:spPr>
        <p:txBody>
          <a:bodyPr wrap="square" lIns="91318" tIns="45660" rIns="91318" bIns="45660">
            <a:spAutoFit/>
          </a:bodyPr>
          <a:lstStyle/>
          <a:p>
            <a:pPr algn="just"/>
            <a:r>
              <a:rPr lang="en-US" sz="240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400">
                <a:latin typeface="Arial" pitchFamily="34" charset="0"/>
                <a:ea typeface="Arial-Rounded" pitchFamily="34" charset="0"/>
                <a:cs typeface="Arial" pitchFamily="34" charset="0"/>
              </a:rPr>
              <a:t>	 – Xin hãy thả tôi ra!</a:t>
            </a:r>
          </a:p>
          <a:p>
            <a:pPr algn="just"/>
            <a:r>
              <a:rPr lang="en-US" sz="2400">
                <a:latin typeface="Arial" pitchFamily="34" charset="0"/>
                <a:ea typeface="Arial-Rounded" pitchFamily="34" charset="0"/>
                <a:cs typeface="Arial" pitchFamily="34" charset="0"/>
              </a:rPr>
              <a:t>	Sói nói:</a:t>
            </a:r>
          </a:p>
          <a:p>
            <a:pPr algn="just"/>
            <a:r>
              <a:rPr lang="en-US" sz="2400">
                <a:latin typeface="Arial" pitchFamily="34" charset="0"/>
                <a:ea typeface="Arial-Rounded" pitchFamily="34" charset="0"/>
                <a:cs typeface="Arial" pitchFamily="34" charset="0"/>
              </a:rPr>
              <a:t>	 – Được, ta sẽ thả, nhưng ngươi hãy nói cho ta biết: Vì sao bọn sóc các ngươi cứ nhảy nhót vui đùa suốt ngày, còn ta lúc nào cũng thấy buồn bực?</a:t>
            </a:r>
          </a:p>
          <a:p>
            <a:pPr algn="just"/>
            <a:r>
              <a:rPr lang="en-US" sz="2400">
                <a:latin typeface="Arial" pitchFamily="34" charset="0"/>
                <a:ea typeface="Arial-Rounded" pitchFamily="34" charset="0"/>
                <a:cs typeface="Arial" pitchFamily="34" charset="0"/>
              </a:rPr>
              <a:t>	Sóc bảo:</a:t>
            </a:r>
          </a:p>
          <a:p>
            <a:pPr algn="just"/>
            <a:r>
              <a:rPr lang="en-US" sz="2400">
                <a:latin typeface="Arial" pitchFamily="34" charset="0"/>
                <a:ea typeface="Arial-Rounded" pitchFamily="34" charset="0"/>
                <a:cs typeface="Arial" pitchFamily="34" charset="0"/>
              </a:rPr>
              <a:t>	 – Thả tôi ra, rồi tôi sẽ nói.</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Chuyện gì xảy ra khi sóc đang chuyền cành cây?</a:t>
            </a:r>
            <a:endParaRPr lang="en-US" sz="3200">
              <a:latin typeface="Arial" pitchFamily="34" charset="0"/>
              <a:ea typeface="Arial-Rounded" pitchFamily="34" charset="0"/>
              <a:cs typeface="Arial" pitchFamily="34" charset="0"/>
            </a:endParaRPr>
          </a:p>
        </p:txBody>
      </p:sp>
      <p:sp>
        <p:nvSpPr>
          <p:cNvPr id="7" name="TextBox 6"/>
          <p:cNvSpPr txBox="1"/>
          <p:nvPr/>
        </p:nvSpPr>
        <p:spPr>
          <a:xfrm>
            <a:off x="-38100" y="4489450"/>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Sói hỏi sóc điều gì?</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7302500" y="108585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1300" y="1466850"/>
            <a:ext cx="5816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1300" y="3282950"/>
            <a:ext cx="858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59800" y="287655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900" y="3651250"/>
            <a:ext cx="3797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1+#ppt_w/2"/>
                                          </p:val>
                                        </p:tav>
                                        <p:tav tm="100000">
                                          <p:val>
                                            <p:strVal val="#ppt_x"/>
                                          </p:val>
                                        </p:tav>
                                      </p:tavLst>
                                    </p:anim>
                                    <p:anim calcmode="lin" valueType="num">
                                      <p:cBhvr additive="base">
                                        <p:cTn id="2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95350"/>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Sói thả sóc ra. Sóc nhảy tót lên cây cao, rồi đáp vọng xuống:</a:t>
            </a:r>
          </a:p>
          <a:p>
            <a:pPr algn="just"/>
            <a:r>
              <a:rPr lang="en-US" sz="3200">
                <a:latin typeface="Arial" pitchFamily="34" charset="0"/>
                <a:ea typeface="Arial-Rounded" pitchFamily="34" charset="0"/>
                <a:cs typeface="Arial" pitchFamily="34" charset="0"/>
              </a:rPr>
              <a:t>	 – Mỗi khi nhìn thấy anh, chúng tôi đều bỏ chạy vì anh hay gây gổ. Anh hay buồn bực vì anh không có bạn bè. Còn chúng tôi lúc nào cũng vui vì chúng tôi có nhiều bạn tốt.</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sói lúc nào cũng thấy buồn bực?</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515" y="4579505"/>
            <a:ext cx="9144000" cy="492321"/>
          </a:xfrm>
          <a:prstGeom prst="rect">
            <a:avLst/>
          </a:prstGeom>
          <a:solidFill>
            <a:srgbClr val="FEDEF3"/>
          </a:solidFill>
        </p:spPr>
        <p:txBody>
          <a:bodyPr wrap="square" lIns="91318" tIns="45660" rIns="91318" bIns="45660" rtlCol="0">
            <a:spAutoFit/>
          </a:bodyPr>
          <a:lstStyle/>
          <a:p>
            <a:pPr algn="ctr"/>
            <a:r>
              <a:rPr lang="en-US" sz="2600" smtClean="0">
                <a:latin typeface="Arial" pitchFamily="34" charset="0"/>
                <a:ea typeface="Arial-Rounded" pitchFamily="34" charset="0"/>
                <a:cs typeface="Arial" pitchFamily="34" charset="0"/>
              </a:rPr>
              <a:t>Theo như lời sóc, chúng ta sẽ vui </a:t>
            </a:r>
            <a:r>
              <a:rPr lang="en-US" sz="2600" smtClean="0">
                <a:latin typeface="Arial" pitchFamily="34" charset="0"/>
                <a:ea typeface="Arial-Rounded" pitchFamily="34" charset="0"/>
                <a:cs typeface="Arial" pitchFamily="34" charset="0"/>
              </a:rPr>
              <a:t>vẻ, </a:t>
            </a:r>
            <a:r>
              <a:rPr lang="en-US" sz="2600" smtClean="0">
                <a:latin typeface="Arial" pitchFamily="34" charset="0"/>
                <a:ea typeface="Arial-Rounded" pitchFamily="34" charset="0"/>
                <a:cs typeface="Arial" pitchFamily="34" charset="0"/>
              </a:rPr>
              <a:t>hạnh phúc khi nào?</a:t>
            </a:r>
            <a:endParaRPr lang="en-US" sz="2600">
              <a:latin typeface="Arial" pitchFamily="34" charset="0"/>
              <a:ea typeface="Arial-Rounded" pitchFamily="34" charset="0"/>
              <a:cs typeface="Arial" pitchFamily="34" charset="0"/>
            </a:endParaRP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1384300" y="3333750"/>
            <a:ext cx="449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09247" y="3867150"/>
            <a:ext cx="2537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374" y="4324350"/>
            <a:ext cx="4953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1+#ppt_w/2"/>
                                          </p:val>
                                        </p:tav>
                                        <p:tav tm="100000">
                                          <p:val>
                                            <p:strVal val="#ppt_x"/>
                                          </p:val>
                                        </p:tav>
                                      </p:tavLst>
                                    </p:anim>
                                    <p:anim calcmode="lin" valueType="num">
                                      <p:cBhvr additive="base">
                                        <p:cTn id="19"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9550"/>
            <a:ext cx="367603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4085449"/>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Hãy kể tên những người bạn tốt của em</a:t>
            </a:r>
            <a:endParaRPr lang="en-US" sz="2800">
              <a:latin typeface="Arial" pitchFamily="34" charset="0"/>
              <a:ea typeface="Arial-Rounded" pitchFamily="34" charset="0"/>
              <a:cs typeface="Arial" pitchFamily="34" charset="0"/>
            </a:endParaRPr>
          </a:p>
        </p:txBody>
      </p:sp>
      <p:sp>
        <p:nvSpPr>
          <p:cNvPr id="8" name="TextBox 7"/>
          <p:cNvSpPr txBox="1"/>
          <p:nvPr/>
        </p:nvSpPr>
        <p:spPr>
          <a:xfrm>
            <a:off x="31750" y="4075148"/>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hãy đặt một tên khác cho câu chuyện này</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250" fill="hold"/>
                                        <p:tgtEl>
                                          <p:spTgt spid="8"/>
                                        </p:tgtEl>
                                        <p:attrNameLst>
                                          <p:attrName>ppt_x</p:attrName>
                                        </p:attrNameLst>
                                      </p:cBhvr>
                                      <p:tavLst>
                                        <p:tav tm="0">
                                          <p:val>
                                            <p:strVal val="1+#ppt_w/2"/>
                                          </p:val>
                                        </p:tav>
                                        <p:tav tm="100000">
                                          <p:val>
                                            <p:strVal val="#ppt_x"/>
                                          </p:val>
                                        </p:tav>
                                      </p:tavLst>
                                    </p:anim>
                                    <p:anim calcmode="lin" valueType="num">
                                      <p:cBhvr additive="base">
                                        <p:cTn id="20" dur="2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8229600" cy="2457450"/>
          </a:xfrm>
        </p:spPr>
        <p:txBody>
          <a:bodyPr>
            <a:normAutofit/>
          </a:bodyPr>
          <a:lstStyle/>
          <a:p>
            <a:pPr algn="just"/>
            <a:r>
              <a:rPr lang="en-US" smtClean="0">
                <a:latin typeface="Arial" pitchFamily="34" charset="0"/>
                <a:cs typeface="Arial" pitchFamily="34" charset="0"/>
              </a:rPr>
              <a:t>	Cuộc sống của chúng ta sẽ vui vẻ và hạnh phúc khi có những người bạn tốt.</a:t>
            </a:r>
            <a:endParaRPr lang="en-US">
              <a:latin typeface="Arial" pitchFamily="34" charset="0"/>
              <a:cs typeface="Arial" pitchFamily="34" charset="0"/>
            </a:endParaRPr>
          </a:p>
        </p:txBody>
      </p:sp>
      <p:sp>
        <p:nvSpPr>
          <p:cNvPr id="3" name="Title 1"/>
          <p:cNvSpPr txBox="1">
            <a:spLocks/>
          </p:cNvSpPr>
          <p:nvPr/>
        </p:nvSpPr>
        <p:spPr>
          <a:xfrm>
            <a:off x="609600" y="25908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Chúng ta cần yêu thương, quan tâm, giúp đỡ nhau trong cuộc sống.</a:t>
            </a:r>
            <a:endParaRPr lang="en-US">
              <a:latin typeface="Arial" pitchFamily="34" charset="0"/>
              <a:cs typeface="Arial"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259"/>
          <a:stretch/>
        </p:blipFill>
        <p:spPr>
          <a:xfrm>
            <a:off x="228600" y="248160"/>
            <a:ext cx="1050179" cy="904340"/>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9259"/>
          <a:stretch/>
        </p:blipFill>
        <p:spPr>
          <a:xfrm>
            <a:off x="277439" y="2590800"/>
            <a:ext cx="1050179" cy="904340"/>
          </a:xfrm>
          <a:prstGeom prst="rect">
            <a:avLst/>
          </a:prstGeom>
        </p:spPr>
      </p:pic>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6000" b="-46000"/>
          </a:stretch>
        </a:blipFill>
        <a:effectLst/>
      </p:bgPr>
    </p:bg>
    <p:spTree>
      <p:nvGrpSpPr>
        <p:cNvPr id="1" name=""/>
        <p:cNvGrpSpPr/>
        <p:nvPr/>
      </p:nvGrpSpPr>
      <p:grpSpPr>
        <a:xfrm>
          <a:off x="0" y="0"/>
          <a:ext cx="0" cy="0"/>
          <a:chOff x="0" y="0"/>
          <a:chExt cx="0" cy="0"/>
        </a:xfrm>
      </p:grpSpPr>
      <p:sp>
        <p:nvSpPr>
          <p:cNvPr id="4" name="Oval 10"/>
          <p:cNvSpPr/>
          <p:nvPr/>
        </p:nvSpPr>
        <p:spPr>
          <a:xfrm rot="2038944" flipH="1">
            <a:off x="4679453" y="1749918"/>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12"/>
          <p:cNvSpPr/>
          <p:nvPr/>
        </p:nvSpPr>
        <p:spPr>
          <a:xfrm>
            <a:off x="4721522" y="2133261"/>
            <a:ext cx="1235855" cy="95588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190503"/>
              <a:gd name="connsiteY0" fmla="*/ 6316 h 955886"/>
              <a:gd name="connsiteX1" fmla="*/ 1027614 w 1190503"/>
              <a:gd name="connsiteY1" fmla="*/ 371930 h 955886"/>
              <a:gd name="connsiteX2" fmla="*/ 1185016 w 1190503"/>
              <a:gd name="connsiteY2" fmla="*/ 598028 h 955886"/>
              <a:gd name="connsiteX3" fmla="*/ 781546 w 1190503"/>
              <a:gd name="connsiteY3" fmla="*/ 740410 h 955886"/>
              <a:gd name="connsiteX4" fmla="*/ 399540 w 1190503"/>
              <a:gd name="connsiteY4" fmla="*/ 849142 h 955886"/>
              <a:gd name="connsiteX5" fmla="*/ 250629 w 1190503"/>
              <a:gd name="connsiteY5" fmla="*/ 955886 h 955886"/>
              <a:gd name="connsiteX6" fmla="*/ 0 w 1190503"/>
              <a:gd name="connsiteY6" fmla="*/ 869680 h 955886"/>
              <a:gd name="connsiteX7" fmla="*/ 708721 w 1190503"/>
              <a:gd name="connsiteY7" fmla="*/ 626257 h 955886"/>
              <a:gd name="connsiteX8" fmla="*/ 938329 w 1190503"/>
              <a:gd name="connsiteY8" fmla="*/ 375008 h 955886"/>
              <a:gd name="connsiteX9" fmla="*/ 955253 w 1190503"/>
              <a:gd name="connsiteY9" fmla="*/ 6316 h 955886"/>
              <a:gd name="connsiteX0" fmla="*/ 955253 w 1192019"/>
              <a:gd name="connsiteY0" fmla="*/ 6316 h 955886"/>
              <a:gd name="connsiteX1" fmla="*/ 1027614 w 1192019"/>
              <a:gd name="connsiteY1" fmla="*/ 371930 h 955886"/>
              <a:gd name="connsiteX2" fmla="*/ 899266 w 1192019"/>
              <a:gd name="connsiteY2" fmla="*/ 591678 h 955886"/>
              <a:gd name="connsiteX3" fmla="*/ 1185016 w 1192019"/>
              <a:gd name="connsiteY3" fmla="*/ 598028 h 955886"/>
              <a:gd name="connsiteX4" fmla="*/ 781546 w 1192019"/>
              <a:gd name="connsiteY4" fmla="*/ 740410 h 955886"/>
              <a:gd name="connsiteX5" fmla="*/ 399540 w 1192019"/>
              <a:gd name="connsiteY5" fmla="*/ 849142 h 955886"/>
              <a:gd name="connsiteX6" fmla="*/ 250629 w 1192019"/>
              <a:gd name="connsiteY6" fmla="*/ 955886 h 955886"/>
              <a:gd name="connsiteX7" fmla="*/ 0 w 1192019"/>
              <a:gd name="connsiteY7" fmla="*/ 869680 h 955886"/>
              <a:gd name="connsiteX8" fmla="*/ 708721 w 1192019"/>
              <a:gd name="connsiteY8" fmla="*/ 626257 h 955886"/>
              <a:gd name="connsiteX9" fmla="*/ 938329 w 1192019"/>
              <a:gd name="connsiteY9" fmla="*/ 375008 h 955886"/>
              <a:gd name="connsiteX10" fmla="*/ 955253 w 1192019"/>
              <a:gd name="connsiteY10" fmla="*/ 6316 h 955886"/>
              <a:gd name="connsiteX0" fmla="*/ 955253 w 1241948"/>
              <a:gd name="connsiteY0" fmla="*/ 6316 h 955886"/>
              <a:gd name="connsiteX1" fmla="*/ 1027614 w 1241948"/>
              <a:gd name="connsiteY1" fmla="*/ 371930 h 955886"/>
              <a:gd name="connsiteX2" fmla="*/ 899266 w 1241948"/>
              <a:gd name="connsiteY2" fmla="*/ 591678 h 955886"/>
              <a:gd name="connsiteX3" fmla="*/ 1235816 w 1241948"/>
              <a:gd name="connsiteY3" fmla="*/ 636128 h 955886"/>
              <a:gd name="connsiteX4" fmla="*/ 781546 w 1241948"/>
              <a:gd name="connsiteY4" fmla="*/ 740410 h 955886"/>
              <a:gd name="connsiteX5" fmla="*/ 399540 w 1241948"/>
              <a:gd name="connsiteY5" fmla="*/ 849142 h 955886"/>
              <a:gd name="connsiteX6" fmla="*/ 250629 w 1241948"/>
              <a:gd name="connsiteY6" fmla="*/ 955886 h 955886"/>
              <a:gd name="connsiteX7" fmla="*/ 0 w 1241948"/>
              <a:gd name="connsiteY7" fmla="*/ 869680 h 955886"/>
              <a:gd name="connsiteX8" fmla="*/ 708721 w 1241948"/>
              <a:gd name="connsiteY8" fmla="*/ 626257 h 955886"/>
              <a:gd name="connsiteX9" fmla="*/ 938329 w 1241948"/>
              <a:gd name="connsiteY9" fmla="*/ 375008 h 955886"/>
              <a:gd name="connsiteX10" fmla="*/ 955253 w 1241948"/>
              <a:gd name="connsiteY10" fmla="*/ 6316 h 955886"/>
              <a:gd name="connsiteX0" fmla="*/ 955253 w 1240391"/>
              <a:gd name="connsiteY0" fmla="*/ 6316 h 955886"/>
              <a:gd name="connsiteX1" fmla="*/ 1027614 w 1240391"/>
              <a:gd name="connsiteY1" fmla="*/ 371930 h 955886"/>
              <a:gd name="connsiteX2" fmla="*/ 899266 w 1240391"/>
              <a:gd name="connsiteY2" fmla="*/ 591678 h 955886"/>
              <a:gd name="connsiteX3" fmla="*/ 1235816 w 1240391"/>
              <a:gd name="connsiteY3" fmla="*/ 636128 h 955886"/>
              <a:gd name="connsiteX4" fmla="*/ 1077065 w 1240391"/>
              <a:gd name="connsiteY4" fmla="*/ 756778 h 955886"/>
              <a:gd name="connsiteX5" fmla="*/ 781546 w 1240391"/>
              <a:gd name="connsiteY5" fmla="*/ 740410 h 955886"/>
              <a:gd name="connsiteX6" fmla="*/ 399540 w 1240391"/>
              <a:gd name="connsiteY6" fmla="*/ 849142 h 955886"/>
              <a:gd name="connsiteX7" fmla="*/ 250629 w 1240391"/>
              <a:gd name="connsiteY7" fmla="*/ 955886 h 955886"/>
              <a:gd name="connsiteX8" fmla="*/ 0 w 1240391"/>
              <a:gd name="connsiteY8" fmla="*/ 869680 h 955886"/>
              <a:gd name="connsiteX9" fmla="*/ 708721 w 1240391"/>
              <a:gd name="connsiteY9" fmla="*/ 626257 h 955886"/>
              <a:gd name="connsiteX10" fmla="*/ 938329 w 1240391"/>
              <a:gd name="connsiteY10" fmla="*/ 375008 h 955886"/>
              <a:gd name="connsiteX11" fmla="*/ 955253 w 1240391"/>
              <a:gd name="connsiteY11" fmla="*/ 6316 h 955886"/>
              <a:gd name="connsiteX0" fmla="*/ 955253 w 1235854"/>
              <a:gd name="connsiteY0" fmla="*/ 6316 h 955886"/>
              <a:gd name="connsiteX1" fmla="*/ 1027614 w 1235854"/>
              <a:gd name="connsiteY1" fmla="*/ 371930 h 955886"/>
              <a:gd name="connsiteX2" fmla="*/ 899266 w 1235854"/>
              <a:gd name="connsiteY2" fmla="*/ 591678 h 955886"/>
              <a:gd name="connsiteX3" fmla="*/ 1045316 w 1235854"/>
              <a:gd name="connsiteY3" fmla="*/ 686928 h 955886"/>
              <a:gd name="connsiteX4" fmla="*/ 1235816 w 1235854"/>
              <a:gd name="connsiteY4" fmla="*/ 636128 h 955886"/>
              <a:gd name="connsiteX5" fmla="*/ 1077065 w 1235854"/>
              <a:gd name="connsiteY5" fmla="*/ 756778 h 955886"/>
              <a:gd name="connsiteX6" fmla="*/ 781546 w 1235854"/>
              <a:gd name="connsiteY6" fmla="*/ 740410 h 955886"/>
              <a:gd name="connsiteX7" fmla="*/ 399540 w 1235854"/>
              <a:gd name="connsiteY7" fmla="*/ 849142 h 955886"/>
              <a:gd name="connsiteX8" fmla="*/ 250629 w 1235854"/>
              <a:gd name="connsiteY8" fmla="*/ 955886 h 955886"/>
              <a:gd name="connsiteX9" fmla="*/ 0 w 1235854"/>
              <a:gd name="connsiteY9" fmla="*/ 869680 h 955886"/>
              <a:gd name="connsiteX10" fmla="*/ 708721 w 1235854"/>
              <a:gd name="connsiteY10" fmla="*/ 626257 h 955886"/>
              <a:gd name="connsiteX11" fmla="*/ 938329 w 1235854"/>
              <a:gd name="connsiteY11" fmla="*/ 375008 h 955886"/>
              <a:gd name="connsiteX12" fmla="*/ 955253 w 1235854"/>
              <a:gd name="connsiteY12" fmla="*/ 6316 h 95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854" h="955886">
                <a:moveTo>
                  <a:pt x="955253" y="6316"/>
                </a:moveTo>
                <a:cubicBezTo>
                  <a:pt x="993521" y="-46848"/>
                  <a:pt x="1056565" y="249581"/>
                  <a:pt x="1027614" y="371930"/>
                </a:cubicBezTo>
                <a:cubicBezTo>
                  <a:pt x="1056383" y="452557"/>
                  <a:pt x="873032" y="553995"/>
                  <a:pt x="899266" y="591678"/>
                </a:cubicBezTo>
                <a:cubicBezTo>
                  <a:pt x="905391" y="633594"/>
                  <a:pt x="989224" y="679520"/>
                  <a:pt x="1045316" y="686928"/>
                </a:cubicBezTo>
                <a:cubicBezTo>
                  <a:pt x="1101408" y="694336"/>
                  <a:pt x="1233700" y="613903"/>
                  <a:pt x="1235816" y="636128"/>
                </a:cubicBezTo>
                <a:cubicBezTo>
                  <a:pt x="1237933" y="658353"/>
                  <a:pt x="1152777" y="739398"/>
                  <a:pt x="1077065" y="756778"/>
                </a:cubicBezTo>
                <a:cubicBezTo>
                  <a:pt x="1001353" y="774158"/>
                  <a:pt x="893408" y="711258"/>
                  <a:pt x="781546" y="740410"/>
                </a:cubicBezTo>
                <a:cubicBezTo>
                  <a:pt x="681920" y="781785"/>
                  <a:pt x="499166" y="807767"/>
                  <a:pt x="399540" y="849142"/>
                </a:cubicBezTo>
                <a:lnTo>
                  <a:pt x="250629" y="955886"/>
                </a:lnTo>
                <a:lnTo>
                  <a:pt x="0" y="869680"/>
                </a:lnTo>
                <a:cubicBezTo>
                  <a:pt x="176559" y="707978"/>
                  <a:pt x="470587" y="686358"/>
                  <a:pt x="708721" y="626257"/>
                </a:cubicBezTo>
                <a:cubicBezTo>
                  <a:pt x="879990" y="529957"/>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10"/>
          <p:cNvSpPr/>
          <p:nvPr/>
        </p:nvSpPr>
        <p:spPr>
          <a:xfrm rot="2493324" flipH="1">
            <a:off x="3250929" y="2663341"/>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Isosceles Triangle 9"/>
          <p:cNvSpPr/>
          <p:nvPr/>
        </p:nvSpPr>
        <p:spPr>
          <a:xfrm>
            <a:off x="3425514" y="2358197"/>
            <a:ext cx="2164587" cy="1770752"/>
          </a:xfrm>
          <a:custGeom>
            <a:avLst/>
            <a:gdLst>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1112292 w 1808328"/>
              <a:gd name="connsiteY0" fmla="*/ 1337481 h 1337481"/>
              <a:gd name="connsiteX1" fmla="*/ 0 w 1808328"/>
              <a:gd name="connsiteY1" fmla="*/ 0 h 1337481"/>
              <a:gd name="connsiteX2" fmla="*/ 1808328 w 1808328"/>
              <a:gd name="connsiteY2" fmla="*/ 1337481 h 1337481"/>
              <a:gd name="connsiteX3" fmla="*/ 1112292 w 1808328"/>
              <a:gd name="connsiteY3" fmla="*/ 1337481 h 1337481"/>
              <a:gd name="connsiteX0" fmla="*/ 1112679 w 2046882"/>
              <a:gd name="connsiteY0" fmla="*/ 1457784 h 1457784"/>
              <a:gd name="connsiteX1" fmla="*/ 387 w 2046882"/>
              <a:gd name="connsiteY1" fmla="*/ 120303 h 1457784"/>
              <a:gd name="connsiteX2" fmla="*/ 1945192 w 2046882"/>
              <a:gd name="connsiteY2" fmla="*/ 161246 h 1457784"/>
              <a:gd name="connsiteX3" fmla="*/ 1808715 w 2046882"/>
              <a:gd name="connsiteY3" fmla="*/ 1457784 h 1457784"/>
              <a:gd name="connsiteX4" fmla="*/ 1112679 w 2046882"/>
              <a:gd name="connsiteY4" fmla="*/ 1457784 h 1457784"/>
              <a:gd name="connsiteX0" fmla="*/ 1135827 w 2070030"/>
              <a:gd name="connsiteY0" fmla="*/ 1457784 h 1457784"/>
              <a:gd name="connsiteX1" fmla="*/ 1654441 w 2070030"/>
              <a:gd name="connsiteY1" fmla="*/ 284076 h 1457784"/>
              <a:gd name="connsiteX2" fmla="*/ 23535 w 2070030"/>
              <a:gd name="connsiteY2" fmla="*/ 120303 h 1457784"/>
              <a:gd name="connsiteX3" fmla="*/ 1968340 w 2070030"/>
              <a:gd name="connsiteY3" fmla="*/ 161246 h 1457784"/>
              <a:gd name="connsiteX4" fmla="*/ 1831863 w 2070030"/>
              <a:gd name="connsiteY4" fmla="*/ 1457784 h 1457784"/>
              <a:gd name="connsiteX5" fmla="*/ 1135827 w 2070030"/>
              <a:gd name="connsiteY5" fmla="*/ 1457784 h 1457784"/>
              <a:gd name="connsiteX0" fmla="*/ 1138405 w 2072608"/>
              <a:gd name="connsiteY0" fmla="*/ 1457784 h 1457784"/>
              <a:gd name="connsiteX1" fmla="*/ 1657019 w 2072608"/>
              <a:gd name="connsiteY1" fmla="*/ 284076 h 1457784"/>
              <a:gd name="connsiteX2" fmla="*/ 838154 w 2072608"/>
              <a:gd name="connsiteY2" fmla="*/ 679861 h 1457784"/>
              <a:gd name="connsiteX3" fmla="*/ 26113 w 2072608"/>
              <a:gd name="connsiteY3" fmla="*/ 120303 h 1457784"/>
              <a:gd name="connsiteX4" fmla="*/ 1970918 w 2072608"/>
              <a:gd name="connsiteY4" fmla="*/ 161246 h 1457784"/>
              <a:gd name="connsiteX5" fmla="*/ 1834441 w 2072608"/>
              <a:gd name="connsiteY5" fmla="*/ 1457784 h 1457784"/>
              <a:gd name="connsiteX6" fmla="*/ 1138405 w 2072608"/>
              <a:gd name="connsiteY6" fmla="*/ 1457784 h 1457784"/>
              <a:gd name="connsiteX0" fmla="*/ 1112730 w 1998172"/>
              <a:gd name="connsiteY0" fmla="*/ 1360349 h 1360349"/>
              <a:gd name="connsiteX1" fmla="*/ 1631344 w 1998172"/>
              <a:gd name="connsiteY1" fmla="*/ 186641 h 1360349"/>
              <a:gd name="connsiteX2" fmla="*/ 812479 w 1998172"/>
              <a:gd name="connsiteY2" fmla="*/ 582426 h 1360349"/>
              <a:gd name="connsiteX3" fmla="*/ 438 w 1998172"/>
              <a:gd name="connsiteY3" fmla="*/ 22868 h 1360349"/>
              <a:gd name="connsiteX4" fmla="*/ 730592 w 1998172"/>
              <a:gd name="connsiteY4" fmla="*/ 364062 h 1360349"/>
              <a:gd name="connsiteX5" fmla="*/ 1945243 w 1998172"/>
              <a:gd name="connsiteY5" fmla="*/ 63811 h 1360349"/>
              <a:gd name="connsiteX6" fmla="*/ 1808766 w 1998172"/>
              <a:gd name="connsiteY6" fmla="*/ 1360349 h 1360349"/>
              <a:gd name="connsiteX7" fmla="*/ 1112730 w 1998172"/>
              <a:gd name="connsiteY7" fmla="*/ 1360349 h 1360349"/>
              <a:gd name="connsiteX0" fmla="*/ 558217 w 1443659"/>
              <a:gd name="connsiteY0" fmla="*/ 1704152 h 1704152"/>
              <a:gd name="connsiteX1" fmla="*/ 1076831 w 1443659"/>
              <a:gd name="connsiteY1" fmla="*/ 530444 h 1704152"/>
              <a:gd name="connsiteX2" fmla="*/ 257966 w 1443659"/>
              <a:gd name="connsiteY2" fmla="*/ 926229 h 1704152"/>
              <a:gd name="connsiteX3" fmla="*/ 87369 w 1443659"/>
              <a:gd name="connsiteY3" fmla="*/ 11829 h 1704152"/>
              <a:gd name="connsiteX4" fmla="*/ 176079 w 1443659"/>
              <a:gd name="connsiteY4" fmla="*/ 707865 h 1704152"/>
              <a:gd name="connsiteX5" fmla="*/ 1390730 w 1443659"/>
              <a:gd name="connsiteY5" fmla="*/ 407614 h 1704152"/>
              <a:gd name="connsiteX6" fmla="*/ 1254253 w 1443659"/>
              <a:gd name="connsiteY6" fmla="*/ 1704152 h 1704152"/>
              <a:gd name="connsiteX7" fmla="*/ 558217 w 1443659"/>
              <a:gd name="connsiteY7" fmla="*/ 1704152 h 1704152"/>
              <a:gd name="connsiteX0" fmla="*/ 482647 w 1368089"/>
              <a:gd name="connsiteY0" fmla="*/ 1705811 h 1705811"/>
              <a:gd name="connsiteX1" fmla="*/ 1001261 w 1368089"/>
              <a:gd name="connsiteY1" fmla="*/ 532103 h 1705811"/>
              <a:gd name="connsiteX2" fmla="*/ 182396 w 1368089"/>
              <a:gd name="connsiteY2" fmla="*/ 927888 h 1705811"/>
              <a:gd name="connsiteX3" fmla="*/ 11799 w 1368089"/>
              <a:gd name="connsiteY3" fmla="*/ 13488 h 1705811"/>
              <a:gd name="connsiteX4" fmla="*/ 305226 w 1368089"/>
              <a:gd name="connsiteY4" fmla="*/ 600342 h 1705811"/>
              <a:gd name="connsiteX5" fmla="*/ 1315160 w 1368089"/>
              <a:gd name="connsiteY5" fmla="*/ 409273 h 1705811"/>
              <a:gd name="connsiteX6" fmla="*/ 1178683 w 1368089"/>
              <a:gd name="connsiteY6" fmla="*/ 1705811 h 1705811"/>
              <a:gd name="connsiteX7" fmla="*/ 482647 w 1368089"/>
              <a:gd name="connsiteY7" fmla="*/ 1705811 h 1705811"/>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305226 w 1368089"/>
              <a:gd name="connsiteY4" fmla="*/ 586854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55852 w 1368089"/>
              <a:gd name="connsiteY1" fmla="*/ 64144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42204 w 1368089"/>
              <a:gd name="connsiteY1" fmla="*/ 76427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63171 w 1287477"/>
              <a:gd name="connsiteY4" fmla="*/ 81636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69194 w 1351230"/>
              <a:gd name="connsiteY0" fmla="*/ 1722803 h 1722803"/>
              <a:gd name="connsiteX1" fmla="*/ 1128751 w 1351230"/>
              <a:gd name="connsiteY1" fmla="*/ 794755 h 1722803"/>
              <a:gd name="connsiteX2" fmla="*/ 268943 w 1351230"/>
              <a:gd name="connsiteY2" fmla="*/ 944880 h 1722803"/>
              <a:gd name="connsiteX3" fmla="*/ 14526 w 1351230"/>
              <a:gd name="connsiteY3" fmla="*/ 0 h 1722803"/>
              <a:gd name="connsiteX4" fmla="*/ 281204 w 1351230"/>
              <a:gd name="connsiteY4" fmla="*/ 778269 h 1722803"/>
              <a:gd name="connsiteX5" fmla="*/ 1102707 w 1351230"/>
              <a:gd name="connsiteY5" fmla="*/ 486430 h 1722803"/>
              <a:gd name="connsiteX6" fmla="*/ 1347116 w 1351230"/>
              <a:gd name="connsiteY6" fmla="*/ 671925 h 1722803"/>
              <a:gd name="connsiteX7" fmla="*/ 1265230 w 1351230"/>
              <a:gd name="connsiteY7" fmla="*/ 1722803 h 1722803"/>
              <a:gd name="connsiteX8" fmla="*/ 569194 w 1351230"/>
              <a:gd name="connsiteY8" fmla="*/ 1722803 h 1722803"/>
              <a:gd name="connsiteX0" fmla="*/ 618323 w 1400359"/>
              <a:gd name="connsiteY0" fmla="*/ 1722803 h 1722803"/>
              <a:gd name="connsiteX1" fmla="*/ 1177880 w 1400359"/>
              <a:gd name="connsiteY1" fmla="*/ 79475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586523 w 1368559"/>
              <a:gd name="connsiteY0" fmla="*/ 1761340 h 1761340"/>
              <a:gd name="connsiteX1" fmla="*/ 1031780 w 1368559"/>
              <a:gd name="connsiteY1" fmla="*/ 856152 h 1761340"/>
              <a:gd name="connsiteX2" fmla="*/ 286272 w 1368559"/>
              <a:gd name="connsiteY2" fmla="*/ 983417 h 1761340"/>
              <a:gd name="connsiteX3" fmla="*/ 42284 w 1368559"/>
              <a:gd name="connsiteY3" fmla="*/ 223977 h 1761340"/>
              <a:gd name="connsiteX4" fmla="*/ 31855 w 1368559"/>
              <a:gd name="connsiteY4" fmla="*/ 38537 h 1761340"/>
              <a:gd name="connsiteX5" fmla="*/ 298533 w 1368559"/>
              <a:gd name="connsiteY5" fmla="*/ 816806 h 1761340"/>
              <a:gd name="connsiteX6" fmla="*/ 1120036 w 1368559"/>
              <a:gd name="connsiteY6" fmla="*/ 524967 h 1761340"/>
              <a:gd name="connsiteX7" fmla="*/ 1364445 w 1368559"/>
              <a:gd name="connsiteY7" fmla="*/ 710462 h 1761340"/>
              <a:gd name="connsiteX8" fmla="*/ 1282559 w 1368559"/>
              <a:gd name="connsiteY8" fmla="*/ 1761340 h 1761340"/>
              <a:gd name="connsiteX9" fmla="*/ 586523 w 1368559"/>
              <a:gd name="connsiteY9" fmla="*/ 1761340 h 1761340"/>
              <a:gd name="connsiteX0" fmla="*/ 569156 w 1351192"/>
              <a:gd name="connsiteY0" fmla="*/ 1765374 h 1765374"/>
              <a:gd name="connsiteX1" fmla="*/ 1014413 w 1351192"/>
              <a:gd name="connsiteY1" fmla="*/ 860186 h 1765374"/>
              <a:gd name="connsiteX2" fmla="*/ 268905 w 1351192"/>
              <a:gd name="connsiteY2" fmla="*/ 987451 h 1765374"/>
              <a:gd name="connsiteX3" fmla="*/ 24917 w 1351192"/>
              <a:gd name="connsiteY3" fmla="*/ 228011 h 1765374"/>
              <a:gd name="connsiteX4" fmla="*/ 50206 w 1351192"/>
              <a:gd name="connsiteY4" fmla="*/ 37808 h 1765374"/>
              <a:gd name="connsiteX5" fmla="*/ 281166 w 1351192"/>
              <a:gd name="connsiteY5" fmla="*/ 820840 h 1765374"/>
              <a:gd name="connsiteX6" fmla="*/ 1102669 w 1351192"/>
              <a:gd name="connsiteY6" fmla="*/ 529001 h 1765374"/>
              <a:gd name="connsiteX7" fmla="*/ 1347078 w 1351192"/>
              <a:gd name="connsiteY7" fmla="*/ 714496 h 1765374"/>
              <a:gd name="connsiteX8" fmla="*/ 1265192 w 1351192"/>
              <a:gd name="connsiteY8" fmla="*/ 1765374 h 1765374"/>
              <a:gd name="connsiteX9" fmla="*/ 569156 w 1351192"/>
              <a:gd name="connsiteY9" fmla="*/ 1765374 h 1765374"/>
              <a:gd name="connsiteX0" fmla="*/ 576794 w 1358830"/>
              <a:gd name="connsiteY0" fmla="*/ 1727566 h 1727566"/>
              <a:gd name="connsiteX1" fmla="*/ 1022051 w 1358830"/>
              <a:gd name="connsiteY1" fmla="*/ 822378 h 1727566"/>
              <a:gd name="connsiteX2" fmla="*/ 276543 w 1358830"/>
              <a:gd name="connsiteY2" fmla="*/ 949643 h 1727566"/>
              <a:gd name="connsiteX3" fmla="*/ 32555 w 1358830"/>
              <a:gd name="connsiteY3" fmla="*/ 190203 h 1727566"/>
              <a:gd name="connsiteX4" fmla="*/ 57844 w 1358830"/>
              <a:gd name="connsiteY4" fmla="*/ 0 h 1727566"/>
              <a:gd name="connsiteX5" fmla="*/ 288804 w 1358830"/>
              <a:gd name="connsiteY5" fmla="*/ 783032 h 1727566"/>
              <a:gd name="connsiteX6" fmla="*/ 1110307 w 1358830"/>
              <a:gd name="connsiteY6" fmla="*/ 491193 h 1727566"/>
              <a:gd name="connsiteX7" fmla="*/ 1354716 w 1358830"/>
              <a:gd name="connsiteY7" fmla="*/ 676688 h 1727566"/>
              <a:gd name="connsiteX8" fmla="*/ 1272830 w 1358830"/>
              <a:gd name="connsiteY8" fmla="*/ 1727566 h 1727566"/>
              <a:gd name="connsiteX9" fmla="*/ 576794 w 1358830"/>
              <a:gd name="connsiteY9" fmla="*/ 1727566 h 1727566"/>
              <a:gd name="connsiteX0" fmla="*/ 763388 w 1545424"/>
              <a:gd name="connsiteY0" fmla="*/ 1799620 h 1799620"/>
              <a:gd name="connsiteX1" fmla="*/ 1208645 w 1545424"/>
              <a:gd name="connsiteY1" fmla="*/ 894432 h 1799620"/>
              <a:gd name="connsiteX2" fmla="*/ 463137 w 1545424"/>
              <a:gd name="connsiteY2" fmla="*/ 1021697 h 1799620"/>
              <a:gd name="connsiteX3" fmla="*/ 219149 w 1545424"/>
              <a:gd name="connsiteY3" fmla="*/ 262257 h 1799620"/>
              <a:gd name="connsiteX4" fmla="*/ 73 w 1545424"/>
              <a:gd name="connsiteY4" fmla="*/ 36038 h 1799620"/>
              <a:gd name="connsiteX5" fmla="*/ 244438 w 1545424"/>
              <a:gd name="connsiteY5" fmla="*/ 72054 h 1799620"/>
              <a:gd name="connsiteX6" fmla="*/ 475398 w 1545424"/>
              <a:gd name="connsiteY6" fmla="*/ 855086 h 1799620"/>
              <a:gd name="connsiteX7" fmla="*/ 1296901 w 1545424"/>
              <a:gd name="connsiteY7" fmla="*/ 563247 h 1799620"/>
              <a:gd name="connsiteX8" fmla="*/ 1541310 w 1545424"/>
              <a:gd name="connsiteY8" fmla="*/ 748742 h 1799620"/>
              <a:gd name="connsiteX9" fmla="*/ 1459424 w 1545424"/>
              <a:gd name="connsiteY9" fmla="*/ 1799620 h 1799620"/>
              <a:gd name="connsiteX10" fmla="*/ 763388 w 1545424"/>
              <a:gd name="connsiteY10" fmla="*/ 1799620 h 1799620"/>
              <a:gd name="connsiteX0" fmla="*/ 763870 w 1545906"/>
              <a:gd name="connsiteY0" fmla="*/ 1772670 h 1772670"/>
              <a:gd name="connsiteX1" fmla="*/ 1209127 w 1545906"/>
              <a:gd name="connsiteY1" fmla="*/ 867482 h 1772670"/>
              <a:gd name="connsiteX2" fmla="*/ 463619 w 1545906"/>
              <a:gd name="connsiteY2" fmla="*/ 994747 h 1772670"/>
              <a:gd name="connsiteX3" fmla="*/ 219631 w 1545906"/>
              <a:gd name="connsiteY3" fmla="*/ 235307 h 1772670"/>
              <a:gd name="connsiteX4" fmla="*/ 555 w 1545906"/>
              <a:gd name="connsiteY4" fmla="*/ 9088 h 1772670"/>
              <a:gd name="connsiteX5" fmla="*/ 212487 w 1545906"/>
              <a:gd name="connsiteY5" fmla="*/ 135295 h 1772670"/>
              <a:gd name="connsiteX6" fmla="*/ 244920 w 1545906"/>
              <a:gd name="connsiteY6" fmla="*/ 45104 h 1772670"/>
              <a:gd name="connsiteX7" fmla="*/ 475880 w 1545906"/>
              <a:gd name="connsiteY7" fmla="*/ 828136 h 1772670"/>
              <a:gd name="connsiteX8" fmla="*/ 1297383 w 1545906"/>
              <a:gd name="connsiteY8" fmla="*/ 536297 h 1772670"/>
              <a:gd name="connsiteX9" fmla="*/ 1541792 w 1545906"/>
              <a:gd name="connsiteY9" fmla="*/ 721792 h 1772670"/>
              <a:gd name="connsiteX10" fmla="*/ 1459906 w 1545906"/>
              <a:gd name="connsiteY10" fmla="*/ 1772670 h 1772670"/>
              <a:gd name="connsiteX11" fmla="*/ 763870 w 1545906"/>
              <a:gd name="connsiteY11" fmla="*/ 1772670 h 1772670"/>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894058"/>
              <a:gd name="connsiteY0" fmla="*/ 1770752 h 1770752"/>
              <a:gd name="connsiteX1" fmla="*/ 1209127 w 1894058"/>
              <a:gd name="connsiteY1" fmla="*/ 865564 h 1770752"/>
              <a:gd name="connsiteX2" fmla="*/ 463619 w 1894058"/>
              <a:gd name="connsiteY2" fmla="*/ 992829 h 1770752"/>
              <a:gd name="connsiteX3" fmla="*/ 219631 w 1894058"/>
              <a:gd name="connsiteY3" fmla="*/ 233389 h 1770752"/>
              <a:gd name="connsiteX4" fmla="*/ 555 w 1894058"/>
              <a:gd name="connsiteY4" fmla="*/ 7170 h 1770752"/>
              <a:gd name="connsiteX5" fmla="*/ 212487 w 1894058"/>
              <a:gd name="connsiteY5" fmla="*/ 133377 h 1770752"/>
              <a:gd name="connsiteX6" fmla="*/ 244920 w 1894058"/>
              <a:gd name="connsiteY6" fmla="*/ 43186 h 1770752"/>
              <a:gd name="connsiteX7" fmla="*/ 475880 w 1894058"/>
              <a:gd name="connsiteY7" fmla="*/ 826218 h 1770752"/>
              <a:gd name="connsiteX8" fmla="*/ 1297383 w 1894058"/>
              <a:gd name="connsiteY8" fmla="*/ 534379 h 1770752"/>
              <a:gd name="connsiteX9" fmla="*/ 1541792 w 1894058"/>
              <a:gd name="connsiteY9" fmla="*/ 719874 h 1770752"/>
              <a:gd name="connsiteX10" fmla="*/ 1893649 w 1894058"/>
              <a:gd name="connsiteY10" fmla="*/ 1095402 h 1770752"/>
              <a:gd name="connsiteX11" fmla="*/ 1459906 w 1894058"/>
              <a:gd name="connsiteY11" fmla="*/ 1770752 h 1770752"/>
              <a:gd name="connsiteX12" fmla="*/ 763870 w 1894058"/>
              <a:gd name="connsiteY12" fmla="*/ 1770752 h 1770752"/>
              <a:gd name="connsiteX0" fmla="*/ 763870 w 1896475"/>
              <a:gd name="connsiteY0" fmla="*/ 1770752 h 1770752"/>
              <a:gd name="connsiteX1" fmla="*/ 1209127 w 1896475"/>
              <a:gd name="connsiteY1" fmla="*/ 865564 h 1770752"/>
              <a:gd name="connsiteX2" fmla="*/ 463619 w 1896475"/>
              <a:gd name="connsiteY2" fmla="*/ 992829 h 1770752"/>
              <a:gd name="connsiteX3" fmla="*/ 219631 w 1896475"/>
              <a:gd name="connsiteY3" fmla="*/ 233389 h 1770752"/>
              <a:gd name="connsiteX4" fmla="*/ 555 w 1896475"/>
              <a:gd name="connsiteY4" fmla="*/ 7170 h 1770752"/>
              <a:gd name="connsiteX5" fmla="*/ 212487 w 1896475"/>
              <a:gd name="connsiteY5" fmla="*/ 133377 h 1770752"/>
              <a:gd name="connsiteX6" fmla="*/ 244920 w 1896475"/>
              <a:gd name="connsiteY6" fmla="*/ 43186 h 1770752"/>
              <a:gd name="connsiteX7" fmla="*/ 475880 w 1896475"/>
              <a:gd name="connsiteY7" fmla="*/ 826218 h 1770752"/>
              <a:gd name="connsiteX8" fmla="*/ 1297383 w 1896475"/>
              <a:gd name="connsiteY8" fmla="*/ 534379 h 1770752"/>
              <a:gd name="connsiteX9" fmla="*/ 1541792 w 1896475"/>
              <a:gd name="connsiteY9" fmla="*/ 719874 h 1770752"/>
              <a:gd name="connsiteX10" fmla="*/ 1498362 w 1896475"/>
              <a:gd name="connsiteY10" fmla="*/ 1281139 h 1770752"/>
              <a:gd name="connsiteX11" fmla="*/ 1893649 w 1896475"/>
              <a:gd name="connsiteY11" fmla="*/ 1095402 h 1770752"/>
              <a:gd name="connsiteX12" fmla="*/ 1459906 w 1896475"/>
              <a:gd name="connsiteY12" fmla="*/ 1770752 h 1770752"/>
              <a:gd name="connsiteX13" fmla="*/ 763870 w 1896475"/>
              <a:gd name="connsiteY13" fmla="*/ 1770752 h 1770752"/>
              <a:gd name="connsiteX0" fmla="*/ 763870 w 1917418"/>
              <a:gd name="connsiteY0" fmla="*/ 1770752 h 1770752"/>
              <a:gd name="connsiteX1" fmla="*/ 1209127 w 1917418"/>
              <a:gd name="connsiteY1" fmla="*/ 865564 h 1770752"/>
              <a:gd name="connsiteX2" fmla="*/ 463619 w 1917418"/>
              <a:gd name="connsiteY2" fmla="*/ 992829 h 1770752"/>
              <a:gd name="connsiteX3" fmla="*/ 219631 w 1917418"/>
              <a:gd name="connsiteY3" fmla="*/ 233389 h 1770752"/>
              <a:gd name="connsiteX4" fmla="*/ 555 w 1917418"/>
              <a:gd name="connsiteY4" fmla="*/ 7170 h 1770752"/>
              <a:gd name="connsiteX5" fmla="*/ 212487 w 1917418"/>
              <a:gd name="connsiteY5" fmla="*/ 133377 h 1770752"/>
              <a:gd name="connsiteX6" fmla="*/ 244920 w 1917418"/>
              <a:gd name="connsiteY6" fmla="*/ 43186 h 1770752"/>
              <a:gd name="connsiteX7" fmla="*/ 475880 w 1917418"/>
              <a:gd name="connsiteY7" fmla="*/ 826218 h 1770752"/>
              <a:gd name="connsiteX8" fmla="*/ 1297383 w 1917418"/>
              <a:gd name="connsiteY8" fmla="*/ 534379 h 1770752"/>
              <a:gd name="connsiteX9" fmla="*/ 1541792 w 1917418"/>
              <a:gd name="connsiteY9" fmla="*/ 719874 h 1770752"/>
              <a:gd name="connsiteX10" fmla="*/ 1498362 w 1917418"/>
              <a:gd name="connsiteY10" fmla="*/ 1281139 h 1770752"/>
              <a:gd name="connsiteX11" fmla="*/ 1850787 w 1917418"/>
              <a:gd name="connsiteY11" fmla="*/ 766789 h 1770752"/>
              <a:gd name="connsiteX12" fmla="*/ 1893649 w 1917418"/>
              <a:gd name="connsiteY12" fmla="*/ 1095402 h 1770752"/>
              <a:gd name="connsiteX13" fmla="*/ 1459906 w 1917418"/>
              <a:gd name="connsiteY13" fmla="*/ 1770752 h 1770752"/>
              <a:gd name="connsiteX14" fmla="*/ 763870 w 1917418"/>
              <a:gd name="connsiteY14" fmla="*/ 1770752 h 1770752"/>
              <a:gd name="connsiteX0" fmla="*/ 763870 w 1910464"/>
              <a:gd name="connsiteY0" fmla="*/ 1770752 h 1770752"/>
              <a:gd name="connsiteX1" fmla="*/ 1209127 w 1910464"/>
              <a:gd name="connsiteY1" fmla="*/ 865564 h 1770752"/>
              <a:gd name="connsiteX2" fmla="*/ 463619 w 1910464"/>
              <a:gd name="connsiteY2" fmla="*/ 992829 h 1770752"/>
              <a:gd name="connsiteX3" fmla="*/ 219631 w 1910464"/>
              <a:gd name="connsiteY3" fmla="*/ 233389 h 1770752"/>
              <a:gd name="connsiteX4" fmla="*/ 555 w 1910464"/>
              <a:gd name="connsiteY4" fmla="*/ 7170 h 1770752"/>
              <a:gd name="connsiteX5" fmla="*/ 212487 w 1910464"/>
              <a:gd name="connsiteY5" fmla="*/ 133377 h 1770752"/>
              <a:gd name="connsiteX6" fmla="*/ 244920 w 1910464"/>
              <a:gd name="connsiteY6" fmla="*/ 43186 h 1770752"/>
              <a:gd name="connsiteX7" fmla="*/ 475880 w 1910464"/>
              <a:gd name="connsiteY7" fmla="*/ 826218 h 1770752"/>
              <a:gd name="connsiteX8" fmla="*/ 1297383 w 1910464"/>
              <a:gd name="connsiteY8" fmla="*/ 534379 h 1770752"/>
              <a:gd name="connsiteX9" fmla="*/ 1541792 w 1910464"/>
              <a:gd name="connsiteY9" fmla="*/ 719874 h 1770752"/>
              <a:gd name="connsiteX10" fmla="*/ 1498362 w 1910464"/>
              <a:gd name="connsiteY10" fmla="*/ 1281139 h 1770752"/>
              <a:gd name="connsiteX11" fmla="*/ 1741248 w 1910464"/>
              <a:gd name="connsiteY11" fmla="*/ 1185889 h 1770752"/>
              <a:gd name="connsiteX12" fmla="*/ 1850787 w 1910464"/>
              <a:gd name="connsiteY12" fmla="*/ 766789 h 1770752"/>
              <a:gd name="connsiteX13" fmla="*/ 1893649 w 1910464"/>
              <a:gd name="connsiteY13" fmla="*/ 1095402 h 1770752"/>
              <a:gd name="connsiteX14" fmla="*/ 1459906 w 1910464"/>
              <a:gd name="connsiteY14" fmla="*/ 1770752 h 1770752"/>
              <a:gd name="connsiteX15" fmla="*/ 763870 w 1910464"/>
              <a:gd name="connsiteY15" fmla="*/ 1770752 h 1770752"/>
              <a:gd name="connsiteX0" fmla="*/ 763870 w 1909757"/>
              <a:gd name="connsiteY0" fmla="*/ 1770752 h 1770752"/>
              <a:gd name="connsiteX1" fmla="*/ 1209127 w 1909757"/>
              <a:gd name="connsiteY1" fmla="*/ 865564 h 1770752"/>
              <a:gd name="connsiteX2" fmla="*/ 463619 w 1909757"/>
              <a:gd name="connsiteY2" fmla="*/ 992829 h 1770752"/>
              <a:gd name="connsiteX3" fmla="*/ 219631 w 1909757"/>
              <a:gd name="connsiteY3" fmla="*/ 233389 h 1770752"/>
              <a:gd name="connsiteX4" fmla="*/ 555 w 1909757"/>
              <a:gd name="connsiteY4" fmla="*/ 7170 h 1770752"/>
              <a:gd name="connsiteX5" fmla="*/ 212487 w 1909757"/>
              <a:gd name="connsiteY5" fmla="*/ 133377 h 1770752"/>
              <a:gd name="connsiteX6" fmla="*/ 244920 w 1909757"/>
              <a:gd name="connsiteY6" fmla="*/ 43186 h 1770752"/>
              <a:gd name="connsiteX7" fmla="*/ 475880 w 1909757"/>
              <a:gd name="connsiteY7" fmla="*/ 826218 h 1770752"/>
              <a:gd name="connsiteX8" fmla="*/ 1297383 w 1909757"/>
              <a:gd name="connsiteY8" fmla="*/ 534379 h 1770752"/>
              <a:gd name="connsiteX9" fmla="*/ 1541792 w 1909757"/>
              <a:gd name="connsiteY9" fmla="*/ 719874 h 1770752"/>
              <a:gd name="connsiteX10" fmla="*/ 1498362 w 1909757"/>
              <a:gd name="connsiteY10" fmla="*/ 1281139 h 1770752"/>
              <a:gd name="connsiteX11" fmla="*/ 1741248 w 1909757"/>
              <a:gd name="connsiteY11" fmla="*/ 1185889 h 1770752"/>
              <a:gd name="connsiteX12" fmla="*/ 1850787 w 1909757"/>
              <a:gd name="connsiteY12" fmla="*/ 766789 h 1770752"/>
              <a:gd name="connsiteX13" fmla="*/ 1893649 w 1909757"/>
              <a:gd name="connsiteY13" fmla="*/ 1095402 h 1770752"/>
              <a:gd name="connsiteX14" fmla="*/ 1341198 w 1909757"/>
              <a:gd name="connsiteY14" fmla="*/ 1600227 h 1770752"/>
              <a:gd name="connsiteX15" fmla="*/ 1459906 w 1909757"/>
              <a:gd name="connsiteY15" fmla="*/ 1770752 h 1770752"/>
              <a:gd name="connsiteX16" fmla="*/ 763870 w 1909757"/>
              <a:gd name="connsiteY16" fmla="*/ 1770752 h 1770752"/>
              <a:gd name="connsiteX0" fmla="*/ 763870 w 1905704"/>
              <a:gd name="connsiteY0" fmla="*/ 1770752 h 1770752"/>
              <a:gd name="connsiteX1" fmla="*/ 1209127 w 1905704"/>
              <a:gd name="connsiteY1" fmla="*/ 865564 h 1770752"/>
              <a:gd name="connsiteX2" fmla="*/ 463619 w 1905704"/>
              <a:gd name="connsiteY2" fmla="*/ 992829 h 1770752"/>
              <a:gd name="connsiteX3" fmla="*/ 219631 w 1905704"/>
              <a:gd name="connsiteY3" fmla="*/ 233389 h 1770752"/>
              <a:gd name="connsiteX4" fmla="*/ 555 w 1905704"/>
              <a:gd name="connsiteY4" fmla="*/ 7170 h 1770752"/>
              <a:gd name="connsiteX5" fmla="*/ 212487 w 1905704"/>
              <a:gd name="connsiteY5" fmla="*/ 133377 h 1770752"/>
              <a:gd name="connsiteX6" fmla="*/ 244920 w 1905704"/>
              <a:gd name="connsiteY6" fmla="*/ 43186 h 1770752"/>
              <a:gd name="connsiteX7" fmla="*/ 475880 w 1905704"/>
              <a:gd name="connsiteY7" fmla="*/ 826218 h 1770752"/>
              <a:gd name="connsiteX8" fmla="*/ 1297383 w 1905704"/>
              <a:gd name="connsiteY8" fmla="*/ 534379 h 1770752"/>
              <a:gd name="connsiteX9" fmla="*/ 1541792 w 1905704"/>
              <a:gd name="connsiteY9" fmla="*/ 719874 h 1770752"/>
              <a:gd name="connsiteX10" fmla="*/ 1498362 w 1905704"/>
              <a:gd name="connsiteY10" fmla="*/ 1281139 h 1770752"/>
              <a:gd name="connsiteX11" fmla="*/ 1741248 w 1905704"/>
              <a:gd name="connsiteY11" fmla="*/ 1185889 h 1770752"/>
              <a:gd name="connsiteX12" fmla="*/ 1850787 w 1905704"/>
              <a:gd name="connsiteY12" fmla="*/ 766789 h 1770752"/>
              <a:gd name="connsiteX13" fmla="*/ 1893649 w 1905704"/>
              <a:gd name="connsiteY13" fmla="*/ 1095402 h 1770752"/>
              <a:gd name="connsiteX14" fmla="*/ 1712674 w 1905704"/>
              <a:gd name="connsiteY14" fmla="*/ 1414489 h 1770752"/>
              <a:gd name="connsiteX15" fmla="*/ 1341198 w 1905704"/>
              <a:gd name="connsiteY15" fmla="*/ 1600227 h 1770752"/>
              <a:gd name="connsiteX16" fmla="*/ 1459906 w 1905704"/>
              <a:gd name="connsiteY16" fmla="*/ 1770752 h 1770752"/>
              <a:gd name="connsiteX17" fmla="*/ 763870 w 1905704"/>
              <a:gd name="connsiteY17" fmla="*/ 1770752 h 1770752"/>
              <a:gd name="connsiteX0" fmla="*/ 763870 w 2284277"/>
              <a:gd name="connsiteY0" fmla="*/ 1770752 h 1770752"/>
              <a:gd name="connsiteX1" fmla="*/ 1209127 w 2284277"/>
              <a:gd name="connsiteY1" fmla="*/ 865564 h 1770752"/>
              <a:gd name="connsiteX2" fmla="*/ 463619 w 2284277"/>
              <a:gd name="connsiteY2" fmla="*/ 992829 h 1770752"/>
              <a:gd name="connsiteX3" fmla="*/ 219631 w 2284277"/>
              <a:gd name="connsiteY3" fmla="*/ 233389 h 1770752"/>
              <a:gd name="connsiteX4" fmla="*/ 555 w 2284277"/>
              <a:gd name="connsiteY4" fmla="*/ 7170 h 1770752"/>
              <a:gd name="connsiteX5" fmla="*/ 212487 w 2284277"/>
              <a:gd name="connsiteY5" fmla="*/ 133377 h 1770752"/>
              <a:gd name="connsiteX6" fmla="*/ 244920 w 2284277"/>
              <a:gd name="connsiteY6" fmla="*/ 43186 h 1770752"/>
              <a:gd name="connsiteX7" fmla="*/ 475880 w 2284277"/>
              <a:gd name="connsiteY7" fmla="*/ 826218 h 1770752"/>
              <a:gd name="connsiteX8" fmla="*/ 1297383 w 2284277"/>
              <a:gd name="connsiteY8" fmla="*/ 534379 h 1770752"/>
              <a:gd name="connsiteX9" fmla="*/ 1541792 w 2284277"/>
              <a:gd name="connsiteY9" fmla="*/ 719874 h 1770752"/>
              <a:gd name="connsiteX10" fmla="*/ 1498362 w 2284277"/>
              <a:gd name="connsiteY10" fmla="*/ 1281139 h 1770752"/>
              <a:gd name="connsiteX11" fmla="*/ 1741248 w 2284277"/>
              <a:gd name="connsiteY11" fmla="*/ 1185889 h 1770752"/>
              <a:gd name="connsiteX12" fmla="*/ 1850787 w 2284277"/>
              <a:gd name="connsiteY12" fmla="*/ 766789 h 1770752"/>
              <a:gd name="connsiteX13" fmla="*/ 2284174 w 2284277"/>
              <a:gd name="connsiteY13" fmla="*/ 938239 h 1770752"/>
              <a:gd name="connsiteX14" fmla="*/ 1893649 w 2284277"/>
              <a:gd name="connsiteY14" fmla="*/ 1095402 h 1770752"/>
              <a:gd name="connsiteX15" fmla="*/ 1712674 w 2284277"/>
              <a:gd name="connsiteY15" fmla="*/ 1414489 h 1770752"/>
              <a:gd name="connsiteX16" fmla="*/ 1341198 w 2284277"/>
              <a:gd name="connsiteY16" fmla="*/ 1600227 h 1770752"/>
              <a:gd name="connsiteX17" fmla="*/ 1459906 w 2284277"/>
              <a:gd name="connsiteY17" fmla="*/ 1770752 h 1770752"/>
              <a:gd name="connsiteX18" fmla="*/ 763870 w 2284277"/>
              <a:gd name="connsiteY18" fmla="*/ 1770752 h 1770752"/>
              <a:gd name="connsiteX0" fmla="*/ 763870 w 2285824"/>
              <a:gd name="connsiteY0" fmla="*/ 1770752 h 1770752"/>
              <a:gd name="connsiteX1" fmla="*/ 1209127 w 2285824"/>
              <a:gd name="connsiteY1" fmla="*/ 865564 h 1770752"/>
              <a:gd name="connsiteX2" fmla="*/ 463619 w 2285824"/>
              <a:gd name="connsiteY2" fmla="*/ 992829 h 1770752"/>
              <a:gd name="connsiteX3" fmla="*/ 219631 w 2285824"/>
              <a:gd name="connsiteY3" fmla="*/ 233389 h 1770752"/>
              <a:gd name="connsiteX4" fmla="*/ 555 w 2285824"/>
              <a:gd name="connsiteY4" fmla="*/ 7170 h 1770752"/>
              <a:gd name="connsiteX5" fmla="*/ 212487 w 2285824"/>
              <a:gd name="connsiteY5" fmla="*/ 133377 h 1770752"/>
              <a:gd name="connsiteX6" fmla="*/ 244920 w 2285824"/>
              <a:gd name="connsiteY6" fmla="*/ 43186 h 1770752"/>
              <a:gd name="connsiteX7" fmla="*/ 475880 w 2285824"/>
              <a:gd name="connsiteY7" fmla="*/ 826218 h 1770752"/>
              <a:gd name="connsiteX8" fmla="*/ 1297383 w 2285824"/>
              <a:gd name="connsiteY8" fmla="*/ 534379 h 1770752"/>
              <a:gd name="connsiteX9" fmla="*/ 1541792 w 2285824"/>
              <a:gd name="connsiteY9" fmla="*/ 719874 h 1770752"/>
              <a:gd name="connsiteX10" fmla="*/ 1498362 w 2285824"/>
              <a:gd name="connsiteY10" fmla="*/ 1281139 h 1770752"/>
              <a:gd name="connsiteX11" fmla="*/ 1741248 w 2285824"/>
              <a:gd name="connsiteY11" fmla="*/ 1185889 h 1770752"/>
              <a:gd name="connsiteX12" fmla="*/ 1850787 w 2285824"/>
              <a:gd name="connsiteY12" fmla="*/ 766789 h 1770752"/>
              <a:gd name="connsiteX13" fmla="*/ 1926987 w 2285824"/>
              <a:gd name="connsiteY13" fmla="*/ 985864 h 1770752"/>
              <a:gd name="connsiteX14" fmla="*/ 2284174 w 2285824"/>
              <a:gd name="connsiteY14" fmla="*/ 938239 h 1770752"/>
              <a:gd name="connsiteX15" fmla="*/ 1893649 w 2285824"/>
              <a:gd name="connsiteY15" fmla="*/ 1095402 h 1770752"/>
              <a:gd name="connsiteX16" fmla="*/ 1712674 w 2285824"/>
              <a:gd name="connsiteY16" fmla="*/ 1414489 h 1770752"/>
              <a:gd name="connsiteX17" fmla="*/ 1341198 w 2285824"/>
              <a:gd name="connsiteY17" fmla="*/ 1600227 h 1770752"/>
              <a:gd name="connsiteX18" fmla="*/ 1459906 w 2285824"/>
              <a:gd name="connsiteY18" fmla="*/ 1770752 h 1770752"/>
              <a:gd name="connsiteX19" fmla="*/ 763870 w 2285824"/>
              <a:gd name="connsiteY19" fmla="*/ 1770752 h 1770752"/>
              <a:gd name="connsiteX0" fmla="*/ 763870 w 2158274"/>
              <a:gd name="connsiteY0" fmla="*/ 1770752 h 1770752"/>
              <a:gd name="connsiteX1" fmla="*/ 1209127 w 2158274"/>
              <a:gd name="connsiteY1" fmla="*/ 865564 h 1770752"/>
              <a:gd name="connsiteX2" fmla="*/ 463619 w 2158274"/>
              <a:gd name="connsiteY2" fmla="*/ 992829 h 1770752"/>
              <a:gd name="connsiteX3" fmla="*/ 219631 w 2158274"/>
              <a:gd name="connsiteY3" fmla="*/ 233389 h 1770752"/>
              <a:gd name="connsiteX4" fmla="*/ 555 w 2158274"/>
              <a:gd name="connsiteY4" fmla="*/ 7170 h 1770752"/>
              <a:gd name="connsiteX5" fmla="*/ 212487 w 2158274"/>
              <a:gd name="connsiteY5" fmla="*/ 133377 h 1770752"/>
              <a:gd name="connsiteX6" fmla="*/ 244920 w 2158274"/>
              <a:gd name="connsiteY6" fmla="*/ 43186 h 1770752"/>
              <a:gd name="connsiteX7" fmla="*/ 475880 w 2158274"/>
              <a:gd name="connsiteY7" fmla="*/ 826218 h 1770752"/>
              <a:gd name="connsiteX8" fmla="*/ 1297383 w 2158274"/>
              <a:gd name="connsiteY8" fmla="*/ 534379 h 1770752"/>
              <a:gd name="connsiteX9" fmla="*/ 1541792 w 2158274"/>
              <a:gd name="connsiteY9" fmla="*/ 719874 h 1770752"/>
              <a:gd name="connsiteX10" fmla="*/ 1498362 w 2158274"/>
              <a:gd name="connsiteY10" fmla="*/ 1281139 h 1770752"/>
              <a:gd name="connsiteX11" fmla="*/ 1741248 w 2158274"/>
              <a:gd name="connsiteY11" fmla="*/ 1185889 h 1770752"/>
              <a:gd name="connsiteX12" fmla="*/ 1850787 w 2158274"/>
              <a:gd name="connsiteY12" fmla="*/ 766789 h 1770752"/>
              <a:gd name="connsiteX13" fmla="*/ 1926987 w 2158274"/>
              <a:gd name="connsiteY13" fmla="*/ 985864 h 1770752"/>
              <a:gd name="connsiteX14" fmla="*/ 2155586 w 2158274"/>
              <a:gd name="connsiteY14" fmla="*/ 819177 h 1770752"/>
              <a:gd name="connsiteX15" fmla="*/ 1893649 w 2158274"/>
              <a:gd name="connsiteY15" fmla="*/ 1095402 h 1770752"/>
              <a:gd name="connsiteX16" fmla="*/ 1712674 w 2158274"/>
              <a:gd name="connsiteY16" fmla="*/ 1414489 h 1770752"/>
              <a:gd name="connsiteX17" fmla="*/ 1341198 w 2158274"/>
              <a:gd name="connsiteY17" fmla="*/ 1600227 h 1770752"/>
              <a:gd name="connsiteX18" fmla="*/ 1459906 w 2158274"/>
              <a:gd name="connsiteY18" fmla="*/ 1770752 h 1770752"/>
              <a:gd name="connsiteX19" fmla="*/ 763870 w 2158274"/>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64587" h="1770752">
                <a:moveTo>
                  <a:pt x="763870" y="1770752"/>
                </a:moveTo>
                <a:cubicBezTo>
                  <a:pt x="545506" y="1645648"/>
                  <a:pt x="1162771" y="1325445"/>
                  <a:pt x="1209127" y="865564"/>
                </a:cubicBezTo>
                <a:cubicBezTo>
                  <a:pt x="1167570" y="707529"/>
                  <a:pt x="735437" y="1020124"/>
                  <a:pt x="463619" y="992829"/>
                </a:cubicBezTo>
                <a:cubicBezTo>
                  <a:pt x="287591" y="878735"/>
                  <a:pt x="262034" y="390869"/>
                  <a:pt x="219631" y="233389"/>
                </a:cubicBezTo>
                <a:cubicBezTo>
                  <a:pt x="174601" y="93322"/>
                  <a:pt x="-3660" y="38870"/>
                  <a:pt x="555" y="7170"/>
                </a:cubicBezTo>
                <a:cubicBezTo>
                  <a:pt x="-11351" y="-35692"/>
                  <a:pt x="171760" y="127374"/>
                  <a:pt x="212487" y="133377"/>
                </a:cubicBezTo>
                <a:cubicBezTo>
                  <a:pt x="253214" y="139380"/>
                  <a:pt x="290318" y="230131"/>
                  <a:pt x="244920" y="43186"/>
                </a:cubicBezTo>
                <a:cubicBezTo>
                  <a:pt x="352481" y="37369"/>
                  <a:pt x="280240" y="705691"/>
                  <a:pt x="475880" y="826218"/>
                </a:cubicBezTo>
                <a:cubicBezTo>
                  <a:pt x="640733" y="918720"/>
                  <a:pt x="1127351" y="563533"/>
                  <a:pt x="1297383" y="534379"/>
                </a:cubicBezTo>
                <a:cubicBezTo>
                  <a:pt x="1467415" y="505225"/>
                  <a:pt x="1475752" y="666058"/>
                  <a:pt x="1541792" y="719874"/>
                </a:cubicBezTo>
                <a:cubicBezTo>
                  <a:pt x="1607832" y="773690"/>
                  <a:pt x="1470676" y="1238395"/>
                  <a:pt x="1498362" y="1281139"/>
                </a:cubicBezTo>
                <a:cubicBezTo>
                  <a:pt x="1526049" y="1323883"/>
                  <a:pt x="1682511" y="1271614"/>
                  <a:pt x="1741248" y="1185889"/>
                </a:cubicBezTo>
                <a:cubicBezTo>
                  <a:pt x="1799985" y="1100164"/>
                  <a:pt x="1798399" y="829495"/>
                  <a:pt x="1850787" y="766789"/>
                </a:cubicBezTo>
                <a:cubicBezTo>
                  <a:pt x="1903175" y="704083"/>
                  <a:pt x="1854756" y="957289"/>
                  <a:pt x="1926987" y="985864"/>
                </a:cubicBezTo>
                <a:cubicBezTo>
                  <a:pt x="1999218" y="1014439"/>
                  <a:pt x="2144473" y="847752"/>
                  <a:pt x="2155586" y="819177"/>
                </a:cubicBezTo>
                <a:cubicBezTo>
                  <a:pt x="2219086" y="909665"/>
                  <a:pt x="1926986" y="1021583"/>
                  <a:pt x="1893649" y="1095402"/>
                </a:cubicBezTo>
                <a:cubicBezTo>
                  <a:pt x="1860312" y="1169221"/>
                  <a:pt x="1804749" y="1330352"/>
                  <a:pt x="1712674" y="1414489"/>
                </a:cubicBezTo>
                <a:cubicBezTo>
                  <a:pt x="1620599" y="1498627"/>
                  <a:pt x="1372213" y="1530531"/>
                  <a:pt x="1341198" y="1600227"/>
                </a:cubicBezTo>
                <a:cubicBezTo>
                  <a:pt x="1310183" y="1669923"/>
                  <a:pt x="1597402" y="1744712"/>
                  <a:pt x="1459906" y="1770752"/>
                </a:cubicBezTo>
                <a:lnTo>
                  <a:pt x="763870" y="1770752"/>
                </a:ln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10"/>
          <p:cNvSpPr/>
          <p:nvPr/>
        </p:nvSpPr>
        <p:spPr>
          <a:xfrm rot="20465032">
            <a:off x="3706578" y="2491177"/>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10"/>
          <p:cNvSpPr/>
          <p:nvPr/>
        </p:nvSpPr>
        <p:spPr>
          <a:xfrm rot="20465032">
            <a:off x="4498658" y="1239009"/>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2"/>
          <p:cNvSpPr/>
          <p:nvPr/>
        </p:nvSpPr>
        <p:spPr>
          <a:xfrm rot="17579392">
            <a:off x="3847398" y="1712035"/>
            <a:ext cx="1625145" cy="1065376"/>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1625027 w 1626763"/>
              <a:gd name="connsiteY0" fmla="*/ 5320 h 1018320"/>
              <a:gd name="connsiteX1" fmla="*/ 1027614 w 1626763"/>
              <a:gd name="connsiteY1" fmla="*/ 434364 h 1018320"/>
              <a:gd name="connsiteX2" fmla="*/ 781546 w 1626763"/>
              <a:gd name="connsiteY2" fmla="*/ 802844 h 1018320"/>
              <a:gd name="connsiteX3" fmla="*/ 399540 w 1626763"/>
              <a:gd name="connsiteY3" fmla="*/ 911576 h 1018320"/>
              <a:gd name="connsiteX4" fmla="*/ 250629 w 1626763"/>
              <a:gd name="connsiteY4" fmla="*/ 1018320 h 1018320"/>
              <a:gd name="connsiteX5" fmla="*/ 0 w 1626763"/>
              <a:gd name="connsiteY5" fmla="*/ 932114 h 1018320"/>
              <a:gd name="connsiteX6" fmla="*/ 708721 w 1626763"/>
              <a:gd name="connsiteY6" fmla="*/ 688691 h 1018320"/>
              <a:gd name="connsiteX7" fmla="*/ 938329 w 1626763"/>
              <a:gd name="connsiteY7" fmla="*/ 437442 h 1018320"/>
              <a:gd name="connsiteX8" fmla="*/ 1625027 w 1626763"/>
              <a:gd name="connsiteY8" fmla="*/ 5320 h 1018320"/>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938329 w 1627041"/>
              <a:gd name="connsiteY7" fmla="*/ 437299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10376 h 1023376"/>
              <a:gd name="connsiteX1" fmla="*/ 1115121 w 1627041"/>
              <a:gd name="connsiteY1" fmla="*/ 450578 h 1023376"/>
              <a:gd name="connsiteX2" fmla="*/ 781546 w 1627041"/>
              <a:gd name="connsiteY2" fmla="*/ 807900 h 1023376"/>
              <a:gd name="connsiteX3" fmla="*/ 399540 w 1627041"/>
              <a:gd name="connsiteY3" fmla="*/ 916632 h 1023376"/>
              <a:gd name="connsiteX4" fmla="*/ 250629 w 1627041"/>
              <a:gd name="connsiteY4" fmla="*/ 1023376 h 1023376"/>
              <a:gd name="connsiteX5" fmla="*/ 0 w 1627041"/>
              <a:gd name="connsiteY5" fmla="*/ 937170 h 1023376"/>
              <a:gd name="connsiteX6" fmla="*/ 708721 w 1627041"/>
              <a:gd name="connsiteY6" fmla="*/ 693747 h 1023376"/>
              <a:gd name="connsiteX7" fmla="*/ 1007058 w 1627041"/>
              <a:gd name="connsiteY7" fmla="*/ 344360 h 1023376"/>
              <a:gd name="connsiteX8" fmla="*/ 1625027 w 1627041"/>
              <a:gd name="connsiteY8" fmla="*/ 10376 h 1023376"/>
              <a:gd name="connsiteX0" fmla="*/ 1625027 w 1625208"/>
              <a:gd name="connsiteY0" fmla="*/ 10376 h 1023376"/>
              <a:gd name="connsiteX1" fmla="*/ 1115121 w 1625208"/>
              <a:gd name="connsiteY1" fmla="*/ 450578 h 1023376"/>
              <a:gd name="connsiteX2" fmla="*/ 781546 w 1625208"/>
              <a:gd name="connsiteY2" fmla="*/ 807900 h 1023376"/>
              <a:gd name="connsiteX3" fmla="*/ 399540 w 1625208"/>
              <a:gd name="connsiteY3" fmla="*/ 916632 h 1023376"/>
              <a:gd name="connsiteX4" fmla="*/ 250629 w 1625208"/>
              <a:gd name="connsiteY4" fmla="*/ 1023376 h 1023376"/>
              <a:gd name="connsiteX5" fmla="*/ 0 w 1625208"/>
              <a:gd name="connsiteY5" fmla="*/ 937170 h 1023376"/>
              <a:gd name="connsiteX6" fmla="*/ 708721 w 1625208"/>
              <a:gd name="connsiteY6" fmla="*/ 693747 h 1023376"/>
              <a:gd name="connsiteX7" fmla="*/ 1007058 w 1625208"/>
              <a:gd name="connsiteY7" fmla="*/ 344360 h 1023376"/>
              <a:gd name="connsiteX8" fmla="*/ 1625027 w 1625208"/>
              <a:gd name="connsiteY8" fmla="*/ 10376 h 1023376"/>
              <a:gd name="connsiteX0" fmla="*/ 1625027 w 1625208"/>
              <a:gd name="connsiteY0" fmla="*/ 8717 h 1021717"/>
              <a:gd name="connsiteX1" fmla="*/ 1115121 w 1625208"/>
              <a:gd name="connsiteY1" fmla="*/ 448919 h 1021717"/>
              <a:gd name="connsiteX2" fmla="*/ 781546 w 1625208"/>
              <a:gd name="connsiteY2" fmla="*/ 806241 h 1021717"/>
              <a:gd name="connsiteX3" fmla="*/ 399540 w 1625208"/>
              <a:gd name="connsiteY3" fmla="*/ 914973 h 1021717"/>
              <a:gd name="connsiteX4" fmla="*/ 250629 w 1625208"/>
              <a:gd name="connsiteY4" fmla="*/ 1021717 h 1021717"/>
              <a:gd name="connsiteX5" fmla="*/ 0 w 1625208"/>
              <a:gd name="connsiteY5" fmla="*/ 935511 h 1021717"/>
              <a:gd name="connsiteX6" fmla="*/ 708721 w 1625208"/>
              <a:gd name="connsiteY6" fmla="*/ 692088 h 1021717"/>
              <a:gd name="connsiteX7" fmla="*/ 1042665 w 1625208"/>
              <a:gd name="connsiteY7" fmla="*/ 410369 h 1021717"/>
              <a:gd name="connsiteX8" fmla="*/ 1625027 w 1625208"/>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08721 w 1625210"/>
              <a:gd name="connsiteY6" fmla="*/ 692088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461718 w 1625210"/>
              <a:gd name="connsiteY3" fmla="*/ 1012755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50364"/>
              <a:gd name="connsiteX1" fmla="*/ 1120791 w 1625210"/>
              <a:gd name="connsiteY1" fmla="*/ 494799 h 1050364"/>
              <a:gd name="connsiteX2" fmla="*/ 823355 w 1625210"/>
              <a:gd name="connsiteY2" fmla="*/ 1002336 h 1050364"/>
              <a:gd name="connsiteX3" fmla="*/ 250629 w 1625210"/>
              <a:gd name="connsiteY3" fmla="*/ 1021717 h 1050364"/>
              <a:gd name="connsiteX4" fmla="*/ 0 w 1625210"/>
              <a:gd name="connsiteY4" fmla="*/ 935511 h 1050364"/>
              <a:gd name="connsiteX5" fmla="*/ 780468 w 1625210"/>
              <a:gd name="connsiteY5" fmla="*/ 909971 h 1050364"/>
              <a:gd name="connsiteX6" fmla="*/ 1042665 w 1625210"/>
              <a:gd name="connsiteY6" fmla="*/ 410369 h 1050364"/>
              <a:gd name="connsiteX7" fmla="*/ 1625027 w 1625210"/>
              <a:gd name="connsiteY7" fmla="*/ 8717 h 1050364"/>
              <a:gd name="connsiteX0" fmla="*/ 1625027 w 1625210"/>
              <a:gd name="connsiteY0" fmla="*/ 9090 h 1050737"/>
              <a:gd name="connsiteX1" fmla="*/ 1120791 w 1625210"/>
              <a:gd name="connsiteY1" fmla="*/ 495172 h 1050737"/>
              <a:gd name="connsiteX2" fmla="*/ 823355 w 1625210"/>
              <a:gd name="connsiteY2" fmla="*/ 1002709 h 1050737"/>
              <a:gd name="connsiteX3" fmla="*/ 250629 w 1625210"/>
              <a:gd name="connsiteY3" fmla="*/ 1022090 h 1050737"/>
              <a:gd name="connsiteX4" fmla="*/ 0 w 1625210"/>
              <a:gd name="connsiteY4" fmla="*/ 935884 h 1050737"/>
              <a:gd name="connsiteX5" fmla="*/ 780468 w 1625210"/>
              <a:gd name="connsiteY5" fmla="*/ 910344 h 1050737"/>
              <a:gd name="connsiteX6" fmla="*/ 855957 w 1625210"/>
              <a:gd name="connsiteY6" fmla="*/ 393386 h 1050737"/>
              <a:gd name="connsiteX7" fmla="*/ 1625027 w 1625210"/>
              <a:gd name="connsiteY7" fmla="*/ 9090 h 1050737"/>
              <a:gd name="connsiteX0" fmla="*/ 1625027 w 1625165"/>
              <a:gd name="connsiteY0" fmla="*/ 9090 h 1050737"/>
              <a:gd name="connsiteX1" fmla="*/ 961716 w 1625165"/>
              <a:gd name="connsiteY1" fmla="*/ 445398 h 1050737"/>
              <a:gd name="connsiteX2" fmla="*/ 823355 w 1625165"/>
              <a:gd name="connsiteY2" fmla="*/ 1002709 h 1050737"/>
              <a:gd name="connsiteX3" fmla="*/ 250629 w 1625165"/>
              <a:gd name="connsiteY3" fmla="*/ 1022090 h 1050737"/>
              <a:gd name="connsiteX4" fmla="*/ 0 w 1625165"/>
              <a:gd name="connsiteY4" fmla="*/ 935884 h 1050737"/>
              <a:gd name="connsiteX5" fmla="*/ 780468 w 1625165"/>
              <a:gd name="connsiteY5" fmla="*/ 910344 h 1050737"/>
              <a:gd name="connsiteX6" fmla="*/ 855957 w 1625165"/>
              <a:gd name="connsiteY6" fmla="*/ 393386 h 1050737"/>
              <a:gd name="connsiteX7" fmla="*/ 1625027 w 1625165"/>
              <a:gd name="connsiteY7" fmla="*/ 9090 h 1050737"/>
              <a:gd name="connsiteX0" fmla="*/ 1625027 w 1625165"/>
              <a:gd name="connsiteY0" fmla="*/ 23729 h 1065376"/>
              <a:gd name="connsiteX1" fmla="*/ 961716 w 1625165"/>
              <a:gd name="connsiteY1" fmla="*/ 460037 h 1065376"/>
              <a:gd name="connsiteX2" fmla="*/ 823355 w 1625165"/>
              <a:gd name="connsiteY2" fmla="*/ 1017348 h 1065376"/>
              <a:gd name="connsiteX3" fmla="*/ 250629 w 1625165"/>
              <a:gd name="connsiteY3" fmla="*/ 1036729 h 1065376"/>
              <a:gd name="connsiteX4" fmla="*/ 0 w 1625165"/>
              <a:gd name="connsiteY4" fmla="*/ 950523 h 1065376"/>
              <a:gd name="connsiteX5" fmla="*/ 780468 w 1625165"/>
              <a:gd name="connsiteY5" fmla="*/ 924983 h 1065376"/>
              <a:gd name="connsiteX6" fmla="*/ 692627 w 1625165"/>
              <a:gd name="connsiteY6" fmla="*/ 153120 h 1065376"/>
              <a:gd name="connsiteX7" fmla="*/ 1625027 w 162516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780468 w 1625145"/>
              <a:gd name="connsiteY5" fmla="*/ 924983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696325 w 1625145"/>
              <a:gd name="connsiteY5" fmla="*/ 905499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1155827 w 1625145"/>
              <a:gd name="connsiteY2" fmla="*/ 506458 h 1065376"/>
              <a:gd name="connsiteX3" fmla="*/ 823355 w 1625145"/>
              <a:gd name="connsiteY3" fmla="*/ 1017348 h 1065376"/>
              <a:gd name="connsiteX4" fmla="*/ 250629 w 1625145"/>
              <a:gd name="connsiteY4" fmla="*/ 1036729 h 1065376"/>
              <a:gd name="connsiteX5" fmla="*/ 0 w 1625145"/>
              <a:gd name="connsiteY5" fmla="*/ 950523 h 1065376"/>
              <a:gd name="connsiteX6" fmla="*/ 696325 w 1625145"/>
              <a:gd name="connsiteY6" fmla="*/ 905499 h 1065376"/>
              <a:gd name="connsiteX7" fmla="*/ 692627 w 1625145"/>
              <a:gd name="connsiteY7" fmla="*/ 153120 h 1065376"/>
              <a:gd name="connsiteX8" fmla="*/ 1625027 w 1625145"/>
              <a:gd name="connsiteY8"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23355 w 1625145"/>
              <a:gd name="connsiteY4" fmla="*/ 1017348 h 1065376"/>
              <a:gd name="connsiteX5" fmla="*/ 250629 w 1625145"/>
              <a:gd name="connsiteY5" fmla="*/ 1036729 h 1065376"/>
              <a:gd name="connsiteX6" fmla="*/ 0 w 1625145"/>
              <a:gd name="connsiteY6" fmla="*/ 950523 h 1065376"/>
              <a:gd name="connsiteX7" fmla="*/ 696325 w 1625145"/>
              <a:gd name="connsiteY7" fmla="*/ 905499 h 1065376"/>
              <a:gd name="connsiteX8" fmla="*/ 692627 w 1625145"/>
              <a:gd name="connsiteY8" fmla="*/ 153120 h 1065376"/>
              <a:gd name="connsiteX9" fmla="*/ 1625027 w 1625145"/>
              <a:gd name="connsiteY9"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1405957 w 1625145"/>
              <a:gd name="connsiteY4" fmla="*/ 738332 h 1065376"/>
              <a:gd name="connsiteX5" fmla="*/ 823355 w 1625145"/>
              <a:gd name="connsiteY5" fmla="*/ 1017348 h 1065376"/>
              <a:gd name="connsiteX6" fmla="*/ 250629 w 1625145"/>
              <a:gd name="connsiteY6" fmla="*/ 1036729 h 1065376"/>
              <a:gd name="connsiteX7" fmla="*/ 0 w 1625145"/>
              <a:gd name="connsiteY7" fmla="*/ 950523 h 1065376"/>
              <a:gd name="connsiteX8" fmla="*/ 696325 w 1625145"/>
              <a:gd name="connsiteY8" fmla="*/ 905499 h 1065376"/>
              <a:gd name="connsiteX9" fmla="*/ 692627 w 1625145"/>
              <a:gd name="connsiteY9" fmla="*/ 153120 h 1065376"/>
              <a:gd name="connsiteX10" fmla="*/ 1625027 w 1625145"/>
              <a:gd name="connsiteY10"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96325 w 1625145"/>
              <a:gd name="connsiteY9" fmla="*/ 905499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405957 w 1625145"/>
              <a:gd name="connsiteY6" fmla="*/ 738332 h 1065376"/>
              <a:gd name="connsiteX7" fmla="*/ 823355 w 1625145"/>
              <a:gd name="connsiteY7" fmla="*/ 1017348 h 1065376"/>
              <a:gd name="connsiteX8" fmla="*/ 250629 w 1625145"/>
              <a:gd name="connsiteY8" fmla="*/ 1036729 h 1065376"/>
              <a:gd name="connsiteX9" fmla="*/ 0 w 1625145"/>
              <a:gd name="connsiteY9" fmla="*/ 950523 h 1065376"/>
              <a:gd name="connsiteX10" fmla="*/ 650621 w 1625145"/>
              <a:gd name="connsiteY10" fmla="*/ 862808 h 1065376"/>
              <a:gd name="connsiteX11" fmla="*/ 692627 w 1625145"/>
              <a:gd name="connsiteY11" fmla="*/ 153120 h 1065376"/>
              <a:gd name="connsiteX12" fmla="*/ 1625027 w 1625145"/>
              <a:gd name="connsiteY12"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148016 w 1625145"/>
              <a:gd name="connsiteY6" fmla="*/ 790860 h 1065376"/>
              <a:gd name="connsiteX7" fmla="*/ 1405957 w 1625145"/>
              <a:gd name="connsiteY7" fmla="*/ 738332 h 1065376"/>
              <a:gd name="connsiteX8" fmla="*/ 823355 w 1625145"/>
              <a:gd name="connsiteY8" fmla="*/ 1017348 h 1065376"/>
              <a:gd name="connsiteX9" fmla="*/ 250629 w 1625145"/>
              <a:gd name="connsiteY9" fmla="*/ 1036729 h 1065376"/>
              <a:gd name="connsiteX10" fmla="*/ 0 w 1625145"/>
              <a:gd name="connsiteY10" fmla="*/ 950523 h 1065376"/>
              <a:gd name="connsiteX11" fmla="*/ 650621 w 1625145"/>
              <a:gd name="connsiteY11" fmla="*/ 862808 h 1065376"/>
              <a:gd name="connsiteX12" fmla="*/ 692627 w 1625145"/>
              <a:gd name="connsiteY12" fmla="*/ 153120 h 1065376"/>
              <a:gd name="connsiteX13" fmla="*/ 1625027 w 1625145"/>
              <a:gd name="connsiteY13"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995166 w 1625145"/>
              <a:gd name="connsiteY5" fmla="*/ 863469 h 1065376"/>
              <a:gd name="connsiteX6" fmla="*/ 1234481 w 1625145"/>
              <a:gd name="connsiteY6" fmla="*/ 659330 h 1065376"/>
              <a:gd name="connsiteX7" fmla="*/ 1148016 w 1625145"/>
              <a:gd name="connsiteY7" fmla="*/ 790860 h 1065376"/>
              <a:gd name="connsiteX8" fmla="*/ 1405957 w 1625145"/>
              <a:gd name="connsiteY8" fmla="*/ 738332 h 1065376"/>
              <a:gd name="connsiteX9" fmla="*/ 823355 w 1625145"/>
              <a:gd name="connsiteY9" fmla="*/ 1017348 h 1065376"/>
              <a:gd name="connsiteX10" fmla="*/ 250629 w 1625145"/>
              <a:gd name="connsiteY10" fmla="*/ 1036729 h 1065376"/>
              <a:gd name="connsiteX11" fmla="*/ 0 w 1625145"/>
              <a:gd name="connsiteY11" fmla="*/ 950523 h 1065376"/>
              <a:gd name="connsiteX12" fmla="*/ 650621 w 1625145"/>
              <a:gd name="connsiteY12" fmla="*/ 862808 h 1065376"/>
              <a:gd name="connsiteX13" fmla="*/ 692627 w 1625145"/>
              <a:gd name="connsiteY13" fmla="*/ 153120 h 1065376"/>
              <a:gd name="connsiteX14" fmla="*/ 1625027 w 1625145"/>
              <a:gd name="connsiteY14" fmla="*/ 23729 h 10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5145" h="1065376">
                <a:moveTo>
                  <a:pt x="1625027" y="23729"/>
                </a:moveTo>
                <a:cubicBezTo>
                  <a:pt x="1636018" y="133890"/>
                  <a:pt x="877292" y="102977"/>
                  <a:pt x="848341" y="225326"/>
                </a:cubicBezTo>
                <a:cubicBezTo>
                  <a:pt x="744101" y="282339"/>
                  <a:pt x="804504" y="662791"/>
                  <a:pt x="855752" y="709646"/>
                </a:cubicBezTo>
                <a:cubicBezTo>
                  <a:pt x="907000" y="756501"/>
                  <a:pt x="1092853" y="512482"/>
                  <a:pt x="1155827" y="506458"/>
                </a:cubicBezTo>
                <a:cubicBezTo>
                  <a:pt x="1218801" y="500434"/>
                  <a:pt x="888510" y="810568"/>
                  <a:pt x="863549" y="858091"/>
                </a:cubicBezTo>
                <a:cubicBezTo>
                  <a:pt x="838588" y="905614"/>
                  <a:pt x="933344" y="896596"/>
                  <a:pt x="995166" y="863469"/>
                </a:cubicBezTo>
                <a:cubicBezTo>
                  <a:pt x="1056988" y="830342"/>
                  <a:pt x="1210822" y="659452"/>
                  <a:pt x="1234481" y="659330"/>
                </a:cubicBezTo>
                <a:cubicBezTo>
                  <a:pt x="1258140" y="659208"/>
                  <a:pt x="1119437" y="777693"/>
                  <a:pt x="1148016" y="790860"/>
                </a:cubicBezTo>
                <a:cubicBezTo>
                  <a:pt x="1176595" y="804027"/>
                  <a:pt x="1492661" y="679858"/>
                  <a:pt x="1405957" y="738332"/>
                </a:cubicBezTo>
                <a:cubicBezTo>
                  <a:pt x="1319253" y="796806"/>
                  <a:pt x="958397" y="962125"/>
                  <a:pt x="823355" y="1017348"/>
                </a:cubicBezTo>
                <a:cubicBezTo>
                  <a:pt x="678328" y="1105168"/>
                  <a:pt x="387855" y="1047867"/>
                  <a:pt x="250629" y="1036729"/>
                </a:cubicBezTo>
                <a:lnTo>
                  <a:pt x="0" y="950523"/>
                </a:lnTo>
                <a:cubicBezTo>
                  <a:pt x="176559" y="788821"/>
                  <a:pt x="412487" y="922909"/>
                  <a:pt x="650621" y="862808"/>
                </a:cubicBezTo>
                <a:cubicBezTo>
                  <a:pt x="821890" y="766508"/>
                  <a:pt x="649999" y="255930"/>
                  <a:pt x="692627" y="153120"/>
                </a:cubicBezTo>
                <a:cubicBezTo>
                  <a:pt x="735255" y="50310"/>
                  <a:pt x="1561741" y="-46017"/>
                  <a:pt x="1625027" y="23729"/>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0"/>
          <p:cNvSpPr/>
          <p:nvPr/>
        </p:nvSpPr>
        <p:spPr>
          <a:xfrm rot="20465032">
            <a:off x="3813982" y="182194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flipH="1">
            <a:off x="3764466" y="1598790"/>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0"/>
          <p:cNvSpPr/>
          <p:nvPr/>
        </p:nvSpPr>
        <p:spPr>
          <a:xfrm rot="2493324" flipH="1">
            <a:off x="3621370" y="171056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0"/>
          <p:cNvSpPr/>
          <p:nvPr/>
        </p:nvSpPr>
        <p:spPr>
          <a:xfrm rot="768465">
            <a:off x="5893105" y="274367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0"/>
          <p:cNvSpPr/>
          <p:nvPr/>
        </p:nvSpPr>
        <p:spPr>
          <a:xfrm rot="19468491">
            <a:off x="5837620" y="2586650"/>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0"/>
          <p:cNvSpPr/>
          <p:nvPr/>
        </p:nvSpPr>
        <p:spPr>
          <a:xfrm rot="2038944" flipH="1">
            <a:off x="4539228" y="1955759"/>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0"/>
          <p:cNvSpPr/>
          <p:nvPr/>
        </p:nvSpPr>
        <p:spPr>
          <a:xfrm rot="2038944" flipH="1">
            <a:off x="4878718" y="1712898"/>
            <a:ext cx="235059" cy="136901"/>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0"/>
          <p:cNvSpPr/>
          <p:nvPr/>
        </p:nvSpPr>
        <p:spPr>
          <a:xfrm rot="19725041">
            <a:off x="3295670" y="1556590"/>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2"/>
          <p:cNvSpPr/>
          <p:nvPr/>
        </p:nvSpPr>
        <p:spPr>
          <a:xfrm rot="20860009" flipH="1">
            <a:off x="3323059" y="1566353"/>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10"/>
          <p:cNvSpPr/>
          <p:nvPr/>
        </p:nvSpPr>
        <p:spPr>
          <a:xfrm flipH="1">
            <a:off x="3201891" y="1911766"/>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10"/>
          <p:cNvSpPr/>
          <p:nvPr/>
        </p:nvSpPr>
        <p:spPr>
          <a:xfrm rot="20465032">
            <a:off x="4474335" y="2659409"/>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12"/>
          <p:cNvSpPr/>
          <p:nvPr/>
        </p:nvSpPr>
        <p:spPr>
          <a:xfrm rot="18988596">
            <a:off x="3989326" y="2523559"/>
            <a:ext cx="609819" cy="621920"/>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1040442"/>
              <a:gd name="connsiteX1" fmla="*/ 1027614 w 1034988"/>
              <a:gd name="connsiteY1" fmla="*/ 371930 h 1040442"/>
              <a:gd name="connsiteX2" fmla="*/ 781546 w 1034988"/>
              <a:gd name="connsiteY2" fmla="*/ 778510 h 1040442"/>
              <a:gd name="connsiteX3" fmla="*/ 378108 w 1034988"/>
              <a:gd name="connsiteY3" fmla="*/ 820567 h 1040442"/>
              <a:gd name="connsiteX4" fmla="*/ 459222 w 1034988"/>
              <a:gd name="connsiteY4" fmla="*/ 1040442 h 1040442"/>
              <a:gd name="connsiteX5" fmla="*/ 0 w 1034988"/>
              <a:gd name="connsiteY5" fmla="*/ 869680 h 1040442"/>
              <a:gd name="connsiteX6" fmla="*/ 720627 w 1034988"/>
              <a:gd name="connsiteY6" fmla="*/ 690550 h 1040442"/>
              <a:gd name="connsiteX7" fmla="*/ 938329 w 1034988"/>
              <a:gd name="connsiteY7" fmla="*/ 375008 h 1040442"/>
              <a:gd name="connsiteX8" fmla="*/ 955253 w 1034988"/>
              <a:gd name="connsiteY8" fmla="*/ 6316 h 1040442"/>
              <a:gd name="connsiteX0" fmla="*/ 940089 w 1019824"/>
              <a:gd name="connsiteY0" fmla="*/ 6316 h 1040442"/>
              <a:gd name="connsiteX1" fmla="*/ 1012450 w 1019824"/>
              <a:gd name="connsiteY1" fmla="*/ 371930 h 1040442"/>
              <a:gd name="connsiteX2" fmla="*/ 766382 w 1019824"/>
              <a:gd name="connsiteY2" fmla="*/ 778510 h 1040442"/>
              <a:gd name="connsiteX3" fmla="*/ 362944 w 1019824"/>
              <a:gd name="connsiteY3" fmla="*/ 820567 h 1040442"/>
              <a:gd name="connsiteX4" fmla="*/ 444058 w 1019824"/>
              <a:gd name="connsiteY4" fmla="*/ 1040442 h 1040442"/>
              <a:gd name="connsiteX5" fmla="*/ -1 w 1019824"/>
              <a:gd name="connsiteY5" fmla="*/ 743059 h 1040442"/>
              <a:gd name="connsiteX6" fmla="*/ 705463 w 1019824"/>
              <a:gd name="connsiteY6" fmla="*/ 690550 h 1040442"/>
              <a:gd name="connsiteX7" fmla="*/ 923165 w 1019824"/>
              <a:gd name="connsiteY7" fmla="*/ 375008 h 1040442"/>
              <a:gd name="connsiteX8" fmla="*/ 940089 w 1019824"/>
              <a:gd name="connsiteY8" fmla="*/ 6316 h 1040442"/>
              <a:gd name="connsiteX0" fmla="*/ 940091 w 1019826"/>
              <a:gd name="connsiteY0" fmla="*/ 6316 h 1040442"/>
              <a:gd name="connsiteX1" fmla="*/ 1012452 w 1019826"/>
              <a:gd name="connsiteY1" fmla="*/ 371930 h 1040442"/>
              <a:gd name="connsiteX2" fmla="*/ 766384 w 1019826"/>
              <a:gd name="connsiteY2" fmla="*/ 778510 h 1040442"/>
              <a:gd name="connsiteX3" fmla="*/ 454502 w 1019826"/>
              <a:gd name="connsiteY3" fmla="*/ 782200 h 1040442"/>
              <a:gd name="connsiteX4" fmla="*/ 444060 w 1019826"/>
              <a:gd name="connsiteY4" fmla="*/ 1040442 h 1040442"/>
              <a:gd name="connsiteX5" fmla="*/ 1 w 1019826"/>
              <a:gd name="connsiteY5" fmla="*/ 743059 h 1040442"/>
              <a:gd name="connsiteX6" fmla="*/ 705465 w 1019826"/>
              <a:gd name="connsiteY6" fmla="*/ 690550 h 1040442"/>
              <a:gd name="connsiteX7" fmla="*/ 923167 w 1019826"/>
              <a:gd name="connsiteY7" fmla="*/ 375008 h 1040442"/>
              <a:gd name="connsiteX8" fmla="*/ 940091 w 1019826"/>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79548 w 1044872"/>
              <a:gd name="connsiteY3" fmla="*/ 78220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94524 w 1044872"/>
              <a:gd name="connsiteY3" fmla="*/ 80155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620 w 1045355"/>
              <a:gd name="connsiteY0" fmla="*/ 6316 h 1040442"/>
              <a:gd name="connsiteX1" fmla="*/ 1037981 w 1045355"/>
              <a:gd name="connsiteY1" fmla="*/ 371930 h 1040442"/>
              <a:gd name="connsiteX2" fmla="*/ 791913 w 1045355"/>
              <a:gd name="connsiteY2" fmla="*/ 778510 h 1040442"/>
              <a:gd name="connsiteX3" fmla="*/ 495007 w 1045355"/>
              <a:gd name="connsiteY3" fmla="*/ 801550 h 1040442"/>
              <a:gd name="connsiteX4" fmla="*/ 469589 w 1045355"/>
              <a:gd name="connsiteY4" fmla="*/ 1040442 h 1040442"/>
              <a:gd name="connsiteX5" fmla="*/ 483 w 1045355"/>
              <a:gd name="connsiteY5" fmla="*/ 780321 h 1040442"/>
              <a:gd name="connsiteX6" fmla="*/ 446314 w 1045355"/>
              <a:gd name="connsiteY6" fmla="*/ 466873 h 1040442"/>
              <a:gd name="connsiteX7" fmla="*/ 730994 w 1045355"/>
              <a:gd name="connsiteY7" fmla="*/ 690550 h 1040442"/>
              <a:gd name="connsiteX8" fmla="*/ 948696 w 1045355"/>
              <a:gd name="connsiteY8" fmla="*/ 375008 h 1040442"/>
              <a:gd name="connsiteX9" fmla="*/ 965620 w 1045355"/>
              <a:gd name="connsiteY9" fmla="*/ 6316 h 1040442"/>
              <a:gd name="connsiteX0" fmla="*/ 967612 w 1047347"/>
              <a:gd name="connsiteY0" fmla="*/ 6316 h 1040442"/>
              <a:gd name="connsiteX1" fmla="*/ 1039973 w 1047347"/>
              <a:gd name="connsiteY1" fmla="*/ 371930 h 1040442"/>
              <a:gd name="connsiteX2" fmla="*/ 793905 w 1047347"/>
              <a:gd name="connsiteY2" fmla="*/ 778510 h 1040442"/>
              <a:gd name="connsiteX3" fmla="*/ 496999 w 1047347"/>
              <a:gd name="connsiteY3" fmla="*/ 801550 h 1040442"/>
              <a:gd name="connsiteX4" fmla="*/ 471581 w 1047347"/>
              <a:gd name="connsiteY4" fmla="*/ 1040442 h 1040442"/>
              <a:gd name="connsiteX5" fmla="*/ 2475 w 1047347"/>
              <a:gd name="connsiteY5" fmla="*/ 780321 h 1040442"/>
              <a:gd name="connsiteX6" fmla="*/ 349896 w 1047347"/>
              <a:gd name="connsiteY6" fmla="*/ 683500 h 1040442"/>
              <a:gd name="connsiteX7" fmla="*/ 448306 w 1047347"/>
              <a:gd name="connsiteY7" fmla="*/ 466873 h 1040442"/>
              <a:gd name="connsiteX8" fmla="*/ 732986 w 1047347"/>
              <a:gd name="connsiteY8" fmla="*/ 690550 h 1040442"/>
              <a:gd name="connsiteX9" fmla="*/ 950688 w 1047347"/>
              <a:gd name="connsiteY9" fmla="*/ 375008 h 1040442"/>
              <a:gd name="connsiteX10" fmla="*/ 967612 w 1047347"/>
              <a:gd name="connsiteY10" fmla="*/ 6316 h 1040442"/>
              <a:gd name="connsiteX0" fmla="*/ 967614 w 1047349"/>
              <a:gd name="connsiteY0" fmla="*/ 6316 h 1040442"/>
              <a:gd name="connsiteX1" fmla="*/ 1039975 w 1047349"/>
              <a:gd name="connsiteY1" fmla="*/ 371930 h 1040442"/>
              <a:gd name="connsiteX2" fmla="*/ 793907 w 1047349"/>
              <a:gd name="connsiteY2" fmla="*/ 778510 h 1040442"/>
              <a:gd name="connsiteX3" fmla="*/ 497001 w 1047349"/>
              <a:gd name="connsiteY3" fmla="*/ 801550 h 1040442"/>
              <a:gd name="connsiteX4" fmla="*/ 471583 w 1047349"/>
              <a:gd name="connsiteY4" fmla="*/ 1040442 h 1040442"/>
              <a:gd name="connsiteX5" fmla="*/ 2477 w 1047349"/>
              <a:gd name="connsiteY5" fmla="*/ 780321 h 1040442"/>
              <a:gd name="connsiteX6" fmla="*/ 349898 w 1047349"/>
              <a:gd name="connsiteY6" fmla="*/ 683500 h 1040442"/>
              <a:gd name="connsiteX7" fmla="*/ 448308 w 1047349"/>
              <a:gd name="connsiteY7" fmla="*/ 466873 h 1040442"/>
              <a:gd name="connsiteX8" fmla="*/ 476352 w 1047349"/>
              <a:gd name="connsiteY8" fmla="*/ 652148 h 1040442"/>
              <a:gd name="connsiteX9" fmla="*/ 732988 w 1047349"/>
              <a:gd name="connsiteY9" fmla="*/ 690550 h 1040442"/>
              <a:gd name="connsiteX10" fmla="*/ 950690 w 1047349"/>
              <a:gd name="connsiteY10" fmla="*/ 375008 h 1040442"/>
              <a:gd name="connsiteX11" fmla="*/ 967614 w 1047349"/>
              <a:gd name="connsiteY11" fmla="*/ 6316 h 104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349" h="1040442">
                <a:moveTo>
                  <a:pt x="967614" y="6316"/>
                </a:moveTo>
                <a:cubicBezTo>
                  <a:pt x="1005882" y="-46848"/>
                  <a:pt x="1068926" y="249581"/>
                  <a:pt x="1039975" y="371930"/>
                </a:cubicBezTo>
                <a:cubicBezTo>
                  <a:pt x="1011024" y="494279"/>
                  <a:pt x="958622" y="699488"/>
                  <a:pt x="793907" y="778510"/>
                </a:cubicBezTo>
                <a:cubicBezTo>
                  <a:pt x="694281" y="819885"/>
                  <a:pt x="682352" y="767319"/>
                  <a:pt x="497001" y="801550"/>
                </a:cubicBezTo>
                <a:lnTo>
                  <a:pt x="471583" y="1040442"/>
                </a:lnTo>
                <a:lnTo>
                  <a:pt x="2477" y="780321"/>
                </a:lnTo>
                <a:cubicBezTo>
                  <a:pt x="-30508" y="696259"/>
                  <a:pt x="275593" y="735741"/>
                  <a:pt x="349898" y="683500"/>
                </a:cubicBezTo>
                <a:cubicBezTo>
                  <a:pt x="424203" y="631259"/>
                  <a:pt x="410060" y="479105"/>
                  <a:pt x="448308" y="466873"/>
                </a:cubicBezTo>
                <a:cubicBezTo>
                  <a:pt x="486556" y="454641"/>
                  <a:pt x="428906" y="614869"/>
                  <a:pt x="476352" y="652148"/>
                </a:cubicBezTo>
                <a:cubicBezTo>
                  <a:pt x="523798" y="689427"/>
                  <a:pt x="671104" y="729734"/>
                  <a:pt x="732988" y="690550"/>
                </a:cubicBezTo>
                <a:cubicBezTo>
                  <a:pt x="904257" y="594250"/>
                  <a:pt x="908062" y="477818"/>
                  <a:pt x="950690" y="375008"/>
                </a:cubicBezTo>
                <a:cubicBezTo>
                  <a:pt x="993318" y="272198"/>
                  <a:pt x="929129" y="-4973"/>
                  <a:pt x="967614"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10"/>
          <p:cNvSpPr/>
          <p:nvPr/>
        </p:nvSpPr>
        <p:spPr>
          <a:xfrm rot="20783089" flipH="1">
            <a:off x="4221588" y="2547692"/>
            <a:ext cx="231143" cy="134643"/>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10"/>
          <p:cNvSpPr/>
          <p:nvPr/>
        </p:nvSpPr>
        <p:spPr>
          <a:xfrm rot="768465">
            <a:off x="5434614" y="3199993"/>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10"/>
          <p:cNvSpPr/>
          <p:nvPr/>
        </p:nvSpPr>
        <p:spPr>
          <a:xfrm rot="19468491">
            <a:off x="5379129" y="3042967"/>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3"/>
          <p:cNvPicPr>
            <a:picLocks noChangeAspect="1"/>
          </p:cNvPicPr>
          <p:nvPr/>
        </p:nvPicPr>
        <p:blipFill>
          <a:blip r:embed="rId5" cstate="print">
            <a:extLst>
              <a:ext uri="{BEBA8EAE-BF5A-486C-A8C5-ECC9F3942E4B}">
                <a14:imgProps xmlns:a14="http://schemas.microsoft.com/office/drawing/2010/main">
                  <a14:imgLayer r:embed="rId6">
                    <a14:imgEffect>
                      <a14:backgroundRemoval t="9524" b="100000" l="9524" r="100000"/>
                    </a14:imgEffect>
                  </a14:imgLayer>
                </a14:imgProps>
              </a:ext>
              <a:ext uri="{28A0092B-C50C-407E-A947-70E740481C1C}">
                <a14:useLocalDpi xmlns:a14="http://schemas.microsoft.com/office/drawing/2010/main" val="0"/>
              </a:ext>
            </a:extLst>
          </a:blip>
          <a:stretch>
            <a:fillRect/>
          </a:stretch>
        </p:blipFill>
        <p:spPr>
          <a:xfrm rot="20629521">
            <a:off x="4363564" y="968163"/>
            <a:ext cx="452681" cy="463512"/>
          </a:xfrm>
          <a:prstGeom prst="rect">
            <a:avLst/>
          </a:prstGeom>
        </p:spPr>
      </p:pic>
      <p:pic>
        <p:nvPicPr>
          <p:cNvPr id="35" name="Picture 34"/>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330356">
            <a:off x="4886345" y="1490496"/>
            <a:ext cx="372070" cy="488129"/>
          </a:xfrm>
          <a:prstGeom prst="rect">
            <a:avLst/>
          </a:prstGeom>
        </p:spPr>
      </p:pic>
      <p:pic>
        <p:nvPicPr>
          <p:cNvPr id="36" name="Picture 35"/>
          <p:cNvPicPr>
            <a:picLocks noChangeAspect="1"/>
          </p:cNvPicPr>
          <p:nvPr/>
        </p:nvPicPr>
        <p:blipFill>
          <a:blip r:embed="rId9" cstate="print">
            <a:extLst>
              <a:ext uri="{BEBA8EAE-BF5A-486C-A8C5-ECC9F3942E4B}">
                <a14:imgProps xmlns:a14="http://schemas.microsoft.com/office/drawing/2010/main">
                  <a14:imgLayer r:embed="rId10">
                    <a14:imgEffect>
                      <a14:backgroundRemoval t="9524" b="93651" l="9524" r="85714"/>
                    </a14:imgEffect>
                  </a14:imgLayer>
                </a14:imgProps>
              </a:ext>
              <a:ext uri="{28A0092B-C50C-407E-A947-70E740481C1C}">
                <a14:useLocalDpi xmlns:a14="http://schemas.microsoft.com/office/drawing/2010/main" val="0"/>
              </a:ext>
            </a:extLst>
          </a:blip>
          <a:stretch>
            <a:fillRect/>
          </a:stretch>
        </p:blipFill>
        <p:spPr>
          <a:xfrm rot="21164943">
            <a:off x="5543251" y="1744887"/>
            <a:ext cx="512027" cy="671742"/>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47465" flipH="1">
            <a:off x="4157455" y="2306704"/>
            <a:ext cx="261229" cy="259847"/>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541061" y="2213654"/>
            <a:ext cx="261229" cy="259847"/>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596955">
            <a:off x="3255437" y="2228273"/>
            <a:ext cx="261229" cy="259847"/>
          </a:xfrm>
          <a:prstGeom prst="rect">
            <a:avLst/>
          </a:prstGeom>
        </p:spPr>
      </p:pic>
      <p:pic>
        <p:nvPicPr>
          <p:cNvPr id="40" name="Picture 39"/>
          <p:cNvPicPr>
            <a:picLocks noChangeAspect="1"/>
          </p:cNvPicPr>
          <p:nvPr/>
        </p:nvPicPr>
        <p:blipFill>
          <a:blip r:embed="rId13" cstate="print">
            <a:extLst>
              <a:ext uri="{BEBA8EAE-BF5A-486C-A8C5-ECC9F3942E4B}">
                <a14:imgProps xmlns:a14="http://schemas.microsoft.com/office/drawing/2010/main">
                  <a14:imgLayer r:embed="rId14">
                    <a14:imgEffect>
                      <a14:backgroundRemoval t="6349" b="93651" l="0" r="100000">
                        <a14:foregroundMark x1="63492" y1="22222" x2="60317" y2="38095"/>
                        <a14:foregroundMark x1="88889" y1="34921" x2="79365" y2="49206"/>
                        <a14:backgroundMark x1="9524" y1="19048" x2="7937" y2="41270"/>
                        <a14:backgroundMark x1="49206" y1="17460" x2="42857" y2="23810"/>
                      </a14:backgroundRemoval>
                    </a14:imgEffect>
                  </a14:imgLayer>
                </a14:imgProps>
              </a:ext>
              <a:ext uri="{28A0092B-C50C-407E-A947-70E740481C1C}">
                <a14:useLocalDpi xmlns:a14="http://schemas.microsoft.com/office/drawing/2010/main" val="0"/>
              </a:ext>
            </a:extLst>
          </a:blip>
          <a:stretch>
            <a:fillRect/>
          </a:stretch>
        </p:blipFill>
        <p:spPr>
          <a:xfrm flipH="1">
            <a:off x="2998808" y="1237249"/>
            <a:ext cx="458648" cy="496606"/>
          </a:xfrm>
          <a:prstGeom prst="rect">
            <a:avLst/>
          </a:prstGeom>
        </p:spPr>
      </p:pic>
      <p:sp>
        <p:nvSpPr>
          <p:cNvPr id="41" name="Oval 10"/>
          <p:cNvSpPr/>
          <p:nvPr/>
        </p:nvSpPr>
        <p:spPr>
          <a:xfrm rot="2493324" flipH="1">
            <a:off x="4065368" y="1172984"/>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10"/>
          <p:cNvSpPr/>
          <p:nvPr/>
        </p:nvSpPr>
        <p:spPr>
          <a:xfrm rot="19895557">
            <a:off x="5037933" y="182325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10"/>
          <p:cNvSpPr/>
          <p:nvPr/>
        </p:nvSpPr>
        <p:spPr>
          <a:xfrm rot="2493324" flipH="1">
            <a:off x="5244744" y="2010822"/>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Picture 44"/>
          <p:cNvPicPr>
            <a:picLocks noChangeAspect="1"/>
          </p:cNvPicPr>
          <p:nvPr/>
        </p:nvPicPr>
        <p:blipFill rotWithShape="1">
          <a:blip r:embed="rId15" cstate="print">
            <a:extLst>
              <a:ext uri="{28A0092B-C50C-407E-A947-70E740481C1C}">
                <a14:useLocalDpi xmlns:a14="http://schemas.microsoft.com/office/drawing/2010/main" val="0"/>
              </a:ext>
            </a:extLst>
          </a:blip>
          <a:srcRect l="20476" t="23333" r="24286" b="28096"/>
          <a:stretch/>
        </p:blipFill>
        <p:spPr>
          <a:xfrm>
            <a:off x="3937879" y="3554951"/>
            <a:ext cx="744623" cy="654755"/>
          </a:xfrm>
          <a:prstGeom prst="rect">
            <a:avLst/>
          </a:prstGeom>
        </p:spPr>
      </p:pic>
      <p:pic>
        <p:nvPicPr>
          <p:cNvPr id="48" name="Picture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72979" y="3001632"/>
            <a:ext cx="331960" cy="175033"/>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75239" y="2668145"/>
            <a:ext cx="331960" cy="175033"/>
          </a:xfrm>
          <a:prstGeom prst="rect">
            <a:avLst/>
          </a:prstGeom>
        </p:spPr>
      </p:pic>
      <p:sp>
        <p:nvSpPr>
          <p:cNvPr id="2" name="Oval 1"/>
          <p:cNvSpPr/>
          <p:nvPr/>
        </p:nvSpPr>
        <p:spPr>
          <a:xfrm>
            <a:off x="76200" y="55553"/>
            <a:ext cx="6096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1</a:t>
            </a:r>
            <a:endParaRPr lang="en-US" sz="2000" b="1">
              <a:solidFill>
                <a:schemeClr val="tx1"/>
              </a:solidFill>
              <a:latin typeface="Arial" pitchFamily="34" charset="0"/>
              <a:cs typeface="Arial" pitchFamily="34" charset="0"/>
            </a:endParaRPr>
          </a:p>
        </p:txBody>
      </p:sp>
      <p:sp>
        <p:nvSpPr>
          <p:cNvPr id="46" name="Oval 45"/>
          <p:cNvSpPr/>
          <p:nvPr/>
        </p:nvSpPr>
        <p:spPr>
          <a:xfrm>
            <a:off x="76200" y="567897"/>
            <a:ext cx="6096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2</a:t>
            </a:r>
            <a:endParaRPr lang="en-US" sz="2000" b="1">
              <a:solidFill>
                <a:schemeClr val="tx1"/>
              </a:solidFill>
              <a:latin typeface="Arial" pitchFamily="34" charset="0"/>
              <a:cs typeface="Arial" pitchFamily="34" charset="0"/>
            </a:endParaRPr>
          </a:p>
        </p:txBody>
      </p:sp>
      <p:sp>
        <p:nvSpPr>
          <p:cNvPr id="47" name="Oval 46"/>
          <p:cNvSpPr/>
          <p:nvPr/>
        </p:nvSpPr>
        <p:spPr>
          <a:xfrm>
            <a:off x="76200" y="1078032"/>
            <a:ext cx="6096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3</a:t>
            </a:r>
            <a:endParaRPr lang="en-US" sz="2000" b="1">
              <a:solidFill>
                <a:schemeClr val="tx1"/>
              </a:solidFill>
              <a:latin typeface="Arial" pitchFamily="34" charset="0"/>
              <a:cs typeface="Arial" pitchFamily="34" charset="0"/>
            </a:endParaRPr>
          </a:p>
        </p:txBody>
      </p:sp>
      <p:sp>
        <p:nvSpPr>
          <p:cNvPr id="3" name="TextBox 2"/>
          <p:cNvSpPr txBox="1"/>
          <p:nvPr/>
        </p:nvSpPr>
        <p:spPr>
          <a:xfrm>
            <a:off x="924774" y="49492"/>
            <a:ext cx="6998996" cy="461665"/>
          </a:xfrm>
          <a:prstGeom prst="rect">
            <a:avLst/>
          </a:prstGeom>
          <a:solidFill>
            <a:srgbClr val="7030A0"/>
          </a:solidFill>
        </p:spPr>
        <p:txBody>
          <a:bodyPr wrap="square" rtlCol="0">
            <a:spAutoFit/>
          </a:bodyPr>
          <a:lstStyle/>
          <a:p>
            <a:pPr algn="ctr"/>
            <a:r>
              <a:rPr lang="en-US" sz="2400" smtClean="0">
                <a:solidFill>
                  <a:schemeClr val="bg1"/>
                </a:solidFill>
                <a:latin typeface="Arial" pitchFamily="34" charset="0"/>
                <a:cs typeface="Arial" pitchFamily="34" charset="0"/>
              </a:rPr>
              <a:t>Em hãy đặt một câu có từ </a:t>
            </a:r>
            <a:r>
              <a:rPr lang="en-US" sz="2400" i="1" smtClean="0">
                <a:solidFill>
                  <a:schemeClr val="bg1"/>
                </a:solidFill>
                <a:latin typeface="Arial" pitchFamily="34" charset="0"/>
                <a:cs typeface="Arial" pitchFamily="34" charset="0"/>
              </a:rPr>
              <a:t>khiêm nhường.</a:t>
            </a:r>
            <a:endParaRPr lang="en-US" sz="2400">
              <a:solidFill>
                <a:schemeClr val="bg1"/>
              </a:solidFill>
              <a:latin typeface="Arial" pitchFamily="34" charset="0"/>
              <a:cs typeface="Arial" pitchFamily="34" charset="0"/>
            </a:endParaRPr>
          </a:p>
        </p:txBody>
      </p:sp>
      <p:sp>
        <p:nvSpPr>
          <p:cNvPr id="5" name="Oval 10"/>
          <p:cNvSpPr/>
          <p:nvPr/>
        </p:nvSpPr>
        <p:spPr>
          <a:xfrm rot="20465032">
            <a:off x="5718202" y="2173154"/>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76200" y="55553"/>
            <a:ext cx="6096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1</a:t>
            </a:r>
            <a:endParaRPr lang="en-US" sz="2000" b="1">
              <a:solidFill>
                <a:schemeClr val="tx1"/>
              </a:solidFill>
              <a:latin typeface="Arial" pitchFamily="34" charset="0"/>
              <a:cs typeface="Arial" pitchFamily="34" charset="0"/>
            </a:endParaRPr>
          </a:p>
        </p:txBody>
      </p:sp>
      <p:sp>
        <p:nvSpPr>
          <p:cNvPr id="51" name="Oval 50"/>
          <p:cNvSpPr/>
          <p:nvPr/>
        </p:nvSpPr>
        <p:spPr>
          <a:xfrm>
            <a:off x="76200" y="567897"/>
            <a:ext cx="6096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2</a:t>
            </a:r>
            <a:endParaRPr lang="en-US" sz="2000" b="1">
              <a:solidFill>
                <a:schemeClr val="tx1"/>
              </a:solidFill>
              <a:latin typeface="Arial" pitchFamily="34" charset="0"/>
              <a:cs typeface="Arial" pitchFamily="34" charset="0"/>
            </a:endParaRPr>
          </a:p>
        </p:txBody>
      </p:sp>
      <p:sp>
        <p:nvSpPr>
          <p:cNvPr id="52" name="Oval 51"/>
          <p:cNvSpPr/>
          <p:nvPr/>
        </p:nvSpPr>
        <p:spPr>
          <a:xfrm>
            <a:off x="76200" y="1078032"/>
            <a:ext cx="6096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3</a:t>
            </a:r>
            <a:endParaRPr lang="en-US" sz="2000" b="1">
              <a:solidFill>
                <a:schemeClr val="tx1"/>
              </a:solidFill>
              <a:latin typeface="Arial" pitchFamily="34" charset="0"/>
              <a:cs typeface="Arial" pitchFamily="34" charset="0"/>
            </a:endParaRPr>
          </a:p>
        </p:txBody>
      </p:sp>
      <p:sp>
        <p:nvSpPr>
          <p:cNvPr id="53" name="TextBox 52"/>
          <p:cNvSpPr txBox="1"/>
          <p:nvPr/>
        </p:nvSpPr>
        <p:spPr>
          <a:xfrm>
            <a:off x="921328" y="36368"/>
            <a:ext cx="6998996" cy="830997"/>
          </a:xfrm>
          <a:prstGeom prst="rect">
            <a:avLst/>
          </a:prstGeom>
          <a:solidFill>
            <a:srgbClr val="7030A0"/>
          </a:solidFill>
        </p:spPr>
        <p:txBody>
          <a:bodyPr wrap="square" rtlCol="0">
            <a:spAutoFit/>
          </a:bodyPr>
          <a:lstStyle/>
          <a:p>
            <a:pPr algn="ctr"/>
            <a:r>
              <a:rPr lang="en-US" sz="2400" smtClean="0">
                <a:solidFill>
                  <a:schemeClr val="bg1"/>
                </a:solidFill>
                <a:latin typeface="Arial" pitchFamily="34" charset="0"/>
                <a:cs typeface="Arial" pitchFamily="34" charset="0"/>
              </a:rPr>
              <a:t>Học thuộc lòng hai khổ thơ cuối của bài thơ</a:t>
            </a:r>
          </a:p>
          <a:p>
            <a:pPr algn="ctr"/>
            <a:r>
              <a:rPr lang="en-US" sz="2400" i="1" smtClean="0">
                <a:solidFill>
                  <a:schemeClr val="bg1"/>
                </a:solidFill>
                <a:latin typeface="Arial" pitchFamily="34" charset="0"/>
                <a:cs typeface="Arial" pitchFamily="34" charset="0"/>
              </a:rPr>
              <a:t>Câu chuyện của rễ</a:t>
            </a:r>
            <a:endParaRPr lang="en-US" sz="2400">
              <a:solidFill>
                <a:schemeClr val="bg1"/>
              </a:solidFill>
              <a:latin typeface="Arial" pitchFamily="34" charset="0"/>
              <a:cs typeface="Arial" pitchFamily="34" charset="0"/>
            </a:endParaRPr>
          </a:p>
        </p:txBody>
      </p:sp>
      <p:sp>
        <p:nvSpPr>
          <p:cNvPr id="54" name="TextBox 53"/>
          <p:cNvSpPr txBox="1"/>
          <p:nvPr/>
        </p:nvSpPr>
        <p:spPr>
          <a:xfrm>
            <a:off x="921328" y="36368"/>
            <a:ext cx="6998996" cy="830997"/>
          </a:xfrm>
          <a:prstGeom prst="rect">
            <a:avLst/>
          </a:prstGeom>
          <a:solidFill>
            <a:srgbClr val="7030A0"/>
          </a:solidFill>
        </p:spPr>
        <p:txBody>
          <a:bodyPr wrap="square" rtlCol="0">
            <a:spAutoFit/>
          </a:bodyPr>
          <a:lstStyle/>
          <a:p>
            <a:pPr algn="ctr"/>
            <a:r>
              <a:rPr lang="en-US" sz="2400" smtClean="0">
                <a:solidFill>
                  <a:schemeClr val="bg1"/>
                </a:solidFill>
                <a:latin typeface="Arial" pitchFamily="34" charset="0"/>
                <a:cs typeface="Arial" pitchFamily="34" charset="0"/>
              </a:rPr>
              <a:t>Theo em, cây thiếu rễ thì có sống được không? </a:t>
            </a:r>
          </a:p>
          <a:p>
            <a:pPr algn="ctr"/>
            <a:r>
              <a:rPr lang="en-US" sz="2400" smtClean="0">
                <a:solidFill>
                  <a:schemeClr val="bg1"/>
                </a:solidFill>
                <a:latin typeface="Arial" pitchFamily="34" charset="0"/>
                <a:cs typeface="Arial" pitchFamily="34" charset="0"/>
              </a:rPr>
              <a:t>Vì sao?</a:t>
            </a:r>
            <a:endParaRPr lang="en-US" sz="2400">
              <a:solidFill>
                <a:schemeClr val="bg1"/>
              </a:solidFill>
              <a:latin typeface="Arial" pitchFamily="34" charset="0"/>
              <a:cs typeface="Arial" pitchFamily="34" charset="0"/>
            </a:endParaRPr>
          </a:p>
        </p:txBody>
      </p:sp>
      <p:pic>
        <p:nvPicPr>
          <p:cNvPr id="55" name="Picture 54"/>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0" b="82130" l="3800" r="93700"/>
                    </a14:imgEffect>
                  </a14:imgLayer>
                </a14:imgProps>
              </a:ext>
              <a:ext uri="{28A0092B-C50C-407E-A947-70E740481C1C}">
                <a14:useLocalDpi xmlns:a14="http://schemas.microsoft.com/office/drawing/2010/main" val="0"/>
              </a:ext>
            </a:extLst>
          </a:blip>
          <a:srcRect l="15309" t="13333" r="13723" b="22020"/>
          <a:stretch/>
        </p:blipFill>
        <p:spPr>
          <a:xfrm>
            <a:off x="8077200" y="189487"/>
            <a:ext cx="533399" cy="524757"/>
          </a:xfrm>
          <a:prstGeom prst="rect">
            <a:avLst/>
          </a:prstGeom>
        </p:spPr>
      </p:pic>
    </p:spTree>
    <p:extLst>
      <p:ext uri="{BB962C8B-B14F-4D97-AF65-F5344CB8AC3E}">
        <p14:creationId xmlns:p14="http://schemas.microsoft.com/office/powerpoint/2010/main" val="3931652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50"/>
                                        </p:tgtEl>
                                      </p:cBhvr>
                                    </p:animEffect>
                                    <p:set>
                                      <p:cBhvr>
                                        <p:cTn id="7" dur="1" fill="hold">
                                          <p:stCondLst>
                                            <p:cond delay="9"/>
                                          </p:stCondLst>
                                        </p:cTn>
                                        <p:tgtEl>
                                          <p:spTgt spid="50"/>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nextCondLst>
                <p:cond evt="onClick" delay="0">
                  <p:tgtEl>
                    <p:spTgt spid="50"/>
                  </p:tgtEl>
                </p:cond>
              </p:nextCondLst>
            </p:seq>
            <p:seq concurrent="1" nextAc="seek">
              <p:cTn id="12" restart="whenNotActive" fill="hold" evtFilter="cancelBubble" nodeType="interactiveSeq">
                <p:stCondLst>
                  <p:cond evt="onClick" delay="0">
                    <p:tgtEl>
                      <p:spTgt spid="5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
                                        <p:tgtEl>
                                          <p:spTgt spid="51"/>
                                        </p:tgtEl>
                                      </p:cBhvr>
                                    </p:animEffect>
                                    <p:set>
                                      <p:cBhvr>
                                        <p:cTn id="17" dur="1" fill="hold">
                                          <p:stCondLst>
                                            <p:cond delay="9"/>
                                          </p:stCondLst>
                                        </p:cTn>
                                        <p:tgtEl>
                                          <p:spTgt spid="51"/>
                                        </p:tgtEl>
                                        <p:attrNameLst>
                                          <p:attrName>style.visibility</p:attrName>
                                        </p:attrNameLst>
                                      </p:cBhvr>
                                      <p:to>
                                        <p:strVal val="hidden"/>
                                      </p:to>
                                    </p:set>
                                  </p:childTnLst>
                                </p:cTn>
                              </p:par>
                            </p:childTnLst>
                          </p:cTn>
                        </p:par>
                        <p:par>
                          <p:cTn id="18" fill="hold">
                            <p:stCondLst>
                              <p:cond delay="10"/>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childTnLst>
              </p:cTn>
              <p:nextCondLst>
                <p:cond evt="onClick" delay="0">
                  <p:tgtEl>
                    <p:spTgt spid="51"/>
                  </p:tgtEl>
                </p:cond>
              </p:nextCondLst>
            </p:seq>
            <p:seq concurrent="1" nextAc="seek">
              <p:cTn id="22" restart="whenNotActive" fill="hold" evtFilter="cancelBubble" nodeType="interactiveSeq">
                <p:stCondLst>
                  <p:cond evt="onClick" delay="0">
                    <p:tgtEl>
                      <p:spTgt spid="52"/>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2"/>
                                        </p:tgtEl>
                                      </p:cBhvr>
                                    </p:animEffect>
                                    <p:set>
                                      <p:cBhvr>
                                        <p:cTn id="27" dur="1" fill="hold">
                                          <p:stCondLst>
                                            <p:cond delay="499"/>
                                          </p:stCondLst>
                                        </p:cTn>
                                        <p:tgtEl>
                                          <p:spTgt spid="52"/>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nextCondLst>
                <p:cond evt="onClick" delay="0">
                  <p:tgtEl>
                    <p:spTgt spid="52"/>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55"/>
                                        </p:tgtEl>
                                        <p:attrNameLst>
                                          <p:attrName>r</p:attrName>
                                        </p:attrNameLst>
                                      </p:cBhvr>
                                    </p:animRo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2000" fill="hold"/>
                                        <p:tgtEl>
                                          <p:spTgt spid="55"/>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1000"/>
                                        <p:tgtEl>
                                          <p:spTgt spid="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1000"/>
                                        <p:tgtEl>
                                          <p:spTgt spid="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1000"/>
                                        <p:tgtEl>
                                          <p:spTgt spid="2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1000"/>
                                        <p:tgtEl>
                                          <p:spTgt spid="2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1000"/>
                                        <p:tgtEl>
                                          <p:spTgt spid="1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1000"/>
                                        <p:tgtEl>
                                          <p:spTgt spid="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down)">
                                      <p:cBhvr>
                                        <p:cTn id="72" dur="1000"/>
                                        <p:tgtEl>
                                          <p:spTgt spid="3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1000"/>
                                        <p:tgtEl>
                                          <p:spTgt spid="3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1000"/>
                                        <p:tgtEl>
                                          <p:spTgt spid="5"/>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down)">
                                      <p:cBhvr>
                                        <p:cTn id="81" dur="1000"/>
                                        <p:tgtEl>
                                          <p:spTgt spid="4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down)">
                                      <p:cBhvr>
                                        <p:cTn id="84" dur="1000"/>
                                        <p:tgtEl>
                                          <p:spTgt spid="42"/>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1000"/>
                                        <p:tgtEl>
                                          <p:spTgt spid="18"/>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down)">
                                      <p:cBhvr>
                                        <p:cTn id="90" dur="1000"/>
                                        <p:tgtEl>
                                          <p:spTgt spid="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1000"/>
                                        <p:tgtEl>
                                          <p:spTgt spid="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down)">
                                      <p:cBhvr>
                                        <p:cTn id="96" dur="1000"/>
                                        <p:tgtEl>
                                          <p:spTgt spid="1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1000"/>
                                        <p:tgtEl>
                                          <p:spTgt spid="4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down)">
                                      <p:cBhvr>
                                        <p:cTn id="102" dur="1000"/>
                                        <p:tgtEl>
                                          <p:spTgt spid="12"/>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ipe(down)">
                                      <p:cBhvr>
                                        <p:cTn id="105" dur="1000"/>
                                        <p:tgtEl>
                                          <p:spTgt spid="14"/>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down)">
                                      <p:cBhvr>
                                        <p:cTn id="108" dur="1000"/>
                                        <p:tgtEl>
                                          <p:spTgt spid="2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down)">
                                      <p:cBhvr>
                                        <p:cTn id="111" dur="1000"/>
                                        <p:tgtEl>
                                          <p:spTgt spid="19"/>
                                        </p:tgtEl>
                                      </p:cBhvr>
                                    </p:animEffect>
                                  </p:childTnLst>
                                </p:cTn>
                              </p:par>
                            </p:childTnLst>
                          </p:cTn>
                        </p:par>
                      </p:childTnLst>
                    </p:cTn>
                  </p:par>
                  <p:par>
                    <p:cTn id="112" fill="hold">
                      <p:stCondLst>
                        <p:cond delay="indefinite"/>
                      </p:stCondLst>
                      <p:childTnLst>
                        <p:par>
                          <p:cTn id="113" fill="hold">
                            <p:stCondLst>
                              <p:cond delay="0"/>
                            </p:stCondLst>
                            <p:childTnLst>
                              <p:par>
                                <p:cTn id="114" presetID="8" presetClass="emph" presetSubtype="0" fill="hold" nodeType="clickEffect">
                                  <p:stCondLst>
                                    <p:cond delay="0"/>
                                  </p:stCondLst>
                                  <p:childTnLst>
                                    <p:animRot by="21600000">
                                      <p:cBhvr>
                                        <p:cTn id="115" dur="2000" fill="hold"/>
                                        <p:tgtEl>
                                          <p:spTgt spid="55"/>
                                        </p:tgtEl>
                                        <p:attrNameLst>
                                          <p:attrName>r</p:attrName>
                                        </p:attrNameLst>
                                      </p:cBhvr>
                                    </p:animRot>
                                  </p:childTnLst>
                                  <p:subTnLst>
                                    <p:audio>
                                      <p:cMediaNode>
                                        <p:cTn display="0" masterRel="sameClick">
                                          <p:stCondLst>
                                            <p:cond evt="begin" delay="0">
                                              <p:tn val="114"/>
                                            </p:cond>
                                          </p:stCondLst>
                                          <p:endCondLst>
                                            <p:cond evt="onStopAudio" delay="0">
                                              <p:tgtEl>
                                                <p:sldTgt/>
                                              </p:tgtEl>
                                            </p:cond>
                                          </p:endCondLst>
                                        </p:cTn>
                                        <p:tgtEl>
                                          <p:sndTgt r:embed="rId3" name="applause.wav"/>
                                        </p:tgtEl>
                                      </p:cMediaNode>
                                    </p:audio>
                                  </p:subTnLst>
                                </p:cTn>
                              </p:par>
                            </p:childTnLst>
                          </p:cTn>
                        </p:par>
                        <p:par>
                          <p:cTn id="116" fill="hold">
                            <p:stCondLst>
                              <p:cond delay="2000"/>
                            </p:stCondLst>
                            <p:childTnLst>
                              <p:par>
                                <p:cTn id="117" presetID="22" presetClass="entr" presetSubtype="4"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00"/>
                                        <p:tgtEl>
                                          <p:spTgt spid="39"/>
                                        </p:tgtEl>
                                      </p:cBhvr>
                                    </p:animEffect>
                                  </p:childTnLst>
                                </p:cTn>
                              </p:par>
                              <p:par>
                                <p:cTn id="120" presetID="22" presetClass="entr" presetSubtype="4" fill="hold"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wipe(down)">
                                      <p:cBhvr>
                                        <p:cTn id="122" dur="500"/>
                                        <p:tgtEl>
                                          <p:spTgt spid="38"/>
                                        </p:tgtEl>
                                      </p:cBhvr>
                                    </p:animEffect>
                                  </p:childTnLst>
                                </p:cTn>
                              </p:par>
                              <p:par>
                                <p:cTn id="123" presetID="22" presetClass="entr" presetSubtype="4"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down)">
                                      <p:cBhvr>
                                        <p:cTn id="125" dur="500"/>
                                        <p:tgtEl>
                                          <p:spTgt spid="40"/>
                                        </p:tgtEl>
                                      </p:cBhvr>
                                    </p:animEffect>
                                  </p:childTnLst>
                                </p:cTn>
                              </p:par>
                              <p:par>
                                <p:cTn id="126" presetID="22" presetClass="entr" presetSubtype="4" fill="hold"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wipe(down)">
                                      <p:cBhvr>
                                        <p:cTn id="128" dur="500"/>
                                        <p:tgtEl>
                                          <p:spTgt spid="34"/>
                                        </p:tgtEl>
                                      </p:cBhvr>
                                    </p:animEffect>
                                  </p:childTnLst>
                                </p:cTn>
                              </p:par>
                              <p:par>
                                <p:cTn id="129" presetID="22" presetClass="entr" presetSubtype="4"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down)">
                                      <p:cBhvr>
                                        <p:cTn id="131" dur="500"/>
                                        <p:tgtEl>
                                          <p:spTgt spid="37"/>
                                        </p:tgtEl>
                                      </p:cBhvr>
                                    </p:animEffect>
                                  </p:childTnLst>
                                </p:cTn>
                              </p:par>
                              <p:par>
                                <p:cTn id="132" presetID="22" presetClass="entr" presetSubtype="4" fill="hold"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wipe(down)">
                                      <p:cBhvr>
                                        <p:cTn id="134" dur="500"/>
                                        <p:tgtEl>
                                          <p:spTgt spid="35"/>
                                        </p:tgtEl>
                                      </p:cBhvr>
                                    </p:animEffect>
                                  </p:childTnLst>
                                </p:cTn>
                              </p:par>
                              <p:par>
                                <p:cTn id="135" presetID="22" presetClass="entr" presetSubtype="4" fill="hold"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down)">
                                      <p:cBhvr>
                                        <p:cTn id="137" dur="500"/>
                                        <p:tgtEl>
                                          <p:spTgt spid="36"/>
                                        </p:tgtEl>
                                      </p:cBhvr>
                                    </p:animEffect>
                                  </p:childTnLst>
                                </p:cTn>
                              </p:par>
                            </p:childTnLst>
                          </p:cTn>
                        </p:par>
                      </p:childTnLst>
                    </p:cTn>
                  </p:par>
                </p:childTnLst>
              </p:cTn>
              <p:nextCondLst>
                <p:cond evt="onClick" delay="0">
                  <p:tgtEl>
                    <p:spTgt spid="55"/>
                  </p:tgtEl>
                </p:cond>
              </p:nextCondLst>
            </p:seq>
          </p:childTnLst>
        </p:cTn>
      </p:par>
    </p:tnLst>
    <p:bldLst>
      <p:bldP spid="4" grpId="0" animBg="1"/>
      <p:bldP spid="7" grpId="0" animBg="1"/>
      <p:bldP spid="9" grpId="0" animBg="1"/>
      <p:bldP spid="10" grpId="0" animBg="1"/>
      <p:bldP spid="12" grpId="0" animBg="1"/>
      <p:bldP spid="14" grpId="0" animBg="1"/>
      <p:bldP spid="15" grpId="0" animBg="1"/>
      <p:bldP spid="16" grpId="0" animBg="1"/>
      <p:bldP spid="17" grpId="0" animBg="1"/>
      <p:bldP spid="18" grpId="0" animBg="1"/>
      <p:bldP spid="19" grpId="0" animBg="1"/>
      <p:bldP spid="21" grpId="0" animBg="1"/>
      <p:bldP spid="22" grpId="0" animBg="1"/>
      <p:bldP spid="24" grpId="0" animBg="1"/>
      <p:bldP spid="32" grpId="0" animBg="1"/>
      <p:bldP spid="33" grpId="0" animBg="1"/>
      <p:bldP spid="41" grpId="0" animBg="1"/>
      <p:bldP spid="42" grpId="0" animBg="1"/>
      <p:bldP spid="43" grpId="0" animBg="1"/>
      <p:bldP spid="3" grpId="0" animBg="1"/>
      <p:bldP spid="5" grpId="0" animBg="1"/>
      <p:bldP spid="50" grpId="0" animBg="1"/>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SĀ lúc wào cũng cảm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ấy </a:t>
              </a:r>
              <a:r>
                <a:rPr lang="el-GR" sz="3200" b="1">
                  <a:solidFill>
                    <a:srgbClr val="7030A0"/>
                  </a:solidFill>
                  <a:latin typeface="HP001 4 hàng" pitchFamily="34" charset="0"/>
                  <a:ea typeface="Arial-Rounded" pitchFamily="34" charset="0"/>
                  <a:cs typeface="Arial-Rounded" pitchFamily="34" charset="0"/>
                </a:rPr>
                <a:t>λί</a:t>
              </a:r>
              <a:r>
                <a:rPr lang="vi-VN" sz="3200" b="1">
                  <a:solidFill>
                    <a:srgbClr val="7030A0"/>
                  </a:solidFill>
                  <a:latin typeface="HP001 4 hàng" pitchFamily="34" charset="0"/>
                  <a:ea typeface="Arial-Rounded" pitchFamily="34" charset="0"/>
                  <a:cs typeface="Arial-Rounded" pitchFamily="34" charset="0"/>
                </a:rPr>
                <a:t>Ŭ </a:t>
              </a:r>
              <a:r>
                <a:rPr lang="el-GR" sz="3200" b="1">
                  <a:solidFill>
                    <a:srgbClr val="7030A0"/>
                  </a:solidFill>
                  <a:latin typeface="HP001 4 hàng" pitchFamily="34" charset="0"/>
                  <a:ea typeface="Arial-Rounded" pitchFamily="34" charset="0"/>
                  <a:cs typeface="Arial-Rounded" pitchFamily="34" charset="0"/>
                </a:rPr>
                <a:t>λ</a:t>
              </a:r>
              <a:r>
                <a:rPr lang="vi-VN" sz="3200" b="1">
                  <a:solidFill>
                    <a:srgbClr val="7030A0"/>
                  </a:solidFill>
                  <a:latin typeface="HP001 4 hàng" pitchFamily="34" charset="0"/>
                  <a:ea typeface="Arial-Rounded" pitchFamily="34" charset="0"/>
                  <a:cs typeface="Arial-Rounded" pitchFamily="34" charset="0"/>
                </a:rPr>
                <a:t>ẅc </a:t>
              </a:r>
              <a:r>
                <a:rPr lang="el-GR" sz="3200" b="1">
                  <a:solidFill>
                    <a:srgbClr val="7030A0"/>
                  </a:solidFill>
                  <a:latin typeface="HP001 4 hàng" pitchFamily="34" charset="0"/>
                  <a:ea typeface="Arial-Rounded" pitchFamily="34" charset="0"/>
                  <a:cs typeface="Arial-Rounded" pitchFamily="34" charset="0"/>
                </a:rPr>
                <a:t>ν</a:t>
              </a:r>
              <a:r>
                <a:rPr lang="vi-VN" sz="3200" b="1">
                  <a:solidFill>
                    <a:srgbClr val="7030A0"/>
                  </a:solidFill>
                  <a:latin typeface="HP001 4 hàng" pitchFamily="34" charset="0"/>
                  <a:ea typeface="Arial-Rounded" pitchFamily="34" charset="0"/>
                  <a:cs typeface="Arial-Rounded" pitchFamily="34" charset="0"/>
                </a:rPr>
                <a:t>Ű </a:t>
              </a:r>
              <a:r>
                <a:rPr lang="vi-VN" sz="3200" b="1" smtClean="0">
                  <a:solidFill>
                    <a:srgbClr val="7030A0"/>
                  </a:solidFill>
                  <a:latin typeface="HP001 4 hàng" pitchFamily="34" charset="0"/>
                  <a:ea typeface="Arial-Rounded" pitchFamily="34" charset="0"/>
                  <a:cs typeface="Arial-Rounded" pitchFamily="34" charset="0"/>
                </a:rPr>
                <a:t>sĀ</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33358"/>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có bạn </a:t>
              </a:r>
              <a:r>
                <a:rPr lang="el-GR" sz="3200" b="1">
                  <a:solidFill>
                    <a:srgbClr val="7030A0"/>
                  </a:solidFill>
                  <a:latin typeface="HP001 4 hàng" pitchFamily="34" charset="0"/>
                  <a:ea typeface="Arial-Rounded" pitchFamily="34" charset="0"/>
                  <a:cs typeface="Arial-Rounded" pitchFamily="34" charset="0"/>
                </a:rPr>
                <a:t>χ</a:t>
              </a:r>
              <a:r>
                <a:rPr lang="vi-VN" sz="3200" b="1" smtClean="0">
                  <a:solidFill>
                    <a:srgbClr val="7030A0"/>
                  </a:solidFill>
                  <a:latin typeface="HP001 4 hàng" pitchFamily="34" charset="0"/>
                  <a:ea typeface="Arial-Rounded" pitchFamily="34" charset="0"/>
                  <a:cs typeface="Arial-Rounded" pitchFamily="34" charset="0"/>
                </a:rPr>
                <a:t>ǩ</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499731" y="1170811"/>
            <a:ext cx="7577469"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c. Sói lúc nào cũng cảm thấy buồn bực vì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42211" y="3137386"/>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605848"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388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10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78282"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955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4478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3152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72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335578" y="3638550"/>
            <a:ext cx="0" cy="6724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747058" y="3676177"/>
            <a:ext cx="0" cy="6681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258994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198120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729346"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71454"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476009"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452755"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716280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644247"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1184564"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617517"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Straight Arrow Connector 44"/>
          <p:cNvCxnSpPr/>
          <p:nvPr/>
        </p:nvCxnSpPr>
        <p:spPr>
          <a:xfrm flipV="1">
            <a:off x="2592594" y="3638550"/>
            <a:ext cx="0" cy="6681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452254" y="325755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45"/>
                                        </p:tgtEl>
                                        <p:attrNameLst>
                                          <p:attrName>style.visibility</p:attrName>
                                        </p:attrNameLst>
                                      </p:cBhvr>
                                      <p:to>
                                        <p:strVal val="visible"/>
                                      </p:to>
                                    </p:set>
                                    <p:animEffect transition="in" filter="wipe(down)">
                                      <p:cBhvr>
                                        <p:cTn id="261" dur="580">
                                          <p:stCondLst>
                                            <p:cond delay="0"/>
                                          </p:stCondLst>
                                        </p:cTn>
                                        <p:tgtEl>
                                          <p:spTgt spid="45"/>
                                        </p:tgtEl>
                                      </p:cBhvr>
                                    </p:animEffect>
                                    <p:anim calcmode="lin" valueType="num">
                                      <p:cBhvr>
                                        <p:cTn id="26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67" dur="26">
                                          <p:stCondLst>
                                            <p:cond delay="650"/>
                                          </p:stCondLst>
                                        </p:cTn>
                                        <p:tgtEl>
                                          <p:spTgt spid="45"/>
                                        </p:tgtEl>
                                      </p:cBhvr>
                                      <p:to x="100000" y="60000"/>
                                    </p:animScale>
                                    <p:animScale>
                                      <p:cBhvr>
                                        <p:cTn id="268" dur="166" decel="50000">
                                          <p:stCondLst>
                                            <p:cond delay="676"/>
                                          </p:stCondLst>
                                        </p:cTn>
                                        <p:tgtEl>
                                          <p:spTgt spid="45"/>
                                        </p:tgtEl>
                                      </p:cBhvr>
                                      <p:to x="100000" y="100000"/>
                                    </p:animScale>
                                    <p:animScale>
                                      <p:cBhvr>
                                        <p:cTn id="269" dur="26">
                                          <p:stCondLst>
                                            <p:cond delay="1312"/>
                                          </p:stCondLst>
                                        </p:cTn>
                                        <p:tgtEl>
                                          <p:spTgt spid="45"/>
                                        </p:tgtEl>
                                      </p:cBhvr>
                                      <p:to x="100000" y="80000"/>
                                    </p:animScale>
                                    <p:animScale>
                                      <p:cBhvr>
                                        <p:cTn id="270" dur="166" decel="50000">
                                          <p:stCondLst>
                                            <p:cond delay="1338"/>
                                          </p:stCondLst>
                                        </p:cTn>
                                        <p:tgtEl>
                                          <p:spTgt spid="45"/>
                                        </p:tgtEl>
                                      </p:cBhvr>
                                      <p:to x="100000" y="100000"/>
                                    </p:animScale>
                                    <p:animScale>
                                      <p:cBhvr>
                                        <p:cTn id="271" dur="26">
                                          <p:stCondLst>
                                            <p:cond delay="1642"/>
                                          </p:stCondLst>
                                        </p:cTn>
                                        <p:tgtEl>
                                          <p:spTgt spid="45"/>
                                        </p:tgtEl>
                                      </p:cBhvr>
                                      <p:to x="100000" y="90000"/>
                                    </p:animScale>
                                    <p:animScale>
                                      <p:cBhvr>
                                        <p:cTn id="272" dur="166" decel="50000">
                                          <p:stCondLst>
                                            <p:cond delay="1668"/>
                                          </p:stCondLst>
                                        </p:cTn>
                                        <p:tgtEl>
                                          <p:spTgt spid="45"/>
                                        </p:tgtEl>
                                      </p:cBhvr>
                                      <p:to x="100000" y="100000"/>
                                    </p:animScale>
                                    <p:animScale>
                                      <p:cBhvr>
                                        <p:cTn id="273" dur="26">
                                          <p:stCondLst>
                                            <p:cond delay="1808"/>
                                          </p:stCondLst>
                                        </p:cTn>
                                        <p:tgtEl>
                                          <p:spTgt spid="45"/>
                                        </p:tgtEl>
                                      </p:cBhvr>
                                      <p:to x="100000" y="95000"/>
                                    </p:animScale>
                                    <p:animScale>
                                      <p:cBhvr>
                                        <p:cTn id="274" dur="166" decel="50000">
                                          <p:stCondLst>
                                            <p:cond delay="1834"/>
                                          </p:stCondLst>
                                        </p:cTn>
                                        <p:tgtEl>
                                          <p:spTgt spid="45"/>
                                        </p:tgtEl>
                                      </p:cBhvr>
                                      <p:to x="100000" y="100000"/>
                                    </p:animScale>
                                  </p:childTnLst>
                                </p:cTn>
                              </p:par>
                            </p:childTnLst>
                          </p:cTn>
                        </p:par>
                        <p:par>
                          <p:cTn id="275" fill="hold">
                            <p:stCondLst>
                              <p:cond delay="2000"/>
                            </p:stCondLst>
                            <p:childTnLst>
                              <p:par>
                                <p:cTn id="276" presetID="32" presetClass="emph" presetSubtype="0" fill="hold" nodeType="afterEffect">
                                  <p:stCondLst>
                                    <p:cond delay="0"/>
                                  </p:stCondLst>
                                  <p:childTnLst>
                                    <p:animRot by="120000">
                                      <p:cBhvr>
                                        <p:cTn id="277" dur="100" fill="hold">
                                          <p:stCondLst>
                                            <p:cond delay="0"/>
                                          </p:stCondLst>
                                        </p:cTn>
                                        <p:tgtEl>
                                          <p:spTgt spid="25"/>
                                        </p:tgtEl>
                                        <p:attrNameLst>
                                          <p:attrName>r</p:attrName>
                                        </p:attrNameLst>
                                      </p:cBhvr>
                                    </p:animRot>
                                    <p:animRot by="-240000">
                                      <p:cBhvr>
                                        <p:cTn id="278" dur="200" fill="hold">
                                          <p:stCondLst>
                                            <p:cond delay="200"/>
                                          </p:stCondLst>
                                        </p:cTn>
                                        <p:tgtEl>
                                          <p:spTgt spid="25"/>
                                        </p:tgtEl>
                                        <p:attrNameLst>
                                          <p:attrName>r</p:attrName>
                                        </p:attrNameLst>
                                      </p:cBhvr>
                                    </p:animRot>
                                    <p:animRot by="240000">
                                      <p:cBhvr>
                                        <p:cTn id="279" dur="200" fill="hold">
                                          <p:stCondLst>
                                            <p:cond delay="400"/>
                                          </p:stCondLst>
                                        </p:cTn>
                                        <p:tgtEl>
                                          <p:spTgt spid="25"/>
                                        </p:tgtEl>
                                        <p:attrNameLst>
                                          <p:attrName>r</p:attrName>
                                        </p:attrNameLst>
                                      </p:cBhvr>
                                    </p:animRot>
                                    <p:animRot by="-240000">
                                      <p:cBhvr>
                                        <p:cTn id="280" dur="200" fill="hold">
                                          <p:stCondLst>
                                            <p:cond delay="600"/>
                                          </p:stCondLst>
                                        </p:cTn>
                                        <p:tgtEl>
                                          <p:spTgt spid="25"/>
                                        </p:tgtEl>
                                        <p:attrNameLst>
                                          <p:attrName>r</p:attrName>
                                        </p:attrNameLst>
                                      </p:cBhvr>
                                    </p:animRot>
                                    <p:animRot by="120000">
                                      <p:cBhvr>
                                        <p:cTn id="281" dur="200" fill="hold">
                                          <p:stCondLst>
                                            <p:cond delay="800"/>
                                          </p:stCondLst>
                                        </p:cTn>
                                        <p:tgtEl>
                                          <p:spTgt spid="25"/>
                                        </p:tgtEl>
                                        <p:attrNameLst>
                                          <p:attrName>r</p:attrName>
                                        </p:attrNameLst>
                                      </p:cBhvr>
                                    </p:animRot>
                                  </p:childTnLst>
                                </p:cTn>
                              </p:par>
                              <p:par>
                                <p:cTn id="282" presetID="32" presetClass="emph" presetSubtype="0" fill="hold" nodeType="withEffect">
                                  <p:stCondLst>
                                    <p:cond delay="0"/>
                                  </p:stCondLst>
                                  <p:childTnLst>
                                    <p:animRot by="120000">
                                      <p:cBhvr>
                                        <p:cTn id="283" dur="100" fill="hold">
                                          <p:stCondLst>
                                            <p:cond delay="0"/>
                                          </p:stCondLst>
                                        </p:cTn>
                                        <p:tgtEl>
                                          <p:spTgt spid="28"/>
                                        </p:tgtEl>
                                        <p:attrNameLst>
                                          <p:attrName>r</p:attrName>
                                        </p:attrNameLst>
                                      </p:cBhvr>
                                    </p:animRot>
                                    <p:animRot by="-240000">
                                      <p:cBhvr>
                                        <p:cTn id="284" dur="200" fill="hold">
                                          <p:stCondLst>
                                            <p:cond delay="200"/>
                                          </p:stCondLst>
                                        </p:cTn>
                                        <p:tgtEl>
                                          <p:spTgt spid="28"/>
                                        </p:tgtEl>
                                        <p:attrNameLst>
                                          <p:attrName>r</p:attrName>
                                        </p:attrNameLst>
                                      </p:cBhvr>
                                    </p:animRot>
                                    <p:animRot by="240000">
                                      <p:cBhvr>
                                        <p:cTn id="285" dur="200" fill="hold">
                                          <p:stCondLst>
                                            <p:cond delay="400"/>
                                          </p:stCondLst>
                                        </p:cTn>
                                        <p:tgtEl>
                                          <p:spTgt spid="28"/>
                                        </p:tgtEl>
                                        <p:attrNameLst>
                                          <p:attrName>r</p:attrName>
                                        </p:attrNameLst>
                                      </p:cBhvr>
                                    </p:animRot>
                                    <p:animRot by="-240000">
                                      <p:cBhvr>
                                        <p:cTn id="286" dur="200" fill="hold">
                                          <p:stCondLst>
                                            <p:cond delay="600"/>
                                          </p:stCondLst>
                                        </p:cTn>
                                        <p:tgtEl>
                                          <p:spTgt spid="28"/>
                                        </p:tgtEl>
                                        <p:attrNameLst>
                                          <p:attrName>r</p:attrName>
                                        </p:attrNameLst>
                                      </p:cBhvr>
                                    </p:animRot>
                                    <p:animRot by="120000">
                                      <p:cBhvr>
                                        <p:cTn id="287" dur="200" fill="hold">
                                          <p:stCondLst>
                                            <p:cond delay="800"/>
                                          </p:stCondLst>
                                        </p:cTn>
                                        <p:tgtEl>
                                          <p:spTgt spid="28"/>
                                        </p:tgtEl>
                                        <p:attrNameLst>
                                          <p:attrName>r</p:attrName>
                                        </p:attrNameLst>
                                      </p:cBhvr>
                                    </p:animRot>
                                  </p:childTnLst>
                                </p:cTn>
                              </p:par>
                              <p:par>
                                <p:cTn id="288" presetID="32" presetClass="emph" presetSubtype="0" fill="hold" nodeType="withEffect">
                                  <p:stCondLst>
                                    <p:cond delay="0"/>
                                  </p:stCondLst>
                                  <p:childTnLst>
                                    <p:animRot by="120000">
                                      <p:cBhvr>
                                        <p:cTn id="289" dur="100" fill="hold">
                                          <p:stCondLst>
                                            <p:cond delay="0"/>
                                          </p:stCondLst>
                                        </p:cTn>
                                        <p:tgtEl>
                                          <p:spTgt spid="29"/>
                                        </p:tgtEl>
                                        <p:attrNameLst>
                                          <p:attrName>r</p:attrName>
                                        </p:attrNameLst>
                                      </p:cBhvr>
                                    </p:animRot>
                                    <p:animRot by="-240000">
                                      <p:cBhvr>
                                        <p:cTn id="290" dur="200" fill="hold">
                                          <p:stCondLst>
                                            <p:cond delay="200"/>
                                          </p:stCondLst>
                                        </p:cTn>
                                        <p:tgtEl>
                                          <p:spTgt spid="29"/>
                                        </p:tgtEl>
                                        <p:attrNameLst>
                                          <p:attrName>r</p:attrName>
                                        </p:attrNameLst>
                                      </p:cBhvr>
                                    </p:animRot>
                                    <p:animRot by="240000">
                                      <p:cBhvr>
                                        <p:cTn id="291" dur="200" fill="hold">
                                          <p:stCondLst>
                                            <p:cond delay="400"/>
                                          </p:stCondLst>
                                        </p:cTn>
                                        <p:tgtEl>
                                          <p:spTgt spid="29"/>
                                        </p:tgtEl>
                                        <p:attrNameLst>
                                          <p:attrName>r</p:attrName>
                                        </p:attrNameLst>
                                      </p:cBhvr>
                                    </p:animRot>
                                    <p:animRot by="-240000">
                                      <p:cBhvr>
                                        <p:cTn id="292" dur="200" fill="hold">
                                          <p:stCondLst>
                                            <p:cond delay="600"/>
                                          </p:stCondLst>
                                        </p:cTn>
                                        <p:tgtEl>
                                          <p:spTgt spid="29"/>
                                        </p:tgtEl>
                                        <p:attrNameLst>
                                          <p:attrName>r</p:attrName>
                                        </p:attrNameLst>
                                      </p:cBhvr>
                                    </p:animRot>
                                    <p:animRot by="120000">
                                      <p:cBhvr>
                                        <p:cTn id="293" dur="200" fill="hold">
                                          <p:stCondLst>
                                            <p:cond delay="800"/>
                                          </p:stCondLst>
                                        </p:cTn>
                                        <p:tgtEl>
                                          <p:spTgt spid="29"/>
                                        </p:tgtEl>
                                        <p:attrNameLst>
                                          <p:attrName>r</p:attrName>
                                        </p:attrNameLst>
                                      </p:cBhvr>
                                    </p:animRot>
                                  </p:childTnLst>
                                </p:cTn>
                              </p:par>
                              <p:par>
                                <p:cTn id="294" presetID="32" presetClass="emph" presetSubtype="0" fill="hold" nodeType="withEffect">
                                  <p:stCondLst>
                                    <p:cond delay="0"/>
                                  </p:stCondLst>
                                  <p:childTnLst>
                                    <p:animRot by="120000">
                                      <p:cBhvr>
                                        <p:cTn id="295" dur="100" fill="hold">
                                          <p:stCondLst>
                                            <p:cond delay="0"/>
                                          </p:stCondLst>
                                        </p:cTn>
                                        <p:tgtEl>
                                          <p:spTgt spid="30"/>
                                        </p:tgtEl>
                                        <p:attrNameLst>
                                          <p:attrName>r</p:attrName>
                                        </p:attrNameLst>
                                      </p:cBhvr>
                                    </p:animRot>
                                    <p:animRot by="-240000">
                                      <p:cBhvr>
                                        <p:cTn id="296" dur="200" fill="hold">
                                          <p:stCondLst>
                                            <p:cond delay="200"/>
                                          </p:stCondLst>
                                        </p:cTn>
                                        <p:tgtEl>
                                          <p:spTgt spid="30"/>
                                        </p:tgtEl>
                                        <p:attrNameLst>
                                          <p:attrName>r</p:attrName>
                                        </p:attrNameLst>
                                      </p:cBhvr>
                                    </p:animRot>
                                    <p:animRot by="240000">
                                      <p:cBhvr>
                                        <p:cTn id="297" dur="200" fill="hold">
                                          <p:stCondLst>
                                            <p:cond delay="400"/>
                                          </p:stCondLst>
                                        </p:cTn>
                                        <p:tgtEl>
                                          <p:spTgt spid="30"/>
                                        </p:tgtEl>
                                        <p:attrNameLst>
                                          <p:attrName>r</p:attrName>
                                        </p:attrNameLst>
                                      </p:cBhvr>
                                    </p:animRot>
                                    <p:animRot by="-240000">
                                      <p:cBhvr>
                                        <p:cTn id="298" dur="200" fill="hold">
                                          <p:stCondLst>
                                            <p:cond delay="600"/>
                                          </p:stCondLst>
                                        </p:cTn>
                                        <p:tgtEl>
                                          <p:spTgt spid="30"/>
                                        </p:tgtEl>
                                        <p:attrNameLst>
                                          <p:attrName>r</p:attrName>
                                        </p:attrNameLst>
                                      </p:cBhvr>
                                    </p:animRot>
                                    <p:animRot by="120000">
                                      <p:cBhvr>
                                        <p:cTn id="299" dur="200" fill="hold">
                                          <p:stCondLst>
                                            <p:cond delay="800"/>
                                          </p:stCondLst>
                                        </p:cTn>
                                        <p:tgtEl>
                                          <p:spTgt spid="30"/>
                                        </p:tgtEl>
                                        <p:attrNameLst>
                                          <p:attrName>r</p:attrName>
                                        </p:attrNameLst>
                                      </p:cBhvr>
                                    </p:animRot>
                                  </p:childTnLst>
                                </p:cTn>
                              </p:par>
                              <p:par>
                                <p:cTn id="300" presetID="32" presetClass="emph" presetSubtype="0" fill="hold" nodeType="withEffect">
                                  <p:stCondLst>
                                    <p:cond delay="0"/>
                                  </p:stCondLst>
                                  <p:childTnLst>
                                    <p:animRot by="120000">
                                      <p:cBhvr>
                                        <p:cTn id="301" dur="100" fill="hold">
                                          <p:stCondLst>
                                            <p:cond delay="0"/>
                                          </p:stCondLst>
                                        </p:cTn>
                                        <p:tgtEl>
                                          <p:spTgt spid="31"/>
                                        </p:tgtEl>
                                        <p:attrNameLst>
                                          <p:attrName>r</p:attrName>
                                        </p:attrNameLst>
                                      </p:cBhvr>
                                    </p:animRot>
                                    <p:animRot by="-240000">
                                      <p:cBhvr>
                                        <p:cTn id="302" dur="200" fill="hold">
                                          <p:stCondLst>
                                            <p:cond delay="200"/>
                                          </p:stCondLst>
                                        </p:cTn>
                                        <p:tgtEl>
                                          <p:spTgt spid="31"/>
                                        </p:tgtEl>
                                        <p:attrNameLst>
                                          <p:attrName>r</p:attrName>
                                        </p:attrNameLst>
                                      </p:cBhvr>
                                    </p:animRot>
                                    <p:animRot by="240000">
                                      <p:cBhvr>
                                        <p:cTn id="303" dur="200" fill="hold">
                                          <p:stCondLst>
                                            <p:cond delay="400"/>
                                          </p:stCondLst>
                                        </p:cTn>
                                        <p:tgtEl>
                                          <p:spTgt spid="31"/>
                                        </p:tgtEl>
                                        <p:attrNameLst>
                                          <p:attrName>r</p:attrName>
                                        </p:attrNameLst>
                                      </p:cBhvr>
                                    </p:animRot>
                                    <p:animRot by="-240000">
                                      <p:cBhvr>
                                        <p:cTn id="304" dur="200" fill="hold">
                                          <p:stCondLst>
                                            <p:cond delay="600"/>
                                          </p:stCondLst>
                                        </p:cTn>
                                        <p:tgtEl>
                                          <p:spTgt spid="31"/>
                                        </p:tgtEl>
                                        <p:attrNameLst>
                                          <p:attrName>r</p:attrName>
                                        </p:attrNameLst>
                                      </p:cBhvr>
                                    </p:animRot>
                                    <p:animRot by="120000">
                                      <p:cBhvr>
                                        <p:cTn id="305" dur="200" fill="hold">
                                          <p:stCondLst>
                                            <p:cond delay="800"/>
                                          </p:stCondLst>
                                        </p:cTn>
                                        <p:tgtEl>
                                          <p:spTgt spid="31"/>
                                        </p:tgtEl>
                                        <p:attrNameLst>
                                          <p:attrName>r</p:attrName>
                                        </p:attrNameLst>
                                      </p:cBhvr>
                                    </p:animRot>
                                  </p:childTnLst>
                                </p:cTn>
                              </p:par>
                              <p:par>
                                <p:cTn id="306" presetID="32" presetClass="emph" presetSubtype="0" fill="hold" nodeType="withEffect">
                                  <p:stCondLst>
                                    <p:cond delay="0"/>
                                  </p:stCondLst>
                                  <p:childTnLst>
                                    <p:animRot by="120000">
                                      <p:cBhvr>
                                        <p:cTn id="307" dur="100" fill="hold">
                                          <p:stCondLst>
                                            <p:cond delay="0"/>
                                          </p:stCondLst>
                                        </p:cTn>
                                        <p:tgtEl>
                                          <p:spTgt spid="32"/>
                                        </p:tgtEl>
                                        <p:attrNameLst>
                                          <p:attrName>r</p:attrName>
                                        </p:attrNameLst>
                                      </p:cBhvr>
                                    </p:animRot>
                                    <p:animRot by="-240000">
                                      <p:cBhvr>
                                        <p:cTn id="308" dur="200" fill="hold">
                                          <p:stCondLst>
                                            <p:cond delay="200"/>
                                          </p:stCondLst>
                                        </p:cTn>
                                        <p:tgtEl>
                                          <p:spTgt spid="32"/>
                                        </p:tgtEl>
                                        <p:attrNameLst>
                                          <p:attrName>r</p:attrName>
                                        </p:attrNameLst>
                                      </p:cBhvr>
                                    </p:animRot>
                                    <p:animRot by="240000">
                                      <p:cBhvr>
                                        <p:cTn id="309" dur="200" fill="hold">
                                          <p:stCondLst>
                                            <p:cond delay="400"/>
                                          </p:stCondLst>
                                        </p:cTn>
                                        <p:tgtEl>
                                          <p:spTgt spid="32"/>
                                        </p:tgtEl>
                                        <p:attrNameLst>
                                          <p:attrName>r</p:attrName>
                                        </p:attrNameLst>
                                      </p:cBhvr>
                                    </p:animRot>
                                    <p:animRot by="-240000">
                                      <p:cBhvr>
                                        <p:cTn id="310" dur="200" fill="hold">
                                          <p:stCondLst>
                                            <p:cond delay="600"/>
                                          </p:stCondLst>
                                        </p:cTn>
                                        <p:tgtEl>
                                          <p:spTgt spid="32"/>
                                        </p:tgtEl>
                                        <p:attrNameLst>
                                          <p:attrName>r</p:attrName>
                                        </p:attrNameLst>
                                      </p:cBhvr>
                                    </p:animRot>
                                    <p:animRot by="120000">
                                      <p:cBhvr>
                                        <p:cTn id="311" dur="200" fill="hold">
                                          <p:stCondLst>
                                            <p:cond delay="800"/>
                                          </p:stCondLst>
                                        </p:cTn>
                                        <p:tgtEl>
                                          <p:spTgt spid="32"/>
                                        </p:tgtEl>
                                        <p:attrNameLst>
                                          <p:attrName>r</p:attrName>
                                        </p:attrNameLst>
                                      </p:cBhvr>
                                    </p:animRot>
                                  </p:childTnLst>
                                </p:cTn>
                              </p:par>
                              <p:par>
                                <p:cTn id="312" presetID="32" presetClass="emph" presetSubtype="0" fill="hold" nodeType="withEffect">
                                  <p:stCondLst>
                                    <p:cond delay="0"/>
                                  </p:stCondLst>
                                  <p:childTnLst>
                                    <p:animRot by="120000">
                                      <p:cBhvr>
                                        <p:cTn id="313" dur="100" fill="hold">
                                          <p:stCondLst>
                                            <p:cond delay="0"/>
                                          </p:stCondLst>
                                        </p:cTn>
                                        <p:tgtEl>
                                          <p:spTgt spid="33"/>
                                        </p:tgtEl>
                                        <p:attrNameLst>
                                          <p:attrName>r</p:attrName>
                                        </p:attrNameLst>
                                      </p:cBhvr>
                                    </p:animRot>
                                    <p:animRot by="-240000">
                                      <p:cBhvr>
                                        <p:cTn id="314" dur="200" fill="hold">
                                          <p:stCondLst>
                                            <p:cond delay="200"/>
                                          </p:stCondLst>
                                        </p:cTn>
                                        <p:tgtEl>
                                          <p:spTgt spid="33"/>
                                        </p:tgtEl>
                                        <p:attrNameLst>
                                          <p:attrName>r</p:attrName>
                                        </p:attrNameLst>
                                      </p:cBhvr>
                                    </p:animRot>
                                    <p:animRot by="240000">
                                      <p:cBhvr>
                                        <p:cTn id="315" dur="200" fill="hold">
                                          <p:stCondLst>
                                            <p:cond delay="400"/>
                                          </p:stCondLst>
                                        </p:cTn>
                                        <p:tgtEl>
                                          <p:spTgt spid="33"/>
                                        </p:tgtEl>
                                        <p:attrNameLst>
                                          <p:attrName>r</p:attrName>
                                        </p:attrNameLst>
                                      </p:cBhvr>
                                    </p:animRot>
                                    <p:animRot by="-240000">
                                      <p:cBhvr>
                                        <p:cTn id="316" dur="200" fill="hold">
                                          <p:stCondLst>
                                            <p:cond delay="600"/>
                                          </p:stCondLst>
                                        </p:cTn>
                                        <p:tgtEl>
                                          <p:spTgt spid="33"/>
                                        </p:tgtEl>
                                        <p:attrNameLst>
                                          <p:attrName>r</p:attrName>
                                        </p:attrNameLst>
                                      </p:cBhvr>
                                    </p:animRot>
                                    <p:animRot by="120000">
                                      <p:cBhvr>
                                        <p:cTn id="317" dur="200" fill="hold">
                                          <p:stCondLst>
                                            <p:cond delay="800"/>
                                          </p:stCondLst>
                                        </p:cTn>
                                        <p:tgtEl>
                                          <p:spTgt spid="33"/>
                                        </p:tgtEl>
                                        <p:attrNameLst>
                                          <p:attrName>r</p:attrName>
                                        </p:attrNameLst>
                                      </p:cBhvr>
                                    </p:animRot>
                                  </p:childTnLst>
                                </p:cTn>
                              </p:par>
                              <p:par>
                                <p:cTn id="318" presetID="32" presetClass="emph" presetSubtype="0" fill="hold" nodeType="withEffect">
                                  <p:stCondLst>
                                    <p:cond delay="0"/>
                                  </p:stCondLst>
                                  <p:childTnLst>
                                    <p:animRot by="120000">
                                      <p:cBhvr>
                                        <p:cTn id="319" dur="100" fill="hold">
                                          <p:stCondLst>
                                            <p:cond delay="0"/>
                                          </p:stCondLst>
                                        </p:cTn>
                                        <p:tgtEl>
                                          <p:spTgt spid="21"/>
                                        </p:tgtEl>
                                        <p:attrNameLst>
                                          <p:attrName>r</p:attrName>
                                        </p:attrNameLst>
                                      </p:cBhvr>
                                    </p:animRot>
                                    <p:animRot by="-240000">
                                      <p:cBhvr>
                                        <p:cTn id="320" dur="200" fill="hold">
                                          <p:stCondLst>
                                            <p:cond delay="200"/>
                                          </p:stCondLst>
                                        </p:cTn>
                                        <p:tgtEl>
                                          <p:spTgt spid="21"/>
                                        </p:tgtEl>
                                        <p:attrNameLst>
                                          <p:attrName>r</p:attrName>
                                        </p:attrNameLst>
                                      </p:cBhvr>
                                    </p:animRot>
                                    <p:animRot by="240000">
                                      <p:cBhvr>
                                        <p:cTn id="321" dur="200" fill="hold">
                                          <p:stCondLst>
                                            <p:cond delay="400"/>
                                          </p:stCondLst>
                                        </p:cTn>
                                        <p:tgtEl>
                                          <p:spTgt spid="21"/>
                                        </p:tgtEl>
                                        <p:attrNameLst>
                                          <p:attrName>r</p:attrName>
                                        </p:attrNameLst>
                                      </p:cBhvr>
                                    </p:animRot>
                                    <p:animRot by="-240000">
                                      <p:cBhvr>
                                        <p:cTn id="322" dur="200" fill="hold">
                                          <p:stCondLst>
                                            <p:cond delay="600"/>
                                          </p:stCondLst>
                                        </p:cTn>
                                        <p:tgtEl>
                                          <p:spTgt spid="21"/>
                                        </p:tgtEl>
                                        <p:attrNameLst>
                                          <p:attrName>r</p:attrName>
                                        </p:attrNameLst>
                                      </p:cBhvr>
                                    </p:animRot>
                                    <p:animRot by="120000">
                                      <p:cBhvr>
                                        <p:cTn id="323" dur="200" fill="hold">
                                          <p:stCondLst>
                                            <p:cond delay="800"/>
                                          </p:stCondLst>
                                        </p:cTn>
                                        <p:tgtEl>
                                          <p:spTgt spid="21"/>
                                        </p:tgtEl>
                                        <p:attrNameLst>
                                          <p:attrName>r</p:attrName>
                                        </p:attrNameLst>
                                      </p:cBhvr>
                                    </p:animRot>
                                  </p:childTnLst>
                                </p:cTn>
                              </p:par>
                              <p:par>
                                <p:cTn id="324" presetID="32" presetClass="emph" presetSubtype="0" fill="hold" nodeType="withEffect">
                                  <p:stCondLst>
                                    <p:cond delay="0"/>
                                  </p:stCondLst>
                                  <p:childTnLst>
                                    <p:animRot by="120000">
                                      <p:cBhvr>
                                        <p:cTn id="325" dur="100" fill="hold">
                                          <p:stCondLst>
                                            <p:cond delay="0"/>
                                          </p:stCondLst>
                                        </p:cTn>
                                        <p:tgtEl>
                                          <p:spTgt spid="22"/>
                                        </p:tgtEl>
                                        <p:attrNameLst>
                                          <p:attrName>r</p:attrName>
                                        </p:attrNameLst>
                                      </p:cBhvr>
                                    </p:animRot>
                                    <p:animRot by="-240000">
                                      <p:cBhvr>
                                        <p:cTn id="326" dur="200" fill="hold">
                                          <p:stCondLst>
                                            <p:cond delay="200"/>
                                          </p:stCondLst>
                                        </p:cTn>
                                        <p:tgtEl>
                                          <p:spTgt spid="22"/>
                                        </p:tgtEl>
                                        <p:attrNameLst>
                                          <p:attrName>r</p:attrName>
                                        </p:attrNameLst>
                                      </p:cBhvr>
                                    </p:animRot>
                                    <p:animRot by="240000">
                                      <p:cBhvr>
                                        <p:cTn id="327" dur="200" fill="hold">
                                          <p:stCondLst>
                                            <p:cond delay="400"/>
                                          </p:stCondLst>
                                        </p:cTn>
                                        <p:tgtEl>
                                          <p:spTgt spid="22"/>
                                        </p:tgtEl>
                                        <p:attrNameLst>
                                          <p:attrName>r</p:attrName>
                                        </p:attrNameLst>
                                      </p:cBhvr>
                                    </p:animRot>
                                    <p:animRot by="-240000">
                                      <p:cBhvr>
                                        <p:cTn id="328" dur="200" fill="hold">
                                          <p:stCondLst>
                                            <p:cond delay="600"/>
                                          </p:stCondLst>
                                        </p:cTn>
                                        <p:tgtEl>
                                          <p:spTgt spid="22"/>
                                        </p:tgtEl>
                                        <p:attrNameLst>
                                          <p:attrName>r</p:attrName>
                                        </p:attrNameLst>
                                      </p:cBhvr>
                                    </p:animRot>
                                    <p:animRot by="120000">
                                      <p:cBhvr>
                                        <p:cTn id="329" dur="200" fill="hold">
                                          <p:stCondLst>
                                            <p:cond delay="800"/>
                                          </p:stCondLst>
                                        </p:cTn>
                                        <p:tgtEl>
                                          <p:spTgt spid="22"/>
                                        </p:tgtEl>
                                        <p:attrNameLst>
                                          <p:attrName>r</p:attrName>
                                        </p:attrNameLst>
                                      </p:cBhvr>
                                    </p:animRot>
                                  </p:childTnLst>
                                </p:cTn>
                              </p:par>
                              <p:par>
                                <p:cTn id="330" presetID="32" presetClass="emph" presetSubtype="0" fill="hold" nodeType="withEffect">
                                  <p:stCondLst>
                                    <p:cond delay="0"/>
                                  </p:stCondLst>
                                  <p:childTnLst>
                                    <p:animRot by="120000">
                                      <p:cBhvr>
                                        <p:cTn id="331" dur="100" fill="hold">
                                          <p:stCondLst>
                                            <p:cond delay="0"/>
                                          </p:stCondLst>
                                        </p:cTn>
                                        <p:tgtEl>
                                          <p:spTgt spid="23"/>
                                        </p:tgtEl>
                                        <p:attrNameLst>
                                          <p:attrName>r</p:attrName>
                                        </p:attrNameLst>
                                      </p:cBhvr>
                                    </p:animRot>
                                    <p:animRot by="-240000">
                                      <p:cBhvr>
                                        <p:cTn id="332" dur="200" fill="hold">
                                          <p:stCondLst>
                                            <p:cond delay="200"/>
                                          </p:stCondLst>
                                        </p:cTn>
                                        <p:tgtEl>
                                          <p:spTgt spid="23"/>
                                        </p:tgtEl>
                                        <p:attrNameLst>
                                          <p:attrName>r</p:attrName>
                                        </p:attrNameLst>
                                      </p:cBhvr>
                                    </p:animRot>
                                    <p:animRot by="240000">
                                      <p:cBhvr>
                                        <p:cTn id="333" dur="200" fill="hold">
                                          <p:stCondLst>
                                            <p:cond delay="400"/>
                                          </p:stCondLst>
                                        </p:cTn>
                                        <p:tgtEl>
                                          <p:spTgt spid="23"/>
                                        </p:tgtEl>
                                        <p:attrNameLst>
                                          <p:attrName>r</p:attrName>
                                        </p:attrNameLst>
                                      </p:cBhvr>
                                    </p:animRot>
                                    <p:animRot by="-240000">
                                      <p:cBhvr>
                                        <p:cTn id="334" dur="200" fill="hold">
                                          <p:stCondLst>
                                            <p:cond delay="600"/>
                                          </p:stCondLst>
                                        </p:cTn>
                                        <p:tgtEl>
                                          <p:spTgt spid="23"/>
                                        </p:tgtEl>
                                        <p:attrNameLst>
                                          <p:attrName>r</p:attrName>
                                        </p:attrNameLst>
                                      </p:cBhvr>
                                    </p:animRot>
                                    <p:animRot by="120000">
                                      <p:cBhvr>
                                        <p:cTn id="335" dur="200" fill="hold">
                                          <p:stCondLst>
                                            <p:cond delay="800"/>
                                          </p:stCondLst>
                                        </p:cTn>
                                        <p:tgtEl>
                                          <p:spTgt spid="23"/>
                                        </p:tgtEl>
                                        <p:attrNameLst>
                                          <p:attrName>r</p:attrName>
                                        </p:attrNameLst>
                                      </p:cBhvr>
                                    </p:animRot>
                                  </p:childTnLst>
                                </p:cTn>
                              </p:par>
                              <p:par>
                                <p:cTn id="336" presetID="32" presetClass="emph" presetSubtype="0" fill="hold" nodeType="withEffect">
                                  <p:stCondLst>
                                    <p:cond delay="0"/>
                                  </p:stCondLst>
                                  <p:childTnLst>
                                    <p:animRot by="120000">
                                      <p:cBhvr>
                                        <p:cTn id="337" dur="100" fill="hold">
                                          <p:stCondLst>
                                            <p:cond delay="0"/>
                                          </p:stCondLst>
                                        </p:cTn>
                                        <p:tgtEl>
                                          <p:spTgt spid="24"/>
                                        </p:tgtEl>
                                        <p:attrNameLst>
                                          <p:attrName>r</p:attrName>
                                        </p:attrNameLst>
                                      </p:cBhvr>
                                    </p:animRot>
                                    <p:animRot by="-240000">
                                      <p:cBhvr>
                                        <p:cTn id="338" dur="200" fill="hold">
                                          <p:stCondLst>
                                            <p:cond delay="200"/>
                                          </p:stCondLst>
                                        </p:cTn>
                                        <p:tgtEl>
                                          <p:spTgt spid="24"/>
                                        </p:tgtEl>
                                        <p:attrNameLst>
                                          <p:attrName>r</p:attrName>
                                        </p:attrNameLst>
                                      </p:cBhvr>
                                    </p:animRot>
                                    <p:animRot by="240000">
                                      <p:cBhvr>
                                        <p:cTn id="339" dur="200" fill="hold">
                                          <p:stCondLst>
                                            <p:cond delay="400"/>
                                          </p:stCondLst>
                                        </p:cTn>
                                        <p:tgtEl>
                                          <p:spTgt spid="24"/>
                                        </p:tgtEl>
                                        <p:attrNameLst>
                                          <p:attrName>r</p:attrName>
                                        </p:attrNameLst>
                                      </p:cBhvr>
                                    </p:animRot>
                                    <p:animRot by="-240000">
                                      <p:cBhvr>
                                        <p:cTn id="340" dur="200" fill="hold">
                                          <p:stCondLst>
                                            <p:cond delay="600"/>
                                          </p:stCondLst>
                                        </p:cTn>
                                        <p:tgtEl>
                                          <p:spTgt spid="24"/>
                                        </p:tgtEl>
                                        <p:attrNameLst>
                                          <p:attrName>r</p:attrName>
                                        </p:attrNameLst>
                                      </p:cBhvr>
                                    </p:animRot>
                                    <p:animRot by="120000">
                                      <p:cBhvr>
                                        <p:cTn id="341" dur="200" fill="hold">
                                          <p:stCondLst>
                                            <p:cond delay="800"/>
                                          </p:stCondLst>
                                        </p:cTn>
                                        <p:tgtEl>
                                          <p:spTgt spid="24"/>
                                        </p:tgtEl>
                                        <p:attrNameLst>
                                          <p:attrName>r</p:attrName>
                                        </p:attrNameLst>
                                      </p:cBhvr>
                                    </p:animRot>
                                  </p:childTnLst>
                                </p:cTn>
                              </p:par>
                              <p:par>
                                <p:cTn id="342" presetID="32" presetClass="emph" presetSubtype="0" fill="hold" nodeType="withEffect">
                                  <p:stCondLst>
                                    <p:cond delay="0"/>
                                  </p:stCondLst>
                                  <p:childTnLst>
                                    <p:animRot by="120000">
                                      <p:cBhvr>
                                        <p:cTn id="343" dur="100" fill="hold">
                                          <p:stCondLst>
                                            <p:cond delay="0"/>
                                          </p:stCondLst>
                                        </p:cTn>
                                        <p:tgtEl>
                                          <p:spTgt spid="45"/>
                                        </p:tgtEl>
                                        <p:attrNameLst>
                                          <p:attrName>r</p:attrName>
                                        </p:attrNameLst>
                                      </p:cBhvr>
                                    </p:animRot>
                                    <p:animRot by="-240000">
                                      <p:cBhvr>
                                        <p:cTn id="344" dur="200" fill="hold">
                                          <p:stCondLst>
                                            <p:cond delay="200"/>
                                          </p:stCondLst>
                                        </p:cTn>
                                        <p:tgtEl>
                                          <p:spTgt spid="45"/>
                                        </p:tgtEl>
                                        <p:attrNameLst>
                                          <p:attrName>r</p:attrName>
                                        </p:attrNameLst>
                                      </p:cBhvr>
                                    </p:animRot>
                                    <p:animRot by="240000">
                                      <p:cBhvr>
                                        <p:cTn id="345" dur="200" fill="hold">
                                          <p:stCondLst>
                                            <p:cond delay="400"/>
                                          </p:stCondLst>
                                        </p:cTn>
                                        <p:tgtEl>
                                          <p:spTgt spid="45"/>
                                        </p:tgtEl>
                                        <p:attrNameLst>
                                          <p:attrName>r</p:attrName>
                                        </p:attrNameLst>
                                      </p:cBhvr>
                                    </p:animRot>
                                    <p:animRot by="-240000">
                                      <p:cBhvr>
                                        <p:cTn id="346" dur="200" fill="hold">
                                          <p:stCondLst>
                                            <p:cond delay="600"/>
                                          </p:stCondLst>
                                        </p:cTn>
                                        <p:tgtEl>
                                          <p:spTgt spid="45"/>
                                        </p:tgtEl>
                                        <p:attrNameLst>
                                          <p:attrName>r</p:attrName>
                                        </p:attrNameLst>
                                      </p:cBhvr>
                                    </p:animRot>
                                    <p:animRot by="120000">
                                      <p:cBhvr>
                                        <p:cTn id="347" dur="200" fill="hold">
                                          <p:stCondLst>
                                            <p:cond delay="800"/>
                                          </p:stCondLst>
                                        </p:cTn>
                                        <p:tgtEl>
                                          <p:spTgt spid="45"/>
                                        </p:tgtEl>
                                        <p:attrNameLst>
                                          <p:attrName>r</p:attrName>
                                        </p:attrNameLst>
                                      </p:cBhvr>
                                    </p:animRot>
                                  </p:childTnLst>
                                </p:cTn>
                              </p:par>
                            </p:childTnLst>
                          </p:cTn>
                        </p:par>
                      </p:childTnLst>
                    </p:cTn>
                  </p:par>
                  <p:par>
                    <p:cTn id="348" fill="hold">
                      <p:stCondLst>
                        <p:cond delay="indefinite"/>
                      </p:stCondLst>
                      <p:childTnLst>
                        <p:par>
                          <p:cTn id="349" fill="hold">
                            <p:stCondLst>
                              <p:cond delay="0"/>
                            </p:stCondLst>
                            <p:childTnLst>
                              <p:par>
                                <p:cTn id="350" presetID="10" presetClass="entr" presetSubtype="0" fill="hold" grpId="0" nodeType="clickEffect">
                                  <p:stCondLst>
                                    <p:cond delay="0"/>
                                  </p:stCondLst>
                                  <p:childTnLst>
                                    <p:set>
                                      <p:cBhvr>
                                        <p:cTn id="351" dur="1" fill="hold">
                                          <p:stCondLst>
                                            <p:cond delay="0"/>
                                          </p:stCondLst>
                                        </p:cTn>
                                        <p:tgtEl>
                                          <p:spTgt spid="2"/>
                                        </p:tgtEl>
                                        <p:attrNameLst>
                                          <p:attrName>style.visibility</p:attrName>
                                        </p:attrNameLst>
                                      </p:cBhvr>
                                      <p:to>
                                        <p:strVal val="visible"/>
                                      </p:to>
                                    </p:set>
                                    <p:animEffect transition="in" filter="fade">
                                      <p:cBhvr>
                                        <p:cTn id="352" dur="500"/>
                                        <p:tgtEl>
                                          <p:spTgt spid="2"/>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26"/>
                                        </p:tgtEl>
                                        <p:attrNameLst>
                                          <p:attrName>style.visibility</p:attrName>
                                        </p:attrNameLst>
                                      </p:cBhvr>
                                      <p:to>
                                        <p:strVal val="visible"/>
                                      </p:to>
                                    </p:set>
                                    <p:animEffect transition="in" filter="fade">
                                      <p:cBhvr>
                                        <p:cTn id="355" dur="500"/>
                                        <p:tgtEl>
                                          <p:spTgt spid="26"/>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7"/>
                                        </p:tgtEl>
                                        <p:attrNameLst>
                                          <p:attrName>style.visibility</p:attrName>
                                        </p:attrNameLst>
                                      </p:cBhvr>
                                      <p:to>
                                        <p:strVal val="visible"/>
                                      </p:to>
                                    </p:set>
                                    <p:animEffect transition="in" filter="fade">
                                      <p:cBhvr>
                                        <p:cTn id="358" dur="500"/>
                                        <p:tgtEl>
                                          <p:spTgt spid="27"/>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37"/>
                                        </p:tgtEl>
                                        <p:attrNameLst>
                                          <p:attrName>style.visibility</p:attrName>
                                        </p:attrNameLst>
                                      </p:cBhvr>
                                      <p:to>
                                        <p:strVal val="visible"/>
                                      </p:to>
                                    </p:set>
                                    <p:animEffect transition="in" filter="fade">
                                      <p:cBhvr>
                                        <p:cTn id="361" dur="500"/>
                                        <p:tgtEl>
                                          <p:spTgt spid="37"/>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38"/>
                                        </p:tgtEl>
                                        <p:attrNameLst>
                                          <p:attrName>style.visibility</p:attrName>
                                        </p:attrNameLst>
                                      </p:cBhvr>
                                      <p:to>
                                        <p:strVal val="visible"/>
                                      </p:to>
                                    </p:set>
                                    <p:animEffect transition="in" filter="fade">
                                      <p:cBhvr>
                                        <p:cTn id="364" dur="500"/>
                                        <p:tgtEl>
                                          <p:spTgt spid="38"/>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39"/>
                                        </p:tgtEl>
                                        <p:attrNameLst>
                                          <p:attrName>style.visibility</p:attrName>
                                        </p:attrNameLst>
                                      </p:cBhvr>
                                      <p:to>
                                        <p:strVal val="visible"/>
                                      </p:to>
                                    </p:set>
                                    <p:animEffect transition="in" filter="fade">
                                      <p:cBhvr>
                                        <p:cTn id="367" dur="500"/>
                                        <p:tgtEl>
                                          <p:spTgt spid="39"/>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40"/>
                                        </p:tgtEl>
                                        <p:attrNameLst>
                                          <p:attrName>style.visibility</p:attrName>
                                        </p:attrNameLst>
                                      </p:cBhvr>
                                      <p:to>
                                        <p:strVal val="visible"/>
                                      </p:to>
                                    </p:set>
                                    <p:animEffect transition="in" filter="fade">
                                      <p:cBhvr>
                                        <p:cTn id="370" dur="500"/>
                                        <p:tgtEl>
                                          <p:spTgt spid="40"/>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41"/>
                                        </p:tgtEl>
                                        <p:attrNameLst>
                                          <p:attrName>style.visibility</p:attrName>
                                        </p:attrNameLst>
                                      </p:cBhvr>
                                      <p:to>
                                        <p:strVal val="visible"/>
                                      </p:to>
                                    </p:set>
                                    <p:animEffect transition="in" filter="fade">
                                      <p:cBhvr>
                                        <p:cTn id="373" dur="500"/>
                                        <p:tgtEl>
                                          <p:spTgt spid="41"/>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42"/>
                                        </p:tgtEl>
                                        <p:attrNameLst>
                                          <p:attrName>style.visibility</p:attrName>
                                        </p:attrNameLst>
                                      </p:cBhvr>
                                      <p:to>
                                        <p:strVal val="visible"/>
                                      </p:to>
                                    </p:set>
                                    <p:animEffect transition="in" filter="fade">
                                      <p:cBhvr>
                                        <p:cTn id="376" dur="500"/>
                                        <p:tgtEl>
                                          <p:spTgt spid="42"/>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43"/>
                                        </p:tgtEl>
                                        <p:attrNameLst>
                                          <p:attrName>style.visibility</p:attrName>
                                        </p:attrNameLst>
                                      </p:cBhvr>
                                      <p:to>
                                        <p:strVal val="visible"/>
                                      </p:to>
                                    </p:set>
                                    <p:animEffect transition="in" filter="fade">
                                      <p:cBhvr>
                                        <p:cTn id="379" dur="500"/>
                                        <p:tgtEl>
                                          <p:spTgt spid="43"/>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44"/>
                                        </p:tgtEl>
                                        <p:attrNameLst>
                                          <p:attrName>style.visibility</p:attrName>
                                        </p:attrNameLst>
                                      </p:cBhvr>
                                      <p:to>
                                        <p:strVal val="visible"/>
                                      </p:to>
                                    </p:set>
                                    <p:animEffect transition="in" filter="fade">
                                      <p:cBhvr>
                                        <p:cTn id="382" dur="500"/>
                                        <p:tgtEl>
                                          <p:spTgt spid="44"/>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46"/>
                                        </p:tgtEl>
                                        <p:attrNameLst>
                                          <p:attrName>style.visibility</p:attrName>
                                        </p:attrNameLst>
                                      </p:cBhvr>
                                      <p:to>
                                        <p:strVal val="visible"/>
                                      </p:to>
                                    </p:set>
                                    <p:animEffect transition="in" filter="fade">
                                      <p:cBhvr>
                                        <p:cTn id="385" dur="500"/>
                                        <p:tgtEl>
                                          <p:spTgt spid="46"/>
                                        </p:tgtEl>
                                      </p:cBhvr>
                                    </p:animEffect>
                                  </p:childTnLst>
                                </p:cTn>
                              </p:par>
                            </p:childTnLst>
                          </p:cTn>
                        </p:par>
                        <p:par>
                          <p:cTn id="386" fill="hold">
                            <p:stCondLst>
                              <p:cond delay="500"/>
                            </p:stCondLst>
                            <p:childTnLst>
                              <p:par>
                                <p:cTn id="387" presetID="32" presetClass="emph" presetSubtype="0" fill="hold" grpId="1" nodeType="afterEffect">
                                  <p:stCondLst>
                                    <p:cond delay="0"/>
                                  </p:stCondLst>
                                  <p:childTnLst>
                                    <p:animRot by="120000">
                                      <p:cBhvr>
                                        <p:cTn id="388" dur="200" fill="hold">
                                          <p:stCondLst>
                                            <p:cond delay="0"/>
                                          </p:stCondLst>
                                        </p:cTn>
                                        <p:tgtEl>
                                          <p:spTgt spid="2"/>
                                        </p:tgtEl>
                                        <p:attrNameLst>
                                          <p:attrName>r</p:attrName>
                                        </p:attrNameLst>
                                      </p:cBhvr>
                                    </p:animRot>
                                    <p:animRot by="-240000">
                                      <p:cBhvr>
                                        <p:cTn id="389" dur="400" fill="hold">
                                          <p:stCondLst>
                                            <p:cond delay="400"/>
                                          </p:stCondLst>
                                        </p:cTn>
                                        <p:tgtEl>
                                          <p:spTgt spid="2"/>
                                        </p:tgtEl>
                                        <p:attrNameLst>
                                          <p:attrName>r</p:attrName>
                                        </p:attrNameLst>
                                      </p:cBhvr>
                                    </p:animRot>
                                    <p:animRot by="240000">
                                      <p:cBhvr>
                                        <p:cTn id="390" dur="400" fill="hold">
                                          <p:stCondLst>
                                            <p:cond delay="800"/>
                                          </p:stCondLst>
                                        </p:cTn>
                                        <p:tgtEl>
                                          <p:spTgt spid="2"/>
                                        </p:tgtEl>
                                        <p:attrNameLst>
                                          <p:attrName>r</p:attrName>
                                        </p:attrNameLst>
                                      </p:cBhvr>
                                    </p:animRot>
                                    <p:animRot by="-240000">
                                      <p:cBhvr>
                                        <p:cTn id="391" dur="400" fill="hold">
                                          <p:stCondLst>
                                            <p:cond delay="1200"/>
                                          </p:stCondLst>
                                        </p:cTn>
                                        <p:tgtEl>
                                          <p:spTgt spid="2"/>
                                        </p:tgtEl>
                                        <p:attrNameLst>
                                          <p:attrName>r</p:attrName>
                                        </p:attrNameLst>
                                      </p:cBhvr>
                                    </p:animRot>
                                    <p:animRot by="120000">
                                      <p:cBhvr>
                                        <p:cTn id="392" dur="400" fill="hold">
                                          <p:stCondLst>
                                            <p:cond delay="1600"/>
                                          </p:stCondLst>
                                        </p:cTn>
                                        <p:tgtEl>
                                          <p:spTgt spid="2"/>
                                        </p:tgtEl>
                                        <p:attrNameLst>
                                          <p:attrName>r</p:attrName>
                                        </p:attrNameLst>
                                      </p:cBhvr>
                                    </p:animRot>
                                  </p:childTnLst>
                                </p:cTn>
                              </p:par>
                              <p:par>
                                <p:cTn id="393" presetID="32" presetClass="emph" presetSubtype="0" fill="hold" grpId="1" nodeType="withEffect">
                                  <p:stCondLst>
                                    <p:cond delay="0"/>
                                  </p:stCondLst>
                                  <p:childTnLst>
                                    <p:animRot by="120000">
                                      <p:cBhvr>
                                        <p:cTn id="394" dur="200" fill="hold">
                                          <p:stCondLst>
                                            <p:cond delay="0"/>
                                          </p:stCondLst>
                                        </p:cTn>
                                        <p:tgtEl>
                                          <p:spTgt spid="26"/>
                                        </p:tgtEl>
                                        <p:attrNameLst>
                                          <p:attrName>r</p:attrName>
                                        </p:attrNameLst>
                                      </p:cBhvr>
                                    </p:animRot>
                                    <p:animRot by="-240000">
                                      <p:cBhvr>
                                        <p:cTn id="395" dur="400" fill="hold">
                                          <p:stCondLst>
                                            <p:cond delay="400"/>
                                          </p:stCondLst>
                                        </p:cTn>
                                        <p:tgtEl>
                                          <p:spTgt spid="26"/>
                                        </p:tgtEl>
                                        <p:attrNameLst>
                                          <p:attrName>r</p:attrName>
                                        </p:attrNameLst>
                                      </p:cBhvr>
                                    </p:animRot>
                                    <p:animRot by="240000">
                                      <p:cBhvr>
                                        <p:cTn id="396" dur="400" fill="hold">
                                          <p:stCondLst>
                                            <p:cond delay="800"/>
                                          </p:stCondLst>
                                        </p:cTn>
                                        <p:tgtEl>
                                          <p:spTgt spid="26"/>
                                        </p:tgtEl>
                                        <p:attrNameLst>
                                          <p:attrName>r</p:attrName>
                                        </p:attrNameLst>
                                      </p:cBhvr>
                                    </p:animRot>
                                    <p:animRot by="-240000">
                                      <p:cBhvr>
                                        <p:cTn id="397" dur="400" fill="hold">
                                          <p:stCondLst>
                                            <p:cond delay="1200"/>
                                          </p:stCondLst>
                                        </p:cTn>
                                        <p:tgtEl>
                                          <p:spTgt spid="26"/>
                                        </p:tgtEl>
                                        <p:attrNameLst>
                                          <p:attrName>r</p:attrName>
                                        </p:attrNameLst>
                                      </p:cBhvr>
                                    </p:animRot>
                                    <p:animRot by="120000">
                                      <p:cBhvr>
                                        <p:cTn id="398" dur="400" fill="hold">
                                          <p:stCondLst>
                                            <p:cond delay="1600"/>
                                          </p:stCondLst>
                                        </p:cTn>
                                        <p:tgtEl>
                                          <p:spTgt spid="26"/>
                                        </p:tgtEl>
                                        <p:attrNameLst>
                                          <p:attrName>r</p:attrName>
                                        </p:attrNameLst>
                                      </p:cBhvr>
                                    </p:animRot>
                                  </p:childTnLst>
                                </p:cTn>
                              </p:par>
                              <p:par>
                                <p:cTn id="399" presetID="32" presetClass="emph" presetSubtype="0" fill="hold" grpId="1" nodeType="withEffect">
                                  <p:stCondLst>
                                    <p:cond delay="0"/>
                                  </p:stCondLst>
                                  <p:childTnLst>
                                    <p:animRot by="120000">
                                      <p:cBhvr>
                                        <p:cTn id="400" dur="200" fill="hold">
                                          <p:stCondLst>
                                            <p:cond delay="0"/>
                                          </p:stCondLst>
                                        </p:cTn>
                                        <p:tgtEl>
                                          <p:spTgt spid="27"/>
                                        </p:tgtEl>
                                        <p:attrNameLst>
                                          <p:attrName>r</p:attrName>
                                        </p:attrNameLst>
                                      </p:cBhvr>
                                    </p:animRot>
                                    <p:animRot by="-240000">
                                      <p:cBhvr>
                                        <p:cTn id="401" dur="400" fill="hold">
                                          <p:stCondLst>
                                            <p:cond delay="400"/>
                                          </p:stCondLst>
                                        </p:cTn>
                                        <p:tgtEl>
                                          <p:spTgt spid="27"/>
                                        </p:tgtEl>
                                        <p:attrNameLst>
                                          <p:attrName>r</p:attrName>
                                        </p:attrNameLst>
                                      </p:cBhvr>
                                    </p:animRot>
                                    <p:animRot by="240000">
                                      <p:cBhvr>
                                        <p:cTn id="402" dur="400" fill="hold">
                                          <p:stCondLst>
                                            <p:cond delay="800"/>
                                          </p:stCondLst>
                                        </p:cTn>
                                        <p:tgtEl>
                                          <p:spTgt spid="27"/>
                                        </p:tgtEl>
                                        <p:attrNameLst>
                                          <p:attrName>r</p:attrName>
                                        </p:attrNameLst>
                                      </p:cBhvr>
                                    </p:animRot>
                                    <p:animRot by="-240000">
                                      <p:cBhvr>
                                        <p:cTn id="403" dur="400" fill="hold">
                                          <p:stCondLst>
                                            <p:cond delay="1200"/>
                                          </p:stCondLst>
                                        </p:cTn>
                                        <p:tgtEl>
                                          <p:spTgt spid="27"/>
                                        </p:tgtEl>
                                        <p:attrNameLst>
                                          <p:attrName>r</p:attrName>
                                        </p:attrNameLst>
                                      </p:cBhvr>
                                    </p:animRot>
                                    <p:animRot by="120000">
                                      <p:cBhvr>
                                        <p:cTn id="404" dur="400" fill="hold">
                                          <p:stCondLst>
                                            <p:cond delay="1600"/>
                                          </p:stCondLst>
                                        </p:cTn>
                                        <p:tgtEl>
                                          <p:spTgt spid="27"/>
                                        </p:tgtEl>
                                        <p:attrNameLst>
                                          <p:attrName>r</p:attrName>
                                        </p:attrNameLst>
                                      </p:cBhvr>
                                    </p:animRot>
                                  </p:childTnLst>
                                </p:cTn>
                              </p:par>
                              <p:par>
                                <p:cTn id="405" presetID="32" presetClass="emph" presetSubtype="0" fill="hold" grpId="1" nodeType="withEffect">
                                  <p:stCondLst>
                                    <p:cond delay="0"/>
                                  </p:stCondLst>
                                  <p:childTnLst>
                                    <p:animRot by="120000">
                                      <p:cBhvr>
                                        <p:cTn id="406" dur="200" fill="hold">
                                          <p:stCondLst>
                                            <p:cond delay="0"/>
                                          </p:stCondLst>
                                        </p:cTn>
                                        <p:tgtEl>
                                          <p:spTgt spid="37"/>
                                        </p:tgtEl>
                                        <p:attrNameLst>
                                          <p:attrName>r</p:attrName>
                                        </p:attrNameLst>
                                      </p:cBhvr>
                                    </p:animRot>
                                    <p:animRot by="-240000">
                                      <p:cBhvr>
                                        <p:cTn id="407" dur="400" fill="hold">
                                          <p:stCondLst>
                                            <p:cond delay="400"/>
                                          </p:stCondLst>
                                        </p:cTn>
                                        <p:tgtEl>
                                          <p:spTgt spid="37"/>
                                        </p:tgtEl>
                                        <p:attrNameLst>
                                          <p:attrName>r</p:attrName>
                                        </p:attrNameLst>
                                      </p:cBhvr>
                                    </p:animRot>
                                    <p:animRot by="240000">
                                      <p:cBhvr>
                                        <p:cTn id="408" dur="400" fill="hold">
                                          <p:stCondLst>
                                            <p:cond delay="800"/>
                                          </p:stCondLst>
                                        </p:cTn>
                                        <p:tgtEl>
                                          <p:spTgt spid="37"/>
                                        </p:tgtEl>
                                        <p:attrNameLst>
                                          <p:attrName>r</p:attrName>
                                        </p:attrNameLst>
                                      </p:cBhvr>
                                    </p:animRot>
                                    <p:animRot by="-240000">
                                      <p:cBhvr>
                                        <p:cTn id="409" dur="400" fill="hold">
                                          <p:stCondLst>
                                            <p:cond delay="1200"/>
                                          </p:stCondLst>
                                        </p:cTn>
                                        <p:tgtEl>
                                          <p:spTgt spid="37"/>
                                        </p:tgtEl>
                                        <p:attrNameLst>
                                          <p:attrName>r</p:attrName>
                                        </p:attrNameLst>
                                      </p:cBhvr>
                                    </p:animRot>
                                    <p:animRot by="120000">
                                      <p:cBhvr>
                                        <p:cTn id="410" dur="400" fill="hold">
                                          <p:stCondLst>
                                            <p:cond delay="1600"/>
                                          </p:stCondLst>
                                        </p:cTn>
                                        <p:tgtEl>
                                          <p:spTgt spid="37"/>
                                        </p:tgtEl>
                                        <p:attrNameLst>
                                          <p:attrName>r</p:attrName>
                                        </p:attrNameLst>
                                      </p:cBhvr>
                                    </p:animRot>
                                  </p:childTnLst>
                                </p:cTn>
                              </p:par>
                              <p:par>
                                <p:cTn id="411" presetID="32" presetClass="emph" presetSubtype="0" fill="hold" grpId="1" nodeType="withEffect">
                                  <p:stCondLst>
                                    <p:cond delay="0"/>
                                  </p:stCondLst>
                                  <p:childTnLst>
                                    <p:animRot by="120000">
                                      <p:cBhvr>
                                        <p:cTn id="412" dur="200" fill="hold">
                                          <p:stCondLst>
                                            <p:cond delay="0"/>
                                          </p:stCondLst>
                                        </p:cTn>
                                        <p:tgtEl>
                                          <p:spTgt spid="38"/>
                                        </p:tgtEl>
                                        <p:attrNameLst>
                                          <p:attrName>r</p:attrName>
                                        </p:attrNameLst>
                                      </p:cBhvr>
                                    </p:animRot>
                                    <p:animRot by="-240000">
                                      <p:cBhvr>
                                        <p:cTn id="413" dur="400" fill="hold">
                                          <p:stCondLst>
                                            <p:cond delay="400"/>
                                          </p:stCondLst>
                                        </p:cTn>
                                        <p:tgtEl>
                                          <p:spTgt spid="38"/>
                                        </p:tgtEl>
                                        <p:attrNameLst>
                                          <p:attrName>r</p:attrName>
                                        </p:attrNameLst>
                                      </p:cBhvr>
                                    </p:animRot>
                                    <p:animRot by="240000">
                                      <p:cBhvr>
                                        <p:cTn id="414" dur="400" fill="hold">
                                          <p:stCondLst>
                                            <p:cond delay="800"/>
                                          </p:stCondLst>
                                        </p:cTn>
                                        <p:tgtEl>
                                          <p:spTgt spid="38"/>
                                        </p:tgtEl>
                                        <p:attrNameLst>
                                          <p:attrName>r</p:attrName>
                                        </p:attrNameLst>
                                      </p:cBhvr>
                                    </p:animRot>
                                    <p:animRot by="-240000">
                                      <p:cBhvr>
                                        <p:cTn id="415" dur="400" fill="hold">
                                          <p:stCondLst>
                                            <p:cond delay="1200"/>
                                          </p:stCondLst>
                                        </p:cTn>
                                        <p:tgtEl>
                                          <p:spTgt spid="38"/>
                                        </p:tgtEl>
                                        <p:attrNameLst>
                                          <p:attrName>r</p:attrName>
                                        </p:attrNameLst>
                                      </p:cBhvr>
                                    </p:animRot>
                                    <p:animRot by="120000">
                                      <p:cBhvr>
                                        <p:cTn id="416" dur="400" fill="hold">
                                          <p:stCondLst>
                                            <p:cond delay="1600"/>
                                          </p:stCondLst>
                                        </p:cTn>
                                        <p:tgtEl>
                                          <p:spTgt spid="38"/>
                                        </p:tgtEl>
                                        <p:attrNameLst>
                                          <p:attrName>r</p:attrName>
                                        </p:attrNameLst>
                                      </p:cBhvr>
                                    </p:animRot>
                                  </p:childTnLst>
                                </p:cTn>
                              </p:par>
                              <p:par>
                                <p:cTn id="417" presetID="32" presetClass="emph" presetSubtype="0" fill="hold" grpId="1" nodeType="withEffect">
                                  <p:stCondLst>
                                    <p:cond delay="0"/>
                                  </p:stCondLst>
                                  <p:childTnLst>
                                    <p:animRot by="120000">
                                      <p:cBhvr>
                                        <p:cTn id="418" dur="200" fill="hold">
                                          <p:stCondLst>
                                            <p:cond delay="0"/>
                                          </p:stCondLst>
                                        </p:cTn>
                                        <p:tgtEl>
                                          <p:spTgt spid="39"/>
                                        </p:tgtEl>
                                        <p:attrNameLst>
                                          <p:attrName>r</p:attrName>
                                        </p:attrNameLst>
                                      </p:cBhvr>
                                    </p:animRot>
                                    <p:animRot by="-240000">
                                      <p:cBhvr>
                                        <p:cTn id="419" dur="400" fill="hold">
                                          <p:stCondLst>
                                            <p:cond delay="400"/>
                                          </p:stCondLst>
                                        </p:cTn>
                                        <p:tgtEl>
                                          <p:spTgt spid="39"/>
                                        </p:tgtEl>
                                        <p:attrNameLst>
                                          <p:attrName>r</p:attrName>
                                        </p:attrNameLst>
                                      </p:cBhvr>
                                    </p:animRot>
                                    <p:animRot by="240000">
                                      <p:cBhvr>
                                        <p:cTn id="420" dur="400" fill="hold">
                                          <p:stCondLst>
                                            <p:cond delay="800"/>
                                          </p:stCondLst>
                                        </p:cTn>
                                        <p:tgtEl>
                                          <p:spTgt spid="39"/>
                                        </p:tgtEl>
                                        <p:attrNameLst>
                                          <p:attrName>r</p:attrName>
                                        </p:attrNameLst>
                                      </p:cBhvr>
                                    </p:animRot>
                                    <p:animRot by="-240000">
                                      <p:cBhvr>
                                        <p:cTn id="421" dur="400" fill="hold">
                                          <p:stCondLst>
                                            <p:cond delay="1200"/>
                                          </p:stCondLst>
                                        </p:cTn>
                                        <p:tgtEl>
                                          <p:spTgt spid="39"/>
                                        </p:tgtEl>
                                        <p:attrNameLst>
                                          <p:attrName>r</p:attrName>
                                        </p:attrNameLst>
                                      </p:cBhvr>
                                    </p:animRot>
                                    <p:animRot by="120000">
                                      <p:cBhvr>
                                        <p:cTn id="422" dur="400" fill="hold">
                                          <p:stCondLst>
                                            <p:cond delay="1600"/>
                                          </p:stCondLst>
                                        </p:cTn>
                                        <p:tgtEl>
                                          <p:spTgt spid="39"/>
                                        </p:tgtEl>
                                        <p:attrNameLst>
                                          <p:attrName>r</p:attrName>
                                        </p:attrNameLst>
                                      </p:cBhvr>
                                    </p:animRot>
                                  </p:childTnLst>
                                </p:cTn>
                              </p:par>
                              <p:par>
                                <p:cTn id="423" presetID="32" presetClass="emph" presetSubtype="0" fill="hold" grpId="1" nodeType="withEffect">
                                  <p:stCondLst>
                                    <p:cond delay="0"/>
                                  </p:stCondLst>
                                  <p:childTnLst>
                                    <p:animRot by="120000">
                                      <p:cBhvr>
                                        <p:cTn id="424" dur="200" fill="hold">
                                          <p:stCondLst>
                                            <p:cond delay="0"/>
                                          </p:stCondLst>
                                        </p:cTn>
                                        <p:tgtEl>
                                          <p:spTgt spid="40"/>
                                        </p:tgtEl>
                                        <p:attrNameLst>
                                          <p:attrName>r</p:attrName>
                                        </p:attrNameLst>
                                      </p:cBhvr>
                                    </p:animRot>
                                    <p:animRot by="-240000">
                                      <p:cBhvr>
                                        <p:cTn id="425" dur="400" fill="hold">
                                          <p:stCondLst>
                                            <p:cond delay="400"/>
                                          </p:stCondLst>
                                        </p:cTn>
                                        <p:tgtEl>
                                          <p:spTgt spid="40"/>
                                        </p:tgtEl>
                                        <p:attrNameLst>
                                          <p:attrName>r</p:attrName>
                                        </p:attrNameLst>
                                      </p:cBhvr>
                                    </p:animRot>
                                    <p:animRot by="240000">
                                      <p:cBhvr>
                                        <p:cTn id="426" dur="400" fill="hold">
                                          <p:stCondLst>
                                            <p:cond delay="800"/>
                                          </p:stCondLst>
                                        </p:cTn>
                                        <p:tgtEl>
                                          <p:spTgt spid="40"/>
                                        </p:tgtEl>
                                        <p:attrNameLst>
                                          <p:attrName>r</p:attrName>
                                        </p:attrNameLst>
                                      </p:cBhvr>
                                    </p:animRot>
                                    <p:animRot by="-240000">
                                      <p:cBhvr>
                                        <p:cTn id="427" dur="400" fill="hold">
                                          <p:stCondLst>
                                            <p:cond delay="1200"/>
                                          </p:stCondLst>
                                        </p:cTn>
                                        <p:tgtEl>
                                          <p:spTgt spid="40"/>
                                        </p:tgtEl>
                                        <p:attrNameLst>
                                          <p:attrName>r</p:attrName>
                                        </p:attrNameLst>
                                      </p:cBhvr>
                                    </p:animRot>
                                    <p:animRot by="120000">
                                      <p:cBhvr>
                                        <p:cTn id="428" dur="400" fill="hold">
                                          <p:stCondLst>
                                            <p:cond delay="1600"/>
                                          </p:stCondLst>
                                        </p:cTn>
                                        <p:tgtEl>
                                          <p:spTgt spid="40"/>
                                        </p:tgtEl>
                                        <p:attrNameLst>
                                          <p:attrName>r</p:attrName>
                                        </p:attrNameLst>
                                      </p:cBhvr>
                                    </p:animRot>
                                  </p:childTnLst>
                                </p:cTn>
                              </p:par>
                              <p:par>
                                <p:cTn id="429" presetID="32" presetClass="emph" presetSubtype="0" fill="hold" grpId="1" nodeType="withEffect">
                                  <p:stCondLst>
                                    <p:cond delay="0"/>
                                  </p:stCondLst>
                                  <p:childTnLst>
                                    <p:animRot by="120000">
                                      <p:cBhvr>
                                        <p:cTn id="430" dur="200" fill="hold">
                                          <p:stCondLst>
                                            <p:cond delay="0"/>
                                          </p:stCondLst>
                                        </p:cTn>
                                        <p:tgtEl>
                                          <p:spTgt spid="41"/>
                                        </p:tgtEl>
                                        <p:attrNameLst>
                                          <p:attrName>r</p:attrName>
                                        </p:attrNameLst>
                                      </p:cBhvr>
                                    </p:animRot>
                                    <p:animRot by="-240000">
                                      <p:cBhvr>
                                        <p:cTn id="431" dur="400" fill="hold">
                                          <p:stCondLst>
                                            <p:cond delay="400"/>
                                          </p:stCondLst>
                                        </p:cTn>
                                        <p:tgtEl>
                                          <p:spTgt spid="41"/>
                                        </p:tgtEl>
                                        <p:attrNameLst>
                                          <p:attrName>r</p:attrName>
                                        </p:attrNameLst>
                                      </p:cBhvr>
                                    </p:animRot>
                                    <p:animRot by="240000">
                                      <p:cBhvr>
                                        <p:cTn id="432" dur="400" fill="hold">
                                          <p:stCondLst>
                                            <p:cond delay="800"/>
                                          </p:stCondLst>
                                        </p:cTn>
                                        <p:tgtEl>
                                          <p:spTgt spid="41"/>
                                        </p:tgtEl>
                                        <p:attrNameLst>
                                          <p:attrName>r</p:attrName>
                                        </p:attrNameLst>
                                      </p:cBhvr>
                                    </p:animRot>
                                    <p:animRot by="-240000">
                                      <p:cBhvr>
                                        <p:cTn id="433" dur="400" fill="hold">
                                          <p:stCondLst>
                                            <p:cond delay="1200"/>
                                          </p:stCondLst>
                                        </p:cTn>
                                        <p:tgtEl>
                                          <p:spTgt spid="41"/>
                                        </p:tgtEl>
                                        <p:attrNameLst>
                                          <p:attrName>r</p:attrName>
                                        </p:attrNameLst>
                                      </p:cBhvr>
                                    </p:animRot>
                                    <p:animRot by="120000">
                                      <p:cBhvr>
                                        <p:cTn id="434" dur="400" fill="hold">
                                          <p:stCondLst>
                                            <p:cond delay="1600"/>
                                          </p:stCondLst>
                                        </p:cTn>
                                        <p:tgtEl>
                                          <p:spTgt spid="41"/>
                                        </p:tgtEl>
                                        <p:attrNameLst>
                                          <p:attrName>r</p:attrName>
                                        </p:attrNameLst>
                                      </p:cBhvr>
                                    </p:animRot>
                                  </p:childTnLst>
                                </p:cTn>
                              </p:par>
                              <p:par>
                                <p:cTn id="435" presetID="32" presetClass="emph" presetSubtype="0" fill="hold" grpId="1" nodeType="withEffect">
                                  <p:stCondLst>
                                    <p:cond delay="0"/>
                                  </p:stCondLst>
                                  <p:childTnLst>
                                    <p:animRot by="120000">
                                      <p:cBhvr>
                                        <p:cTn id="436" dur="200" fill="hold">
                                          <p:stCondLst>
                                            <p:cond delay="0"/>
                                          </p:stCondLst>
                                        </p:cTn>
                                        <p:tgtEl>
                                          <p:spTgt spid="42"/>
                                        </p:tgtEl>
                                        <p:attrNameLst>
                                          <p:attrName>r</p:attrName>
                                        </p:attrNameLst>
                                      </p:cBhvr>
                                    </p:animRot>
                                    <p:animRot by="-240000">
                                      <p:cBhvr>
                                        <p:cTn id="437" dur="400" fill="hold">
                                          <p:stCondLst>
                                            <p:cond delay="400"/>
                                          </p:stCondLst>
                                        </p:cTn>
                                        <p:tgtEl>
                                          <p:spTgt spid="42"/>
                                        </p:tgtEl>
                                        <p:attrNameLst>
                                          <p:attrName>r</p:attrName>
                                        </p:attrNameLst>
                                      </p:cBhvr>
                                    </p:animRot>
                                    <p:animRot by="240000">
                                      <p:cBhvr>
                                        <p:cTn id="438" dur="400" fill="hold">
                                          <p:stCondLst>
                                            <p:cond delay="800"/>
                                          </p:stCondLst>
                                        </p:cTn>
                                        <p:tgtEl>
                                          <p:spTgt spid="42"/>
                                        </p:tgtEl>
                                        <p:attrNameLst>
                                          <p:attrName>r</p:attrName>
                                        </p:attrNameLst>
                                      </p:cBhvr>
                                    </p:animRot>
                                    <p:animRot by="-240000">
                                      <p:cBhvr>
                                        <p:cTn id="439" dur="400" fill="hold">
                                          <p:stCondLst>
                                            <p:cond delay="1200"/>
                                          </p:stCondLst>
                                        </p:cTn>
                                        <p:tgtEl>
                                          <p:spTgt spid="42"/>
                                        </p:tgtEl>
                                        <p:attrNameLst>
                                          <p:attrName>r</p:attrName>
                                        </p:attrNameLst>
                                      </p:cBhvr>
                                    </p:animRot>
                                    <p:animRot by="120000">
                                      <p:cBhvr>
                                        <p:cTn id="440" dur="400" fill="hold">
                                          <p:stCondLst>
                                            <p:cond delay="1600"/>
                                          </p:stCondLst>
                                        </p:cTn>
                                        <p:tgtEl>
                                          <p:spTgt spid="42"/>
                                        </p:tgtEl>
                                        <p:attrNameLst>
                                          <p:attrName>r</p:attrName>
                                        </p:attrNameLst>
                                      </p:cBhvr>
                                    </p:animRot>
                                  </p:childTnLst>
                                </p:cTn>
                              </p:par>
                              <p:par>
                                <p:cTn id="441" presetID="32" presetClass="emph" presetSubtype="0" fill="hold" grpId="1" nodeType="withEffect">
                                  <p:stCondLst>
                                    <p:cond delay="0"/>
                                  </p:stCondLst>
                                  <p:childTnLst>
                                    <p:animRot by="120000">
                                      <p:cBhvr>
                                        <p:cTn id="442" dur="200" fill="hold">
                                          <p:stCondLst>
                                            <p:cond delay="0"/>
                                          </p:stCondLst>
                                        </p:cTn>
                                        <p:tgtEl>
                                          <p:spTgt spid="43"/>
                                        </p:tgtEl>
                                        <p:attrNameLst>
                                          <p:attrName>r</p:attrName>
                                        </p:attrNameLst>
                                      </p:cBhvr>
                                    </p:animRot>
                                    <p:animRot by="-240000">
                                      <p:cBhvr>
                                        <p:cTn id="443" dur="400" fill="hold">
                                          <p:stCondLst>
                                            <p:cond delay="400"/>
                                          </p:stCondLst>
                                        </p:cTn>
                                        <p:tgtEl>
                                          <p:spTgt spid="43"/>
                                        </p:tgtEl>
                                        <p:attrNameLst>
                                          <p:attrName>r</p:attrName>
                                        </p:attrNameLst>
                                      </p:cBhvr>
                                    </p:animRot>
                                    <p:animRot by="240000">
                                      <p:cBhvr>
                                        <p:cTn id="444" dur="400" fill="hold">
                                          <p:stCondLst>
                                            <p:cond delay="800"/>
                                          </p:stCondLst>
                                        </p:cTn>
                                        <p:tgtEl>
                                          <p:spTgt spid="43"/>
                                        </p:tgtEl>
                                        <p:attrNameLst>
                                          <p:attrName>r</p:attrName>
                                        </p:attrNameLst>
                                      </p:cBhvr>
                                    </p:animRot>
                                    <p:animRot by="-240000">
                                      <p:cBhvr>
                                        <p:cTn id="445" dur="400" fill="hold">
                                          <p:stCondLst>
                                            <p:cond delay="1200"/>
                                          </p:stCondLst>
                                        </p:cTn>
                                        <p:tgtEl>
                                          <p:spTgt spid="43"/>
                                        </p:tgtEl>
                                        <p:attrNameLst>
                                          <p:attrName>r</p:attrName>
                                        </p:attrNameLst>
                                      </p:cBhvr>
                                    </p:animRot>
                                    <p:animRot by="120000">
                                      <p:cBhvr>
                                        <p:cTn id="446" dur="400" fill="hold">
                                          <p:stCondLst>
                                            <p:cond delay="1600"/>
                                          </p:stCondLst>
                                        </p:cTn>
                                        <p:tgtEl>
                                          <p:spTgt spid="43"/>
                                        </p:tgtEl>
                                        <p:attrNameLst>
                                          <p:attrName>r</p:attrName>
                                        </p:attrNameLst>
                                      </p:cBhvr>
                                    </p:animRot>
                                  </p:childTnLst>
                                </p:cTn>
                              </p:par>
                              <p:par>
                                <p:cTn id="447" presetID="32" presetClass="emph" presetSubtype="0" fill="hold" grpId="1" nodeType="withEffect">
                                  <p:stCondLst>
                                    <p:cond delay="0"/>
                                  </p:stCondLst>
                                  <p:childTnLst>
                                    <p:animRot by="120000">
                                      <p:cBhvr>
                                        <p:cTn id="448" dur="200" fill="hold">
                                          <p:stCondLst>
                                            <p:cond delay="0"/>
                                          </p:stCondLst>
                                        </p:cTn>
                                        <p:tgtEl>
                                          <p:spTgt spid="44"/>
                                        </p:tgtEl>
                                        <p:attrNameLst>
                                          <p:attrName>r</p:attrName>
                                        </p:attrNameLst>
                                      </p:cBhvr>
                                    </p:animRot>
                                    <p:animRot by="-240000">
                                      <p:cBhvr>
                                        <p:cTn id="449" dur="400" fill="hold">
                                          <p:stCondLst>
                                            <p:cond delay="400"/>
                                          </p:stCondLst>
                                        </p:cTn>
                                        <p:tgtEl>
                                          <p:spTgt spid="44"/>
                                        </p:tgtEl>
                                        <p:attrNameLst>
                                          <p:attrName>r</p:attrName>
                                        </p:attrNameLst>
                                      </p:cBhvr>
                                    </p:animRot>
                                    <p:animRot by="240000">
                                      <p:cBhvr>
                                        <p:cTn id="450" dur="400" fill="hold">
                                          <p:stCondLst>
                                            <p:cond delay="800"/>
                                          </p:stCondLst>
                                        </p:cTn>
                                        <p:tgtEl>
                                          <p:spTgt spid="44"/>
                                        </p:tgtEl>
                                        <p:attrNameLst>
                                          <p:attrName>r</p:attrName>
                                        </p:attrNameLst>
                                      </p:cBhvr>
                                    </p:animRot>
                                    <p:animRot by="-240000">
                                      <p:cBhvr>
                                        <p:cTn id="451" dur="400" fill="hold">
                                          <p:stCondLst>
                                            <p:cond delay="1200"/>
                                          </p:stCondLst>
                                        </p:cTn>
                                        <p:tgtEl>
                                          <p:spTgt spid="44"/>
                                        </p:tgtEl>
                                        <p:attrNameLst>
                                          <p:attrName>r</p:attrName>
                                        </p:attrNameLst>
                                      </p:cBhvr>
                                    </p:animRot>
                                    <p:animRot by="120000">
                                      <p:cBhvr>
                                        <p:cTn id="452" dur="400" fill="hold">
                                          <p:stCondLst>
                                            <p:cond delay="1600"/>
                                          </p:stCondLst>
                                        </p:cTn>
                                        <p:tgtEl>
                                          <p:spTgt spid="44"/>
                                        </p:tgtEl>
                                        <p:attrNameLst>
                                          <p:attrName>r</p:attrName>
                                        </p:attrNameLst>
                                      </p:cBhvr>
                                    </p:animRot>
                                  </p:childTnLst>
                                </p:cTn>
                              </p:par>
                              <p:par>
                                <p:cTn id="453" presetID="32" presetClass="emph" presetSubtype="0" fill="hold" grpId="1" nodeType="withEffect">
                                  <p:stCondLst>
                                    <p:cond delay="0"/>
                                  </p:stCondLst>
                                  <p:childTnLst>
                                    <p:animRot by="120000">
                                      <p:cBhvr>
                                        <p:cTn id="454" dur="200" fill="hold">
                                          <p:stCondLst>
                                            <p:cond delay="0"/>
                                          </p:stCondLst>
                                        </p:cTn>
                                        <p:tgtEl>
                                          <p:spTgt spid="46"/>
                                        </p:tgtEl>
                                        <p:attrNameLst>
                                          <p:attrName>r</p:attrName>
                                        </p:attrNameLst>
                                      </p:cBhvr>
                                    </p:animRot>
                                    <p:animRot by="-240000">
                                      <p:cBhvr>
                                        <p:cTn id="455" dur="400" fill="hold">
                                          <p:stCondLst>
                                            <p:cond delay="400"/>
                                          </p:stCondLst>
                                        </p:cTn>
                                        <p:tgtEl>
                                          <p:spTgt spid="46"/>
                                        </p:tgtEl>
                                        <p:attrNameLst>
                                          <p:attrName>r</p:attrName>
                                        </p:attrNameLst>
                                      </p:cBhvr>
                                    </p:animRot>
                                    <p:animRot by="240000">
                                      <p:cBhvr>
                                        <p:cTn id="456" dur="400" fill="hold">
                                          <p:stCondLst>
                                            <p:cond delay="800"/>
                                          </p:stCondLst>
                                        </p:cTn>
                                        <p:tgtEl>
                                          <p:spTgt spid="46"/>
                                        </p:tgtEl>
                                        <p:attrNameLst>
                                          <p:attrName>r</p:attrName>
                                        </p:attrNameLst>
                                      </p:cBhvr>
                                    </p:animRot>
                                    <p:animRot by="-240000">
                                      <p:cBhvr>
                                        <p:cTn id="457" dur="400" fill="hold">
                                          <p:stCondLst>
                                            <p:cond delay="1200"/>
                                          </p:stCondLst>
                                        </p:cTn>
                                        <p:tgtEl>
                                          <p:spTgt spid="46"/>
                                        </p:tgtEl>
                                        <p:attrNameLst>
                                          <p:attrName>r</p:attrName>
                                        </p:attrNameLst>
                                      </p:cBhvr>
                                    </p:animRot>
                                    <p:animRot by="120000">
                                      <p:cBhvr>
                                        <p:cTn id="458" dur="400" fill="hold">
                                          <p:stCondLst>
                                            <p:cond delay="1600"/>
                                          </p:stCondLst>
                                        </p:cTn>
                                        <p:tgtEl>
                                          <p:spTgt spid="46"/>
                                        </p:tgtEl>
                                        <p:attrNameLst>
                                          <p:attrName>r</p:attrName>
                                        </p:attrNameLst>
                                      </p:cBhvr>
                                    </p:animRot>
                                  </p:childTnLst>
                                </p:cTn>
                              </p:par>
                            </p:childTnLst>
                          </p:cTn>
                        </p:par>
                      </p:childTnLst>
                    </p:cTn>
                  </p:par>
                  <p:par>
                    <p:cTn id="459" fill="hold">
                      <p:stCondLst>
                        <p:cond delay="indefinite"/>
                      </p:stCondLst>
                      <p:childTnLst>
                        <p:par>
                          <p:cTn id="460" fill="hold">
                            <p:stCondLst>
                              <p:cond delay="0"/>
                            </p:stCondLst>
                            <p:childTnLst>
                              <p:par>
                                <p:cTn id="461" presetID="10" presetClass="exit" presetSubtype="0" fill="hold" nodeType="clickEffect">
                                  <p:stCondLst>
                                    <p:cond delay="0"/>
                                  </p:stCondLst>
                                  <p:childTnLst>
                                    <p:animEffect transition="out" filter="fade">
                                      <p:cBhvr>
                                        <p:cTn id="462" dur="10"/>
                                        <p:tgtEl>
                                          <p:spTgt spid="11"/>
                                        </p:tgtEl>
                                      </p:cBhvr>
                                    </p:animEffect>
                                    <p:set>
                                      <p:cBhvr>
                                        <p:cTn id="463" dur="1" fill="hold">
                                          <p:stCondLst>
                                            <p:cond delay="9"/>
                                          </p:stCondLst>
                                        </p:cTn>
                                        <p:tgtEl>
                                          <p:spTgt spid="11"/>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10"/>
                                        <p:tgtEl>
                                          <p:spTgt spid="13"/>
                                        </p:tgtEl>
                                      </p:cBhvr>
                                    </p:animEffect>
                                    <p:set>
                                      <p:cBhvr>
                                        <p:cTn id="466" dur="1" fill="hold">
                                          <p:stCondLst>
                                            <p:cond delay="9"/>
                                          </p:stCondLst>
                                        </p:cTn>
                                        <p:tgtEl>
                                          <p:spTgt spid="13"/>
                                        </p:tgtEl>
                                        <p:attrNameLst>
                                          <p:attrName>style.visibility</p:attrName>
                                        </p:attrNameLst>
                                      </p:cBhvr>
                                      <p:to>
                                        <p:strVal val="hidden"/>
                                      </p:to>
                                    </p:set>
                                  </p:childTnLst>
                                </p:cTn>
                              </p:par>
                              <p:par>
                                <p:cTn id="467" presetID="10" presetClass="exit" presetSubtype="0" fill="hold" nodeType="withEffect">
                                  <p:stCondLst>
                                    <p:cond delay="0"/>
                                  </p:stCondLst>
                                  <p:childTnLst>
                                    <p:animEffect transition="out" filter="fade">
                                      <p:cBhvr>
                                        <p:cTn id="468" dur="10"/>
                                        <p:tgtEl>
                                          <p:spTgt spid="25"/>
                                        </p:tgtEl>
                                      </p:cBhvr>
                                    </p:animEffect>
                                    <p:set>
                                      <p:cBhvr>
                                        <p:cTn id="469" dur="1" fill="hold">
                                          <p:stCondLst>
                                            <p:cond delay="9"/>
                                          </p:stCondLst>
                                        </p:cTn>
                                        <p:tgtEl>
                                          <p:spTgt spid="25"/>
                                        </p:tgtEl>
                                        <p:attrNameLst>
                                          <p:attrName>style.visibility</p:attrName>
                                        </p:attrNameLst>
                                      </p:cBhvr>
                                      <p:to>
                                        <p:strVal val="hidden"/>
                                      </p:to>
                                    </p:set>
                                  </p:childTnLst>
                                </p:cTn>
                              </p:par>
                              <p:par>
                                <p:cTn id="470" presetID="10" presetClass="exit" presetSubtype="0" fill="hold" nodeType="withEffect">
                                  <p:stCondLst>
                                    <p:cond delay="0"/>
                                  </p:stCondLst>
                                  <p:childTnLst>
                                    <p:animEffect transition="out" filter="fade">
                                      <p:cBhvr>
                                        <p:cTn id="471" dur="10"/>
                                        <p:tgtEl>
                                          <p:spTgt spid="28"/>
                                        </p:tgtEl>
                                      </p:cBhvr>
                                    </p:animEffect>
                                    <p:set>
                                      <p:cBhvr>
                                        <p:cTn id="472" dur="1" fill="hold">
                                          <p:stCondLst>
                                            <p:cond delay="9"/>
                                          </p:stCondLst>
                                        </p:cTn>
                                        <p:tgtEl>
                                          <p:spTgt spid="28"/>
                                        </p:tgtEl>
                                        <p:attrNameLst>
                                          <p:attrName>style.visibility</p:attrName>
                                        </p:attrNameLst>
                                      </p:cBhvr>
                                      <p:to>
                                        <p:strVal val="hidden"/>
                                      </p:to>
                                    </p:set>
                                  </p:childTnLst>
                                </p:cTn>
                              </p:par>
                              <p:par>
                                <p:cTn id="473" presetID="10" presetClass="exit" presetSubtype="0" fill="hold" nodeType="withEffect">
                                  <p:stCondLst>
                                    <p:cond delay="0"/>
                                  </p:stCondLst>
                                  <p:childTnLst>
                                    <p:animEffect transition="out" filter="fade">
                                      <p:cBhvr>
                                        <p:cTn id="474" dur="10"/>
                                        <p:tgtEl>
                                          <p:spTgt spid="29"/>
                                        </p:tgtEl>
                                      </p:cBhvr>
                                    </p:animEffect>
                                    <p:set>
                                      <p:cBhvr>
                                        <p:cTn id="475" dur="1" fill="hold">
                                          <p:stCondLst>
                                            <p:cond delay="9"/>
                                          </p:stCondLst>
                                        </p:cTn>
                                        <p:tgtEl>
                                          <p:spTgt spid="29"/>
                                        </p:tgtEl>
                                        <p:attrNameLst>
                                          <p:attrName>style.visibility</p:attrName>
                                        </p:attrNameLst>
                                      </p:cBhvr>
                                      <p:to>
                                        <p:strVal val="hidden"/>
                                      </p:to>
                                    </p:set>
                                  </p:childTnLst>
                                </p:cTn>
                              </p:par>
                              <p:par>
                                <p:cTn id="476" presetID="10" presetClass="exit" presetSubtype="0" fill="hold" nodeType="withEffect">
                                  <p:stCondLst>
                                    <p:cond delay="0"/>
                                  </p:stCondLst>
                                  <p:childTnLst>
                                    <p:animEffect transition="out" filter="fade">
                                      <p:cBhvr>
                                        <p:cTn id="477" dur="10"/>
                                        <p:tgtEl>
                                          <p:spTgt spid="30"/>
                                        </p:tgtEl>
                                      </p:cBhvr>
                                    </p:animEffect>
                                    <p:set>
                                      <p:cBhvr>
                                        <p:cTn id="478" dur="1" fill="hold">
                                          <p:stCondLst>
                                            <p:cond delay="9"/>
                                          </p:stCondLst>
                                        </p:cTn>
                                        <p:tgtEl>
                                          <p:spTgt spid="30"/>
                                        </p:tgtEl>
                                        <p:attrNameLst>
                                          <p:attrName>style.visibility</p:attrName>
                                        </p:attrNameLst>
                                      </p:cBhvr>
                                      <p:to>
                                        <p:strVal val="hidden"/>
                                      </p:to>
                                    </p:set>
                                  </p:childTnLst>
                                </p:cTn>
                              </p:par>
                              <p:par>
                                <p:cTn id="479" presetID="10" presetClass="exit" presetSubtype="0" fill="hold" nodeType="withEffect">
                                  <p:stCondLst>
                                    <p:cond delay="0"/>
                                  </p:stCondLst>
                                  <p:childTnLst>
                                    <p:animEffect transition="out" filter="fade">
                                      <p:cBhvr>
                                        <p:cTn id="480" dur="10"/>
                                        <p:tgtEl>
                                          <p:spTgt spid="31"/>
                                        </p:tgtEl>
                                      </p:cBhvr>
                                    </p:animEffect>
                                    <p:set>
                                      <p:cBhvr>
                                        <p:cTn id="481" dur="1" fill="hold">
                                          <p:stCondLst>
                                            <p:cond delay="9"/>
                                          </p:stCondLst>
                                        </p:cTn>
                                        <p:tgtEl>
                                          <p:spTgt spid="31"/>
                                        </p:tgtEl>
                                        <p:attrNameLst>
                                          <p:attrName>style.visibility</p:attrName>
                                        </p:attrNameLst>
                                      </p:cBhvr>
                                      <p:to>
                                        <p:strVal val="hidden"/>
                                      </p:to>
                                    </p:set>
                                  </p:childTnLst>
                                </p:cTn>
                              </p:par>
                              <p:par>
                                <p:cTn id="482" presetID="10" presetClass="exit" presetSubtype="0" fill="hold" nodeType="withEffect">
                                  <p:stCondLst>
                                    <p:cond delay="0"/>
                                  </p:stCondLst>
                                  <p:childTnLst>
                                    <p:animEffect transition="out" filter="fade">
                                      <p:cBhvr>
                                        <p:cTn id="483" dur="10"/>
                                        <p:tgtEl>
                                          <p:spTgt spid="32"/>
                                        </p:tgtEl>
                                      </p:cBhvr>
                                    </p:animEffect>
                                    <p:set>
                                      <p:cBhvr>
                                        <p:cTn id="484" dur="1" fill="hold">
                                          <p:stCondLst>
                                            <p:cond delay="9"/>
                                          </p:stCondLst>
                                        </p:cTn>
                                        <p:tgtEl>
                                          <p:spTgt spid="32"/>
                                        </p:tgtEl>
                                        <p:attrNameLst>
                                          <p:attrName>style.visibility</p:attrName>
                                        </p:attrNameLst>
                                      </p:cBhvr>
                                      <p:to>
                                        <p:strVal val="hidden"/>
                                      </p:to>
                                    </p:set>
                                  </p:childTnLst>
                                </p:cTn>
                              </p:par>
                              <p:par>
                                <p:cTn id="485" presetID="10" presetClass="exit" presetSubtype="0" fill="hold" nodeType="withEffect">
                                  <p:stCondLst>
                                    <p:cond delay="0"/>
                                  </p:stCondLst>
                                  <p:childTnLst>
                                    <p:animEffect transition="out" filter="fade">
                                      <p:cBhvr>
                                        <p:cTn id="486" dur="10"/>
                                        <p:tgtEl>
                                          <p:spTgt spid="33"/>
                                        </p:tgtEl>
                                      </p:cBhvr>
                                    </p:animEffect>
                                    <p:set>
                                      <p:cBhvr>
                                        <p:cTn id="487" dur="1" fill="hold">
                                          <p:stCondLst>
                                            <p:cond delay="9"/>
                                          </p:stCondLst>
                                        </p:cTn>
                                        <p:tgtEl>
                                          <p:spTgt spid="33"/>
                                        </p:tgtEl>
                                        <p:attrNameLst>
                                          <p:attrName>style.visibility</p:attrName>
                                        </p:attrNameLst>
                                      </p:cBhvr>
                                      <p:to>
                                        <p:strVal val="hidden"/>
                                      </p:to>
                                    </p:set>
                                  </p:childTnLst>
                                </p:cTn>
                              </p:par>
                              <p:par>
                                <p:cTn id="488" presetID="10" presetClass="exit" presetSubtype="0" fill="hold" nodeType="withEffect">
                                  <p:stCondLst>
                                    <p:cond delay="0"/>
                                  </p:stCondLst>
                                  <p:childTnLst>
                                    <p:animEffect transition="out" filter="fade">
                                      <p:cBhvr>
                                        <p:cTn id="489" dur="10"/>
                                        <p:tgtEl>
                                          <p:spTgt spid="21"/>
                                        </p:tgtEl>
                                      </p:cBhvr>
                                    </p:animEffect>
                                    <p:set>
                                      <p:cBhvr>
                                        <p:cTn id="490" dur="1" fill="hold">
                                          <p:stCondLst>
                                            <p:cond delay="9"/>
                                          </p:stCondLst>
                                        </p:cTn>
                                        <p:tgtEl>
                                          <p:spTgt spid="21"/>
                                        </p:tgtEl>
                                        <p:attrNameLst>
                                          <p:attrName>style.visibility</p:attrName>
                                        </p:attrNameLst>
                                      </p:cBhvr>
                                      <p:to>
                                        <p:strVal val="hidden"/>
                                      </p:to>
                                    </p:set>
                                  </p:childTnLst>
                                </p:cTn>
                              </p:par>
                              <p:par>
                                <p:cTn id="491" presetID="10" presetClass="exit" presetSubtype="0" fill="hold" nodeType="withEffect">
                                  <p:stCondLst>
                                    <p:cond delay="0"/>
                                  </p:stCondLst>
                                  <p:childTnLst>
                                    <p:animEffect transition="out" filter="fade">
                                      <p:cBhvr>
                                        <p:cTn id="492" dur="10"/>
                                        <p:tgtEl>
                                          <p:spTgt spid="22"/>
                                        </p:tgtEl>
                                      </p:cBhvr>
                                    </p:animEffect>
                                    <p:set>
                                      <p:cBhvr>
                                        <p:cTn id="493" dur="1" fill="hold">
                                          <p:stCondLst>
                                            <p:cond delay="9"/>
                                          </p:stCondLst>
                                        </p:cTn>
                                        <p:tgtEl>
                                          <p:spTgt spid="22"/>
                                        </p:tgtEl>
                                        <p:attrNameLst>
                                          <p:attrName>style.visibility</p:attrName>
                                        </p:attrNameLst>
                                      </p:cBhvr>
                                      <p:to>
                                        <p:strVal val="hidden"/>
                                      </p:to>
                                    </p:set>
                                  </p:childTnLst>
                                </p:cTn>
                              </p:par>
                              <p:par>
                                <p:cTn id="494" presetID="10" presetClass="exit" presetSubtype="0" fill="hold" nodeType="withEffect">
                                  <p:stCondLst>
                                    <p:cond delay="0"/>
                                  </p:stCondLst>
                                  <p:childTnLst>
                                    <p:animEffect transition="out" filter="fade">
                                      <p:cBhvr>
                                        <p:cTn id="495" dur="10"/>
                                        <p:tgtEl>
                                          <p:spTgt spid="23"/>
                                        </p:tgtEl>
                                      </p:cBhvr>
                                    </p:animEffect>
                                    <p:set>
                                      <p:cBhvr>
                                        <p:cTn id="496" dur="1" fill="hold">
                                          <p:stCondLst>
                                            <p:cond delay="9"/>
                                          </p:stCondLst>
                                        </p:cTn>
                                        <p:tgtEl>
                                          <p:spTgt spid="23"/>
                                        </p:tgtEl>
                                        <p:attrNameLst>
                                          <p:attrName>style.visibility</p:attrName>
                                        </p:attrNameLst>
                                      </p:cBhvr>
                                      <p:to>
                                        <p:strVal val="hidden"/>
                                      </p:to>
                                    </p:set>
                                  </p:childTnLst>
                                </p:cTn>
                              </p:par>
                              <p:par>
                                <p:cTn id="497" presetID="10" presetClass="exit" presetSubtype="0" fill="hold" nodeType="withEffect">
                                  <p:stCondLst>
                                    <p:cond delay="0"/>
                                  </p:stCondLst>
                                  <p:childTnLst>
                                    <p:animEffect transition="out" filter="fade">
                                      <p:cBhvr>
                                        <p:cTn id="498" dur="10"/>
                                        <p:tgtEl>
                                          <p:spTgt spid="24"/>
                                        </p:tgtEl>
                                      </p:cBhvr>
                                    </p:animEffect>
                                    <p:set>
                                      <p:cBhvr>
                                        <p:cTn id="499" dur="1" fill="hold">
                                          <p:stCondLst>
                                            <p:cond delay="9"/>
                                          </p:stCondLst>
                                        </p:cTn>
                                        <p:tgtEl>
                                          <p:spTgt spid="24"/>
                                        </p:tgtEl>
                                        <p:attrNameLst>
                                          <p:attrName>style.visibility</p:attrName>
                                        </p:attrNameLst>
                                      </p:cBhvr>
                                      <p:to>
                                        <p:strVal val="hidden"/>
                                      </p:to>
                                    </p:set>
                                  </p:childTnLst>
                                </p:cTn>
                              </p:par>
                              <p:par>
                                <p:cTn id="500" presetID="10" presetClass="exit" presetSubtype="0" fill="hold" nodeType="withEffect">
                                  <p:stCondLst>
                                    <p:cond delay="0"/>
                                  </p:stCondLst>
                                  <p:childTnLst>
                                    <p:animEffect transition="out" filter="fade">
                                      <p:cBhvr>
                                        <p:cTn id="501" dur="10"/>
                                        <p:tgtEl>
                                          <p:spTgt spid="45"/>
                                        </p:tgtEl>
                                      </p:cBhvr>
                                    </p:animEffect>
                                    <p:set>
                                      <p:cBhvr>
                                        <p:cTn id="502" dur="1" fill="hold">
                                          <p:stCondLst>
                                            <p:cond delay="9"/>
                                          </p:stCondLst>
                                        </p:cTn>
                                        <p:tgtEl>
                                          <p:spTgt spid="45"/>
                                        </p:tgtEl>
                                        <p:attrNameLst>
                                          <p:attrName>style.visibility</p:attrName>
                                        </p:attrNameLst>
                                      </p:cBhvr>
                                      <p:to>
                                        <p:strVal val="hidden"/>
                                      </p:to>
                                    </p:set>
                                  </p:childTnLst>
                                </p:cTn>
                              </p:par>
                              <p:par>
                                <p:cTn id="503" presetID="10" presetClass="exit" presetSubtype="0" fill="hold" grpId="2" nodeType="withEffect">
                                  <p:stCondLst>
                                    <p:cond delay="0"/>
                                  </p:stCondLst>
                                  <p:childTnLst>
                                    <p:animEffect transition="out" filter="fade">
                                      <p:cBhvr>
                                        <p:cTn id="504" dur="10"/>
                                        <p:tgtEl>
                                          <p:spTgt spid="2"/>
                                        </p:tgtEl>
                                      </p:cBhvr>
                                    </p:animEffect>
                                    <p:set>
                                      <p:cBhvr>
                                        <p:cTn id="505" dur="1" fill="hold">
                                          <p:stCondLst>
                                            <p:cond delay="9"/>
                                          </p:stCondLst>
                                        </p:cTn>
                                        <p:tgtEl>
                                          <p:spTgt spid="2"/>
                                        </p:tgtEl>
                                        <p:attrNameLst>
                                          <p:attrName>style.visibility</p:attrName>
                                        </p:attrNameLst>
                                      </p:cBhvr>
                                      <p:to>
                                        <p:strVal val="hidden"/>
                                      </p:to>
                                    </p:set>
                                  </p:childTnLst>
                                </p:cTn>
                              </p:par>
                              <p:par>
                                <p:cTn id="506" presetID="10" presetClass="exit" presetSubtype="0" fill="hold" grpId="2" nodeType="withEffect">
                                  <p:stCondLst>
                                    <p:cond delay="0"/>
                                  </p:stCondLst>
                                  <p:childTnLst>
                                    <p:animEffect transition="out" filter="fade">
                                      <p:cBhvr>
                                        <p:cTn id="507" dur="10"/>
                                        <p:tgtEl>
                                          <p:spTgt spid="26"/>
                                        </p:tgtEl>
                                      </p:cBhvr>
                                    </p:animEffect>
                                    <p:set>
                                      <p:cBhvr>
                                        <p:cTn id="508" dur="1" fill="hold">
                                          <p:stCondLst>
                                            <p:cond delay="9"/>
                                          </p:stCondLst>
                                        </p:cTn>
                                        <p:tgtEl>
                                          <p:spTgt spid="26"/>
                                        </p:tgtEl>
                                        <p:attrNameLst>
                                          <p:attrName>style.visibility</p:attrName>
                                        </p:attrNameLst>
                                      </p:cBhvr>
                                      <p:to>
                                        <p:strVal val="hidden"/>
                                      </p:to>
                                    </p:set>
                                  </p:childTnLst>
                                </p:cTn>
                              </p:par>
                              <p:par>
                                <p:cTn id="509" presetID="10" presetClass="exit" presetSubtype="0" fill="hold" grpId="2" nodeType="withEffect">
                                  <p:stCondLst>
                                    <p:cond delay="0"/>
                                  </p:stCondLst>
                                  <p:childTnLst>
                                    <p:animEffect transition="out" filter="fade">
                                      <p:cBhvr>
                                        <p:cTn id="510" dur="10"/>
                                        <p:tgtEl>
                                          <p:spTgt spid="27"/>
                                        </p:tgtEl>
                                      </p:cBhvr>
                                    </p:animEffect>
                                    <p:set>
                                      <p:cBhvr>
                                        <p:cTn id="511" dur="1" fill="hold">
                                          <p:stCondLst>
                                            <p:cond delay="9"/>
                                          </p:stCondLst>
                                        </p:cTn>
                                        <p:tgtEl>
                                          <p:spTgt spid="27"/>
                                        </p:tgtEl>
                                        <p:attrNameLst>
                                          <p:attrName>style.visibility</p:attrName>
                                        </p:attrNameLst>
                                      </p:cBhvr>
                                      <p:to>
                                        <p:strVal val="hidden"/>
                                      </p:to>
                                    </p:set>
                                  </p:childTnLst>
                                </p:cTn>
                              </p:par>
                              <p:par>
                                <p:cTn id="512" presetID="10" presetClass="exit" presetSubtype="0" fill="hold" grpId="2" nodeType="withEffect">
                                  <p:stCondLst>
                                    <p:cond delay="0"/>
                                  </p:stCondLst>
                                  <p:childTnLst>
                                    <p:animEffect transition="out" filter="fade">
                                      <p:cBhvr>
                                        <p:cTn id="513" dur="10"/>
                                        <p:tgtEl>
                                          <p:spTgt spid="37"/>
                                        </p:tgtEl>
                                      </p:cBhvr>
                                    </p:animEffect>
                                    <p:set>
                                      <p:cBhvr>
                                        <p:cTn id="514" dur="1" fill="hold">
                                          <p:stCondLst>
                                            <p:cond delay="9"/>
                                          </p:stCondLst>
                                        </p:cTn>
                                        <p:tgtEl>
                                          <p:spTgt spid="37"/>
                                        </p:tgtEl>
                                        <p:attrNameLst>
                                          <p:attrName>style.visibility</p:attrName>
                                        </p:attrNameLst>
                                      </p:cBhvr>
                                      <p:to>
                                        <p:strVal val="hidden"/>
                                      </p:to>
                                    </p:set>
                                  </p:childTnLst>
                                </p:cTn>
                              </p:par>
                              <p:par>
                                <p:cTn id="515" presetID="10" presetClass="exit" presetSubtype="0" fill="hold" grpId="2" nodeType="withEffect">
                                  <p:stCondLst>
                                    <p:cond delay="0"/>
                                  </p:stCondLst>
                                  <p:childTnLst>
                                    <p:animEffect transition="out" filter="fade">
                                      <p:cBhvr>
                                        <p:cTn id="516" dur="10"/>
                                        <p:tgtEl>
                                          <p:spTgt spid="38"/>
                                        </p:tgtEl>
                                      </p:cBhvr>
                                    </p:animEffect>
                                    <p:set>
                                      <p:cBhvr>
                                        <p:cTn id="517" dur="1" fill="hold">
                                          <p:stCondLst>
                                            <p:cond delay="9"/>
                                          </p:stCondLst>
                                        </p:cTn>
                                        <p:tgtEl>
                                          <p:spTgt spid="38"/>
                                        </p:tgtEl>
                                        <p:attrNameLst>
                                          <p:attrName>style.visibility</p:attrName>
                                        </p:attrNameLst>
                                      </p:cBhvr>
                                      <p:to>
                                        <p:strVal val="hidden"/>
                                      </p:to>
                                    </p:set>
                                  </p:childTnLst>
                                </p:cTn>
                              </p:par>
                              <p:par>
                                <p:cTn id="518" presetID="10" presetClass="exit" presetSubtype="0" fill="hold" grpId="2" nodeType="withEffect">
                                  <p:stCondLst>
                                    <p:cond delay="0"/>
                                  </p:stCondLst>
                                  <p:childTnLst>
                                    <p:animEffect transition="out" filter="fade">
                                      <p:cBhvr>
                                        <p:cTn id="519" dur="10"/>
                                        <p:tgtEl>
                                          <p:spTgt spid="39"/>
                                        </p:tgtEl>
                                      </p:cBhvr>
                                    </p:animEffect>
                                    <p:set>
                                      <p:cBhvr>
                                        <p:cTn id="520" dur="1" fill="hold">
                                          <p:stCondLst>
                                            <p:cond delay="9"/>
                                          </p:stCondLst>
                                        </p:cTn>
                                        <p:tgtEl>
                                          <p:spTgt spid="39"/>
                                        </p:tgtEl>
                                        <p:attrNameLst>
                                          <p:attrName>style.visibility</p:attrName>
                                        </p:attrNameLst>
                                      </p:cBhvr>
                                      <p:to>
                                        <p:strVal val="hidden"/>
                                      </p:to>
                                    </p:set>
                                  </p:childTnLst>
                                </p:cTn>
                              </p:par>
                              <p:par>
                                <p:cTn id="521" presetID="10" presetClass="exit" presetSubtype="0" fill="hold" grpId="2" nodeType="withEffect">
                                  <p:stCondLst>
                                    <p:cond delay="0"/>
                                  </p:stCondLst>
                                  <p:childTnLst>
                                    <p:animEffect transition="out" filter="fade">
                                      <p:cBhvr>
                                        <p:cTn id="522" dur="10"/>
                                        <p:tgtEl>
                                          <p:spTgt spid="40"/>
                                        </p:tgtEl>
                                      </p:cBhvr>
                                    </p:animEffect>
                                    <p:set>
                                      <p:cBhvr>
                                        <p:cTn id="523" dur="1" fill="hold">
                                          <p:stCondLst>
                                            <p:cond delay="9"/>
                                          </p:stCondLst>
                                        </p:cTn>
                                        <p:tgtEl>
                                          <p:spTgt spid="40"/>
                                        </p:tgtEl>
                                        <p:attrNameLst>
                                          <p:attrName>style.visibility</p:attrName>
                                        </p:attrNameLst>
                                      </p:cBhvr>
                                      <p:to>
                                        <p:strVal val="hidden"/>
                                      </p:to>
                                    </p:set>
                                  </p:childTnLst>
                                </p:cTn>
                              </p:par>
                              <p:par>
                                <p:cTn id="524" presetID="10" presetClass="exit" presetSubtype="0" fill="hold" grpId="2" nodeType="withEffect">
                                  <p:stCondLst>
                                    <p:cond delay="0"/>
                                  </p:stCondLst>
                                  <p:childTnLst>
                                    <p:animEffect transition="out" filter="fade">
                                      <p:cBhvr>
                                        <p:cTn id="525" dur="10"/>
                                        <p:tgtEl>
                                          <p:spTgt spid="41"/>
                                        </p:tgtEl>
                                      </p:cBhvr>
                                    </p:animEffect>
                                    <p:set>
                                      <p:cBhvr>
                                        <p:cTn id="526" dur="1" fill="hold">
                                          <p:stCondLst>
                                            <p:cond delay="9"/>
                                          </p:stCondLst>
                                        </p:cTn>
                                        <p:tgtEl>
                                          <p:spTgt spid="41"/>
                                        </p:tgtEl>
                                        <p:attrNameLst>
                                          <p:attrName>style.visibility</p:attrName>
                                        </p:attrNameLst>
                                      </p:cBhvr>
                                      <p:to>
                                        <p:strVal val="hidden"/>
                                      </p:to>
                                    </p:set>
                                  </p:childTnLst>
                                </p:cTn>
                              </p:par>
                              <p:par>
                                <p:cTn id="527" presetID="10" presetClass="exit" presetSubtype="0" fill="hold" grpId="2" nodeType="withEffect">
                                  <p:stCondLst>
                                    <p:cond delay="0"/>
                                  </p:stCondLst>
                                  <p:childTnLst>
                                    <p:animEffect transition="out" filter="fade">
                                      <p:cBhvr>
                                        <p:cTn id="528" dur="10"/>
                                        <p:tgtEl>
                                          <p:spTgt spid="42"/>
                                        </p:tgtEl>
                                      </p:cBhvr>
                                    </p:animEffect>
                                    <p:set>
                                      <p:cBhvr>
                                        <p:cTn id="529" dur="1" fill="hold">
                                          <p:stCondLst>
                                            <p:cond delay="9"/>
                                          </p:stCondLst>
                                        </p:cTn>
                                        <p:tgtEl>
                                          <p:spTgt spid="42"/>
                                        </p:tgtEl>
                                        <p:attrNameLst>
                                          <p:attrName>style.visibility</p:attrName>
                                        </p:attrNameLst>
                                      </p:cBhvr>
                                      <p:to>
                                        <p:strVal val="hidden"/>
                                      </p:to>
                                    </p:set>
                                  </p:childTnLst>
                                </p:cTn>
                              </p:par>
                              <p:par>
                                <p:cTn id="530" presetID="10" presetClass="exit" presetSubtype="0" fill="hold" grpId="2" nodeType="withEffect">
                                  <p:stCondLst>
                                    <p:cond delay="0"/>
                                  </p:stCondLst>
                                  <p:childTnLst>
                                    <p:animEffect transition="out" filter="fade">
                                      <p:cBhvr>
                                        <p:cTn id="531" dur="10"/>
                                        <p:tgtEl>
                                          <p:spTgt spid="43"/>
                                        </p:tgtEl>
                                      </p:cBhvr>
                                    </p:animEffect>
                                    <p:set>
                                      <p:cBhvr>
                                        <p:cTn id="532" dur="1" fill="hold">
                                          <p:stCondLst>
                                            <p:cond delay="9"/>
                                          </p:stCondLst>
                                        </p:cTn>
                                        <p:tgtEl>
                                          <p:spTgt spid="43"/>
                                        </p:tgtEl>
                                        <p:attrNameLst>
                                          <p:attrName>style.visibility</p:attrName>
                                        </p:attrNameLst>
                                      </p:cBhvr>
                                      <p:to>
                                        <p:strVal val="hidden"/>
                                      </p:to>
                                    </p:set>
                                  </p:childTnLst>
                                </p:cTn>
                              </p:par>
                              <p:par>
                                <p:cTn id="533" presetID="10" presetClass="exit" presetSubtype="0" fill="hold" grpId="2" nodeType="withEffect">
                                  <p:stCondLst>
                                    <p:cond delay="0"/>
                                  </p:stCondLst>
                                  <p:childTnLst>
                                    <p:animEffect transition="out" filter="fade">
                                      <p:cBhvr>
                                        <p:cTn id="534" dur="10"/>
                                        <p:tgtEl>
                                          <p:spTgt spid="44"/>
                                        </p:tgtEl>
                                      </p:cBhvr>
                                    </p:animEffect>
                                    <p:set>
                                      <p:cBhvr>
                                        <p:cTn id="535" dur="1" fill="hold">
                                          <p:stCondLst>
                                            <p:cond delay="9"/>
                                          </p:stCondLst>
                                        </p:cTn>
                                        <p:tgtEl>
                                          <p:spTgt spid="44"/>
                                        </p:tgtEl>
                                        <p:attrNameLst>
                                          <p:attrName>style.visibility</p:attrName>
                                        </p:attrNameLst>
                                      </p:cBhvr>
                                      <p:to>
                                        <p:strVal val="hidden"/>
                                      </p:to>
                                    </p:set>
                                  </p:childTnLst>
                                </p:cTn>
                              </p:par>
                              <p:par>
                                <p:cTn id="536" presetID="10" presetClass="exit" presetSubtype="0" fill="hold" grpId="2" nodeType="withEffect">
                                  <p:stCondLst>
                                    <p:cond delay="0"/>
                                  </p:stCondLst>
                                  <p:childTnLst>
                                    <p:animEffect transition="out" filter="fade">
                                      <p:cBhvr>
                                        <p:cTn id="537" dur="10"/>
                                        <p:tgtEl>
                                          <p:spTgt spid="46"/>
                                        </p:tgtEl>
                                      </p:cBhvr>
                                    </p:animEffect>
                                    <p:set>
                                      <p:cBhvr>
                                        <p:cTn id="538" dur="1" fill="hold">
                                          <p:stCondLst>
                                            <p:cond delay="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6" grpId="0"/>
      <p:bldP spid="46" grpId="1"/>
      <p:bldP spid="46"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3" name="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981199" y="133350"/>
            <a:ext cx="4911725" cy="491172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Câu hỏi của sói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90, 91).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92, 93).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a:t>
            </a:r>
            <a:r>
              <a:rPr lang="en-US" sz="3200" b="1" smtClean="0">
                <a:latin typeface="Arial" pitchFamily="34" charset="0"/>
                <a:ea typeface="Arial-Rounded" pitchFamily="34" charset="0"/>
                <a:cs typeface="Arial" pitchFamily="34" charset="0"/>
              </a:rPr>
              <a:t>các con vật trong tranh</a:t>
            </a:r>
            <a:endParaRPr lang="en-US" sz="32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63" t="35677" r="33675" b="23438"/>
          <a:stretch/>
        </p:blipFill>
        <p:spPr bwMode="auto">
          <a:xfrm>
            <a:off x="3200399" y="851297"/>
            <a:ext cx="5856209" cy="405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 y="921147"/>
            <a:ext cx="3009900" cy="1569527"/>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a. Các con vật trong tranh đang làm gì?</a:t>
            </a:r>
            <a:endParaRPr lang="en-US" sz="3200">
              <a:latin typeface="Arial" pitchFamily="34" charset="0"/>
              <a:ea typeface="Arial-Rounded" pitchFamily="34" charset="0"/>
              <a:cs typeface="Arial" pitchFamily="34" charset="0"/>
            </a:endParaRPr>
          </a:p>
        </p:txBody>
      </p:sp>
      <p:sp>
        <p:nvSpPr>
          <p:cNvPr id="12" name="TextBox 11"/>
          <p:cNvSpPr txBox="1"/>
          <p:nvPr/>
        </p:nvSpPr>
        <p:spPr>
          <a:xfrm>
            <a:off x="38100" y="2571750"/>
            <a:ext cx="3009900" cy="1569527"/>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b. Em thấy các con vật này thế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50800" y="4984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8" name="Cloud 7"/>
          <p:cNvSpPr/>
          <p:nvPr/>
        </p:nvSpPr>
        <p:spPr>
          <a:xfrm>
            <a:off x="7581900" y="65829"/>
            <a:ext cx="15240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17" name="TextBox 16"/>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3263900" y="679450"/>
            <a:ext cx="827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540770" y="711777"/>
            <a:ext cx="634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94201" y="3562350"/>
            <a:ext cx="3212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2641590"/>
            <a:ext cx="1052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75256" y="1022350"/>
            <a:ext cx="749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91934" y="4210050"/>
            <a:ext cx="1052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
        <p:nvSpPr>
          <p:cNvPr id="5" name="Title 1"/>
          <p:cNvSpPr>
            <a:spLocks noGrp="1"/>
          </p:cNvSpPr>
          <p:nvPr>
            <p:ph type="title"/>
          </p:nvPr>
        </p:nvSpPr>
        <p:spPr>
          <a:xfrm>
            <a:off x="3200400" y="1685394"/>
            <a:ext cx="2743200" cy="914400"/>
          </a:xfrm>
        </p:spPr>
        <p:txBody>
          <a:bodyPr>
            <a:normAutofit/>
          </a:bodyPr>
          <a:lstStyle/>
          <a:p>
            <a:pPr algn="l"/>
            <a:r>
              <a:rPr lang="en-US" sz="3900" smtClean="0">
                <a:latin typeface="Arial" pitchFamily="34" charset="0"/>
                <a:cs typeface="Arial" pitchFamily="34" charset="0"/>
              </a:rPr>
              <a:t>trượt</a:t>
            </a:r>
            <a:endParaRPr lang="en-US" sz="3900">
              <a:latin typeface="Arial" pitchFamily="34" charset="0"/>
              <a:cs typeface="Arial" pitchFamily="34" charset="0"/>
            </a:endParaRPr>
          </a:p>
        </p:txBody>
      </p:sp>
      <p:sp>
        <p:nvSpPr>
          <p:cNvPr id="6" name="Title 1"/>
          <p:cNvSpPr txBox="1">
            <a:spLocks/>
          </p:cNvSpPr>
          <p:nvPr/>
        </p:nvSpPr>
        <p:spPr>
          <a:xfrm>
            <a:off x="3200400" y="1123950"/>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smtClean="0">
                <a:latin typeface="Arial" pitchFamily="34" charset="0"/>
                <a:cs typeface="Arial" pitchFamily="34" charset="0"/>
              </a:rPr>
              <a:t>chuyền</a:t>
            </a:r>
            <a:endParaRPr lang="en-US" sz="3900">
              <a:latin typeface="Arial" pitchFamily="34" charset="0"/>
              <a:cs typeface="Arial" pitchFamily="34" charset="0"/>
            </a:endParaRPr>
          </a:p>
        </p:txBody>
      </p:sp>
      <p:sp>
        <p:nvSpPr>
          <p:cNvPr id="7" name="Title 1"/>
          <p:cNvSpPr txBox="1">
            <a:spLocks/>
          </p:cNvSpPr>
          <p:nvPr/>
        </p:nvSpPr>
        <p:spPr>
          <a:xfrm>
            <a:off x="3142778" y="2142594"/>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van nài</a:t>
            </a:r>
            <a:endParaRPr lang="en-US" sz="4000">
              <a:latin typeface="Arial" pitchFamily="34" charset="0"/>
              <a:cs typeface="Arial" pitchFamily="34" charset="0"/>
            </a:endParaRPr>
          </a:p>
        </p:txBody>
      </p:sp>
      <p:sp>
        <p:nvSpPr>
          <p:cNvPr id="8" name="Title 1"/>
          <p:cNvSpPr txBox="1">
            <a:spLocks/>
          </p:cNvSpPr>
          <p:nvPr/>
        </p:nvSpPr>
        <p:spPr>
          <a:xfrm>
            <a:off x="3200400" y="3105150"/>
            <a:ext cx="4419600" cy="8382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buồn bực</a:t>
            </a:r>
            <a:endParaRPr lang="en-US" sz="4000">
              <a:latin typeface="Arial" pitchFamily="34" charset="0"/>
              <a:cs typeface="Arial" pitchFamily="34" charset="0"/>
            </a:endParaRPr>
          </a:p>
        </p:txBody>
      </p:sp>
      <p:sp>
        <p:nvSpPr>
          <p:cNvPr id="9" name="Title 1"/>
          <p:cNvSpPr txBox="1">
            <a:spLocks/>
          </p:cNvSpPr>
          <p:nvPr/>
        </p:nvSpPr>
        <p:spPr>
          <a:xfrm>
            <a:off x="3200400" y="3681940"/>
            <a:ext cx="4419600" cy="117581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lên</a:t>
            </a:r>
            <a:endParaRPr lang="en-US" sz="4000">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2268" y="-41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9" name="TextBox 8"/>
          <p:cNvSpPr txBox="1"/>
          <p:nvPr/>
        </p:nvSpPr>
        <p:spPr>
          <a:xfrm>
            <a:off x="50800" y="3714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vẻ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13" name="TextBox 12"/>
          <p:cNvSpPr txBox="1"/>
          <p:nvPr/>
        </p:nvSpPr>
        <p:spPr>
          <a:xfrm>
            <a:off x="50800" y="349250"/>
            <a:ext cx="8991600" cy="4616515"/>
          </a:xfrm>
          <a:prstGeom prst="rect">
            <a:avLst/>
          </a:prstGeom>
          <a:solidFill>
            <a:schemeClr val="bg1"/>
          </a:solid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a:t>
            </a:r>
            <a:r>
              <a:rPr lang="en-US" sz="2100" smtClean="0">
                <a:solidFill>
                  <a:srgbClr val="FF0000"/>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Sói chồm dậy, túm lấy sóc. </a:t>
            </a:r>
            <a:r>
              <a:rPr lang="en-US" sz="2100">
                <a:solidFill>
                  <a:srgbClr val="FF0000"/>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 </a:t>
            </a:r>
            <a:r>
              <a:rPr lang="en-US" sz="2100">
                <a:solidFill>
                  <a:srgbClr val="FF0000"/>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smtClean="0">
                <a:latin typeface="Arial" pitchFamily="34" charset="0"/>
                <a:ea typeface="Arial-Rounded" pitchFamily="34" charset="0"/>
                <a:cs typeface="Arial" pitchFamily="34" charset="0"/>
              </a:rPr>
              <a:t>	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 </a:t>
            </a:r>
            <a:r>
              <a:rPr lang="en-US" sz="2100">
                <a:solidFill>
                  <a:srgbClr val="FF0000"/>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 </a:t>
            </a:r>
            <a:r>
              <a:rPr lang="en-US" sz="2100">
                <a:solidFill>
                  <a:srgbClr val="FF0000"/>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a:t>
            </a:r>
            <a:r>
              <a:rPr lang="en-US" sz="2100">
                <a:solidFill>
                  <a:srgbClr val="FF0000"/>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t>
            </a:r>
            <a:r>
              <a:rPr lang="en-US" sz="2100">
                <a:solidFill>
                  <a:srgbClr val="FF0000"/>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Anh hay buồn bực vì anh không có bạn bè. </a:t>
            </a:r>
            <a:r>
              <a:rPr lang="en-US" sz="2100">
                <a:solidFill>
                  <a:srgbClr val="FF0000"/>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Còn chúng tôi lúc nào cũng vui vì chúng tôi có nhiều bạn tốt. </a:t>
            </a:r>
            <a:r>
              <a:rPr lang="en-US" sz="2100">
                <a:solidFill>
                  <a:srgbClr val="FF0000"/>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6" name="TextBox 5"/>
          <p:cNvSpPr txBox="1"/>
          <p:nvPr/>
        </p:nvSpPr>
        <p:spPr>
          <a:xfrm>
            <a:off x="613265" y="46502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609600" y="46502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601</Words>
  <Application>Microsoft Office PowerPoint</Application>
  <PresentationFormat>On-screen Show (16:9)</PresentationFormat>
  <Paragraphs>183</Paragraphs>
  <Slides>22</Slides>
  <Notes>7</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trượt</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 Cuộc sống của chúng ta sẽ vui vẻ và hạnh phúc khi có những người bạn tốt.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227</cp:revision>
  <dcterms:created xsi:type="dcterms:W3CDTF">2020-12-08T15:48:47Z</dcterms:created>
  <dcterms:modified xsi:type="dcterms:W3CDTF">2021-02-19T07:57:13Z</dcterms:modified>
</cp:coreProperties>
</file>