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jpg" ContentType="image/jpeg"/>
  <Default Extension="mp4" ContentType="video/unknown"/>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89" r:id="rId2"/>
    <p:sldId id="296" r:id="rId3"/>
    <p:sldId id="297" r:id="rId4"/>
    <p:sldId id="256" r:id="rId5"/>
    <p:sldId id="273" r:id="rId6"/>
    <p:sldId id="258" r:id="rId7"/>
    <p:sldId id="295" r:id="rId8"/>
    <p:sldId id="260" r:id="rId9"/>
    <p:sldId id="277" r:id="rId10"/>
    <p:sldId id="261" r:id="rId11"/>
    <p:sldId id="263" r:id="rId12"/>
    <p:sldId id="262" r:id="rId13"/>
    <p:sldId id="279" r:id="rId14"/>
    <p:sldId id="278" r:id="rId15"/>
    <p:sldId id="264" r:id="rId16"/>
    <p:sldId id="266" r:id="rId17"/>
    <p:sldId id="267" r:id="rId18"/>
    <p:sldId id="298" r:id="rId19"/>
    <p:sldId id="282" r:id="rId20"/>
    <p:sldId id="287" r:id="rId21"/>
    <p:sldId id="299" r:id="rId22"/>
    <p:sldId id="270" r:id="rId23"/>
    <p:sldId id="300" r:id="rId24"/>
    <p:sldId id="271" r:id="rId25"/>
    <p:sldId id="272" r:id="rId26"/>
  </p:sldIdLst>
  <p:sldSz cx="9144000" cy="5143500" type="screen16x9"/>
  <p:notesSz cx="6858000" cy="9144000"/>
  <p:defaultTextStyle>
    <a:defPPr>
      <a:defRPr lang="en-US"/>
    </a:defPPr>
    <a:lvl1pPr marL="0" algn="l" defTabSz="913056" rtl="0" eaLnBrk="1" latinLnBrk="0" hangingPunct="1">
      <a:defRPr sz="1800" kern="1200">
        <a:solidFill>
          <a:schemeClr val="tx1"/>
        </a:solidFill>
        <a:latin typeface="+mn-lt"/>
        <a:ea typeface="+mn-ea"/>
        <a:cs typeface="+mn-cs"/>
      </a:defRPr>
    </a:lvl1pPr>
    <a:lvl2pPr marL="456527" algn="l" defTabSz="913056" rtl="0" eaLnBrk="1" latinLnBrk="0" hangingPunct="1">
      <a:defRPr sz="1800" kern="1200">
        <a:solidFill>
          <a:schemeClr val="tx1"/>
        </a:solidFill>
        <a:latin typeface="+mn-lt"/>
        <a:ea typeface="+mn-ea"/>
        <a:cs typeface="+mn-cs"/>
      </a:defRPr>
    </a:lvl2pPr>
    <a:lvl3pPr marL="913056" algn="l" defTabSz="913056" rtl="0" eaLnBrk="1" latinLnBrk="0" hangingPunct="1">
      <a:defRPr sz="1800" kern="1200">
        <a:solidFill>
          <a:schemeClr val="tx1"/>
        </a:solidFill>
        <a:latin typeface="+mn-lt"/>
        <a:ea typeface="+mn-ea"/>
        <a:cs typeface="+mn-cs"/>
      </a:defRPr>
    </a:lvl3pPr>
    <a:lvl4pPr marL="1369583" algn="l" defTabSz="913056" rtl="0" eaLnBrk="1" latinLnBrk="0" hangingPunct="1">
      <a:defRPr sz="1800" kern="1200">
        <a:solidFill>
          <a:schemeClr val="tx1"/>
        </a:solidFill>
        <a:latin typeface="+mn-lt"/>
        <a:ea typeface="+mn-ea"/>
        <a:cs typeface="+mn-cs"/>
      </a:defRPr>
    </a:lvl4pPr>
    <a:lvl5pPr marL="1826111" algn="l" defTabSz="913056" rtl="0" eaLnBrk="1" latinLnBrk="0" hangingPunct="1">
      <a:defRPr sz="1800" kern="1200">
        <a:solidFill>
          <a:schemeClr val="tx1"/>
        </a:solidFill>
        <a:latin typeface="+mn-lt"/>
        <a:ea typeface="+mn-ea"/>
        <a:cs typeface="+mn-cs"/>
      </a:defRPr>
    </a:lvl5pPr>
    <a:lvl6pPr marL="2282638" algn="l" defTabSz="913056" rtl="0" eaLnBrk="1" latinLnBrk="0" hangingPunct="1">
      <a:defRPr sz="1800" kern="1200">
        <a:solidFill>
          <a:schemeClr val="tx1"/>
        </a:solidFill>
        <a:latin typeface="+mn-lt"/>
        <a:ea typeface="+mn-ea"/>
        <a:cs typeface="+mn-cs"/>
      </a:defRPr>
    </a:lvl6pPr>
    <a:lvl7pPr marL="2739166" algn="l" defTabSz="913056" rtl="0" eaLnBrk="1" latinLnBrk="0" hangingPunct="1">
      <a:defRPr sz="1800" kern="1200">
        <a:solidFill>
          <a:schemeClr val="tx1"/>
        </a:solidFill>
        <a:latin typeface="+mn-lt"/>
        <a:ea typeface="+mn-ea"/>
        <a:cs typeface="+mn-cs"/>
      </a:defRPr>
    </a:lvl7pPr>
    <a:lvl8pPr marL="3195694" algn="l" defTabSz="913056" rtl="0" eaLnBrk="1" latinLnBrk="0" hangingPunct="1">
      <a:defRPr sz="1800" kern="1200">
        <a:solidFill>
          <a:schemeClr val="tx1"/>
        </a:solidFill>
        <a:latin typeface="+mn-lt"/>
        <a:ea typeface="+mn-ea"/>
        <a:cs typeface="+mn-cs"/>
      </a:defRPr>
    </a:lvl8pPr>
    <a:lvl9pPr marL="3652221" algn="l" defTabSz="913056"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2980"/>
    <a:srgbClr val="FEDEF3"/>
    <a:srgbClr val="FE8ACC"/>
    <a:srgbClr val="FECEED"/>
    <a:srgbClr val="FD0B95"/>
    <a:srgbClr val="FDBBE5"/>
    <a:srgbClr val="FD49B0"/>
    <a:srgbClr val="FEA8D9"/>
    <a:srgbClr val="FD2BA3"/>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772" autoAdjust="0"/>
  </p:normalViewPr>
  <p:slideViewPr>
    <p:cSldViewPr>
      <p:cViewPr>
        <p:scale>
          <a:sx n="75" d="100"/>
          <a:sy n="75" d="100"/>
        </p:scale>
        <p:origin x="-696" y="-36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t>3/8/2021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t>‹#›</a:t>
            </a:fld>
            <a:endParaRPr lang="en-US"/>
          </a:p>
        </p:txBody>
      </p:sp>
    </p:spTree>
    <p:extLst>
      <p:ext uri="{BB962C8B-B14F-4D97-AF65-F5344CB8AC3E}">
        <p14:creationId xmlns:p14="http://schemas.microsoft.com/office/powerpoint/2010/main" val="2254272202"/>
      </p:ext>
    </p:extLst>
  </p:cSld>
  <p:clrMap bg1="lt1" tx1="dk1" bg2="lt2" tx2="dk2" accent1="accent1" accent2="accent2" accent3="accent3" accent4="accent4" accent5="accent5" accent6="accent6" hlink="hlink" folHlink="folHlink"/>
  <p:notesStyle>
    <a:lvl1pPr marL="0" algn="l" defTabSz="913178" rtl="0" eaLnBrk="1" latinLnBrk="0" hangingPunct="1">
      <a:defRPr sz="1200" kern="1200">
        <a:solidFill>
          <a:schemeClr val="tx1"/>
        </a:solidFill>
        <a:latin typeface="+mn-lt"/>
        <a:ea typeface="+mn-ea"/>
        <a:cs typeface="+mn-cs"/>
      </a:defRPr>
    </a:lvl1pPr>
    <a:lvl2pPr marL="456589" algn="l" defTabSz="913178" rtl="0" eaLnBrk="1" latinLnBrk="0" hangingPunct="1">
      <a:defRPr sz="1200" kern="1200">
        <a:solidFill>
          <a:schemeClr val="tx1"/>
        </a:solidFill>
        <a:latin typeface="+mn-lt"/>
        <a:ea typeface="+mn-ea"/>
        <a:cs typeface="+mn-cs"/>
      </a:defRPr>
    </a:lvl2pPr>
    <a:lvl3pPr marL="913178" algn="l" defTabSz="913178" rtl="0" eaLnBrk="1" latinLnBrk="0" hangingPunct="1">
      <a:defRPr sz="1200" kern="1200">
        <a:solidFill>
          <a:schemeClr val="tx1"/>
        </a:solidFill>
        <a:latin typeface="+mn-lt"/>
        <a:ea typeface="+mn-ea"/>
        <a:cs typeface="+mn-cs"/>
      </a:defRPr>
    </a:lvl3pPr>
    <a:lvl4pPr marL="1369769" algn="l" defTabSz="913178" rtl="0" eaLnBrk="1" latinLnBrk="0" hangingPunct="1">
      <a:defRPr sz="1200" kern="1200">
        <a:solidFill>
          <a:schemeClr val="tx1"/>
        </a:solidFill>
        <a:latin typeface="+mn-lt"/>
        <a:ea typeface="+mn-ea"/>
        <a:cs typeface="+mn-cs"/>
      </a:defRPr>
    </a:lvl4pPr>
    <a:lvl5pPr marL="1826358" algn="l" defTabSz="913178" rtl="0" eaLnBrk="1" latinLnBrk="0" hangingPunct="1">
      <a:defRPr sz="1200" kern="1200">
        <a:solidFill>
          <a:schemeClr val="tx1"/>
        </a:solidFill>
        <a:latin typeface="+mn-lt"/>
        <a:ea typeface="+mn-ea"/>
        <a:cs typeface="+mn-cs"/>
      </a:defRPr>
    </a:lvl5pPr>
    <a:lvl6pPr marL="2282948" algn="l" defTabSz="913178" rtl="0" eaLnBrk="1" latinLnBrk="0" hangingPunct="1">
      <a:defRPr sz="1200" kern="1200">
        <a:solidFill>
          <a:schemeClr val="tx1"/>
        </a:solidFill>
        <a:latin typeface="+mn-lt"/>
        <a:ea typeface="+mn-ea"/>
        <a:cs typeface="+mn-cs"/>
      </a:defRPr>
    </a:lvl6pPr>
    <a:lvl7pPr marL="2739538" algn="l" defTabSz="913178" rtl="0" eaLnBrk="1" latinLnBrk="0" hangingPunct="1">
      <a:defRPr sz="1200" kern="1200">
        <a:solidFill>
          <a:schemeClr val="tx1"/>
        </a:solidFill>
        <a:latin typeface="+mn-lt"/>
        <a:ea typeface="+mn-ea"/>
        <a:cs typeface="+mn-cs"/>
      </a:defRPr>
    </a:lvl7pPr>
    <a:lvl8pPr marL="3196127" algn="l" defTabSz="913178" rtl="0" eaLnBrk="1" latinLnBrk="0" hangingPunct="1">
      <a:defRPr sz="1200" kern="1200">
        <a:solidFill>
          <a:schemeClr val="tx1"/>
        </a:solidFill>
        <a:latin typeface="+mn-lt"/>
        <a:ea typeface="+mn-ea"/>
        <a:cs typeface="+mn-cs"/>
      </a:defRPr>
    </a:lvl8pPr>
    <a:lvl9pPr marL="3652716" algn="l" defTabSz="91317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Gv có</a:t>
            </a:r>
            <a:r>
              <a:rPr lang="en-US" baseline="0" smtClean="0"/>
              <a:t> thể linh động dùng các câu hỏi như “Tìm tiếng có âm cuối là “t”, “c”, âm đầu “tr”, “ch”…</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8</a:t>
            </a:fld>
            <a:endParaRPr lang="en-US"/>
          </a:p>
        </p:txBody>
      </p:sp>
    </p:spTree>
    <p:extLst>
      <p:ext uri="{BB962C8B-B14F-4D97-AF65-F5344CB8AC3E}">
        <p14:creationId xmlns:p14="http://schemas.microsoft.com/office/powerpoint/2010/main" val="22058044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10</a:t>
            </a:fld>
            <a:endParaRPr lang="en-US"/>
          </a:p>
        </p:txBody>
      </p:sp>
    </p:spTree>
    <p:extLst>
      <p:ext uri="{BB962C8B-B14F-4D97-AF65-F5344CB8AC3E}">
        <p14:creationId xmlns:p14="http://schemas.microsoft.com/office/powerpoint/2010/main" val="38619717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12</a:t>
            </a:fld>
            <a:endParaRPr lang="en-US"/>
          </a:p>
        </p:txBody>
      </p:sp>
    </p:spTree>
    <p:extLst>
      <p:ext uri="{BB962C8B-B14F-4D97-AF65-F5344CB8AC3E}">
        <p14:creationId xmlns:p14="http://schemas.microsoft.com/office/powerpoint/2010/main" val="20338907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GV đọc</a:t>
            </a:r>
            <a:r>
              <a:rPr lang="en-US" baseline="0" smtClean="0"/>
              <a:t> sách GV để nắm chắc phần này. Phần này k nên nói quá sâu vì kiến thức sinh học hơi phức tạp.</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13</a:t>
            </a:fld>
            <a:endParaRPr lang="en-US"/>
          </a:p>
        </p:txBody>
      </p:sp>
    </p:spTree>
    <p:extLst>
      <p:ext uri="{BB962C8B-B14F-4D97-AF65-F5344CB8AC3E}">
        <p14:creationId xmlns:p14="http://schemas.microsoft.com/office/powerpoint/2010/main" val="42418519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Gọi</a:t>
            </a:r>
            <a:r>
              <a:rPr lang="en-US" baseline="0" smtClean="0"/>
              <a:t> HS đọc lại bài</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16</a:t>
            </a:fld>
            <a:endParaRPr lang="en-US"/>
          </a:p>
        </p:txBody>
      </p:sp>
    </p:spTree>
    <p:extLst>
      <p:ext uri="{BB962C8B-B14F-4D97-AF65-F5344CB8AC3E}">
        <p14:creationId xmlns:p14="http://schemas.microsoft.com/office/powerpoint/2010/main" val="23454543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17</a:t>
            </a:fld>
            <a:endParaRPr lang="en-US"/>
          </a:p>
        </p:txBody>
      </p:sp>
    </p:spTree>
    <p:extLst>
      <p:ext uri="{BB962C8B-B14F-4D97-AF65-F5344CB8AC3E}">
        <p14:creationId xmlns:p14="http://schemas.microsoft.com/office/powerpoint/2010/main" val="31275801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HS</a:t>
            </a:r>
            <a:r>
              <a:rPr lang="en-US" baseline="0" smtClean="0"/>
              <a:t> có thể có nhiều cách trả lời...</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22</a:t>
            </a:fld>
            <a:endParaRPr lang="en-US"/>
          </a:p>
        </p:txBody>
      </p:sp>
    </p:spTree>
    <p:extLst>
      <p:ext uri="{BB962C8B-B14F-4D97-AF65-F5344CB8AC3E}">
        <p14:creationId xmlns:p14="http://schemas.microsoft.com/office/powerpoint/2010/main" val="23654460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HS có</a:t>
            </a:r>
            <a:r>
              <a:rPr lang="en-US" baseline="0" smtClean="0"/>
              <a:t> thể chọn câu trả lời của mình để viết, GV không nên áp đặt </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23</a:t>
            </a:fld>
            <a:endParaRPr lang="en-US"/>
          </a:p>
        </p:txBody>
      </p:sp>
    </p:spTree>
    <p:extLst>
      <p:ext uri="{BB962C8B-B14F-4D97-AF65-F5344CB8AC3E}">
        <p14:creationId xmlns:p14="http://schemas.microsoft.com/office/powerpoint/2010/main" val="23654460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3"/>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6527" indent="0" algn="ctr">
              <a:buNone/>
              <a:defRPr>
                <a:solidFill>
                  <a:schemeClr val="tx1">
                    <a:tint val="75000"/>
                  </a:schemeClr>
                </a:solidFill>
              </a:defRPr>
            </a:lvl2pPr>
            <a:lvl3pPr marL="913056" indent="0" algn="ctr">
              <a:buNone/>
              <a:defRPr>
                <a:solidFill>
                  <a:schemeClr val="tx1">
                    <a:tint val="75000"/>
                  </a:schemeClr>
                </a:solidFill>
              </a:defRPr>
            </a:lvl3pPr>
            <a:lvl4pPr marL="1369583" indent="0" algn="ctr">
              <a:buNone/>
              <a:defRPr>
                <a:solidFill>
                  <a:schemeClr val="tx1">
                    <a:tint val="75000"/>
                  </a:schemeClr>
                </a:solidFill>
              </a:defRPr>
            </a:lvl4pPr>
            <a:lvl5pPr marL="1826111" indent="0" algn="ctr">
              <a:buNone/>
              <a:defRPr>
                <a:solidFill>
                  <a:schemeClr val="tx1">
                    <a:tint val="75000"/>
                  </a:schemeClr>
                </a:solidFill>
              </a:defRPr>
            </a:lvl5pPr>
            <a:lvl6pPr marL="2282638" indent="0" algn="ctr">
              <a:buNone/>
              <a:defRPr>
                <a:solidFill>
                  <a:schemeClr val="tx1">
                    <a:tint val="75000"/>
                  </a:schemeClr>
                </a:solidFill>
              </a:defRPr>
            </a:lvl6pPr>
            <a:lvl7pPr marL="2739166" indent="0" algn="ctr">
              <a:buNone/>
              <a:defRPr>
                <a:solidFill>
                  <a:schemeClr val="tx1">
                    <a:tint val="75000"/>
                  </a:schemeClr>
                </a:solidFill>
              </a:defRPr>
            </a:lvl7pPr>
            <a:lvl8pPr marL="3195694" indent="0" algn="ctr">
              <a:buNone/>
              <a:defRPr>
                <a:solidFill>
                  <a:schemeClr val="tx1">
                    <a:tint val="75000"/>
                  </a:schemeClr>
                </a:solidFill>
              </a:defRPr>
            </a:lvl8pPr>
            <a:lvl9pPr marL="3652221"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3/8/2021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269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3/8/2021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508913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3/8/2021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06682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3/8/2021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82057391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6527" indent="0">
              <a:buNone/>
              <a:defRPr sz="1800">
                <a:solidFill>
                  <a:schemeClr val="tx1">
                    <a:tint val="75000"/>
                  </a:schemeClr>
                </a:solidFill>
              </a:defRPr>
            </a:lvl2pPr>
            <a:lvl3pPr marL="913056" indent="0">
              <a:buNone/>
              <a:defRPr sz="1600">
                <a:solidFill>
                  <a:schemeClr val="tx1">
                    <a:tint val="75000"/>
                  </a:schemeClr>
                </a:solidFill>
              </a:defRPr>
            </a:lvl3pPr>
            <a:lvl4pPr marL="1369583" indent="0">
              <a:buNone/>
              <a:defRPr sz="1400">
                <a:solidFill>
                  <a:schemeClr val="tx1">
                    <a:tint val="75000"/>
                  </a:schemeClr>
                </a:solidFill>
              </a:defRPr>
            </a:lvl4pPr>
            <a:lvl5pPr marL="1826111" indent="0">
              <a:buNone/>
              <a:defRPr sz="1400">
                <a:solidFill>
                  <a:schemeClr val="tx1">
                    <a:tint val="75000"/>
                  </a:schemeClr>
                </a:solidFill>
              </a:defRPr>
            </a:lvl5pPr>
            <a:lvl6pPr marL="2282638" indent="0">
              <a:buNone/>
              <a:defRPr sz="1400">
                <a:solidFill>
                  <a:schemeClr val="tx1">
                    <a:tint val="75000"/>
                  </a:schemeClr>
                </a:solidFill>
              </a:defRPr>
            </a:lvl6pPr>
            <a:lvl7pPr marL="2739166" indent="0">
              <a:buNone/>
              <a:defRPr sz="1400">
                <a:solidFill>
                  <a:schemeClr val="tx1">
                    <a:tint val="75000"/>
                  </a:schemeClr>
                </a:solidFill>
              </a:defRPr>
            </a:lvl7pPr>
            <a:lvl8pPr marL="3195694" indent="0">
              <a:buNone/>
              <a:defRPr sz="1400">
                <a:solidFill>
                  <a:schemeClr val="tx1">
                    <a:tint val="75000"/>
                  </a:schemeClr>
                </a:solidFill>
              </a:defRPr>
            </a:lvl8pPr>
            <a:lvl9pPr marL="3652221"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t>3/8/2021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560170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CEF851F-4C9B-4ED8-A706-7687066F5A2C}" type="datetimeFigureOut">
              <a:rPr lang="en-US" smtClean="0"/>
              <a:t>3/8/2021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880206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6527" indent="0">
              <a:buNone/>
              <a:defRPr sz="2000" b="1"/>
            </a:lvl2pPr>
            <a:lvl3pPr marL="913056" indent="0">
              <a:buNone/>
              <a:defRPr sz="1800" b="1"/>
            </a:lvl3pPr>
            <a:lvl4pPr marL="1369583" indent="0">
              <a:buNone/>
              <a:defRPr sz="1600" b="1"/>
            </a:lvl4pPr>
            <a:lvl5pPr marL="1826111" indent="0">
              <a:buNone/>
              <a:defRPr sz="1600" b="1"/>
            </a:lvl5pPr>
            <a:lvl6pPr marL="2282638" indent="0">
              <a:buNone/>
              <a:defRPr sz="1600" b="1"/>
            </a:lvl6pPr>
            <a:lvl7pPr marL="2739166" indent="0">
              <a:buNone/>
              <a:defRPr sz="1600" b="1"/>
            </a:lvl7pPr>
            <a:lvl8pPr marL="3195694" indent="0">
              <a:buNone/>
              <a:defRPr sz="1600" b="1"/>
            </a:lvl8pPr>
            <a:lvl9pPr marL="365222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0" y="1151335"/>
            <a:ext cx="4041775" cy="479822"/>
          </a:xfrm>
        </p:spPr>
        <p:txBody>
          <a:bodyPr anchor="b"/>
          <a:lstStyle>
            <a:lvl1pPr marL="0" indent="0">
              <a:buNone/>
              <a:defRPr sz="2400" b="1"/>
            </a:lvl1pPr>
            <a:lvl2pPr marL="456527" indent="0">
              <a:buNone/>
              <a:defRPr sz="2000" b="1"/>
            </a:lvl2pPr>
            <a:lvl3pPr marL="913056" indent="0">
              <a:buNone/>
              <a:defRPr sz="1800" b="1"/>
            </a:lvl3pPr>
            <a:lvl4pPr marL="1369583" indent="0">
              <a:buNone/>
              <a:defRPr sz="1600" b="1"/>
            </a:lvl4pPr>
            <a:lvl5pPr marL="1826111" indent="0">
              <a:buNone/>
              <a:defRPr sz="1600" b="1"/>
            </a:lvl5pPr>
            <a:lvl6pPr marL="2282638" indent="0">
              <a:buNone/>
              <a:defRPr sz="1600" b="1"/>
            </a:lvl6pPr>
            <a:lvl7pPr marL="2739166" indent="0">
              <a:buNone/>
              <a:defRPr sz="1600" b="1"/>
            </a:lvl7pPr>
            <a:lvl8pPr marL="3195694" indent="0">
              <a:buNone/>
              <a:defRPr sz="1600" b="1"/>
            </a:lvl8pPr>
            <a:lvl9pPr marL="365222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0"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CEF851F-4C9B-4ED8-A706-7687066F5A2C}" type="datetimeFigureOut">
              <a:rPr lang="en-US" smtClean="0"/>
              <a:t>3/8/2021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82069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CEF851F-4C9B-4ED8-A706-7687066F5A2C}" type="datetimeFigureOut">
              <a:rPr lang="en-US" smtClean="0"/>
              <a:t>3/8/2021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75719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t>3/8/2021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58874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5" y="1076329"/>
            <a:ext cx="3008313" cy="3518297"/>
          </a:xfrm>
        </p:spPr>
        <p:txBody>
          <a:bodyPr/>
          <a:lstStyle>
            <a:lvl1pPr marL="0" indent="0">
              <a:buNone/>
              <a:defRPr sz="1400"/>
            </a:lvl1pPr>
            <a:lvl2pPr marL="456527" indent="0">
              <a:buNone/>
              <a:defRPr sz="1200"/>
            </a:lvl2pPr>
            <a:lvl3pPr marL="913056" indent="0">
              <a:buNone/>
              <a:defRPr sz="1000"/>
            </a:lvl3pPr>
            <a:lvl4pPr marL="1369583" indent="0">
              <a:buNone/>
              <a:defRPr sz="900"/>
            </a:lvl4pPr>
            <a:lvl5pPr marL="1826111" indent="0">
              <a:buNone/>
              <a:defRPr sz="900"/>
            </a:lvl5pPr>
            <a:lvl6pPr marL="2282638" indent="0">
              <a:buNone/>
              <a:defRPr sz="900"/>
            </a:lvl6pPr>
            <a:lvl7pPr marL="2739166" indent="0">
              <a:buNone/>
              <a:defRPr sz="900"/>
            </a:lvl7pPr>
            <a:lvl8pPr marL="3195694" indent="0">
              <a:buNone/>
              <a:defRPr sz="900"/>
            </a:lvl8pPr>
            <a:lvl9pPr marL="3652221"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3/8/2021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32287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6527" indent="0">
              <a:buNone/>
              <a:defRPr sz="2800"/>
            </a:lvl2pPr>
            <a:lvl3pPr marL="913056" indent="0">
              <a:buNone/>
              <a:defRPr sz="2400"/>
            </a:lvl3pPr>
            <a:lvl4pPr marL="1369583" indent="0">
              <a:buNone/>
              <a:defRPr sz="2000"/>
            </a:lvl4pPr>
            <a:lvl5pPr marL="1826111" indent="0">
              <a:buNone/>
              <a:defRPr sz="2000"/>
            </a:lvl5pPr>
            <a:lvl6pPr marL="2282638" indent="0">
              <a:buNone/>
              <a:defRPr sz="2000"/>
            </a:lvl6pPr>
            <a:lvl7pPr marL="2739166" indent="0">
              <a:buNone/>
              <a:defRPr sz="2000"/>
            </a:lvl7pPr>
            <a:lvl8pPr marL="3195694" indent="0">
              <a:buNone/>
              <a:defRPr sz="2000"/>
            </a:lvl8pPr>
            <a:lvl9pPr marL="3652221" indent="0">
              <a:buNone/>
              <a:defRPr sz="2000"/>
            </a:lvl9pPr>
          </a:lstStyle>
          <a:p>
            <a:endParaRPr lang="en-US"/>
          </a:p>
        </p:txBody>
      </p:sp>
      <p:sp>
        <p:nvSpPr>
          <p:cNvPr id="4" name="Text Placeholder 3"/>
          <p:cNvSpPr>
            <a:spLocks noGrp="1"/>
          </p:cNvSpPr>
          <p:nvPr>
            <p:ph type="body" sz="half" idx="2"/>
          </p:nvPr>
        </p:nvSpPr>
        <p:spPr>
          <a:xfrm>
            <a:off x="1792288" y="4025507"/>
            <a:ext cx="5486400" cy="603647"/>
          </a:xfrm>
        </p:spPr>
        <p:txBody>
          <a:bodyPr/>
          <a:lstStyle>
            <a:lvl1pPr marL="0" indent="0">
              <a:buNone/>
              <a:defRPr sz="1400"/>
            </a:lvl1pPr>
            <a:lvl2pPr marL="456527" indent="0">
              <a:buNone/>
              <a:defRPr sz="1200"/>
            </a:lvl2pPr>
            <a:lvl3pPr marL="913056" indent="0">
              <a:buNone/>
              <a:defRPr sz="1000"/>
            </a:lvl3pPr>
            <a:lvl4pPr marL="1369583" indent="0">
              <a:buNone/>
              <a:defRPr sz="900"/>
            </a:lvl4pPr>
            <a:lvl5pPr marL="1826111" indent="0">
              <a:buNone/>
              <a:defRPr sz="900"/>
            </a:lvl5pPr>
            <a:lvl6pPr marL="2282638" indent="0">
              <a:buNone/>
              <a:defRPr sz="900"/>
            </a:lvl6pPr>
            <a:lvl7pPr marL="2739166" indent="0">
              <a:buNone/>
              <a:defRPr sz="900"/>
            </a:lvl7pPr>
            <a:lvl8pPr marL="3195694" indent="0">
              <a:buNone/>
              <a:defRPr sz="900"/>
            </a:lvl8pPr>
            <a:lvl9pPr marL="3652221"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3/8/2021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23242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305" tIns="45654" rIns="91305" bIns="45654"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305" tIns="45654" rIns="91305" bIns="4565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305" tIns="45654" rIns="91305" bIns="45654" rtlCol="0" anchor="ctr"/>
          <a:lstStyle>
            <a:lvl1pPr algn="l">
              <a:defRPr sz="1200">
                <a:solidFill>
                  <a:schemeClr val="tx1">
                    <a:tint val="75000"/>
                  </a:schemeClr>
                </a:solidFill>
              </a:defRPr>
            </a:lvl1pPr>
          </a:lstStyle>
          <a:p>
            <a:fld id="{4CEF851F-4C9B-4ED8-A706-7687066F5A2C}" type="datetimeFigureOut">
              <a:rPr lang="en-US" smtClean="0"/>
              <a:t>3/8/2021</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305" tIns="45654" rIns="91305" bIns="45654"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305" tIns="45654" rIns="91305" bIns="45654" rtlCol="0" anchor="ctr"/>
          <a:lstStyle>
            <a:lvl1pPr algn="r">
              <a:defRPr sz="1200">
                <a:solidFill>
                  <a:schemeClr val="tx1">
                    <a:tint val="75000"/>
                  </a:schemeClr>
                </a:solidFill>
              </a:defRPr>
            </a:lvl1pPr>
          </a:lstStyle>
          <a:p>
            <a:fld id="{46F2045C-80A1-433A-B3B9-3018D210B466}" type="slidenum">
              <a:rPr lang="en-US" smtClean="0"/>
              <a:t>‹#›</a:t>
            </a:fld>
            <a:endParaRPr lang="en-US"/>
          </a:p>
        </p:txBody>
      </p:sp>
    </p:spTree>
    <p:extLst>
      <p:ext uri="{BB962C8B-B14F-4D97-AF65-F5344CB8AC3E}">
        <p14:creationId xmlns:p14="http://schemas.microsoft.com/office/powerpoint/2010/main" val="121817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3056" rtl="0" eaLnBrk="1" latinLnBrk="0" hangingPunct="1">
        <a:spcBef>
          <a:spcPct val="0"/>
        </a:spcBef>
        <a:buNone/>
        <a:defRPr sz="4400" kern="1200">
          <a:solidFill>
            <a:schemeClr val="tx1"/>
          </a:solidFill>
          <a:latin typeface="+mj-lt"/>
          <a:ea typeface="+mj-ea"/>
          <a:cs typeface="+mj-cs"/>
        </a:defRPr>
      </a:lvl1pPr>
    </p:titleStyle>
    <p:bodyStyle>
      <a:lvl1pPr marL="342395" indent="-342395" algn="l" defTabSz="913056"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1857" indent="-285330" algn="l" defTabSz="913056"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1319" indent="-228265" algn="l" defTabSz="913056"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7847"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4375"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0902"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7429"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3958"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0485"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056" rtl="0" eaLnBrk="1" latinLnBrk="0" hangingPunct="1">
        <a:defRPr sz="1800" kern="1200">
          <a:solidFill>
            <a:schemeClr val="tx1"/>
          </a:solidFill>
          <a:latin typeface="+mn-lt"/>
          <a:ea typeface="+mn-ea"/>
          <a:cs typeface="+mn-cs"/>
        </a:defRPr>
      </a:lvl1pPr>
      <a:lvl2pPr marL="456527" algn="l" defTabSz="913056" rtl="0" eaLnBrk="1" latinLnBrk="0" hangingPunct="1">
        <a:defRPr sz="1800" kern="1200">
          <a:solidFill>
            <a:schemeClr val="tx1"/>
          </a:solidFill>
          <a:latin typeface="+mn-lt"/>
          <a:ea typeface="+mn-ea"/>
          <a:cs typeface="+mn-cs"/>
        </a:defRPr>
      </a:lvl2pPr>
      <a:lvl3pPr marL="913056" algn="l" defTabSz="913056" rtl="0" eaLnBrk="1" latinLnBrk="0" hangingPunct="1">
        <a:defRPr sz="1800" kern="1200">
          <a:solidFill>
            <a:schemeClr val="tx1"/>
          </a:solidFill>
          <a:latin typeface="+mn-lt"/>
          <a:ea typeface="+mn-ea"/>
          <a:cs typeface="+mn-cs"/>
        </a:defRPr>
      </a:lvl3pPr>
      <a:lvl4pPr marL="1369583" algn="l" defTabSz="913056" rtl="0" eaLnBrk="1" latinLnBrk="0" hangingPunct="1">
        <a:defRPr sz="1800" kern="1200">
          <a:solidFill>
            <a:schemeClr val="tx1"/>
          </a:solidFill>
          <a:latin typeface="+mn-lt"/>
          <a:ea typeface="+mn-ea"/>
          <a:cs typeface="+mn-cs"/>
        </a:defRPr>
      </a:lvl4pPr>
      <a:lvl5pPr marL="1826111" algn="l" defTabSz="913056" rtl="0" eaLnBrk="1" latinLnBrk="0" hangingPunct="1">
        <a:defRPr sz="1800" kern="1200">
          <a:solidFill>
            <a:schemeClr val="tx1"/>
          </a:solidFill>
          <a:latin typeface="+mn-lt"/>
          <a:ea typeface="+mn-ea"/>
          <a:cs typeface="+mn-cs"/>
        </a:defRPr>
      </a:lvl5pPr>
      <a:lvl6pPr marL="2282638" algn="l" defTabSz="913056" rtl="0" eaLnBrk="1" latinLnBrk="0" hangingPunct="1">
        <a:defRPr sz="1800" kern="1200">
          <a:solidFill>
            <a:schemeClr val="tx1"/>
          </a:solidFill>
          <a:latin typeface="+mn-lt"/>
          <a:ea typeface="+mn-ea"/>
          <a:cs typeface="+mn-cs"/>
        </a:defRPr>
      </a:lvl6pPr>
      <a:lvl7pPr marL="2739166" algn="l" defTabSz="913056" rtl="0" eaLnBrk="1" latinLnBrk="0" hangingPunct="1">
        <a:defRPr sz="1800" kern="1200">
          <a:solidFill>
            <a:schemeClr val="tx1"/>
          </a:solidFill>
          <a:latin typeface="+mn-lt"/>
          <a:ea typeface="+mn-ea"/>
          <a:cs typeface="+mn-cs"/>
        </a:defRPr>
      </a:lvl7pPr>
      <a:lvl8pPr marL="3195694" algn="l" defTabSz="913056" rtl="0" eaLnBrk="1" latinLnBrk="0" hangingPunct="1">
        <a:defRPr sz="1800" kern="1200">
          <a:solidFill>
            <a:schemeClr val="tx1"/>
          </a:solidFill>
          <a:latin typeface="+mn-lt"/>
          <a:ea typeface="+mn-ea"/>
          <a:cs typeface="+mn-cs"/>
        </a:defRPr>
      </a:lvl8pPr>
      <a:lvl9pPr marL="3652221" algn="l" defTabSz="91305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21.png"/><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956955" y="133350"/>
            <a:ext cx="4876800" cy="4851035"/>
            <a:chOff x="2057400" y="285749"/>
            <a:chExt cx="4876800" cy="4851035"/>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b="8081"/>
            <a:stretch/>
          </p:blipFill>
          <p:spPr>
            <a:xfrm>
              <a:off x="2057400" y="285749"/>
              <a:ext cx="4876800" cy="4851035"/>
            </a:xfrm>
            <a:prstGeom prst="rect">
              <a:avLst/>
            </a:prstGeom>
          </p:spPr>
        </p:pic>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69327" y="787881"/>
              <a:ext cx="2133600" cy="529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40266375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50800" y="498433"/>
            <a:ext cx="8991600" cy="4524182"/>
          </a:xfrm>
          <a:prstGeom prst="rect">
            <a:avLst/>
          </a:prstGeom>
          <a:noFill/>
        </p:spPr>
        <p:txBody>
          <a:bodyPr wrap="square" lIns="91305" tIns="45654" rIns="91305" bIns="45654" rtlCol="0">
            <a:spAutoFit/>
          </a:bodyPr>
          <a:lstStyle/>
          <a:p>
            <a:pPr algn="just"/>
            <a:r>
              <a:rPr lang="en-US" sz="2400" smtClean="0">
                <a:latin typeface="Arial" pitchFamily="34" charset="0"/>
                <a:ea typeface="Arial-Rounded" pitchFamily="34" charset="0"/>
                <a:cs typeface="Arial" pitchFamily="34" charset="0"/>
              </a:rPr>
              <a:t>	Có một chú bé chăn cừu thường thả cừu gần chân núi. Một hôm thấy buồn quá, chú nghĩ ra một trò đùa cho vui. Chú giả vờ kêu toáng lên:</a:t>
            </a:r>
          </a:p>
          <a:p>
            <a:pPr algn="just"/>
            <a:r>
              <a:rPr lang="en-US" sz="2400">
                <a:latin typeface="Arial" pitchFamily="34" charset="0"/>
                <a:ea typeface="Arial-Rounded" pitchFamily="34" charset="0"/>
                <a:cs typeface="Arial" pitchFamily="34" charset="0"/>
              </a:rPr>
              <a:t>	</a:t>
            </a:r>
            <a:r>
              <a:rPr lang="en-US" sz="2400" smtClean="0">
                <a:latin typeface="Arial" pitchFamily="34" charset="0"/>
                <a:ea typeface="Arial-Rounded" pitchFamily="34" charset="0"/>
                <a:cs typeface="Arial" pitchFamily="34" charset="0"/>
              </a:rPr>
              <a:t>– Sói! Sói! Cứu tôi với!</a:t>
            </a:r>
          </a:p>
          <a:p>
            <a:pPr algn="just"/>
            <a:r>
              <a:rPr lang="en-US" sz="2400">
                <a:latin typeface="Arial" pitchFamily="34" charset="0"/>
                <a:ea typeface="Arial-Rounded" pitchFamily="34" charset="0"/>
                <a:cs typeface="Arial" pitchFamily="34" charset="0"/>
              </a:rPr>
              <a:t>	</a:t>
            </a:r>
            <a:r>
              <a:rPr lang="en-US" sz="2400" smtClean="0">
                <a:latin typeface="Arial" pitchFamily="34" charset="0"/>
                <a:ea typeface="Arial-Rounded" pitchFamily="34" charset="0"/>
                <a:cs typeface="Arial" pitchFamily="34" charset="0"/>
              </a:rPr>
              <a:t>Nghe tiếng kêu cứu, mấy bác nông dân đang làm việc gần đấy tức tốc chạy tới. Nhưng họ không thấy sói đâu. Thấy vậy, chú khoái chí lắm.</a:t>
            </a:r>
          </a:p>
          <a:p>
            <a:pPr algn="just"/>
            <a:r>
              <a:rPr lang="en-US" sz="2400">
                <a:latin typeface="Arial" pitchFamily="34" charset="0"/>
                <a:ea typeface="Arial-Rounded" pitchFamily="34" charset="0"/>
                <a:cs typeface="Arial" pitchFamily="34" charset="0"/>
              </a:rPr>
              <a:t>	</a:t>
            </a:r>
            <a:r>
              <a:rPr lang="en-US" sz="2400" smtClean="0">
                <a:latin typeface="Arial" pitchFamily="34" charset="0"/>
                <a:ea typeface="Arial-Rounded" pitchFamily="34" charset="0"/>
                <a:cs typeface="Arial" pitchFamily="34" charset="0"/>
              </a:rPr>
              <a:t>Mấy hôm sau, chú lại bày ra trò ấy. Các bác nông dân lại chạy tới. Rồi một hôm, sói đến thật. Chú hốt hoảng kêu gào xin cứu giúp. Các bác nông dân nghĩ là chú lại lừa mình, nên vẫn thản nhiên làm việc. Thế là sói thỏa thuê ăn thịt hết cả đàn cừu.</a:t>
            </a:r>
          </a:p>
          <a:p>
            <a:pPr algn="r"/>
            <a:r>
              <a:rPr lang="en-US" sz="2400" smtClean="0">
                <a:latin typeface="Arial" pitchFamily="34" charset="0"/>
                <a:ea typeface="Arial-Rounded" pitchFamily="34" charset="0"/>
                <a:cs typeface="Arial" pitchFamily="34" charset="0"/>
              </a:rPr>
              <a:t>(</a:t>
            </a:r>
            <a:r>
              <a:rPr lang="en-US" sz="2400" i="1" smtClean="0">
                <a:latin typeface="Arial" pitchFamily="34" charset="0"/>
                <a:ea typeface="Arial-Rounded" pitchFamily="34" charset="0"/>
                <a:cs typeface="Arial" pitchFamily="34" charset="0"/>
              </a:rPr>
              <a:t>Theo</a:t>
            </a:r>
            <a:r>
              <a:rPr lang="en-US" sz="2400" smtClean="0">
                <a:latin typeface="Arial" pitchFamily="34" charset="0"/>
                <a:ea typeface="Arial-Rounded" pitchFamily="34" charset="0"/>
                <a:cs typeface="Arial" pitchFamily="34" charset="0"/>
              </a:rPr>
              <a:t> Ê-dốp)</a:t>
            </a:r>
            <a:endParaRPr lang="en-US" sz="2400">
              <a:latin typeface="Arial" pitchFamily="34" charset="0"/>
              <a:ea typeface="Arial-Rounded" pitchFamily="34" charset="0"/>
              <a:cs typeface="Arial" pitchFamily="34" charset="0"/>
            </a:endParaRPr>
          </a:p>
        </p:txBody>
      </p:sp>
      <p:sp>
        <p:nvSpPr>
          <p:cNvPr id="13" name="TextBox 12"/>
          <p:cNvSpPr txBox="1"/>
          <p:nvPr/>
        </p:nvSpPr>
        <p:spPr>
          <a:xfrm>
            <a:off x="47172" y="351066"/>
            <a:ext cx="8991600" cy="4893514"/>
          </a:xfrm>
          <a:prstGeom prst="rect">
            <a:avLst/>
          </a:prstGeom>
          <a:solidFill>
            <a:schemeClr val="bg1"/>
          </a:solidFill>
        </p:spPr>
        <p:txBody>
          <a:bodyPr wrap="square" lIns="91305" tIns="45654" rIns="91305" bIns="45654" rtlCol="0">
            <a:spAutoFit/>
          </a:bodyPr>
          <a:lstStyle/>
          <a:p>
            <a:pPr algn="just"/>
            <a:r>
              <a:rPr lang="en-US" sz="2400" smtClean="0">
                <a:latin typeface="Arial" pitchFamily="34" charset="0"/>
                <a:ea typeface="Arial-Rounded" pitchFamily="34" charset="0"/>
                <a:cs typeface="Arial" pitchFamily="34" charset="0"/>
              </a:rPr>
              <a:t>	Có </a:t>
            </a:r>
            <a:r>
              <a:rPr lang="en-US" sz="2400">
                <a:latin typeface="Arial" pitchFamily="34" charset="0"/>
                <a:ea typeface="Arial-Rounded" pitchFamily="34" charset="0"/>
                <a:cs typeface="Arial" pitchFamily="34" charset="0"/>
              </a:rPr>
              <a:t>một chú bé chăn cừu thường thả cừu gần chân núi</a:t>
            </a:r>
            <a:r>
              <a:rPr lang="en-US" sz="2400" smtClean="0">
                <a:latin typeface="Arial" pitchFamily="34" charset="0"/>
                <a:ea typeface="Arial-Rounded" pitchFamily="34" charset="0"/>
                <a:cs typeface="Arial" pitchFamily="34" charset="0"/>
              </a:rPr>
              <a:t>. </a:t>
            </a:r>
            <a:r>
              <a:rPr lang="en-US" sz="2400" smtClean="0">
                <a:solidFill>
                  <a:srgbClr val="FF0000"/>
                </a:solidFill>
                <a:latin typeface="Arial" pitchFamily="34" charset="0"/>
                <a:ea typeface="Arial-Rounded" pitchFamily="34" charset="0"/>
                <a:cs typeface="Arial" pitchFamily="34" charset="0"/>
              </a:rPr>
              <a:t>//</a:t>
            </a:r>
            <a:r>
              <a:rPr lang="en-US" sz="2400" smtClean="0">
                <a:latin typeface="Arial" pitchFamily="34" charset="0"/>
                <a:ea typeface="Arial-Rounded" pitchFamily="34" charset="0"/>
                <a:cs typeface="Arial" pitchFamily="34" charset="0"/>
              </a:rPr>
              <a:t> </a:t>
            </a:r>
            <a:r>
              <a:rPr lang="en-US" sz="2400">
                <a:latin typeface="Arial" pitchFamily="34" charset="0"/>
                <a:ea typeface="Arial-Rounded" pitchFamily="34" charset="0"/>
                <a:cs typeface="Arial" pitchFamily="34" charset="0"/>
              </a:rPr>
              <a:t>Một hôm thấy buồn quá, chú nghĩ ra một trò đùa cho vui. </a:t>
            </a:r>
            <a:r>
              <a:rPr lang="en-US" sz="2400">
                <a:solidFill>
                  <a:srgbClr val="FF0000"/>
                </a:solidFill>
                <a:latin typeface="Arial" pitchFamily="34" charset="0"/>
                <a:ea typeface="Arial-Rounded" pitchFamily="34" charset="0"/>
                <a:cs typeface="Arial" pitchFamily="34" charset="0"/>
              </a:rPr>
              <a:t>// </a:t>
            </a:r>
            <a:r>
              <a:rPr lang="en-US" sz="2400" smtClean="0">
                <a:latin typeface="Arial" pitchFamily="34" charset="0"/>
                <a:ea typeface="Arial-Rounded" pitchFamily="34" charset="0"/>
                <a:cs typeface="Arial" pitchFamily="34" charset="0"/>
              </a:rPr>
              <a:t>Chú </a:t>
            </a:r>
            <a:r>
              <a:rPr lang="en-US" sz="2400">
                <a:latin typeface="Arial" pitchFamily="34" charset="0"/>
                <a:ea typeface="Arial-Rounded" pitchFamily="34" charset="0"/>
                <a:cs typeface="Arial" pitchFamily="34" charset="0"/>
              </a:rPr>
              <a:t>giả vờ kêu toáng lên:</a:t>
            </a:r>
          </a:p>
          <a:p>
            <a:pPr algn="just"/>
            <a:r>
              <a:rPr lang="en-US" sz="2400">
                <a:latin typeface="Arial" pitchFamily="34" charset="0"/>
                <a:ea typeface="Arial-Rounded" pitchFamily="34" charset="0"/>
                <a:cs typeface="Arial" pitchFamily="34" charset="0"/>
              </a:rPr>
              <a:t>	– Sói! Sói! Cứu tôi với</a:t>
            </a:r>
            <a:r>
              <a:rPr lang="en-US" sz="2400" smtClean="0">
                <a:latin typeface="Arial" pitchFamily="34" charset="0"/>
                <a:ea typeface="Arial-Rounded" pitchFamily="34" charset="0"/>
                <a:cs typeface="Arial" pitchFamily="34" charset="0"/>
              </a:rPr>
              <a:t>!</a:t>
            </a:r>
            <a:r>
              <a:rPr lang="en-US" sz="2400">
                <a:solidFill>
                  <a:srgbClr val="FF0000"/>
                </a:solidFill>
                <a:latin typeface="Arial" pitchFamily="34" charset="0"/>
                <a:ea typeface="Arial-Rounded" pitchFamily="34" charset="0"/>
                <a:cs typeface="Arial" pitchFamily="34" charset="0"/>
              </a:rPr>
              <a:t> //</a:t>
            </a:r>
            <a:endParaRPr lang="en-US" sz="2400">
              <a:latin typeface="Arial" pitchFamily="34" charset="0"/>
              <a:ea typeface="Arial-Rounded" pitchFamily="34" charset="0"/>
              <a:cs typeface="Arial" pitchFamily="34" charset="0"/>
            </a:endParaRPr>
          </a:p>
          <a:p>
            <a:pPr algn="just"/>
            <a:r>
              <a:rPr lang="en-US" sz="2400">
                <a:latin typeface="Arial" pitchFamily="34" charset="0"/>
                <a:ea typeface="Arial-Rounded" pitchFamily="34" charset="0"/>
                <a:cs typeface="Arial" pitchFamily="34" charset="0"/>
              </a:rPr>
              <a:t>	Nghe tiếng kêu cứu, mấy bác nông dân đang làm việc gần đấy tức tốc chạy tới</a:t>
            </a:r>
            <a:r>
              <a:rPr lang="en-US" sz="2400" smtClean="0">
                <a:latin typeface="Arial" pitchFamily="34" charset="0"/>
                <a:ea typeface="Arial-Rounded" pitchFamily="34" charset="0"/>
                <a:cs typeface="Arial" pitchFamily="34" charset="0"/>
              </a:rPr>
              <a:t>.</a:t>
            </a:r>
            <a:r>
              <a:rPr lang="en-US" sz="2400">
                <a:solidFill>
                  <a:srgbClr val="FF0000"/>
                </a:solidFill>
                <a:latin typeface="Arial" pitchFamily="34" charset="0"/>
                <a:ea typeface="Arial-Rounded" pitchFamily="34" charset="0"/>
                <a:cs typeface="Arial" pitchFamily="34" charset="0"/>
              </a:rPr>
              <a:t> //</a:t>
            </a:r>
            <a:r>
              <a:rPr lang="en-US" sz="2400" smtClean="0">
                <a:latin typeface="Arial" pitchFamily="34" charset="0"/>
                <a:ea typeface="Arial-Rounded" pitchFamily="34" charset="0"/>
                <a:cs typeface="Arial" pitchFamily="34" charset="0"/>
              </a:rPr>
              <a:t> </a:t>
            </a:r>
            <a:r>
              <a:rPr lang="en-US" sz="2400">
                <a:latin typeface="Arial" pitchFamily="34" charset="0"/>
                <a:ea typeface="Arial-Rounded" pitchFamily="34" charset="0"/>
                <a:cs typeface="Arial" pitchFamily="34" charset="0"/>
              </a:rPr>
              <a:t>Nhưng họ không thấy sói đâu</a:t>
            </a:r>
            <a:r>
              <a:rPr lang="en-US" sz="2400" smtClean="0">
                <a:latin typeface="Arial" pitchFamily="34" charset="0"/>
                <a:ea typeface="Arial-Rounded" pitchFamily="34" charset="0"/>
                <a:cs typeface="Arial" pitchFamily="34" charset="0"/>
              </a:rPr>
              <a:t>.</a:t>
            </a:r>
            <a:r>
              <a:rPr lang="en-US" sz="2400">
                <a:solidFill>
                  <a:srgbClr val="FF0000"/>
                </a:solidFill>
                <a:latin typeface="Arial" pitchFamily="34" charset="0"/>
                <a:ea typeface="Arial-Rounded" pitchFamily="34" charset="0"/>
                <a:cs typeface="Arial" pitchFamily="34" charset="0"/>
              </a:rPr>
              <a:t> //</a:t>
            </a:r>
            <a:r>
              <a:rPr lang="en-US" sz="2400" smtClean="0">
                <a:latin typeface="Arial" pitchFamily="34" charset="0"/>
                <a:ea typeface="Arial-Rounded" pitchFamily="34" charset="0"/>
                <a:cs typeface="Arial" pitchFamily="34" charset="0"/>
              </a:rPr>
              <a:t> </a:t>
            </a:r>
            <a:r>
              <a:rPr lang="en-US" sz="2400">
                <a:latin typeface="Arial" pitchFamily="34" charset="0"/>
                <a:ea typeface="Arial-Rounded" pitchFamily="34" charset="0"/>
                <a:cs typeface="Arial" pitchFamily="34" charset="0"/>
              </a:rPr>
              <a:t>Thấy vậy, chú khoái chí lắm</a:t>
            </a:r>
            <a:r>
              <a:rPr lang="en-US" sz="2400" smtClean="0">
                <a:latin typeface="Arial" pitchFamily="34" charset="0"/>
                <a:ea typeface="Arial-Rounded" pitchFamily="34" charset="0"/>
                <a:cs typeface="Arial" pitchFamily="34" charset="0"/>
              </a:rPr>
              <a:t>.</a:t>
            </a:r>
            <a:r>
              <a:rPr lang="en-US" sz="2400">
                <a:solidFill>
                  <a:srgbClr val="FF0000"/>
                </a:solidFill>
                <a:latin typeface="Arial" pitchFamily="34" charset="0"/>
                <a:ea typeface="Arial-Rounded" pitchFamily="34" charset="0"/>
                <a:cs typeface="Arial" pitchFamily="34" charset="0"/>
              </a:rPr>
              <a:t> //</a:t>
            </a:r>
            <a:endParaRPr lang="en-US" sz="2400">
              <a:latin typeface="Arial" pitchFamily="34" charset="0"/>
              <a:ea typeface="Arial-Rounded" pitchFamily="34" charset="0"/>
              <a:cs typeface="Arial" pitchFamily="34" charset="0"/>
            </a:endParaRPr>
          </a:p>
          <a:p>
            <a:pPr algn="just"/>
            <a:r>
              <a:rPr lang="en-US" sz="2400">
                <a:latin typeface="Arial" pitchFamily="34" charset="0"/>
                <a:ea typeface="Arial-Rounded" pitchFamily="34" charset="0"/>
                <a:cs typeface="Arial" pitchFamily="34" charset="0"/>
              </a:rPr>
              <a:t>	Mấy hôm sau, chú lại bày ra trò ấy. </a:t>
            </a:r>
            <a:r>
              <a:rPr lang="en-US" sz="2400">
                <a:solidFill>
                  <a:srgbClr val="FF0000"/>
                </a:solidFill>
                <a:latin typeface="Arial" pitchFamily="34" charset="0"/>
                <a:ea typeface="Arial-Rounded" pitchFamily="34" charset="0"/>
                <a:cs typeface="Arial" pitchFamily="34" charset="0"/>
              </a:rPr>
              <a:t>// </a:t>
            </a:r>
            <a:r>
              <a:rPr lang="en-US" sz="2400" smtClean="0">
                <a:latin typeface="Arial" pitchFamily="34" charset="0"/>
                <a:ea typeface="Arial-Rounded" pitchFamily="34" charset="0"/>
                <a:cs typeface="Arial" pitchFamily="34" charset="0"/>
              </a:rPr>
              <a:t>Các </a:t>
            </a:r>
            <a:r>
              <a:rPr lang="en-US" sz="2400">
                <a:latin typeface="Arial" pitchFamily="34" charset="0"/>
                <a:ea typeface="Arial-Rounded" pitchFamily="34" charset="0"/>
                <a:cs typeface="Arial" pitchFamily="34" charset="0"/>
              </a:rPr>
              <a:t>bác nông dân lại chạy tới. </a:t>
            </a:r>
            <a:r>
              <a:rPr lang="en-US" sz="2400">
                <a:solidFill>
                  <a:srgbClr val="FF0000"/>
                </a:solidFill>
                <a:latin typeface="Arial" pitchFamily="34" charset="0"/>
                <a:ea typeface="Arial-Rounded" pitchFamily="34" charset="0"/>
                <a:cs typeface="Arial" pitchFamily="34" charset="0"/>
              </a:rPr>
              <a:t>// </a:t>
            </a:r>
            <a:r>
              <a:rPr lang="en-US" sz="2400" smtClean="0">
                <a:latin typeface="Arial" pitchFamily="34" charset="0"/>
                <a:ea typeface="Arial-Rounded" pitchFamily="34" charset="0"/>
                <a:cs typeface="Arial" pitchFamily="34" charset="0"/>
              </a:rPr>
              <a:t>Rồi </a:t>
            </a:r>
            <a:r>
              <a:rPr lang="en-US" sz="2400">
                <a:latin typeface="Arial" pitchFamily="34" charset="0"/>
                <a:ea typeface="Arial-Rounded" pitchFamily="34" charset="0"/>
                <a:cs typeface="Arial" pitchFamily="34" charset="0"/>
              </a:rPr>
              <a:t>một hôm, sói đến thật. </a:t>
            </a:r>
            <a:r>
              <a:rPr lang="en-US" sz="2400">
                <a:solidFill>
                  <a:srgbClr val="FF0000"/>
                </a:solidFill>
                <a:latin typeface="Arial" pitchFamily="34" charset="0"/>
                <a:ea typeface="Arial-Rounded" pitchFamily="34" charset="0"/>
                <a:cs typeface="Arial" pitchFamily="34" charset="0"/>
              </a:rPr>
              <a:t>// </a:t>
            </a:r>
            <a:r>
              <a:rPr lang="en-US" sz="2400" smtClean="0">
                <a:latin typeface="Arial" pitchFamily="34" charset="0"/>
                <a:ea typeface="Arial-Rounded" pitchFamily="34" charset="0"/>
                <a:cs typeface="Arial" pitchFamily="34" charset="0"/>
              </a:rPr>
              <a:t>Chú </a:t>
            </a:r>
            <a:r>
              <a:rPr lang="en-US" sz="2400">
                <a:latin typeface="Arial" pitchFamily="34" charset="0"/>
                <a:ea typeface="Arial-Rounded" pitchFamily="34" charset="0"/>
                <a:cs typeface="Arial" pitchFamily="34" charset="0"/>
              </a:rPr>
              <a:t>hốt hoảng kêu gào xin cứu giúp</a:t>
            </a:r>
            <a:r>
              <a:rPr lang="en-US" sz="2400" smtClean="0">
                <a:latin typeface="Arial" pitchFamily="34" charset="0"/>
                <a:ea typeface="Arial-Rounded" pitchFamily="34" charset="0"/>
                <a:cs typeface="Arial" pitchFamily="34" charset="0"/>
              </a:rPr>
              <a:t>.</a:t>
            </a:r>
            <a:r>
              <a:rPr lang="en-US" sz="2400">
                <a:solidFill>
                  <a:srgbClr val="FF0000"/>
                </a:solidFill>
                <a:latin typeface="Arial" pitchFamily="34" charset="0"/>
                <a:ea typeface="Arial-Rounded" pitchFamily="34" charset="0"/>
                <a:cs typeface="Arial" pitchFamily="34" charset="0"/>
              </a:rPr>
              <a:t> //</a:t>
            </a:r>
            <a:r>
              <a:rPr lang="en-US" sz="2400" smtClean="0">
                <a:latin typeface="Arial" pitchFamily="34" charset="0"/>
                <a:ea typeface="Arial-Rounded" pitchFamily="34" charset="0"/>
                <a:cs typeface="Arial" pitchFamily="34" charset="0"/>
              </a:rPr>
              <a:t> </a:t>
            </a:r>
            <a:r>
              <a:rPr lang="en-US" sz="2400">
                <a:latin typeface="Arial" pitchFamily="34" charset="0"/>
                <a:ea typeface="Arial-Rounded" pitchFamily="34" charset="0"/>
                <a:cs typeface="Arial" pitchFamily="34" charset="0"/>
              </a:rPr>
              <a:t>Các bác nông dân nghĩ là chú lại lừa mình, nên vẫn thản nhiên làm việc. </a:t>
            </a:r>
            <a:r>
              <a:rPr lang="en-US" sz="2400">
                <a:solidFill>
                  <a:srgbClr val="FF0000"/>
                </a:solidFill>
                <a:latin typeface="Arial" pitchFamily="34" charset="0"/>
                <a:ea typeface="Arial-Rounded" pitchFamily="34" charset="0"/>
                <a:cs typeface="Arial" pitchFamily="34" charset="0"/>
              </a:rPr>
              <a:t>// </a:t>
            </a:r>
            <a:r>
              <a:rPr lang="en-US" sz="2400" smtClean="0">
                <a:latin typeface="Arial" pitchFamily="34" charset="0"/>
                <a:ea typeface="Arial-Rounded" pitchFamily="34" charset="0"/>
                <a:cs typeface="Arial" pitchFamily="34" charset="0"/>
              </a:rPr>
              <a:t>Thế </a:t>
            </a:r>
            <a:r>
              <a:rPr lang="en-US" sz="2400">
                <a:latin typeface="Arial" pitchFamily="34" charset="0"/>
                <a:ea typeface="Arial-Rounded" pitchFamily="34" charset="0"/>
                <a:cs typeface="Arial" pitchFamily="34" charset="0"/>
              </a:rPr>
              <a:t>là sói thỏa thuê ăn thịt hết cả đàn cừu</a:t>
            </a:r>
            <a:r>
              <a:rPr lang="en-US" sz="2400" smtClean="0">
                <a:latin typeface="Arial" pitchFamily="34" charset="0"/>
                <a:ea typeface="Arial-Rounded" pitchFamily="34" charset="0"/>
                <a:cs typeface="Arial" pitchFamily="34" charset="0"/>
              </a:rPr>
              <a:t>.</a:t>
            </a:r>
            <a:r>
              <a:rPr lang="en-US" sz="2400">
                <a:solidFill>
                  <a:srgbClr val="FF0000"/>
                </a:solidFill>
                <a:latin typeface="Arial" pitchFamily="34" charset="0"/>
                <a:ea typeface="Arial-Rounded" pitchFamily="34" charset="0"/>
                <a:cs typeface="Arial" pitchFamily="34" charset="0"/>
              </a:rPr>
              <a:t> //</a:t>
            </a:r>
            <a:endParaRPr lang="en-US" sz="2400">
              <a:latin typeface="Arial" pitchFamily="34" charset="0"/>
              <a:ea typeface="Arial-Rounded" pitchFamily="34" charset="0"/>
              <a:cs typeface="Arial" pitchFamily="34" charset="0"/>
            </a:endParaRPr>
          </a:p>
          <a:p>
            <a:pPr algn="r"/>
            <a:r>
              <a:rPr lang="en-US" sz="2400">
                <a:latin typeface="Arial" pitchFamily="34" charset="0"/>
                <a:ea typeface="Arial-Rounded" pitchFamily="34" charset="0"/>
                <a:cs typeface="Arial" pitchFamily="34" charset="0"/>
              </a:rPr>
              <a:t>(</a:t>
            </a:r>
            <a:r>
              <a:rPr lang="en-US" sz="2400" i="1">
                <a:latin typeface="Arial" pitchFamily="34" charset="0"/>
                <a:ea typeface="Arial-Rounded" pitchFamily="34" charset="0"/>
                <a:cs typeface="Arial" pitchFamily="34" charset="0"/>
              </a:rPr>
              <a:t>Theo</a:t>
            </a:r>
            <a:r>
              <a:rPr lang="en-US" sz="2400">
                <a:latin typeface="Arial" pitchFamily="34" charset="0"/>
                <a:ea typeface="Arial-Rounded" pitchFamily="34" charset="0"/>
                <a:cs typeface="Arial" pitchFamily="34" charset="0"/>
              </a:rPr>
              <a:t> Ê-dốp)</a:t>
            </a:r>
          </a:p>
        </p:txBody>
      </p:sp>
      <p:sp>
        <p:nvSpPr>
          <p:cNvPr id="6" name="TextBox 5"/>
          <p:cNvSpPr txBox="1"/>
          <p:nvPr/>
        </p:nvSpPr>
        <p:spPr>
          <a:xfrm>
            <a:off x="1832465" y="4695952"/>
            <a:ext cx="4907598" cy="461544"/>
          </a:xfrm>
          <a:prstGeom prst="rect">
            <a:avLst/>
          </a:prstGeom>
          <a:solidFill>
            <a:srgbClr val="FEDEF3"/>
          </a:solidFill>
        </p:spPr>
        <p:txBody>
          <a:bodyPr wrap="square" lIns="91318" tIns="45660" rIns="91318" bIns="45660" rtlCol="0">
            <a:spAutoFit/>
          </a:bodyPr>
          <a:lstStyle/>
          <a:p>
            <a:pPr algn="ctr"/>
            <a:r>
              <a:rPr lang="en-US" sz="2400">
                <a:latin typeface="Arial" pitchFamily="34" charset="0"/>
                <a:ea typeface="Arial-Rounded" pitchFamily="34" charset="0"/>
                <a:cs typeface="Arial" pitchFamily="34" charset="0"/>
              </a:rPr>
              <a:t>Em hãy tự ngắt câu vào </a:t>
            </a:r>
            <a:r>
              <a:rPr lang="en-US" sz="2400" smtClean="0">
                <a:latin typeface="Arial" pitchFamily="34" charset="0"/>
                <a:ea typeface="Arial-Rounded" pitchFamily="34" charset="0"/>
                <a:cs typeface="Arial" pitchFamily="34" charset="0"/>
              </a:rPr>
              <a:t>SGK</a:t>
            </a:r>
            <a:endParaRPr lang="en-US" sz="2400">
              <a:latin typeface="Arial" pitchFamily="34" charset="0"/>
              <a:ea typeface="Arial-Rounded" pitchFamily="34" charset="0"/>
              <a:cs typeface="Arial" pitchFamily="34" charset="0"/>
            </a:endParaRPr>
          </a:p>
        </p:txBody>
      </p:sp>
      <p:sp>
        <p:nvSpPr>
          <p:cNvPr id="7" name="TextBox 6"/>
          <p:cNvSpPr txBox="1"/>
          <p:nvPr/>
        </p:nvSpPr>
        <p:spPr>
          <a:xfrm>
            <a:off x="1828800" y="4695952"/>
            <a:ext cx="4914929" cy="461544"/>
          </a:xfrm>
          <a:prstGeom prst="rect">
            <a:avLst/>
          </a:prstGeom>
          <a:solidFill>
            <a:srgbClr val="FEDEF3"/>
          </a:solidFill>
        </p:spPr>
        <p:txBody>
          <a:bodyPr wrap="square" lIns="91318" tIns="45660" rIns="91318" bIns="45660" rtlCol="0">
            <a:spAutoFit/>
          </a:bodyPr>
          <a:lstStyle/>
          <a:p>
            <a:pPr algn="ctr"/>
            <a:r>
              <a:rPr lang="en-US" sz="2400">
                <a:latin typeface="Arial" pitchFamily="34" charset="0"/>
                <a:ea typeface="Arial-Rounded" pitchFamily="34" charset="0"/>
                <a:cs typeface="Arial" pitchFamily="34" charset="0"/>
              </a:rPr>
              <a:t>Đọc nối tiếp câu</a:t>
            </a:r>
          </a:p>
        </p:txBody>
      </p:sp>
      <p:sp>
        <p:nvSpPr>
          <p:cNvPr id="10" name="TextBox 9"/>
          <p:cNvSpPr txBox="1"/>
          <p:nvPr/>
        </p:nvSpPr>
        <p:spPr>
          <a:xfrm>
            <a:off x="1522268" y="-36015"/>
            <a:ext cx="5947064" cy="492309"/>
          </a:xfrm>
          <a:prstGeom prst="rect">
            <a:avLst/>
          </a:prstGeom>
          <a:noFill/>
        </p:spPr>
        <p:txBody>
          <a:bodyPr wrap="square" lIns="91305" tIns="45654" rIns="91305" bIns="45654" rtlCol="0">
            <a:spAutoFit/>
          </a:bodyPr>
          <a:lstStyle/>
          <a:p>
            <a:pPr algn="ctr"/>
            <a:r>
              <a:rPr lang="en-US" sz="2600" b="1" smtClean="0">
                <a:latin typeface="Arial" pitchFamily="34" charset="0"/>
                <a:ea typeface="Arial-Rounded" pitchFamily="34" charset="0"/>
                <a:cs typeface="Arial" pitchFamily="34" charset="0"/>
              </a:rPr>
              <a:t>Chú bé chăn cừu</a:t>
            </a:r>
            <a:endParaRPr lang="en-US" sz="2600" b="1">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299078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1+#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1000" fill="hold"/>
                                        <p:tgtEl>
                                          <p:spTgt spid="7"/>
                                        </p:tgtEl>
                                        <p:attrNameLst>
                                          <p:attrName>ppt_x</p:attrName>
                                        </p:attrNameLst>
                                      </p:cBhvr>
                                      <p:tavLst>
                                        <p:tav tm="0">
                                          <p:val>
                                            <p:strVal val="1+#ppt_w/2"/>
                                          </p:val>
                                        </p:tav>
                                        <p:tav tm="100000">
                                          <p:val>
                                            <p:strVal val="#ppt_x"/>
                                          </p:val>
                                        </p:tav>
                                      </p:tavLst>
                                    </p:anim>
                                    <p:anim calcmode="lin" valueType="num">
                                      <p:cBhvr additive="base">
                                        <p:cTn id="19"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09800" y="466150"/>
            <a:ext cx="4419600" cy="584654"/>
          </a:xfrm>
          <a:prstGeom prst="rect">
            <a:avLst/>
          </a:prstGeom>
          <a:solidFill>
            <a:srgbClr val="FEDEF3"/>
          </a:solidFill>
        </p:spPr>
        <p:txBody>
          <a:bodyPr wrap="square" lIns="91318" tIns="45660" rIns="91318" bIns="45660" rtlCol="0">
            <a:spAutoFit/>
          </a:bodyPr>
          <a:lstStyle/>
          <a:p>
            <a:pPr algn="ctr"/>
            <a:r>
              <a:rPr lang="en-US" sz="3200" b="1">
                <a:latin typeface="Arial" pitchFamily="34" charset="0"/>
                <a:ea typeface="Arial-Rounded" pitchFamily="34" charset="0"/>
                <a:cs typeface="Arial" pitchFamily="34" charset="0"/>
              </a:rPr>
              <a:t>Luyện đọc câu dài:</a:t>
            </a:r>
          </a:p>
        </p:txBody>
      </p:sp>
      <p:sp>
        <p:nvSpPr>
          <p:cNvPr id="4" name="TextBox 3"/>
          <p:cNvSpPr txBox="1"/>
          <p:nvPr/>
        </p:nvSpPr>
        <p:spPr>
          <a:xfrm>
            <a:off x="431740" y="1733552"/>
            <a:ext cx="8407461" cy="1077097"/>
          </a:xfrm>
          <a:prstGeom prst="rect">
            <a:avLst/>
          </a:prstGeom>
          <a:noFill/>
        </p:spPr>
        <p:txBody>
          <a:bodyPr wrap="square" lIns="91318" tIns="45660" rIns="91318" bIns="45660" rtlCol="0">
            <a:spAutoFit/>
          </a:bodyPr>
          <a:lstStyle/>
          <a:p>
            <a:pPr algn="just"/>
            <a:r>
              <a:rPr lang="en-US" sz="3200">
                <a:latin typeface="Arial" pitchFamily="34" charset="0"/>
                <a:ea typeface="Arial-Rounded" pitchFamily="34" charset="0"/>
                <a:cs typeface="Arial" pitchFamily="34" charset="0"/>
              </a:rPr>
              <a:t>Nghe tiếng kêu cứu, mấy bác nông dân đang làm việc gần đấy tức tốc chạy tới.</a:t>
            </a:r>
            <a:endParaRPr lang="en-US" sz="3200">
              <a:latin typeface="Arial" pitchFamily="34" charset="0"/>
              <a:ea typeface="Arial-Rounded" pitchFamily="34" charset="0"/>
              <a:cs typeface="Arial" pitchFamily="34" charset="0"/>
            </a:endParaRPr>
          </a:p>
        </p:txBody>
      </p:sp>
      <p:cxnSp>
        <p:nvCxnSpPr>
          <p:cNvPr id="5" name="Straight Connector 4"/>
          <p:cNvCxnSpPr/>
          <p:nvPr/>
        </p:nvCxnSpPr>
        <p:spPr>
          <a:xfrm flipH="1">
            <a:off x="4267200" y="1815125"/>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44470" y="3490180"/>
            <a:ext cx="8382000" cy="1077097"/>
          </a:xfrm>
          <a:prstGeom prst="rect">
            <a:avLst/>
          </a:prstGeom>
          <a:noFill/>
        </p:spPr>
        <p:txBody>
          <a:bodyPr wrap="square" lIns="91318" tIns="45660" rIns="91318" bIns="45660" rtlCol="0">
            <a:spAutoFit/>
          </a:bodyPr>
          <a:lstStyle/>
          <a:p>
            <a:pPr algn="just"/>
            <a:r>
              <a:rPr lang="en-US" sz="3200">
                <a:latin typeface="Arial" pitchFamily="34" charset="0"/>
                <a:ea typeface="Arial-Rounded" pitchFamily="34" charset="0"/>
                <a:cs typeface="Arial" pitchFamily="34" charset="0"/>
              </a:rPr>
              <a:t>Các bác nông dân nghĩ là chú lại lừa mình, nên vẫn thản nhiên làm việc.</a:t>
            </a:r>
            <a:endParaRPr lang="en-US" sz="3200">
              <a:latin typeface="Arial-Rounded" pitchFamily="34" charset="0"/>
              <a:ea typeface="Arial-Rounded" pitchFamily="34" charset="0"/>
              <a:cs typeface="Arial-Rounded" pitchFamily="34" charset="0"/>
            </a:endParaRPr>
          </a:p>
        </p:txBody>
      </p:sp>
      <p:cxnSp>
        <p:nvCxnSpPr>
          <p:cNvPr id="10" name="Straight Connector 9"/>
          <p:cNvCxnSpPr/>
          <p:nvPr/>
        </p:nvCxnSpPr>
        <p:spPr>
          <a:xfrm flipH="1">
            <a:off x="5486400" y="3577035"/>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8839201" y="3577034"/>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6" name="Group 5"/>
          <p:cNvGrpSpPr/>
          <p:nvPr/>
        </p:nvGrpSpPr>
        <p:grpSpPr>
          <a:xfrm>
            <a:off x="5791200" y="4101678"/>
            <a:ext cx="107372" cy="429295"/>
            <a:chOff x="5029200" y="3423349"/>
            <a:chExt cx="107372" cy="429295"/>
          </a:xfrm>
        </p:grpSpPr>
        <p:cxnSp>
          <p:nvCxnSpPr>
            <p:cNvPr id="12" name="Straight Connector 11"/>
            <p:cNvCxnSpPr/>
            <p:nvPr/>
          </p:nvCxnSpPr>
          <p:spPr>
            <a:xfrm flipH="1">
              <a:off x="5029200" y="342334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5098472" y="342741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 name="Group 1"/>
          <p:cNvGrpSpPr/>
          <p:nvPr/>
        </p:nvGrpSpPr>
        <p:grpSpPr>
          <a:xfrm>
            <a:off x="6633769" y="2272100"/>
            <a:ext cx="98712" cy="435617"/>
            <a:chOff x="2590800" y="2272159"/>
            <a:chExt cx="98712" cy="435617"/>
          </a:xfrm>
        </p:grpSpPr>
        <p:cxnSp>
          <p:nvCxnSpPr>
            <p:cNvPr id="8" name="Straight Connector 7"/>
            <p:cNvCxnSpPr/>
            <p:nvPr/>
          </p:nvCxnSpPr>
          <p:spPr>
            <a:xfrm flipH="1">
              <a:off x="2590800" y="227215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2651412" y="228255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15" name="Straight Connector 14"/>
          <p:cNvCxnSpPr/>
          <p:nvPr/>
        </p:nvCxnSpPr>
        <p:spPr>
          <a:xfrm flipH="1">
            <a:off x="7772400" y="1799872"/>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3615871" y="2339172"/>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2642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par>
                                <p:cTn id="17" presetID="10" presetClass="entr" presetSubtype="0"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par>
                                <p:cTn id="20" presetID="10" presetClass="entr" presetSubtype="0" fill="hold"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1000" fill="hold"/>
                                        <p:tgtEl>
                                          <p:spTgt spid="9"/>
                                        </p:tgtEl>
                                        <p:attrNameLst>
                                          <p:attrName>ppt_x</p:attrName>
                                        </p:attrNameLst>
                                      </p:cBhvr>
                                      <p:tavLst>
                                        <p:tav tm="0">
                                          <p:val>
                                            <p:strVal val="1+#ppt_w/2"/>
                                          </p:val>
                                        </p:tav>
                                        <p:tav tm="100000">
                                          <p:val>
                                            <p:strVal val="#ppt_x"/>
                                          </p:val>
                                        </p:tav>
                                      </p:tavLst>
                                    </p:anim>
                                    <p:anim calcmode="lin" valueType="num">
                                      <p:cBhvr additive="base">
                                        <p:cTn id="28" dur="1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500"/>
                                        <p:tgtEl>
                                          <p:spTgt spid="10"/>
                                        </p:tgtEl>
                                      </p:cBhvr>
                                    </p:animEffect>
                                  </p:childTnLst>
                                </p:cTn>
                              </p:par>
                              <p:par>
                                <p:cTn id="34" presetID="10" presetClass="entr" presetSubtype="0" fill="hold"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500"/>
                                        <p:tgtEl>
                                          <p:spTgt spid="11"/>
                                        </p:tgtEl>
                                      </p:cBhvr>
                                    </p:animEffect>
                                  </p:childTnLst>
                                </p:cTn>
                              </p:par>
                              <p:par>
                                <p:cTn id="37" presetID="10" presetClass="entr" presetSubtype="0" fill="hold" nodeType="with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10" name="TextBox 9"/>
          <p:cNvSpPr txBox="1"/>
          <p:nvPr/>
        </p:nvSpPr>
        <p:spPr>
          <a:xfrm>
            <a:off x="457200" y="285750"/>
            <a:ext cx="8581572" cy="4893514"/>
          </a:xfrm>
          <a:prstGeom prst="rect">
            <a:avLst/>
          </a:prstGeom>
          <a:solidFill>
            <a:schemeClr val="bg1"/>
          </a:solidFill>
        </p:spPr>
        <p:txBody>
          <a:bodyPr wrap="square" lIns="91305" tIns="45654" rIns="91305" bIns="45654" rtlCol="0">
            <a:spAutoFit/>
          </a:bodyPr>
          <a:lstStyle/>
          <a:p>
            <a:pPr algn="just"/>
            <a:r>
              <a:rPr lang="en-US" sz="2400" smtClean="0">
                <a:latin typeface="Arial" pitchFamily="34" charset="0"/>
                <a:ea typeface="Arial-Rounded" pitchFamily="34" charset="0"/>
                <a:cs typeface="Arial" pitchFamily="34" charset="0"/>
              </a:rPr>
              <a:t>	Có </a:t>
            </a:r>
            <a:r>
              <a:rPr lang="en-US" sz="2400">
                <a:latin typeface="Arial" pitchFamily="34" charset="0"/>
                <a:ea typeface="Arial-Rounded" pitchFamily="34" charset="0"/>
                <a:cs typeface="Arial" pitchFamily="34" charset="0"/>
              </a:rPr>
              <a:t>một chú bé chăn cừu thường thả cừu gần chân núi</a:t>
            </a:r>
            <a:r>
              <a:rPr lang="en-US" sz="2400" smtClean="0">
                <a:latin typeface="Arial" pitchFamily="34" charset="0"/>
                <a:ea typeface="Arial-Rounded" pitchFamily="34" charset="0"/>
                <a:cs typeface="Arial" pitchFamily="34" charset="0"/>
              </a:rPr>
              <a:t>. </a:t>
            </a:r>
            <a:r>
              <a:rPr lang="en-US" sz="2400">
                <a:latin typeface="Arial" pitchFamily="34" charset="0"/>
                <a:ea typeface="Arial-Rounded" pitchFamily="34" charset="0"/>
                <a:cs typeface="Arial" pitchFamily="34" charset="0"/>
              </a:rPr>
              <a:t>Một hôm thấy buồn quá, chú nghĩ ra một trò đùa cho vui</a:t>
            </a:r>
            <a:r>
              <a:rPr lang="en-US" sz="2400" smtClean="0">
                <a:latin typeface="Arial" pitchFamily="34" charset="0"/>
                <a:ea typeface="Arial-Rounded" pitchFamily="34" charset="0"/>
                <a:cs typeface="Arial" pitchFamily="34" charset="0"/>
              </a:rPr>
              <a:t>.</a:t>
            </a:r>
            <a:r>
              <a:rPr lang="en-US" sz="2400" smtClean="0">
                <a:solidFill>
                  <a:srgbClr val="FF0000"/>
                </a:solidFill>
                <a:latin typeface="Arial" pitchFamily="34" charset="0"/>
                <a:ea typeface="Arial-Rounded" pitchFamily="34" charset="0"/>
                <a:cs typeface="Arial" pitchFamily="34" charset="0"/>
              </a:rPr>
              <a:t> </a:t>
            </a:r>
            <a:r>
              <a:rPr lang="en-US" sz="2400" smtClean="0">
                <a:latin typeface="Arial" pitchFamily="34" charset="0"/>
                <a:ea typeface="Arial-Rounded" pitchFamily="34" charset="0"/>
                <a:cs typeface="Arial" pitchFamily="34" charset="0"/>
              </a:rPr>
              <a:t>Chú </a:t>
            </a:r>
            <a:r>
              <a:rPr lang="en-US" sz="2400">
                <a:latin typeface="Arial" pitchFamily="34" charset="0"/>
                <a:ea typeface="Arial-Rounded" pitchFamily="34" charset="0"/>
                <a:cs typeface="Arial" pitchFamily="34" charset="0"/>
              </a:rPr>
              <a:t>giả vờ kêu toáng lên:</a:t>
            </a:r>
          </a:p>
          <a:p>
            <a:pPr algn="just"/>
            <a:r>
              <a:rPr lang="en-US" sz="2400">
                <a:latin typeface="Arial" pitchFamily="34" charset="0"/>
                <a:ea typeface="Arial-Rounded" pitchFamily="34" charset="0"/>
                <a:cs typeface="Arial" pitchFamily="34" charset="0"/>
              </a:rPr>
              <a:t>	– Sói! Sói! Cứu tôi với</a:t>
            </a:r>
            <a:r>
              <a:rPr lang="en-US" sz="2400" smtClean="0">
                <a:latin typeface="Arial" pitchFamily="34" charset="0"/>
                <a:ea typeface="Arial-Rounded" pitchFamily="34" charset="0"/>
                <a:cs typeface="Arial" pitchFamily="34" charset="0"/>
              </a:rPr>
              <a:t>!</a:t>
            </a:r>
            <a:r>
              <a:rPr lang="en-US" sz="2400">
                <a:solidFill>
                  <a:srgbClr val="FF0000"/>
                </a:solidFill>
                <a:latin typeface="Arial" pitchFamily="34" charset="0"/>
                <a:ea typeface="Arial-Rounded" pitchFamily="34" charset="0"/>
                <a:cs typeface="Arial" pitchFamily="34" charset="0"/>
              </a:rPr>
              <a:t> </a:t>
            </a:r>
            <a:endParaRPr lang="en-US" sz="2400">
              <a:latin typeface="Arial" pitchFamily="34" charset="0"/>
              <a:ea typeface="Arial-Rounded" pitchFamily="34" charset="0"/>
              <a:cs typeface="Arial" pitchFamily="34" charset="0"/>
            </a:endParaRPr>
          </a:p>
          <a:p>
            <a:pPr algn="just"/>
            <a:r>
              <a:rPr lang="en-US" sz="2400">
                <a:latin typeface="Arial" pitchFamily="34" charset="0"/>
                <a:ea typeface="Arial-Rounded" pitchFamily="34" charset="0"/>
                <a:cs typeface="Arial" pitchFamily="34" charset="0"/>
              </a:rPr>
              <a:t>	Nghe tiếng kêu cứu, mấy bác nông dân đang làm việc gần đấy tức tốc chạy tới</a:t>
            </a:r>
            <a:r>
              <a:rPr lang="en-US" sz="2400" smtClean="0">
                <a:latin typeface="Arial" pitchFamily="34" charset="0"/>
                <a:ea typeface="Arial-Rounded" pitchFamily="34" charset="0"/>
                <a:cs typeface="Arial" pitchFamily="34" charset="0"/>
              </a:rPr>
              <a:t>.</a:t>
            </a:r>
            <a:r>
              <a:rPr lang="en-US" sz="2400">
                <a:solidFill>
                  <a:srgbClr val="FF0000"/>
                </a:solidFill>
                <a:latin typeface="Arial" pitchFamily="34" charset="0"/>
                <a:ea typeface="Arial-Rounded" pitchFamily="34" charset="0"/>
                <a:cs typeface="Arial" pitchFamily="34" charset="0"/>
              </a:rPr>
              <a:t> </a:t>
            </a:r>
            <a:r>
              <a:rPr lang="en-US" sz="2400" smtClean="0">
                <a:latin typeface="Arial" pitchFamily="34" charset="0"/>
                <a:ea typeface="Arial-Rounded" pitchFamily="34" charset="0"/>
                <a:cs typeface="Arial" pitchFamily="34" charset="0"/>
              </a:rPr>
              <a:t>Nhưng </a:t>
            </a:r>
            <a:r>
              <a:rPr lang="en-US" sz="2400">
                <a:latin typeface="Arial" pitchFamily="34" charset="0"/>
                <a:ea typeface="Arial-Rounded" pitchFamily="34" charset="0"/>
                <a:cs typeface="Arial" pitchFamily="34" charset="0"/>
              </a:rPr>
              <a:t>họ không thấy sói đâu</a:t>
            </a:r>
            <a:r>
              <a:rPr lang="en-US" sz="2400" smtClean="0">
                <a:latin typeface="Arial" pitchFamily="34" charset="0"/>
                <a:ea typeface="Arial-Rounded" pitchFamily="34" charset="0"/>
                <a:cs typeface="Arial" pitchFamily="34" charset="0"/>
              </a:rPr>
              <a:t>. </a:t>
            </a:r>
            <a:r>
              <a:rPr lang="en-US" sz="2400">
                <a:latin typeface="Arial" pitchFamily="34" charset="0"/>
                <a:ea typeface="Arial-Rounded" pitchFamily="34" charset="0"/>
                <a:cs typeface="Arial" pitchFamily="34" charset="0"/>
              </a:rPr>
              <a:t>Thấy vậy, chú khoái chí lắm</a:t>
            </a:r>
            <a:r>
              <a:rPr lang="en-US" sz="2400" smtClean="0">
                <a:latin typeface="Arial" pitchFamily="34" charset="0"/>
                <a:ea typeface="Arial-Rounded" pitchFamily="34" charset="0"/>
                <a:cs typeface="Arial" pitchFamily="34" charset="0"/>
              </a:rPr>
              <a:t>.</a:t>
            </a:r>
            <a:endParaRPr lang="en-US" sz="2400">
              <a:latin typeface="Arial" pitchFamily="34" charset="0"/>
              <a:ea typeface="Arial-Rounded" pitchFamily="34" charset="0"/>
              <a:cs typeface="Arial" pitchFamily="34" charset="0"/>
            </a:endParaRPr>
          </a:p>
          <a:p>
            <a:pPr algn="just"/>
            <a:r>
              <a:rPr lang="en-US" sz="2400">
                <a:latin typeface="Arial" pitchFamily="34" charset="0"/>
                <a:ea typeface="Arial-Rounded" pitchFamily="34" charset="0"/>
                <a:cs typeface="Arial" pitchFamily="34" charset="0"/>
              </a:rPr>
              <a:t>	Mấy hôm sau, chú lại bày ra trò ấy. </a:t>
            </a:r>
            <a:r>
              <a:rPr lang="en-US" sz="2400" smtClean="0">
                <a:latin typeface="Arial" pitchFamily="34" charset="0"/>
                <a:ea typeface="Arial-Rounded" pitchFamily="34" charset="0"/>
                <a:cs typeface="Arial" pitchFamily="34" charset="0"/>
              </a:rPr>
              <a:t>Các </a:t>
            </a:r>
            <a:r>
              <a:rPr lang="en-US" sz="2400">
                <a:latin typeface="Arial" pitchFamily="34" charset="0"/>
                <a:ea typeface="Arial-Rounded" pitchFamily="34" charset="0"/>
                <a:cs typeface="Arial" pitchFamily="34" charset="0"/>
              </a:rPr>
              <a:t>bác nông dân lại chạy tới. </a:t>
            </a:r>
            <a:r>
              <a:rPr lang="en-US" sz="2400" smtClean="0">
                <a:latin typeface="Arial" pitchFamily="34" charset="0"/>
                <a:ea typeface="Arial-Rounded" pitchFamily="34" charset="0"/>
                <a:cs typeface="Arial" pitchFamily="34" charset="0"/>
              </a:rPr>
              <a:t>Rồi </a:t>
            </a:r>
            <a:r>
              <a:rPr lang="en-US" sz="2400">
                <a:latin typeface="Arial" pitchFamily="34" charset="0"/>
                <a:ea typeface="Arial-Rounded" pitchFamily="34" charset="0"/>
                <a:cs typeface="Arial" pitchFamily="34" charset="0"/>
              </a:rPr>
              <a:t>một hôm, sói đến thật. </a:t>
            </a:r>
            <a:r>
              <a:rPr lang="en-US" sz="2400" smtClean="0">
                <a:latin typeface="Arial" pitchFamily="34" charset="0"/>
                <a:ea typeface="Arial-Rounded" pitchFamily="34" charset="0"/>
                <a:cs typeface="Arial" pitchFamily="34" charset="0"/>
              </a:rPr>
              <a:t>Chú </a:t>
            </a:r>
            <a:r>
              <a:rPr lang="en-US" sz="2400">
                <a:latin typeface="Arial" pitchFamily="34" charset="0"/>
                <a:ea typeface="Arial-Rounded" pitchFamily="34" charset="0"/>
                <a:cs typeface="Arial" pitchFamily="34" charset="0"/>
              </a:rPr>
              <a:t>hốt hoảng kêu gào xin cứu giúp</a:t>
            </a:r>
            <a:r>
              <a:rPr lang="en-US" sz="2400" smtClean="0">
                <a:latin typeface="Arial" pitchFamily="34" charset="0"/>
                <a:ea typeface="Arial-Rounded" pitchFamily="34" charset="0"/>
                <a:cs typeface="Arial" pitchFamily="34" charset="0"/>
              </a:rPr>
              <a:t>.</a:t>
            </a:r>
            <a:r>
              <a:rPr lang="en-US" sz="2400">
                <a:solidFill>
                  <a:srgbClr val="FF0000"/>
                </a:solidFill>
                <a:latin typeface="Arial" pitchFamily="34" charset="0"/>
                <a:ea typeface="Arial-Rounded" pitchFamily="34" charset="0"/>
                <a:cs typeface="Arial" pitchFamily="34" charset="0"/>
              </a:rPr>
              <a:t> </a:t>
            </a:r>
            <a:r>
              <a:rPr lang="en-US" sz="2400" smtClean="0">
                <a:latin typeface="Arial" pitchFamily="34" charset="0"/>
                <a:ea typeface="Arial-Rounded" pitchFamily="34" charset="0"/>
                <a:cs typeface="Arial" pitchFamily="34" charset="0"/>
              </a:rPr>
              <a:t>Các </a:t>
            </a:r>
            <a:r>
              <a:rPr lang="en-US" sz="2400">
                <a:latin typeface="Arial" pitchFamily="34" charset="0"/>
                <a:ea typeface="Arial-Rounded" pitchFamily="34" charset="0"/>
                <a:cs typeface="Arial" pitchFamily="34" charset="0"/>
              </a:rPr>
              <a:t>bác nông dân nghĩ là chú lại lừa mình, nên vẫn thản nhiên làm việc. </a:t>
            </a:r>
            <a:r>
              <a:rPr lang="en-US" sz="2400" smtClean="0">
                <a:latin typeface="Arial" pitchFamily="34" charset="0"/>
                <a:ea typeface="Arial-Rounded" pitchFamily="34" charset="0"/>
                <a:cs typeface="Arial" pitchFamily="34" charset="0"/>
              </a:rPr>
              <a:t>Thế </a:t>
            </a:r>
            <a:r>
              <a:rPr lang="en-US" sz="2400">
                <a:latin typeface="Arial" pitchFamily="34" charset="0"/>
                <a:ea typeface="Arial-Rounded" pitchFamily="34" charset="0"/>
                <a:cs typeface="Arial" pitchFamily="34" charset="0"/>
              </a:rPr>
              <a:t>là sói thỏa thuê ăn thịt hết cả đàn cừu</a:t>
            </a:r>
            <a:r>
              <a:rPr lang="en-US" sz="2400" smtClean="0">
                <a:latin typeface="Arial" pitchFamily="34" charset="0"/>
                <a:ea typeface="Arial-Rounded" pitchFamily="34" charset="0"/>
                <a:cs typeface="Arial" pitchFamily="34" charset="0"/>
              </a:rPr>
              <a:t>.</a:t>
            </a:r>
            <a:endParaRPr lang="en-US" sz="2400">
              <a:latin typeface="Arial" pitchFamily="34" charset="0"/>
              <a:ea typeface="Arial-Rounded" pitchFamily="34" charset="0"/>
              <a:cs typeface="Arial" pitchFamily="34" charset="0"/>
            </a:endParaRPr>
          </a:p>
          <a:p>
            <a:pPr algn="r"/>
            <a:r>
              <a:rPr lang="en-US" sz="2400">
                <a:latin typeface="Arial" pitchFamily="34" charset="0"/>
                <a:ea typeface="Arial-Rounded" pitchFamily="34" charset="0"/>
                <a:cs typeface="Arial" pitchFamily="34" charset="0"/>
              </a:rPr>
              <a:t>(</a:t>
            </a:r>
            <a:r>
              <a:rPr lang="en-US" sz="2400" i="1">
                <a:latin typeface="Arial" pitchFamily="34" charset="0"/>
                <a:ea typeface="Arial-Rounded" pitchFamily="34" charset="0"/>
                <a:cs typeface="Arial" pitchFamily="34" charset="0"/>
              </a:rPr>
              <a:t>Theo</a:t>
            </a:r>
            <a:r>
              <a:rPr lang="en-US" sz="2400">
                <a:latin typeface="Arial" pitchFamily="34" charset="0"/>
                <a:ea typeface="Arial-Rounded" pitchFamily="34" charset="0"/>
                <a:cs typeface="Arial" pitchFamily="34" charset="0"/>
              </a:rPr>
              <a:t> Ê-dốp)</a:t>
            </a:r>
          </a:p>
        </p:txBody>
      </p:sp>
      <p:sp>
        <p:nvSpPr>
          <p:cNvPr id="12" name="TextBox 11"/>
          <p:cNvSpPr txBox="1"/>
          <p:nvPr/>
        </p:nvSpPr>
        <p:spPr>
          <a:xfrm>
            <a:off x="1947325" y="4855657"/>
            <a:ext cx="3305952" cy="279696"/>
          </a:xfrm>
          <a:prstGeom prst="rect">
            <a:avLst/>
          </a:prstGeom>
          <a:solidFill>
            <a:srgbClr val="FEDEF3"/>
          </a:solidFill>
        </p:spPr>
        <p:txBody>
          <a:bodyPr wrap="square" lIns="91318" tIns="45660" rIns="91318" bIns="45660" rtlCol="0">
            <a:spAutoFit/>
          </a:bodyPr>
          <a:lstStyle/>
          <a:p>
            <a:pPr algn="ctr"/>
            <a:r>
              <a:rPr lang="en-US" sz="1600">
                <a:latin typeface="Arial" pitchFamily="34" charset="0"/>
                <a:ea typeface="Arial-Rounded" pitchFamily="34" charset="0"/>
                <a:cs typeface="Arial" pitchFamily="34" charset="0"/>
              </a:rPr>
              <a:t>Bài đọc có mấy đoạn?</a:t>
            </a:r>
          </a:p>
        </p:txBody>
      </p:sp>
      <p:sp>
        <p:nvSpPr>
          <p:cNvPr id="8" name="TextBox 7"/>
          <p:cNvSpPr txBox="1"/>
          <p:nvPr/>
        </p:nvSpPr>
        <p:spPr>
          <a:xfrm>
            <a:off x="2178387" y="4855657"/>
            <a:ext cx="2843829" cy="279696"/>
          </a:xfrm>
          <a:prstGeom prst="rect">
            <a:avLst/>
          </a:prstGeom>
          <a:solidFill>
            <a:srgbClr val="FEDEF3"/>
          </a:solidFill>
        </p:spPr>
        <p:txBody>
          <a:bodyPr wrap="square" lIns="91318" tIns="45660" rIns="91318" bIns="45660" rtlCol="0">
            <a:spAutoFit/>
          </a:bodyPr>
          <a:lstStyle/>
          <a:p>
            <a:pPr algn="ctr"/>
            <a:r>
              <a:rPr lang="en-US" sz="1600">
                <a:latin typeface="Arial" pitchFamily="34" charset="0"/>
                <a:ea typeface="Arial-Rounded" pitchFamily="34" charset="0"/>
                <a:cs typeface="Arial" pitchFamily="34" charset="0"/>
              </a:rPr>
              <a:t>Đọc nối tiếp đoạn</a:t>
            </a:r>
          </a:p>
        </p:txBody>
      </p:sp>
      <p:pic>
        <p:nvPicPr>
          <p:cNvPr id="1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025" y="-247650"/>
            <a:ext cx="527050" cy="29801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025" y="2571751"/>
            <a:ext cx="527050" cy="2182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76200" y="1352550"/>
            <a:ext cx="381000" cy="400110"/>
          </a:xfrm>
          <a:prstGeom prst="rect">
            <a:avLst/>
          </a:prstGeom>
          <a:noFill/>
        </p:spPr>
        <p:txBody>
          <a:bodyPr wrap="square" rtlCol="0">
            <a:spAutoFit/>
          </a:bodyPr>
          <a:lstStyle/>
          <a:p>
            <a:pPr algn="ctr"/>
            <a:r>
              <a:rPr lang="en-US" sz="2000" b="1" smtClean="0">
                <a:latin typeface="Arial" pitchFamily="34" charset="0"/>
                <a:cs typeface="Arial" pitchFamily="34" charset="0"/>
              </a:rPr>
              <a:t>1</a:t>
            </a:r>
            <a:endParaRPr lang="en-US" sz="2000" b="1">
              <a:latin typeface="Arial" pitchFamily="34" charset="0"/>
              <a:cs typeface="Arial" pitchFamily="34" charset="0"/>
            </a:endParaRPr>
          </a:p>
        </p:txBody>
      </p:sp>
      <p:sp>
        <p:nvSpPr>
          <p:cNvPr id="14" name="TextBox 13"/>
          <p:cNvSpPr txBox="1"/>
          <p:nvPr/>
        </p:nvSpPr>
        <p:spPr>
          <a:xfrm>
            <a:off x="-66675" y="3695640"/>
            <a:ext cx="381000" cy="400110"/>
          </a:xfrm>
          <a:prstGeom prst="rect">
            <a:avLst/>
          </a:prstGeom>
          <a:noFill/>
        </p:spPr>
        <p:txBody>
          <a:bodyPr wrap="square" rtlCol="0">
            <a:spAutoFit/>
          </a:bodyPr>
          <a:lstStyle/>
          <a:p>
            <a:pPr algn="ctr"/>
            <a:r>
              <a:rPr lang="en-US" sz="2000" b="1" smtClean="0">
                <a:latin typeface="Arial" pitchFamily="34" charset="0"/>
                <a:cs typeface="Arial" pitchFamily="34" charset="0"/>
              </a:rPr>
              <a:t>2</a:t>
            </a:r>
            <a:endParaRPr lang="en-US" sz="2000" b="1">
              <a:latin typeface="Arial" pitchFamily="34" charset="0"/>
              <a:cs typeface="Arial" pitchFamily="34" charset="0"/>
            </a:endParaRPr>
          </a:p>
        </p:txBody>
      </p:sp>
      <p:sp>
        <p:nvSpPr>
          <p:cNvPr id="11" name="TextBox 10"/>
          <p:cNvSpPr txBox="1"/>
          <p:nvPr/>
        </p:nvSpPr>
        <p:spPr>
          <a:xfrm>
            <a:off x="1522268" y="-36015"/>
            <a:ext cx="5947064" cy="492309"/>
          </a:xfrm>
          <a:prstGeom prst="rect">
            <a:avLst/>
          </a:prstGeom>
          <a:noFill/>
        </p:spPr>
        <p:txBody>
          <a:bodyPr wrap="square" lIns="91305" tIns="45654" rIns="91305" bIns="45654" rtlCol="0">
            <a:spAutoFit/>
          </a:bodyPr>
          <a:lstStyle/>
          <a:p>
            <a:pPr algn="ctr"/>
            <a:r>
              <a:rPr lang="en-US" sz="2600" b="1" smtClean="0">
                <a:latin typeface="Arial" pitchFamily="34" charset="0"/>
                <a:ea typeface="Arial-Rounded" pitchFamily="34" charset="0"/>
                <a:cs typeface="Arial" pitchFamily="34" charset="0"/>
              </a:rPr>
              <a:t>Chú bé chăn cừu</a:t>
            </a:r>
            <a:endParaRPr lang="en-US" sz="2600" b="1">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26165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000" fill="hold"/>
                                        <p:tgtEl>
                                          <p:spTgt spid="12"/>
                                        </p:tgtEl>
                                        <p:attrNameLst>
                                          <p:attrName>ppt_x</p:attrName>
                                        </p:attrNameLst>
                                      </p:cBhvr>
                                      <p:tavLst>
                                        <p:tav tm="0">
                                          <p:val>
                                            <p:strVal val="1+#ppt_w/2"/>
                                          </p:val>
                                        </p:tav>
                                        <p:tav tm="100000">
                                          <p:val>
                                            <p:strVal val="#ppt_x"/>
                                          </p:val>
                                        </p:tav>
                                      </p:tavLst>
                                    </p:anim>
                                    <p:anim calcmode="lin" valueType="num">
                                      <p:cBhvr additive="base">
                                        <p:cTn id="8" dur="10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2000" fill="hold"/>
                                        <p:tgtEl>
                                          <p:spTgt spid="8"/>
                                        </p:tgtEl>
                                        <p:attrNameLst>
                                          <p:attrName>ppt_x</p:attrName>
                                        </p:attrNameLst>
                                      </p:cBhvr>
                                      <p:tavLst>
                                        <p:tav tm="0">
                                          <p:val>
                                            <p:strVal val="1+#ppt_w/2"/>
                                          </p:val>
                                        </p:tav>
                                        <p:tav tm="100000">
                                          <p:val>
                                            <p:strVal val="#ppt_x"/>
                                          </p:val>
                                        </p:tav>
                                      </p:tavLst>
                                    </p:anim>
                                    <p:anim calcmode="lin" valueType="num">
                                      <p:cBhvr additive="base">
                                        <p:cTn id="30" dur="2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animBg="1"/>
      <p:bldP spid="2" grpId="0"/>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4381"/>
            <a:ext cx="8229600" cy="857250"/>
          </a:xfrm>
        </p:spPr>
        <p:txBody>
          <a:bodyPr>
            <a:normAutofit/>
          </a:bodyPr>
          <a:lstStyle/>
          <a:p>
            <a:r>
              <a:rPr lang="en-US" sz="4000">
                <a:latin typeface="Arial" pitchFamily="34" charset="0"/>
                <a:cs typeface="Arial" pitchFamily="34" charset="0"/>
              </a:rPr>
              <a:t>Giải nghĩa từ khó:</a:t>
            </a:r>
          </a:p>
        </p:txBody>
      </p:sp>
      <p:sp>
        <p:nvSpPr>
          <p:cNvPr id="3" name="Title 1"/>
          <p:cNvSpPr txBox="1">
            <a:spLocks/>
          </p:cNvSpPr>
          <p:nvPr/>
        </p:nvSpPr>
        <p:spPr>
          <a:xfrm>
            <a:off x="228600" y="971550"/>
            <a:ext cx="91440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400" b="1" smtClean="0">
                <a:solidFill>
                  <a:srgbClr val="FF0000"/>
                </a:solidFill>
                <a:latin typeface="Arial" pitchFamily="34" charset="0"/>
                <a:cs typeface="Arial" pitchFamily="34" charset="0"/>
              </a:rPr>
              <a:t>Tức tốc</a:t>
            </a:r>
            <a:r>
              <a:rPr lang="en-US" sz="3400" b="1" smtClean="0">
                <a:latin typeface="Arial" pitchFamily="34" charset="0"/>
                <a:cs typeface="Arial" pitchFamily="34" charset="0"/>
              </a:rPr>
              <a:t>:</a:t>
            </a:r>
            <a:r>
              <a:rPr lang="en-US" sz="3400" b="1" smtClean="0">
                <a:solidFill>
                  <a:srgbClr val="FF0000"/>
                </a:solidFill>
                <a:latin typeface="Arial" pitchFamily="34" charset="0"/>
                <a:cs typeface="Arial" pitchFamily="34" charset="0"/>
              </a:rPr>
              <a:t> </a:t>
            </a:r>
            <a:r>
              <a:rPr lang="en-US" sz="3400" smtClean="0">
                <a:latin typeface="Arial" pitchFamily="34" charset="0"/>
                <a:cs typeface="Arial" pitchFamily="34" charset="0"/>
              </a:rPr>
              <a:t>làm một việc gì đó ngay lập tức, rất gấp.</a:t>
            </a:r>
            <a:endParaRPr lang="en-US" sz="3400">
              <a:latin typeface="Arial" pitchFamily="34" charset="0"/>
              <a:cs typeface="Arial" pitchFamily="34" charset="0"/>
            </a:endParaRPr>
          </a:p>
        </p:txBody>
      </p:sp>
      <p:sp>
        <p:nvSpPr>
          <p:cNvPr id="6" name="Title 1"/>
          <p:cNvSpPr txBox="1">
            <a:spLocks/>
          </p:cNvSpPr>
          <p:nvPr/>
        </p:nvSpPr>
        <p:spPr>
          <a:xfrm>
            <a:off x="228600" y="1885950"/>
            <a:ext cx="9144000" cy="1295400"/>
          </a:xfrm>
          <a:prstGeom prst="rect">
            <a:avLst/>
          </a:prstGeom>
        </p:spPr>
        <p:txBody>
          <a:bodyPr vert="horz" lIns="91305" tIns="45654" rIns="91305" bIns="45654" rtlCol="0" anchor="ctr">
            <a:norm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400" b="1" smtClean="0">
                <a:solidFill>
                  <a:srgbClr val="FF0000"/>
                </a:solidFill>
                <a:latin typeface="Arial" pitchFamily="34" charset="0"/>
                <a:cs typeface="Arial" pitchFamily="34" charset="0"/>
              </a:rPr>
              <a:t>Thản nhiên</a:t>
            </a:r>
            <a:r>
              <a:rPr lang="en-US" sz="3400" b="1" smtClean="0">
                <a:latin typeface="Arial" pitchFamily="34" charset="0"/>
                <a:cs typeface="Arial" pitchFamily="34" charset="0"/>
              </a:rPr>
              <a:t>:</a:t>
            </a:r>
            <a:r>
              <a:rPr lang="en-US" sz="3400" b="1" smtClean="0">
                <a:solidFill>
                  <a:srgbClr val="FF0000"/>
                </a:solidFill>
                <a:latin typeface="Arial" pitchFamily="34" charset="0"/>
                <a:cs typeface="Arial" pitchFamily="34" charset="0"/>
              </a:rPr>
              <a:t> </a:t>
            </a:r>
            <a:r>
              <a:rPr lang="en-US" sz="3400" smtClean="0">
                <a:latin typeface="Arial" pitchFamily="34" charset="0"/>
                <a:cs typeface="Arial" pitchFamily="34" charset="0"/>
              </a:rPr>
              <a:t>Có vẻ như bình thường, coi như không có chuyện gì. </a:t>
            </a:r>
            <a:endParaRPr lang="en-US" sz="3400">
              <a:latin typeface="Arial" pitchFamily="34" charset="0"/>
              <a:cs typeface="Arial" pitchFamily="34" charset="0"/>
            </a:endParaRPr>
          </a:p>
        </p:txBody>
      </p:sp>
      <p:sp>
        <p:nvSpPr>
          <p:cNvPr id="8" name="Title 1"/>
          <p:cNvSpPr txBox="1">
            <a:spLocks/>
          </p:cNvSpPr>
          <p:nvPr/>
        </p:nvSpPr>
        <p:spPr>
          <a:xfrm>
            <a:off x="250371" y="3219450"/>
            <a:ext cx="91440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400" b="1" smtClean="0">
                <a:solidFill>
                  <a:srgbClr val="FF0000"/>
                </a:solidFill>
                <a:latin typeface="Arial" pitchFamily="34" charset="0"/>
                <a:cs typeface="Arial" pitchFamily="34" charset="0"/>
              </a:rPr>
              <a:t>Thỏa thuê</a:t>
            </a:r>
            <a:r>
              <a:rPr lang="en-US" sz="3400" b="1" smtClean="0">
                <a:latin typeface="Arial" pitchFamily="34" charset="0"/>
                <a:cs typeface="Arial" pitchFamily="34" charset="0"/>
              </a:rPr>
              <a:t>:</a:t>
            </a:r>
            <a:r>
              <a:rPr lang="en-US" sz="3400" b="1" smtClean="0">
                <a:solidFill>
                  <a:srgbClr val="FF0000"/>
                </a:solidFill>
                <a:latin typeface="Arial" pitchFamily="34" charset="0"/>
                <a:cs typeface="Arial" pitchFamily="34" charset="0"/>
              </a:rPr>
              <a:t> </a:t>
            </a:r>
            <a:r>
              <a:rPr lang="en-US" sz="3400" smtClean="0">
                <a:latin typeface="Arial" pitchFamily="34" charset="0"/>
                <a:cs typeface="Arial" pitchFamily="34" charset="0"/>
              </a:rPr>
              <a:t>rất thỏa, được tha hồ theo ý muốn.</a:t>
            </a:r>
            <a:endParaRPr lang="en-US" sz="3400">
              <a:latin typeface="Arial" pitchFamily="34" charset="0"/>
              <a:cs typeface="Arial" pitchFamily="34" charset="0"/>
            </a:endParaRPr>
          </a:p>
        </p:txBody>
      </p:sp>
    </p:spTree>
    <p:extLst>
      <p:ext uri="{BB962C8B-B14F-4D97-AF65-F5344CB8AC3E}">
        <p14:creationId xmlns:p14="http://schemas.microsoft.com/office/powerpoint/2010/main" val="5023848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600200" y="4770288"/>
            <a:ext cx="3441033" cy="381441"/>
          </a:xfrm>
          <a:prstGeom prst="rect">
            <a:avLst/>
          </a:prstGeom>
          <a:solidFill>
            <a:srgbClr val="FEDEF3"/>
          </a:solidFill>
        </p:spPr>
        <p:txBody>
          <a:bodyPr wrap="square" lIns="91318" tIns="45660" rIns="91318" bIns="45660" rtlCol="0">
            <a:spAutoFit/>
          </a:bodyPr>
          <a:lstStyle/>
          <a:p>
            <a:pPr algn="ctr"/>
            <a:r>
              <a:rPr lang="en-US" sz="2400">
                <a:latin typeface="Arial" pitchFamily="34" charset="0"/>
                <a:ea typeface="Arial-Rounded" pitchFamily="34" charset="0"/>
                <a:cs typeface="Arial" pitchFamily="34" charset="0"/>
              </a:rPr>
              <a:t>Đọc theo nhóm</a:t>
            </a:r>
          </a:p>
        </p:txBody>
      </p:sp>
      <p:sp>
        <p:nvSpPr>
          <p:cNvPr id="10" name="TextBox 9"/>
          <p:cNvSpPr txBox="1"/>
          <p:nvPr/>
        </p:nvSpPr>
        <p:spPr>
          <a:xfrm>
            <a:off x="1600200" y="4770288"/>
            <a:ext cx="3441033" cy="381441"/>
          </a:xfrm>
          <a:prstGeom prst="rect">
            <a:avLst/>
          </a:prstGeom>
          <a:solidFill>
            <a:srgbClr val="FEDEF3"/>
          </a:solidFill>
        </p:spPr>
        <p:txBody>
          <a:bodyPr wrap="square" lIns="91318" tIns="45660" rIns="91318" bIns="45660" rtlCol="0">
            <a:spAutoFit/>
          </a:bodyPr>
          <a:lstStyle/>
          <a:p>
            <a:pPr algn="ctr"/>
            <a:r>
              <a:rPr lang="en-US" sz="2400">
                <a:latin typeface="Arial" pitchFamily="34" charset="0"/>
                <a:ea typeface="Arial-Rounded" pitchFamily="34" charset="0"/>
                <a:cs typeface="Arial" pitchFamily="34" charset="0"/>
              </a:rPr>
              <a:t>Đọc toàn bài</a:t>
            </a:r>
          </a:p>
        </p:txBody>
      </p:sp>
      <p:sp>
        <p:nvSpPr>
          <p:cNvPr id="14" name="TextBox 13"/>
          <p:cNvSpPr txBox="1"/>
          <p:nvPr/>
        </p:nvSpPr>
        <p:spPr>
          <a:xfrm>
            <a:off x="1522268" y="122867"/>
            <a:ext cx="5947064" cy="492309"/>
          </a:xfrm>
          <a:prstGeom prst="rect">
            <a:avLst/>
          </a:prstGeom>
          <a:noFill/>
        </p:spPr>
        <p:txBody>
          <a:bodyPr wrap="square" lIns="91305" tIns="45654" rIns="91305" bIns="45654" rtlCol="0">
            <a:spAutoFit/>
          </a:bodyPr>
          <a:lstStyle/>
          <a:p>
            <a:pPr algn="ctr"/>
            <a:r>
              <a:rPr lang="en-US" sz="2600" b="1" smtClean="0">
                <a:latin typeface="Arial" pitchFamily="34" charset="0"/>
                <a:ea typeface="Arial-Rounded" pitchFamily="34" charset="0"/>
                <a:cs typeface="Arial" pitchFamily="34" charset="0"/>
              </a:rPr>
              <a:t>Chú bé chăn cừu</a:t>
            </a:r>
            <a:endParaRPr lang="en-US" sz="2600" b="1">
              <a:latin typeface="Arial" pitchFamily="34" charset="0"/>
              <a:ea typeface="Arial-Rounded" pitchFamily="34" charset="0"/>
              <a:cs typeface="Arial" pitchFamily="34" charset="0"/>
            </a:endParaRPr>
          </a:p>
        </p:txBody>
      </p:sp>
      <p:sp>
        <p:nvSpPr>
          <p:cNvPr id="15" name="TextBox 14"/>
          <p:cNvSpPr txBox="1"/>
          <p:nvPr/>
        </p:nvSpPr>
        <p:spPr>
          <a:xfrm>
            <a:off x="50800" y="498433"/>
            <a:ext cx="8991600" cy="4524182"/>
          </a:xfrm>
          <a:prstGeom prst="rect">
            <a:avLst/>
          </a:prstGeom>
          <a:noFill/>
        </p:spPr>
        <p:txBody>
          <a:bodyPr wrap="square" lIns="91305" tIns="45654" rIns="91305" bIns="45654" rtlCol="0">
            <a:spAutoFit/>
          </a:bodyPr>
          <a:lstStyle/>
          <a:p>
            <a:pPr algn="just"/>
            <a:r>
              <a:rPr lang="en-US" sz="2400" smtClean="0">
                <a:latin typeface="Arial" pitchFamily="34" charset="0"/>
                <a:ea typeface="Arial-Rounded" pitchFamily="34" charset="0"/>
                <a:cs typeface="Arial" pitchFamily="34" charset="0"/>
              </a:rPr>
              <a:t>	Có một chú bé chăn cừu thường thả cừu gần chân núi. Một hôm thấy buồn quá, chú nghĩ ra một trò đùa cho vui. Chú giả vờ kêu toáng lên:</a:t>
            </a:r>
          </a:p>
          <a:p>
            <a:pPr algn="just"/>
            <a:r>
              <a:rPr lang="en-US" sz="2400">
                <a:latin typeface="Arial" pitchFamily="34" charset="0"/>
                <a:ea typeface="Arial-Rounded" pitchFamily="34" charset="0"/>
                <a:cs typeface="Arial" pitchFamily="34" charset="0"/>
              </a:rPr>
              <a:t>	</a:t>
            </a:r>
            <a:r>
              <a:rPr lang="en-US" sz="2400" smtClean="0">
                <a:latin typeface="Arial" pitchFamily="34" charset="0"/>
                <a:ea typeface="Arial-Rounded" pitchFamily="34" charset="0"/>
                <a:cs typeface="Arial" pitchFamily="34" charset="0"/>
              </a:rPr>
              <a:t>– Sói! Sói! Cứu tôi với!</a:t>
            </a:r>
          </a:p>
          <a:p>
            <a:pPr algn="just"/>
            <a:r>
              <a:rPr lang="en-US" sz="2400">
                <a:latin typeface="Arial" pitchFamily="34" charset="0"/>
                <a:ea typeface="Arial-Rounded" pitchFamily="34" charset="0"/>
                <a:cs typeface="Arial" pitchFamily="34" charset="0"/>
              </a:rPr>
              <a:t>	</a:t>
            </a:r>
            <a:r>
              <a:rPr lang="en-US" sz="2400" smtClean="0">
                <a:latin typeface="Arial" pitchFamily="34" charset="0"/>
                <a:ea typeface="Arial-Rounded" pitchFamily="34" charset="0"/>
                <a:cs typeface="Arial" pitchFamily="34" charset="0"/>
              </a:rPr>
              <a:t>Nghe tiếng kêu cứu, mấy bác nông dân đang làm việc gần đấy tức tốc chạy tới. Nhưng họ không thấy sói đâu. Thấy vậy, chú khoái chí lắm.</a:t>
            </a:r>
          </a:p>
          <a:p>
            <a:pPr algn="just"/>
            <a:r>
              <a:rPr lang="en-US" sz="2400">
                <a:latin typeface="Arial" pitchFamily="34" charset="0"/>
                <a:ea typeface="Arial-Rounded" pitchFamily="34" charset="0"/>
                <a:cs typeface="Arial" pitchFamily="34" charset="0"/>
              </a:rPr>
              <a:t>	</a:t>
            </a:r>
            <a:r>
              <a:rPr lang="en-US" sz="2400" smtClean="0">
                <a:latin typeface="Arial" pitchFamily="34" charset="0"/>
                <a:ea typeface="Arial-Rounded" pitchFamily="34" charset="0"/>
                <a:cs typeface="Arial" pitchFamily="34" charset="0"/>
              </a:rPr>
              <a:t>Mấy hôm sau, chú lại bày ra trò ấy. Các bác nông dân lại chạy tới. Rồi một hôm, sói đến thật. Chú hốt hoảng kêu gào xin cứu giúp. Các bác nông dân nghĩ là chú lại lừa mình, nên vẫn thản nhiên làm việc. Thế là sói thỏa thuê ăn thịt hết cả đàn cừu.</a:t>
            </a:r>
          </a:p>
          <a:p>
            <a:pPr algn="r"/>
            <a:r>
              <a:rPr lang="en-US" sz="2400" smtClean="0">
                <a:latin typeface="Arial" pitchFamily="34" charset="0"/>
                <a:ea typeface="Arial-Rounded" pitchFamily="34" charset="0"/>
                <a:cs typeface="Arial" pitchFamily="34" charset="0"/>
              </a:rPr>
              <a:t>(</a:t>
            </a:r>
            <a:r>
              <a:rPr lang="en-US" sz="2400" i="1" smtClean="0">
                <a:latin typeface="Arial" pitchFamily="34" charset="0"/>
                <a:ea typeface="Arial-Rounded" pitchFamily="34" charset="0"/>
                <a:cs typeface="Arial" pitchFamily="34" charset="0"/>
              </a:rPr>
              <a:t>Theo</a:t>
            </a:r>
            <a:r>
              <a:rPr lang="en-US" sz="2400" smtClean="0">
                <a:latin typeface="Arial" pitchFamily="34" charset="0"/>
                <a:ea typeface="Arial-Rounded" pitchFamily="34" charset="0"/>
                <a:cs typeface="Arial" pitchFamily="34" charset="0"/>
              </a:rPr>
              <a:t> Ê-dốp)</a:t>
            </a:r>
            <a:endParaRPr lang="en-US" sz="2400">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3480743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000" fill="hold"/>
                                        <p:tgtEl>
                                          <p:spTgt spid="9"/>
                                        </p:tgtEl>
                                        <p:attrNameLst>
                                          <p:attrName>ppt_x</p:attrName>
                                        </p:attrNameLst>
                                      </p:cBhvr>
                                      <p:tavLst>
                                        <p:tav tm="0">
                                          <p:val>
                                            <p:strVal val="1+#ppt_w/2"/>
                                          </p:val>
                                        </p:tav>
                                        <p:tav tm="100000">
                                          <p:val>
                                            <p:strVal val="#ppt_x"/>
                                          </p:val>
                                        </p:tav>
                                      </p:tavLst>
                                    </p:anim>
                                    <p:anim calcmode="lin" valueType="num">
                                      <p:cBhvr additive="base">
                                        <p:cTn id="8" dur="2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2000" fill="hold"/>
                                        <p:tgtEl>
                                          <p:spTgt spid="10"/>
                                        </p:tgtEl>
                                        <p:attrNameLst>
                                          <p:attrName>ppt_x</p:attrName>
                                        </p:attrNameLst>
                                      </p:cBhvr>
                                      <p:tavLst>
                                        <p:tav tm="0">
                                          <p:val>
                                            <p:strVal val="1+#ppt_w/2"/>
                                          </p:val>
                                        </p:tav>
                                        <p:tav tm="100000">
                                          <p:val>
                                            <p:strVal val="#ppt_x"/>
                                          </p:val>
                                        </p:tav>
                                      </p:tavLst>
                                    </p:anim>
                                    <p:anim calcmode="lin" valueType="num">
                                      <p:cBhvr additive="base">
                                        <p:cTn id="14" dur="2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t="20182" b="30348"/>
          <a:stretch/>
        </p:blipFill>
        <p:spPr>
          <a:xfrm>
            <a:off x="1206500" y="4639493"/>
            <a:ext cx="1143000" cy="441037"/>
          </a:xfrm>
          <a:prstGeom prst="rect">
            <a:avLst/>
          </a:prstGeom>
        </p:spPr>
      </p:pic>
      <p:sp>
        <p:nvSpPr>
          <p:cNvPr id="4" name="TextBox 3"/>
          <p:cNvSpPr txBox="1"/>
          <p:nvPr/>
        </p:nvSpPr>
        <p:spPr>
          <a:xfrm>
            <a:off x="2362200" y="4710301"/>
            <a:ext cx="2736687" cy="381441"/>
          </a:xfrm>
          <a:prstGeom prst="rect">
            <a:avLst/>
          </a:prstGeom>
          <a:solidFill>
            <a:srgbClr val="FEDEF3"/>
          </a:solidFill>
        </p:spPr>
        <p:txBody>
          <a:bodyPr wrap="square" lIns="91318" tIns="45660" rIns="91318" bIns="45660" rtlCol="0">
            <a:spAutoFit/>
          </a:bodyPr>
          <a:lstStyle/>
          <a:p>
            <a:pPr algn="ctr"/>
            <a:r>
              <a:rPr lang="en-US" sz="2400">
                <a:latin typeface="Arial" pitchFamily="34" charset="0"/>
                <a:ea typeface="Arial-Rounded" pitchFamily="34" charset="0"/>
                <a:cs typeface="Arial" pitchFamily="34" charset="0"/>
              </a:rPr>
              <a:t>Thi đua</a:t>
            </a:r>
          </a:p>
        </p:txBody>
      </p:sp>
      <p:sp>
        <p:nvSpPr>
          <p:cNvPr id="10" name="TextBox 9"/>
          <p:cNvSpPr txBox="1"/>
          <p:nvPr/>
        </p:nvSpPr>
        <p:spPr>
          <a:xfrm>
            <a:off x="1522268" y="122867"/>
            <a:ext cx="5947064" cy="492309"/>
          </a:xfrm>
          <a:prstGeom prst="rect">
            <a:avLst/>
          </a:prstGeom>
          <a:noFill/>
        </p:spPr>
        <p:txBody>
          <a:bodyPr wrap="square" lIns="91305" tIns="45654" rIns="91305" bIns="45654" rtlCol="0">
            <a:spAutoFit/>
          </a:bodyPr>
          <a:lstStyle/>
          <a:p>
            <a:pPr algn="ctr"/>
            <a:r>
              <a:rPr lang="en-US" sz="2600" b="1" smtClean="0">
                <a:latin typeface="Arial" pitchFamily="34" charset="0"/>
                <a:ea typeface="Arial-Rounded" pitchFamily="34" charset="0"/>
                <a:cs typeface="Arial" pitchFamily="34" charset="0"/>
              </a:rPr>
              <a:t>Chú bé chăn cừu</a:t>
            </a:r>
            <a:endParaRPr lang="en-US" sz="2600" b="1">
              <a:latin typeface="Arial" pitchFamily="34" charset="0"/>
              <a:ea typeface="Arial-Rounded" pitchFamily="34" charset="0"/>
              <a:cs typeface="Arial" pitchFamily="34" charset="0"/>
            </a:endParaRPr>
          </a:p>
        </p:txBody>
      </p:sp>
      <p:sp>
        <p:nvSpPr>
          <p:cNvPr id="11" name="TextBox 10"/>
          <p:cNvSpPr txBox="1"/>
          <p:nvPr/>
        </p:nvSpPr>
        <p:spPr>
          <a:xfrm>
            <a:off x="50800" y="498433"/>
            <a:ext cx="8991600" cy="4524182"/>
          </a:xfrm>
          <a:prstGeom prst="rect">
            <a:avLst/>
          </a:prstGeom>
          <a:noFill/>
        </p:spPr>
        <p:txBody>
          <a:bodyPr wrap="square" lIns="91305" tIns="45654" rIns="91305" bIns="45654" rtlCol="0">
            <a:spAutoFit/>
          </a:bodyPr>
          <a:lstStyle/>
          <a:p>
            <a:pPr algn="just"/>
            <a:r>
              <a:rPr lang="en-US" sz="2400" smtClean="0">
                <a:latin typeface="Arial" pitchFamily="34" charset="0"/>
                <a:ea typeface="Arial-Rounded" pitchFamily="34" charset="0"/>
                <a:cs typeface="Arial" pitchFamily="34" charset="0"/>
              </a:rPr>
              <a:t>	Có một chú bé chăn cừu thường thả cừu gần chân núi. Một hôm thấy buồn quá, chú nghĩ ra một trò đùa cho vui. Chú giả vờ kêu toáng lên:</a:t>
            </a:r>
          </a:p>
          <a:p>
            <a:pPr algn="just"/>
            <a:r>
              <a:rPr lang="en-US" sz="2400">
                <a:latin typeface="Arial" pitchFamily="34" charset="0"/>
                <a:ea typeface="Arial-Rounded" pitchFamily="34" charset="0"/>
                <a:cs typeface="Arial" pitchFamily="34" charset="0"/>
              </a:rPr>
              <a:t>	</a:t>
            </a:r>
            <a:r>
              <a:rPr lang="en-US" sz="2400" smtClean="0">
                <a:latin typeface="Arial" pitchFamily="34" charset="0"/>
                <a:ea typeface="Arial-Rounded" pitchFamily="34" charset="0"/>
                <a:cs typeface="Arial" pitchFamily="34" charset="0"/>
              </a:rPr>
              <a:t>– Sói! Sói! Cứu tôi với!</a:t>
            </a:r>
          </a:p>
          <a:p>
            <a:pPr algn="just"/>
            <a:r>
              <a:rPr lang="en-US" sz="2400">
                <a:latin typeface="Arial" pitchFamily="34" charset="0"/>
                <a:ea typeface="Arial-Rounded" pitchFamily="34" charset="0"/>
                <a:cs typeface="Arial" pitchFamily="34" charset="0"/>
              </a:rPr>
              <a:t>	</a:t>
            </a:r>
            <a:r>
              <a:rPr lang="en-US" sz="2400" smtClean="0">
                <a:latin typeface="Arial" pitchFamily="34" charset="0"/>
                <a:ea typeface="Arial-Rounded" pitchFamily="34" charset="0"/>
                <a:cs typeface="Arial" pitchFamily="34" charset="0"/>
              </a:rPr>
              <a:t>Nghe tiếng kêu cứu, mấy bác nông dân đang làm việc gần đấy tức tốc chạy tới. Nhưng họ không thấy sói đâu. Thấy vậy, chú khoái chí lắm.</a:t>
            </a:r>
          </a:p>
          <a:p>
            <a:pPr algn="just"/>
            <a:r>
              <a:rPr lang="en-US" sz="2400">
                <a:latin typeface="Arial" pitchFamily="34" charset="0"/>
                <a:ea typeface="Arial-Rounded" pitchFamily="34" charset="0"/>
                <a:cs typeface="Arial" pitchFamily="34" charset="0"/>
              </a:rPr>
              <a:t>	</a:t>
            </a:r>
            <a:r>
              <a:rPr lang="en-US" sz="2400" smtClean="0">
                <a:latin typeface="Arial" pitchFamily="34" charset="0"/>
                <a:ea typeface="Arial-Rounded" pitchFamily="34" charset="0"/>
                <a:cs typeface="Arial" pitchFamily="34" charset="0"/>
              </a:rPr>
              <a:t>Mấy hôm sau, chú lại bày ra trò ấy. Các bác nông dân lại chạy tới. Rồi một hôm, sói đến thật. Chú hốt hoảng kêu gào xin cứu giúp. Các bác nông dân nghĩ là chú lại lừa mình, nên vẫn thản nhiên làm việc. Thế là sói thỏa thuê ăn thịt hết cả đàn cừu.</a:t>
            </a:r>
          </a:p>
          <a:p>
            <a:pPr algn="r"/>
            <a:r>
              <a:rPr lang="en-US" sz="2400" smtClean="0">
                <a:latin typeface="Arial" pitchFamily="34" charset="0"/>
                <a:ea typeface="Arial-Rounded" pitchFamily="34" charset="0"/>
                <a:cs typeface="Arial" pitchFamily="34" charset="0"/>
              </a:rPr>
              <a:t>(</a:t>
            </a:r>
            <a:r>
              <a:rPr lang="en-US" sz="2400" i="1" smtClean="0">
                <a:latin typeface="Arial" pitchFamily="34" charset="0"/>
                <a:ea typeface="Arial-Rounded" pitchFamily="34" charset="0"/>
                <a:cs typeface="Arial" pitchFamily="34" charset="0"/>
              </a:rPr>
              <a:t>Theo</a:t>
            </a:r>
            <a:r>
              <a:rPr lang="en-US" sz="2400" smtClean="0">
                <a:latin typeface="Arial" pitchFamily="34" charset="0"/>
                <a:ea typeface="Arial-Rounded" pitchFamily="34" charset="0"/>
                <a:cs typeface="Arial" pitchFamily="34" charset="0"/>
              </a:rPr>
              <a:t> Ê-dốp)</a:t>
            </a:r>
            <a:endParaRPr lang="en-US" sz="2400">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4213727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16530" y="93050"/>
            <a:ext cx="3193470" cy="461532"/>
          </a:xfrm>
          <a:prstGeom prst="rect">
            <a:avLst/>
          </a:prstGeom>
          <a:noFill/>
        </p:spPr>
        <p:txBody>
          <a:bodyPr wrap="square" lIns="91305" tIns="45654" rIns="91305" bIns="45654" rtlCol="0">
            <a:spAutoFit/>
          </a:bodyPr>
          <a:lstStyle/>
          <a:p>
            <a:pPr algn="just"/>
            <a:r>
              <a:rPr lang="en-US" sz="2400" b="1">
                <a:latin typeface="Arial" pitchFamily="34" charset="0"/>
                <a:ea typeface="Arial-Rounded" pitchFamily="34" charset="0"/>
                <a:cs typeface="Arial" pitchFamily="34" charset="0"/>
              </a:rPr>
              <a:t>Trả lời câu hỏi</a:t>
            </a:r>
          </a:p>
        </p:txBody>
      </p:sp>
      <p:sp>
        <p:nvSpPr>
          <p:cNvPr id="2" name="Cloud 1"/>
          <p:cNvSpPr/>
          <p:nvPr/>
        </p:nvSpPr>
        <p:spPr>
          <a:xfrm>
            <a:off x="7010400" y="0"/>
            <a:ext cx="2209800" cy="543435"/>
          </a:xfrm>
          <a:prstGeom prst="cloud">
            <a:avLst/>
          </a:prstGeom>
          <a:solidFill>
            <a:srgbClr val="FEDEF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18" tIns="45660" rIns="91318" bIns="45660" rtlCol="0" anchor="ctr"/>
          <a:lstStyle/>
          <a:p>
            <a:pPr algn="ctr"/>
            <a:r>
              <a:rPr lang="en-US" sz="1600">
                <a:solidFill>
                  <a:schemeClr val="tx1"/>
                </a:solidFill>
                <a:latin typeface="Arial" pitchFamily="34" charset="0"/>
                <a:ea typeface="Arial-Rounded" pitchFamily="34" charset="0"/>
                <a:cs typeface="Arial" pitchFamily="34" charset="0"/>
              </a:rPr>
              <a:t>Đọc toàn bài</a:t>
            </a:r>
          </a:p>
        </p:txBody>
      </p:sp>
      <p:sp>
        <p:nvSpPr>
          <p:cNvPr id="8" name="Oval 7"/>
          <p:cNvSpPr/>
          <p:nvPr/>
        </p:nvSpPr>
        <p:spPr>
          <a:xfrm>
            <a:off x="-1219200" y="238635"/>
            <a:ext cx="609600" cy="609600"/>
          </a:xfrm>
          <a:prstGeom prst="ellipse">
            <a:avLst/>
          </a:prstGeom>
          <a:solidFill>
            <a:srgbClr val="FE8ACC"/>
          </a:solidFill>
          <a:ln>
            <a:noFill/>
          </a:ln>
        </p:spPr>
        <p:style>
          <a:lnRef idx="2">
            <a:schemeClr val="accent1">
              <a:shade val="50000"/>
            </a:schemeClr>
          </a:lnRef>
          <a:fillRef idx="1">
            <a:schemeClr val="accent1"/>
          </a:fillRef>
          <a:effectRef idx="0">
            <a:schemeClr val="accent1"/>
          </a:effectRef>
          <a:fontRef idx="minor">
            <a:schemeClr val="lt1"/>
          </a:fontRef>
        </p:style>
        <p:txBody>
          <a:bodyPr lIns="91318" tIns="45660" rIns="91318" bIns="45660" rtlCol="0" anchor="ctr"/>
          <a:lstStyle/>
          <a:p>
            <a:pPr algn="ctr"/>
            <a:r>
              <a:rPr lang="en-US" sz="2800" b="1">
                <a:solidFill>
                  <a:schemeClr val="bg1"/>
                </a:solidFill>
                <a:latin typeface="Arial-Rounded" pitchFamily="34" charset="0"/>
                <a:ea typeface="Arial-Rounded" pitchFamily="34" charset="0"/>
                <a:cs typeface="Arial-Rounded" pitchFamily="34" charset="0"/>
              </a:rPr>
              <a:t>3</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80" y="-19050"/>
            <a:ext cx="62865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1522268" y="224465"/>
            <a:ext cx="5947064" cy="492309"/>
          </a:xfrm>
          <a:prstGeom prst="rect">
            <a:avLst/>
          </a:prstGeom>
          <a:noFill/>
        </p:spPr>
        <p:txBody>
          <a:bodyPr wrap="square" lIns="91305" tIns="45654" rIns="91305" bIns="45654" rtlCol="0">
            <a:spAutoFit/>
          </a:bodyPr>
          <a:lstStyle/>
          <a:p>
            <a:pPr algn="ctr"/>
            <a:r>
              <a:rPr lang="en-US" sz="2600" b="1" smtClean="0">
                <a:latin typeface="Arial" pitchFamily="34" charset="0"/>
                <a:ea typeface="Arial-Rounded" pitchFamily="34" charset="0"/>
                <a:cs typeface="Arial" pitchFamily="34" charset="0"/>
              </a:rPr>
              <a:t>Chú bé chăn cừu</a:t>
            </a:r>
            <a:endParaRPr lang="en-US" sz="2600" b="1">
              <a:latin typeface="Arial" pitchFamily="34" charset="0"/>
              <a:ea typeface="Arial-Rounded" pitchFamily="34" charset="0"/>
              <a:cs typeface="Arial" pitchFamily="34" charset="0"/>
            </a:endParaRPr>
          </a:p>
        </p:txBody>
      </p:sp>
      <p:sp>
        <p:nvSpPr>
          <p:cNvPr id="12" name="TextBox 11"/>
          <p:cNvSpPr txBox="1"/>
          <p:nvPr/>
        </p:nvSpPr>
        <p:spPr>
          <a:xfrm>
            <a:off x="50800" y="600031"/>
            <a:ext cx="8991600" cy="4524182"/>
          </a:xfrm>
          <a:prstGeom prst="rect">
            <a:avLst/>
          </a:prstGeom>
          <a:noFill/>
        </p:spPr>
        <p:txBody>
          <a:bodyPr wrap="square" lIns="91305" tIns="45654" rIns="91305" bIns="45654" rtlCol="0">
            <a:spAutoFit/>
          </a:bodyPr>
          <a:lstStyle/>
          <a:p>
            <a:pPr algn="just"/>
            <a:r>
              <a:rPr lang="en-US" sz="2400" smtClean="0">
                <a:latin typeface="Arial" pitchFamily="34" charset="0"/>
                <a:ea typeface="Arial-Rounded" pitchFamily="34" charset="0"/>
                <a:cs typeface="Arial" pitchFamily="34" charset="0"/>
              </a:rPr>
              <a:t>	Có một chú bé chăn cừu thường thả cừu gần chân núi. Một hôm thấy buồn quá, chú nghĩ ra một trò đùa cho vui. Chú giả vờ kêu toáng lên:</a:t>
            </a:r>
          </a:p>
          <a:p>
            <a:pPr algn="just"/>
            <a:r>
              <a:rPr lang="en-US" sz="2400">
                <a:latin typeface="Arial" pitchFamily="34" charset="0"/>
                <a:ea typeface="Arial-Rounded" pitchFamily="34" charset="0"/>
                <a:cs typeface="Arial" pitchFamily="34" charset="0"/>
              </a:rPr>
              <a:t>	</a:t>
            </a:r>
            <a:r>
              <a:rPr lang="en-US" sz="2400" smtClean="0">
                <a:latin typeface="Arial" pitchFamily="34" charset="0"/>
                <a:ea typeface="Arial-Rounded" pitchFamily="34" charset="0"/>
                <a:cs typeface="Arial" pitchFamily="34" charset="0"/>
              </a:rPr>
              <a:t>– Sói! Sói! Cứu tôi với!</a:t>
            </a:r>
          </a:p>
          <a:p>
            <a:pPr algn="just"/>
            <a:r>
              <a:rPr lang="en-US" sz="2400">
                <a:latin typeface="Arial" pitchFamily="34" charset="0"/>
                <a:ea typeface="Arial-Rounded" pitchFamily="34" charset="0"/>
                <a:cs typeface="Arial" pitchFamily="34" charset="0"/>
              </a:rPr>
              <a:t>	</a:t>
            </a:r>
            <a:r>
              <a:rPr lang="en-US" sz="2400" smtClean="0">
                <a:latin typeface="Arial" pitchFamily="34" charset="0"/>
                <a:ea typeface="Arial-Rounded" pitchFamily="34" charset="0"/>
                <a:cs typeface="Arial" pitchFamily="34" charset="0"/>
              </a:rPr>
              <a:t>Nghe tiếng kêu cứu, mấy bác nông dân đang làm việc gần đấy tức tốc chạy tới. Nhưng họ không thấy sói đâu. Thấy vậy, chú khoái chí lắm.</a:t>
            </a:r>
          </a:p>
          <a:p>
            <a:pPr algn="just"/>
            <a:r>
              <a:rPr lang="en-US" sz="2400">
                <a:latin typeface="Arial" pitchFamily="34" charset="0"/>
                <a:ea typeface="Arial-Rounded" pitchFamily="34" charset="0"/>
                <a:cs typeface="Arial" pitchFamily="34" charset="0"/>
              </a:rPr>
              <a:t>	</a:t>
            </a:r>
            <a:r>
              <a:rPr lang="en-US" sz="2400" smtClean="0">
                <a:latin typeface="Arial" pitchFamily="34" charset="0"/>
                <a:ea typeface="Arial-Rounded" pitchFamily="34" charset="0"/>
                <a:cs typeface="Arial" pitchFamily="34" charset="0"/>
              </a:rPr>
              <a:t>Mấy hôm sau, chú lại bày ra trò ấy. Các bác nông dân lại chạy tới. Rồi một hôm, sói đến thật. Chú hốt hoảng kêu gào xin cứu giúp. Các bác nông dân nghĩ là chú lại lừa mình, nên vẫn thản nhiên làm việc. Thế là sói thỏa thuê ăn thịt hết cả đàn cừu.</a:t>
            </a:r>
          </a:p>
          <a:p>
            <a:pPr algn="r"/>
            <a:r>
              <a:rPr lang="en-US" sz="2400" smtClean="0">
                <a:latin typeface="Arial" pitchFamily="34" charset="0"/>
                <a:ea typeface="Arial-Rounded" pitchFamily="34" charset="0"/>
                <a:cs typeface="Arial" pitchFamily="34" charset="0"/>
              </a:rPr>
              <a:t>(</a:t>
            </a:r>
            <a:r>
              <a:rPr lang="en-US" sz="2400" i="1" smtClean="0">
                <a:latin typeface="Arial" pitchFamily="34" charset="0"/>
                <a:ea typeface="Arial-Rounded" pitchFamily="34" charset="0"/>
                <a:cs typeface="Arial" pitchFamily="34" charset="0"/>
              </a:rPr>
              <a:t>Theo</a:t>
            </a:r>
            <a:r>
              <a:rPr lang="en-US" sz="2400" smtClean="0">
                <a:latin typeface="Arial" pitchFamily="34" charset="0"/>
                <a:ea typeface="Arial-Rounded" pitchFamily="34" charset="0"/>
                <a:cs typeface="Arial" pitchFamily="34" charset="0"/>
              </a:rPr>
              <a:t> Ê-dốp)</a:t>
            </a:r>
            <a:endParaRPr lang="en-US" sz="2400">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21827409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50800" y="600031"/>
            <a:ext cx="8991600" cy="4031740"/>
          </a:xfrm>
          <a:prstGeom prst="rect">
            <a:avLst/>
          </a:prstGeom>
          <a:noFill/>
        </p:spPr>
        <p:txBody>
          <a:bodyPr wrap="square" lIns="91305" tIns="45654" rIns="91305" bIns="45654" rtlCol="0">
            <a:spAutoFit/>
          </a:bodyPr>
          <a:lstStyle/>
          <a:p>
            <a:pPr algn="just"/>
            <a:r>
              <a:rPr lang="en-US" sz="3200" smtClean="0">
                <a:latin typeface="Arial" pitchFamily="34" charset="0"/>
                <a:ea typeface="Arial-Rounded" pitchFamily="34" charset="0"/>
                <a:cs typeface="Arial" pitchFamily="34" charset="0"/>
              </a:rPr>
              <a:t>	Có một chú bé chăn cừu thường thả cừu gần chân núi. Một hôm thấy buồn quá, chú nghĩ ra một trò đùa cho vui. Chú giả vờ kêu toáng lên:</a:t>
            </a:r>
          </a:p>
          <a:p>
            <a:pPr algn="just"/>
            <a:r>
              <a:rPr lang="en-US" sz="3200">
                <a:latin typeface="Arial" pitchFamily="34" charset="0"/>
                <a:ea typeface="Arial-Rounded" pitchFamily="34" charset="0"/>
                <a:cs typeface="Arial" pitchFamily="34" charset="0"/>
              </a:rPr>
              <a:t>	</a:t>
            </a:r>
            <a:r>
              <a:rPr lang="en-US" sz="3200" smtClean="0">
                <a:latin typeface="Arial" pitchFamily="34" charset="0"/>
                <a:ea typeface="Arial-Rounded" pitchFamily="34" charset="0"/>
                <a:cs typeface="Arial" pitchFamily="34" charset="0"/>
              </a:rPr>
              <a:t>– Sói! Sói! Cứu tôi với!</a:t>
            </a:r>
          </a:p>
          <a:p>
            <a:pPr algn="just"/>
            <a:r>
              <a:rPr lang="en-US" sz="3200">
                <a:latin typeface="Arial" pitchFamily="34" charset="0"/>
                <a:ea typeface="Arial-Rounded" pitchFamily="34" charset="0"/>
                <a:cs typeface="Arial" pitchFamily="34" charset="0"/>
              </a:rPr>
              <a:t>	</a:t>
            </a:r>
            <a:r>
              <a:rPr lang="en-US" sz="3200" smtClean="0">
                <a:latin typeface="Arial" pitchFamily="34" charset="0"/>
                <a:ea typeface="Arial-Rounded" pitchFamily="34" charset="0"/>
                <a:cs typeface="Arial" pitchFamily="34" charset="0"/>
              </a:rPr>
              <a:t>Nghe tiếng kêu cứu, mấy bác nông dân đang làm việc gần đấy tức tốc chạy tới. Nhưng họ không thấy sói đâu. Thấy vậy, chú khoái chí lắm</a:t>
            </a:r>
            <a:r>
              <a:rPr lang="en-US" sz="3200" smtClean="0">
                <a:latin typeface="Arial" pitchFamily="34" charset="0"/>
                <a:ea typeface="Arial-Rounded" pitchFamily="34" charset="0"/>
                <a:cs typeface="Arial" pitchFamily="34" charset="0"/>
              </a:rPr>
              <a:t>.</a:t>
            </a:r>
            <a:endParaRPr lang="en-US" sz="3200" smtClean="0">
              <a:latin typeface="Arial" pitchFamily="34" charset="0"/>
              <a:ea typeface="Arial-Rounded" pitchFamily="34" charset="0"/>
              <a:cs typeface="Arial" pitchFamily="34" charset="0"/>
            </a:endParaRPr>
          </a:p>
        </p:txBody>
      </p:sp>
      <p:sp>
        <p:nvSpPr>
          <p:cNvPr id="5" name="TextBox 4"/>
          <p:cNvSpPr txBox="1"/>
          <p:nvPr/>
        </p:nvSpPr>
        <p:spPr>
          <a:xfrm>
            <a:off x="2895601" y="57150"/>
            <a:ext cx="3642531" cy="584654"/>
          </a:xfrm>
          <a:prstGeom prst="rect">
            <a:avLst/>
          </a:prstGeom>
          <a:solidFill>
            <a:srgbClr val="FEDEF3"/>
          </a:solidFill>
        </p:spPr>
        <p:txBody>
          <a:bodyPr wrap="square" lIns="91318" tIns="45660" rIns="91318" bIns="45660" rtlCol="0">
            <a:spAutoFit/>
          </a:bodyPr>
          <a:lstStyle/>
          <a:p>
            <a:pPr algn="ctr"/>
            <a:r>
              <a:rPr lang="en-US" sz="3200" b="1">
                <a:latin typeface="Arial" pitchFamily="34" charset="0"/>
                <a:ea typeface="Arial-Rounded" pitchFamily="34" charset="0"/>
                <a:cs typeface="Arial" pitchFamily="34" charset="0"/>
              </a:rPr>
              <a:t>Đọc đoạn 1:</a:t>
            </a:r>
          </a:p>
        </p:txBody>
      </p:sp>
      <p:sp>
        <p:nvSpPr>
          <p:cNvPr id="6" name="TextBox 5"/>
          <p:cNvSpPr txBox="1"/>
          <p:nvPr/>
        </p:nvSpPr>
        <p:spPr>
          <a:xfrm>
            <a:off x="-19050" y="4527096"/>
            <a:ext cx="9144000" cy="584654"/>
          </a:xfrm>
          <a:prstGeom prst="rect">
            <a:avLst/>
          </a:prstGeom>
          <a:solidFill>
            <a:srgbClr val="FEDEF3"/>
          </a:solidFill>
        </p:spPr>
        <p:txBody>
          <a:bodyPr wrap="square" lIns="91318" tIns="45660" rIns="91318" bIns="45660" rtlCol="0">
            <a:spAutoFit/>
          </a:bodyPr>
          <a:lstStyle/>
          <a:p>
            <a:pPr algn="ctr"/>
            <a:r>
              <a:rPr lang="en-US" sz="3200" smtClean="0">
                <a:latin typeface="Arial" pitchFamily="34" charset="0"/>
                <a:ea typeface="Arial-Rounded" pitchFamily="34" charset="0"/>
                <a:cs typeface="Arial" pitchFamily="34" charset="0"/>
              </a:rPr>
              <a:t>Chú bé trong câu chuyện làm công việc gì?</a:t>
            </a:r>
            <a:endParaRPr lang="en-US" sz="3200">
              <a:latin typeface="Arial" pitchFamily="34" charset="0"/>
              <a:ea typeface="Arial-Rounded" pitchFamily="34" charset="0"/>
              <a:cs typeface="Arial" pitchFamily="34" charset="0"/>
            </a:endParaRPr>
          </a:p>
        </p:txBody>
      </p:sp>
      <p:sp>
        <p:nvSpPr>
          <p:cNvPr id="7" name="TextBox 6"/>
          <p:cNvSpPr txBox="1"/>
          <p:nvPr/>
        </p:nvSpPr>
        <p:spPr>
          <a:xfrm>
            <a:off x="17237" y="4541610"/>
            <a:ext cx="9144000" cy="584654"/>
          </a:xfrm>
          <a:prstGeom prst="rect">
            <a:avLst/>
          </a:prstGeom>
          <a:solidFill>
            <a:srgbClr val="FEDEF3"/>
          </a:solidFill>
        </p:spPr>
        <p:txBody>
          <a:bodyPr wrap="square" lIns="91318" tIns="45660" rIns="91318" bIns="45660" rtlCol="0">
            <a:spAutoFit/>
          </a:bodyPr>
          <a:lstStyle/>
          <a:p>
            <a:pPr algn="ctr"/>
            <a:r>
              <a:rPr lang="en-US" sz="3200" smtClean="0">
                <a:latin typeface="Arial" pitchFamily="34" charset="0"/>
                <a:ea typeface="Arial-Rounded" pitchFamily="34" charset="0"/>
                <a:cs typeface="Arial" pitchFamily="34" charset="0"/>
              </a:rPr>
              <a:t>Chú bé chăn cừu nghĩ ra trò gì để đùa cho vui?</a:t>
            </a:r>
            <a:endParaRPr lang="en-US" sz="3200">
              <a:latin typeface="Arial" pitchFamily="34" charset="0"/>
              <a:ea typeface="Arial-Rounded" pitchFamily="34" charset="0"/>
              <a:cs typeface="Arial" pitchFamily="34" charset="0"/>
            </a:endParaRPr>
          </a:p>
        </p:txBody>
      </p:sp>
      <p:cxnSp>
        <p:nvCxnSpPr>
          <p:cNvPr id="4" name="Straight Connector 3"/>
          <p:cNvCxnSpPr/>
          <p:nvPr/>
        </p:nvCxnSpPr>
        <p:spPr>
          <a:xfrm>
            <a:off x="4085772" y="1100364"/>
            <a:ext cx="17526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371779" y="2114550"/>
            <a:ext cx="437009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950686" y="2601387"/>
            <a:ext cx="415471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52400" y="3562350"/>
            <a:ext cx="73152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035958" y="3105150"/>
            <a:ext cx="782864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04800" y="4548868"/>
            <a:ext cx="9768113" cy="584654"/>
          </a:xfrm>
          <a:prstGeom prst="rect">
            <a:avLst/>
          </a:prstGeom>
          <a:solidFill>
            <a:srgbClr val="FEDEF3"/>
          </a:solidFill>
        </p:spPr>
        <p:txBody>
          <a:bodyPr wrap="square" lIns="91318" tIns="45660" rIns="91318" bIns="45660" rtlCol="0">
            <a:spAutoFit/>
          </a:bodyPr>
          <a:lstStyle/>
          <a:p>
            <a:pPr algn="ctr"/>
            <a:r>
              <a:rPr lang="en-US" sz="3200" smtClean="0">
                <a:latin typeface="Arial" pitchFamily="34" charset="0"/>
                <a:ea typeface="Arial-Rounded" pitchFamily="34" charset="0"/>
                <a:cs typeface="Arial" pitchFamily="34" charset="0"/>
              </a:rPr>
              <a:t>Nghe tiếng kêu cứu, mấy bác nông dân đã làm gì?</a:t>
            </a:r>
            <a:endParaRPr lang="en-US" sz="3200">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519086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250" fill="hold"/>
                                        <p:tgtEl>
                                          <p:spTgt spid="6"/>
                                        </p:tgtEl>
                                        <p:attrNameLst>
                                          <p:attrName>ppt_x</p:attrName>
                                        </p:attrNameLst>
                                      </p:cBhvr>
                                      <p:tavLst>
                                        <p:tav tm="0">
                                          <p:val>
                                            <p:strVal val="1+#ppt_w/2"/>
                                          </p:val>
                                        </p:tav>
                                        <p:tav tm="100000">
                                          <p:val>
                                            <p:strVal val="#ppt_x"/>
                                          </p:val>
                                        </p:tav>
                                      </p:tavLst>
                                    </p:anim>
                                    <p:anim calcmode="lin" valueType="num">
                                      <p:cBhvr additive="base">
                                        <p:cTn id="8" dur="225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2000" fill="hold"/>
                                        <p:tgtEl>
                                          <p:spTgt spid="7"/>
                                        </p:tgtEl>
                                        <p:attrNameLst>
                                          <p:attrName>ppt_x</p:attrName>
                                        </p:attrNameLst>
                                      </p:cBhvr>
                                      <p:tavLst>
                                        <p:tav tm="0">
                                          <p:val>
                                            <p:strVal val="1+#ppt_w/2"/>
                                          </p:val>
                                        </p:tav>
                                        <p:tav tm="100000">
                                          <p:val>
                                            <p:strVal val="#ppt_x"/>
                                          </p:val>
                                        </p:tav>
                                      </p:tavLst>
                                    </p:anim>
                                    <p:anim calcmode="lin" valueType="num">
                                      <p:cBhvr additive="base">
                                        <p:cTn id="19" dur="2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par>
                                <p:cTn id="25" presetID="10" presetClass="entr" presetSubtype="0"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2"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2000" fill="hold"/>
                                        <p:tgtEl>
                                          <p:spTgt spid="14"/>
                                        </p:tgtEl>
                                        <p:attrNameLst>
                                          <p:attrName>ppt_x</p:attrName>
                                        </p:attrNameLst>
                                      </p:cBhvr>
                                      <p:tavLst>
                                        <p:tav tm="0">
                                          <p:val>
                                            <p:strVal val="1+#ppt_w/2"/>
                                          </p:val>
                                        </p:tav>
                                        <p:tav tm="100000">
                                          <p:val>
                                            <p:strVal val="#ppt_x"/>
                                          </p:val>
                                        </p:tav>
                                      </p:tavLst>
                                    </p:anim>
                                    <p:anim calcmode="lin" valueType="num">
                                      <p:cBhvr additive="base">
                                        <p:cTn id="33" dur="20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500"/>
                                        <p:tgtEl>
                                          <p:spTgt spid="17"/>
                                        </p:tgtEl>
                                      </p:cBhvr>
                                    </p:animEffect>
                                  </p:childTnLst>
                                </p:cTn>
                              </p:par>
                              <p:par>
                                <p:cTn id="39" presetID="10" presetClass="entr" presetSubtype="0" fill="hold" nodeType="with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fade">
                                      <p:cBhvr>
                                        <p:cTn id="4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90600" y="642571"/>
            <a:ext cx="7239000" cy="1077097"/>
          </a:xfrm>
          <a:prstGeom prst="rect">
            <a:avLst/>
          </a:prstGeom>
          <a:solidFill>
            <a:srgbClr val="FEDEF3"/>
          </a:solidFill>
        </p:spPr>
        <p:txBody>
          <a:bodyPr wrap="square" lIns="91318" tIns="45660" rIns="91318" bIns="45660" rtlCol="0">
            <a:spAutoFit/>
          </a:bodyPr>
          <a:lstStyle/>
          <a:p>
            <a:pPr algn="ctr"/>
            <a:r>
              <a:rPr lang="en-US" sz="3200" smtClean="0">
                <a:latin typeface="Arial" pitchFamily="34" charset="0"/>
                <a:ea typeface="Arial-Rounded" pitchFamily="34" charset="0"/>
                <a:cs typeface="Arial" pitchFamily="34" charset="0"/>
              </a:rPr>
              <a:t>Em có nhận xét gì về hành động của các bác nông dân?</a:t>
            </a:r>
            <a:endParaRPr lang="en-US" sz="3200">
              <a:latin typeface="Arial" pitchFamily="34" charset="0"/>
              <a:ea typeface="Arial-Rounded" pitchFamily="34" charset="0"/>
              <a:cs typeface="Arial" pitchFamily="34" charset="0"/>
            </a:endParaRPr>
          </a:p>
        </p:txBody>
      </p:sp>
      <p:sp>
        <p:nvSpPr>
          <p:cNvPr id="4" name="Curved Right Arrow 3"/>
          <p:cNvSpPr/>
          <p:nvPr/>
        </p:nvSpPr>
        <p:spPr>
          <a:xfrm>
            <a:off x="226060" y="1352550"/>
            <a:ext cx="756920" cy="1904981"/>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TextBox 4"/>
          <p:cNvSpPr txBox="1"/>
          <p:nvPr/>
        </p:nvSpPr>
        <p:spPr>
          <a:xfrm>
            <a:off x="990600" y="2571750"/>
            <a:ext cx="7239000" cy="1077097"/>
          </a:xfrm>
          <a:prstGeom prst="rect">
            <a:avLst/>
          </a:prstGeom>
          <a:solidFill>
            <a:srgbClr val="FEDEF3"/>
          </a:solidFill>
        </p:spPr>
        <p:txBody>
          <a:bodyPr wrap="square" lIns="91318" tIns="45660" rIns="91318" bIns="45660" rtlCol="0">
            <a:spAutoFit/>
          </a:bodyPr>
          <a:lstStyle/>
          <a:p>
            <a:pPr algn="ctr"/>
            <a:r>
              <a:rPr lang="en-US" sz="3200" smtClean="0">
                <a:latin typeface="Arial" pitchFamily="34" charset="0"/>
                <a:ea typeface="Arial-Rounded" pitchFamily="34" charset="0"/>
                <a:cs typeface="Arial" pitchFamily="34" charset="0"/>
              </a:rPr>
              <a:t>Các bác nông dân tốt bụng, sẵn sàng giúp đỡ khi người khác gặp khó khăn.</a:t>
            </a:r>
            <a:endParaRPr lang="en-US" sz="3200">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3962164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047750"/>
            <a:ext cx="8686800" cy="3046988"/>
          </a:xfrm>
          <a:prstGeom prst="rect">
            <a:avLst/>
          </a:prstGeom>
        </p:spPr>
        <p:txBody>
          <a:bodyPr wrap="square">
            <a:spAutoFit/>
          </a:bodyPr>
          <a:lstStyle/>
          <a:p>
            <a:pPr algn="just"/>
            <a:r>
              <a:rPr lang="en-US" sz="3200" smtClean="0">
                <a:latin typeface="Arial" pitchFamily="34" charset="0"/>
                <a:ea typeface="Arial-Rounded" pitchFamily="34" charset="0"/>
                <a:cs typeface="Arial" pitchFamily="34" charset="0"/>
              </a:rPr>
              <a:t>	Mấy </a:t>
            </a:r>
            <a:r>
              <a:rPr lang="en-US" sz="3200">
                <a:latin typeface="Arial" pitchFamily="34" charset="0"/>
                <a:ea typeface="Arial-Rounded" pitchFamily="34" charset="0"/>
                <a:cs typeface="Arial" pitchFamily="34" charset="0"/>
              </a:rPr>
              <a:t>hôm sau, chú lại bày ra trò ấy. Các bác nông dân lại chạy tới. Rồi một hôm, sói đến thật. Chú hốt hoảng kêu gào xin cứu giúp. Các bác nông dân nghĩ là chú lại lừa mình, nên vẫn thản nhiên làm việc. Thế là sói thỏa thuê ăn thịt hết cả đàn cừu.</a:t>
            </a:r>
            <a:endParaRPr lang="en-US" sz="3200"/>
          </a:p>
        </p:txBody>
      </p:sp>
      <p:sp>
        <p:nvSpPr>
          <p:cNvPr id="4" name="TextBox 3"/>
          <p:cNvSpPr txBox="1"/>
          <p:nvPr/>
        </p:nvSpPr>
        <p:spPr>
          <a:xfrm>
            <a:off x="-1185" y="4514396"/>
            <a:ext cx="9144000" cy="584654"/>
          </a:xfrm>
          <a:prstGeom prst="rect">
            <a:avLst/>
          </a:prstGeom>
          <a:solidFill>
            <a:srgbClr val="FEDEF3"/>
          </a:solidFill>
        </p:spPr>
        <p:txBody>
          <a:bodyPr wrap="square" lIns="91318" tIns="45660" rIns="91318" bIns="45660" rtlCol="0">
            <a:spAutoFit/>
          </a:bodyPr>
          <a:lstStyle/>
          <a:p>
            <a:pPr algn="ctr"/>
            <a:r>
              <a:rPr lang="en-US" sz="3200" smtClean="0">
                <a:latin typeface="Arial" pitchFamily="34" charset="0"/>
                <a:ea typeface="Arial-Rounded" pitchFamily="34" charset="0"/>
                <a:cs typeface="Arial" pitchFamily="34" charset="0"/>
              </a:rPr>
              <a:t>Chú bé dừng trò đùa lại hay vẫn tiếp tục?</a:t>
            </a:r>
            <a:endParaRPr lang="en-US" sz="3200">
              <a:latin typeface="Arial" pitchFamily="34" charset="0"/>
              <a:ea typeface="Arial-Rounded" pitchFamily="34" charset="0"/>
              <a:cs typeface="Arial" pitchFamily="34" charset="0"/>
            </a:endParaRPr>
          </a:p>
        </p:txBody>
      </p:sp>
      <p:sp>
        <p:nvSpPr>
          <p:cNvPr id="5" name="TextBox 4"/>
          <p:cNvSpPr txBox="1"/>
          <p:nvPr/>
        </p:nvSpPr>
        <p:spPr>
          <a:xfrm>
            <a:off x="-1185" y="4533446"/>
            <a:ext cx="9144000" cy="584654"/>
          </a:xfrm>
          <a:prstGeom prst="rect">
            <a:avLst/>
          </a:prstGeom>
          <a:solidFill>
            <a:srgbClr val="FEDEF3"/>
          </a:solidFill>
        </p:spPr>
        <p:txBody>
          <a:bodyPr wrap="square" lIns="91318" tIns="45660" rIns="91318" bIns="45660" rtlCol="0">
            <a:spAutoFit/>
          </a:bodyPr>
          <a:lstStyle/>
          <a:p>
            <a:pPr algn="ctr"/>
            <a:r>
              <a:rPr lang="en-US" sz="3200" smtClean="0">
                <a:latin typeface="Arial" pitchFamily="34" charset="0"/>
                <a:ea typeface="Arial-Rounded" pitchFamily="34" charset="0"/>
                <a:cs typeface="Arial" pitchFamily="34" charset="0"/>
              </a:rPr>
              <a:t>Vì sao bầy sói có thể thỏa thuê ăn thịt cừu?</a:t>
            </a:r>
            <a:endParaRPr lang="en-US" sz="3200">
              <a:latin typeface="Arial" pitchFamily="34" charset="0"/>
              <a:ea typeface="Arial-Rounded" pitchFamily="34" charset="0"/>
              <a:cs typeface="Arial" pitchFamily="34" charset="0"/>
            </a:endParaRPr>
          </a:p>
        </p:txBody>
      </p:sp>
      <p:sp>
        <p:nvSpPr>
          <p:cNvPr id="6" name="TextBox 5"/>
          <p:cNvSpPr txBox="1"/>
          <p:nvPr/>
        </p:nvSpPr>
        <p:spPr>
          <a:xfrm>
            <a:off x="2895601" y="285750"/>
            <a:ext cx="3642531" cy="584654"/>
          </a:xfrm>
          <a:prstGeom prst="rect">
            <a:avLst/>
          </a:prstGeom>
          <a:solidFill>
            <a:srgbClr val="FEDEF3"/>
          </a:solidFill>
        </p:spPr>
        <p:txBody>
          <a:bodyPr wrap="square" lIns="91318" tIns="45660" rIns="91318" bIns="45660" rtlCol="0">
            <a:spAutoFit/>
          </a:bodyPr>
          <a:lstStyle/>
          <a:p>
            <a:pPr algn="ctr"/>
            <a:r>
              <a:rPr lang="en-US" sz="3200" b="1">
                <a:latin typeface="Arial" pitchFamily="34" charset="0"/>
                <a:ea typeface="Arial-Rounded" pitchFamily="34" charset="0"/>
                <a:cs typeface="Arial" pitchFamily="34" charset="0"/>
              </a:rPr>
              <a:t>Đọc đoạn 2:</a:t>
            </a:r>
          </a:p>
        </p:txBody>
      </p:sp>
      <p:cxnSp>
        <p:nvCxnSpPr>
          <p:cNvPr id="7" name="Straight Connector 6"/>
          <p:cNvCxnSpPr/>
          <p:nvPr/>
        </p:nvCxnSpPr>
        <p:spPr>
          <a:xfrm>
            <a:off x="223864" y="3028950"/>
            <a:ext cx="852314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11164" y="3511550"/>
            <a:ext cx="852314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34227" y="3994150"/>
            <a:ext cx="479497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4992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1000" fill="hold"/>
                                        <p:tgtEl>
                                          <p:spTgt spid="5"/>
                                        </p:tgtEl>
                                        <p:attrNameLst>
                                          <p:attrName>ppt_x</p:attrName>
                                        </p:attrNameLst>
                                      </p:cBhvr>
                                      <p:tavLst>
                                        <p:tav tm="0">
                                          <p:val>
                                            <p:strVal val="1+#ppt_w/2"/>
                                          </p:val>
                                        </p:tav>
                                        <p:tav tm="100000">
                                          <p:val>
                                            <p:strVal val="#ppt_x"/>
                                          </p:val>
                                        </p:tav>
                                      </p:tavLst>
                                    </p:anim>
                                    <p:anim calcmode="lin" valueType="num">
                                      <p:cBhvr additive="base">
                                        <p:cTn id="19" dur="1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3025"/>
            <a:ext cx="8229600" cy="1255101"/>
          </a:xfrm>
          <a:solidFill>
            <a:schemeClr val="accent6">
              <a:lumMod val="20000"/>
              <a:lumOff val="80000"/>
            </a:schemeClr>
          </a:solidFill>
        </p:spPr>
        <p:txBody>
          <a:bodyPr>
            <a:normAutofit fontScale="90000"/>
          </a:bodyPr>
          <a:lstStyle/>
          <a:p>
            <a:r>
              <a:rPr lang="en-US" smtClean="0">
                <a:solidFill>
                  <a:srgbClr val="002060"/>
                </a:solidFill>
                <a:latin typeface="Arial" pitchFamily="34" charset="0"/>
                <a:cs typeface="Arial" pitchFamily="34" charset="0"/>
              </a:rPr>
              <a:t>Hai loài vật nào xuất hiện trong câu chuyện </a:t>
            </a:r>
            <a:r>
              <a:rPr lang="en-US" i="1" smtClean="0">
                <a:solidFill>
                  <a:srgbClr val="002060"/>
                </a:solidFill>
                <a:latin typeface="Arial" pitchFamily="34" charset="0"/>
                <a:cs typeface="Arial" pitchFamily="34" charset="0"/>
              </a:rPr>
              <a:t>Câu hỏi của Sói</a:t>
            </a:r>
            <a:r>
              <a:rPr lang="en-US" smtClean="0">
                <a:solidFill>
                  <a:srgbClr val="002060"/>
                </a:solidFill>
                <a:latin typeface="Arial" pitchFamily="34" charset="0"/>
                <a:cs typeface="Arial" pitchFamily="34" charset="0"/>
              </a:rPr>
              <a:t>?</a:t>
            </a:r>
            <a:endParaRPr lang="en-US">
              <a:solidFill>
                <a:srgbClr val="002060"/>
              </a:solidFill>
              <a:latin typeface="Arial" pitchFamily="34" charset="0"/>
              <a:cs typeface="Arial" pitchFamily="34" charset="0"/>
            </a:endParaRPr>
          </a:p>
        </p:txBody>
      </p:sp>
      <p:sp>
        <p:nvSpPr>
          <p:cNvPr id="4" name="Title 1"/>
          <p:cNvSpPr txBox="1">
            <a:spLocks/>
          </p:cNvSpPr>
          <p:nvPr/>
        </p:nvSpPr>
        <p:spPr>
          <a:xfrm>
            <a:off x="2433865" y="1856468"/>
            <a:ext cx="5109935" cy="857250"/>
          </a:xfrm>
          <a:prstGeom prst="rect">
            <a:avLst/>
          </a:prstGeom>
        </p:spPr>
        <p:txBody>
          <a:bodyPr vert="horz" lIns="91305" tIns="45654" rIns="91305" bIns="45654" rtlCol="0" anchor="ctr">
            <a:normAutofit fontScale="97500"/>
          </a:bodyPr>
          <a:lstStyle>
            <a:lvl1pPr algn="ctr" defTabSz="913056" rtl="0" eaLnBrk="1" latinLnBrk="0" hangingPunct="1">
              <a:spcBef>
                <a:spcPct val="0"/>
              </a:spcBef>
              <a:buNone/>
              <a:defRPr sz="4400" kern="1200">
                <a:solidFill>
                  <a:schemeClr val="tx1"/>
                </a:solidFill>
                <a:latin typeface="+mj-lt"/>
                <a:ea typeface="+mj-ea"/>
                <a:cs typeface="+mj-cs"/>
              </a:defRPr>
            </a:lvl1pPr>
          </a:lstStyle>
          <a:p>
            <a:pPr algn="just"/>
            <a:r>
              <a:rPr lang="en-US" smtClean="0">
                <a:solidFill>
                  <a:srgbClr val="002060"/>
                </a:solidFill>
                <a:latin typeface="Arial" pitchFamily="34" charset="0"/>
                <a:cs typeface="Arial" pitchFamily="34" charset="0"/>
              </a:rPr>
              <a:t>A. Sói và gà</a:t>
            </a:r>
            <a:endParaRPr lang="en-US">
              <a:solidFill>
                <a:srgbClr val="002060"/>
              </a:solidFill>
              <a:latin typeface="Arial" pitchFamily="34" charset="0"/>
              <a:cs typeface="Arial" pitchFamily="34" charset="0"/>
            </a:endParaRPr>
          </a:p>
        </p:txBody>
      </p:sp>
      <p:sp>
        <p:nvSpPr>
          <p:cNvPr id="5" name="Title 1"/>
          <p:cNvSpPr txBox="1">
            <a:spLocks/>
          </p:cNvSpPr>
          <p:nvPr/>
        </p:nvSpPr>
        <p:spPr>
          <a:xfrm>
            <a:off x="2433865" y="3086100"/>
            <a:ext cx="5109935" cy="857250"/>
          </a:xfrm>
          <a:prstGeom prst="rect">
            <a:avLst/>
          </a:prstGeom>
        </p:spPr>
        <p:txBody>
          <a:bodyPr vert="horz" lIns="91305" tIns="45654" rIns="91305" bIns="45654" rtlCol="0" anchor="ctr">
            <a:normAutofit fontScale="97500"/>
          </a:bodyPr>
          <a:lstStyle>
            <a:lvl1pPr algn="ctr" defTabSz="913056" rtl="0" eaLnBrk="1" latinLnBrk="0" hangingPunct="1">
              <a:spcBef>
                <a:spcPct val="0"/>
              </a:spcBef>
              <a:buNone/>
              <a:defRPr sz="4400" kern="1200">
                <a:solidFill>
                  <a:schemeClr val="tx1"/>
                </a:solidFill>
                <a:latin typeface="+mj-lt"/>
                <a:ea typeface="+mj-ea"/>
                <a:cs typeface="+mj-cs"/>
              </a:defRPr>
            </a:lvl1pPr>
          </a:lstStyle>
          <a:p>
            <a:pPr algn="just"/>
            <a:r>
              <a:rPr lang="en-US" smtClean="0">
                <a:solidFill>
                  <a:srgbClr val="002060"/>
                </a:solidFill>
                <a:latin typeface="Arial" pitchFamily="34" charset="0"/>
                <a:cs typeface="Arial" pitchFamily="34" charset="0"/>
              </a:rPr>
              <a:t>B. Sói và sóc</a:t>
            </a:r>
            <a:endParaRPr lang="en-US">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val="900466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grpId="0" nodeType="clickEffect">
                                  <p:stCondLst>
                                    <p:cond delay="0"/>
                                  </p:stCondLst>
                                  <p:iterate type="lt">
                                    <p:tmPct val="4000"/>
                                  </p:iterate>
                                  <p:childTnLst>
                                    <p:set>
                                      <p:cBhvr override="childStyle">
                                        <p:cTn id="6" dur="500" fill="hold"/>
                                        <p:tgtEl>
                                          <p:spTgt spid="5"/>
                                        </p:tgtEl>
                                        <p:attrNameLst>
                                          <p:attrName>style.color</p:attrName>
                                        </p:attrNameLst>
                                      </p:cBhvr>
                                      <p:to>
                                        <p:clrVal>
                                          <a:srgbClr val="FF0000"/>
                                        </p:clrVal>
                                      </p:to>
                                    </p:set>
                                    <p:set>
                                      <p:cBhvr>
                                        <p:cTn id="7" dur="500" fill="hold"/>
                                        <p:tgtEl>
                                          <p:spTgt spid="5"/>
                                        </p:tgtEl>
                                        <p:attrNameLst>
                                          <p:attrName>fillcolor</p:attrName>
                                        </p:attrNameLst>
                                      </p:cBhvr>
                                      <p:to>
                                        <p:clrVal>
                                          <a:srgbClr val="FF0000"/>
                                        </p:clrVal>
                                      </p:to>
                                    </p:set>
                                    <p:set>
                                      <p:cBhvr>
                                        <p:cTn id="8" dur="500" fill="hold"/>
                                        <p:tgtEl>
                                          <p:spTgt spid="5"/>
                                        </p:tgtEl>
                                        <p:attrNameLst>
                                          <p:attrName>fill.type</p:attrName>
                                        </p:attrNameLst>
                                      </p:cBhvr>
                                      <p:to>
                                        <p:strVal val="solid"/>
                                      </p:to>
                                    </p:se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81000" y="209550"/>
            <a:ext cx="8312727" cy="523099"/>
          </a:xfrm>
          <a:prstGeom prst="rect">
            <a:avLst/>
          </a:prstGeom>
          <a:solidFill>
            <a:srgbClr val="FEDEF3"/>
          </a:solidFill>
        </p:spPr>
        <p:txBody>
          <a:bodyPr wrap="square" lIns="91318" tIns="45660" rIns="91318" bIns="45660" rtlCol="0">
            <a:spAutoFit/>
          </a:bodyPr>
          <a:lstStyle/>
          <a:p>
            <a:pPr algn="ctr"/>
            <a:r>
              <a:rPr lang="en-US" sz="2800" smtClean="0">
                <a:latin typeface="Arial" pitchFamily="34" charset="0"/>
                <a:ea typeface="Arial-Rounded" pitchFamily="34" charset="0"/>
                <a:cs typeface="Arial" pitchFamily="34" charset="0"/>
              </a:rPr>
              <a:t>Em rút ra được bài học gì từ câu chuyện?</a:t>
            </a:r>
            <a:endParaRPr lang="en-US" sz="2800">
              <a:latin typeface="Arial" pitchFamily="34" charset="0"/>
              <a:ea typeface="Arial-Rounded" pitchFamily="34" charset="0"/>
              <a:cs typeface="Arial" pitchFamily="34" charset="0"/>
            </a:endParaRP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3134" t="26042" r="22840" b="26301"/>
          <a:stretch/>
        </p:blipFill>
        <p:spPr bwMode="auto">
          <a:xfrm>
            <a:off x="838200" y="1123950"/>
            <a:ext cx="7029450" cy="348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72359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1+#ppt_w/2"/>
                                          </p:val>
                                        </p:tav>
                                        <p:tav tm="100000">
                                          <p:val>
                                            <p:strVal val="#ppt_x"/>
                                          </p:val>
                                        </p:tav>
                                      </p:tavLst>
                                    </p:anim>
                                    <p:anim calcmode="lin" valueType="num">
                                      <p:cBhvr additive="base">
                                        <p:cTn id="8" dur="1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140452" y="361950"/>
            <a:ext cx="6870023" cy="1077097"/>
          </a:xfrm>
          <a:prstGeom prst="rect">
            <a:avLst/>
          </a:prstGeom>
          <a:solidFill>
            <a:srgbClr val="FEDEF3"/>
          </a:solidFill>
        </p:spPr>
        <p:txBody>
          <a:bodyPr wrap="square" lIns="91318" tIns="45660" rIns="91318" bIns="45660" rtlCol="0">
            <a:spAutoFit/>
          </a:bodyPr>
          <a:lstStyle/>
          <a:p>
            <a:pPr algn="ctr"/>
            <a:r>
              <a:rPr lang="en-US" sz="3200" smtClean="0">
                <a:latin typeface="Arial" pitchFamily="34" charset="0"/>
                <a:ea typeface="Arial-Rounded" pitchFamily="34" charset="0"/>
                <a:cs typeface="Arial" pitchFamily="34" charset="0"/>
              </a:rPr>
              <a:t>Em rút ra được bài học gì từ </a:t>
            </a:r>
          </a:p>
          <a:p>
            <a:pPr algn="ctr"/>
            <a:r>
              <a:rPr lang="en-US" sz="3200" smtClean="0">
                <a:latin typeface="Arial" pitchFamily="34" charset="0"/>
                <a:ea typeface="Arial-Rounded" pitchFamily="34" charset="0"/>
                <a:cs typeface="Arial" pitchFamily="34" charset="0"/>
              </a:rPr>
              <a:t>câu chuyện?</a:t>
            </a:r>
            <a:endParaRPr lang="en-US" sz="3200">
              <a:latin typeface="Arial" pitchFamily="34" charset="0"/>
              <a:ea typeface="Arial-Rounded" pitchFamily="34" charset="0"/>
              <a:cs typeface="Arial" pitchFamily="34" charset="0"/>
            </a:endParaRPr>
          </a:p>
        </p:txBody>
      </p:sp>
      <p:sp>
        <p:nvSpPr>
          <p:cNvPr id="4" name="Curved Right Arrow 3"/>
          <p:cNvSpPr/>
          <p:nvPr/>
        </p:nvSpPr>
        <p:spPr>
          <a:xfrm>
            <a:off x="127000" y="900498"/>
            <a:ext cx="609600" cy="2738052"/>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TextBox 4"/>
          <p:cNvSpPr txBox="1"/>
          <p:nvPr/>
        </p:nvSpPr>
        <p:spPr>
          <a:xfrm>
            <a:off x="756920" y="1993015"/>
            <a:ext cx="7875270" cy="2862201"/>
          </a:xfrm>
          <a:prstGeom prst="rect">
            <a:avLst/>
          </a:prstGeom>
          <a:solidFill>
            <a:srgbClr val="FEDEF3"/>
          </a:solidFill>
        </p:spPr>
        <p:txBody>
          <a:bodyPr wrap="square" lIns="91318" tIns="45660" rIns="91318" bIns="45660" rtlCol="0">
            <a:spAutoFit/>
          </a:bodyPr>
          <a:lstStyle/>
          <a:p>
            <a:pPr algn="just"/>
            <a:r>
              <a:rPr lang="en-US" sz="3600" smtClean="0">
                <a:latin typeface="Arial" pitchFamily="34" charset="0"/>
                <a:ea typeface="Arial-Rounded" pitchFamily="34" charset="0"/>
                <a:cs typeface="Arial" pitchFamily="34" charset="0"/>
              </a:rPr>
              <a:t>	Hãy biết đùa đúng chỗ, đúng lúc, không lấy việc nói dối làm trò đùa.</a:t>
            </a:r>
          </a:p>
          <a:p>
            <a:pPr algn="just"/>
            <a:r>
              <a:rPr lang="en-US" sz="3600">
                <a:latin typeface="Arial" pitchFamily="34" charset="0"/>
                <a:ea typeface="Arial-Rounded" pitchFamily="34" charset="0"/>
                <a:cs typeface="Arial" pitchFamily="34" charset="0"/>
              </a:rPr>
              <a:t>	</a:t>
            </a:r>
            <a:r>
              <a:rPr lang="en-US" sz="3600" smtClean="0">
                <a:latin typeface="Arial" pitchFamily="34" charset="0"/>
                <a:ea typeface="Arial-Rounded" pitchFamily="34" charset="0"/>
                <a:cs typeface="Arial" pitchFamily="34" charset="0"/>
              </a:rPr>
              <a:t>Chúng ta không nên nói dối, nói dối sẽ làm mất niềm tin của mọi người.</a:t>
            </a:r>
            <a:endParaRPr lang="en-US" sz="3600">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1845640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5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up)">
                                      <p:cBhvr>
                                        <p:cTn id="12" dur="500"/>
                                        <p:tgtEl>
                                          <p:spTgt spid="4"/>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left)">
                                      <p:cBhvr>
                                        <p:cTn id="16"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 grpId="0" animBg="1"/>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92730" y="393123"/>
            <a:ext cx="7917870" cy="523087"/>
          </a:xfrm>
          <a:prstGeom prst="rect">
            <a:avLst/>
          </a:prstGeom>
          <a:noFill/>
        </p:spPr>
        <p:txBody>
          <a:bodyPr wrap="square" lIns="91305" tIns="45654" rIns="91305" bIns="45654" rtlCol="0">
            <a:spAutoFit/>
          </a:bodyPr>
          <a:lstStyle/>
          <a:p>
            <a:pPr algn="just"/>
            <a:r>
              <a:rPr lang="en-US" sz="2800" b="1">
                <a:latin typeface="Arial" pitchFamily="34" charset="0"/>
                <a:ea typeface="Arial-Rounded" pitchFamily="34" charset="0"/>
                <a:cs typeface="Arial" pitchFamily="34" charset="0"/>
              </a:rPr>
              <a:t>Viết vào vở câu trả lời cho câu hỏi </a:t>
            </a:r>
            <a:r>
              <a:rPr lang="en-US" sz="2800" b="1" smtClean="0">
                <a:latin typeface="Arial" pitchFamily="34" charset="0"/>
                <a:ea typeface="Arial-Rounded" pitchFamily="34" charset="0"/>
                <a:cs typeface="Arial" pitchFamily="34" charset="0"/>
              </a:rPr>
              <a:t>c </a:t>
            </a:r>
            <a:r>
              <a:rPr lang="en-US" sz="2800" b="1">
                <a:latin typeface="Arial" pitchFamily="34" charset="0"/>
                <a:ea typeface="Arial-Rounded" pitchFamily="34" charset="0"/>
                <a:cs typeface="Arial" pitchFamily="34" charset="0"/>
              </a:rPr>
              <a:t>ở mục 3</a:t>
            </a:r>
          </a:p>
        </p:txBody>
      </p:sp>
      <p:sp>
        <p:nvSpPr>
          <p:cNvPr id="5" name="Rectangle 4"/>
          <p:cNvSpPr/>
          <p:nvPr/>
        </p:nvSpPr>
        <p:spPr>
          <a:xfrm>
            <a:off x="667330" y="1137849"/>
            <a:ext cx="4873944" cy="523099"/>
          </a:xfrm>
          <a:prstGeom prst="rect">
            <a:avLst/>
          </a:prstGeom>
        </p:spPr>
        <p:txBody>
          <a:bodyPr wrap="square" lIns="91318" tIns="45660" rIns="91318" bIns="45660">
            <a:spAutoFit/>
          </a:bodyPr>
          <a:lstStyle/>
          <a:p>
            <a:pPr algn="just"/>
            <a:r>
              <a:rPr lang="en-US" sz="2800" smtClean="0">
                <a:latin typeface="Arial" pitchFamily="34" charset="0"/>
                <a:ea typeface="Arial-Rounded" pitchFamily="34" charset="0"/>
                <a:cs typeface="Arial" pitchFamily="34" charset="0"/>
              </a:rPr>
              <a:t>c. Em nghĩ rằng (…).</a:t>
            </a:r>
            <a:endParaRPr lang="en-US" sz="2800">
              <a:latin typeface="Arial" pitchFamily="34" charset="0"/>
              <a:ea typeface="Arial-Rounded" pitchFamily="34" charset="0"/>
              <a:cs typeface="Arial"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80" y="297892"/>
            <a:ext cx="62865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 name="Rectangle 46"/>
          <p:cNvSpPr/>
          <p:nvPr/>
        </p:nvSpPr>
        <p:spPr>
          <a:xfrm>
            <a:off x="641930" y="1945499"/>
            <a:ext cx="9210095" cy="523099"/>
          </a:xfrm>
          <a:prstGeom prst="rect">
            <a:avLst/>
          </a:prstGeom>
        </p:spPr>
        <p:txBody>
          <a:bodyPr wrap="square" lIns="91318" tIns="45660" rIns="91318" bIns="45660">
            <a:spAutoFit/>
          </a:bodyPr>
          <a:lstStyle/>
          <a:p>
            <a:pPr algn="just"/>
            <a:r>
              <a:rPr lang="en-US" sz="2800" smtClean="0">
                <a:solidFill>
                  <a:srgbClr val="0070C0"/>
                </a:solidFill>
                <a:latin typeface="Arial" pitchFamily="34" charset="0"/>
                <a:ea typeface="Arial-Rounded" pitchFamily="34" charset="0"/>
                <a:cs typeface="Arial" pitchFamily="34" charset="0"/>
              </a:rPr>
              <a:t>Em nghĩ rằng chúng ta không nên nói dối.</a:t>
            </a:r>
            <a:endParaRPr lang="en-US" sz="2800">
              <a:solidFill>
                <a:srgbClr val="0070C0"/>
              </a:solidFill>
              <a:latin typeface="Arial" pitchFamily="34" charset="0"/>
              <a:ea typeface="Arial-Rounded" pitchFamily="34" charset="0"/>
              <a:cs typeface="Arial" pitchFamily="34" charset="0"/>
            </a:endParaRPr>
          </a:p>
        </p:txBody>
      </p:sp>
      <p:sp>
        <p:nvSpPr>
          <p:cNvPr id="48" name="Rectangle 47"/>
          <p:cNvSpPr/>
          <p:nvPr/>
        </p:nvSpPr>
        <p:spPr>
          <a:xfrm>
            <a:off x="692731" y="2800350"/>
            <a:ext cx="8222670" cy="953986"/>
          </a:xfrm>
          <a:prstGeom prst="rect">
            <a:avLst/>
          </a:prstGeom>
        </p:spPr>
        <p:txBody>
          <a:bodyPr wrap="square" lIns="91318" tIns="45660" rIns="91318" bIns="45660">
            <a:spAutoFit/>
          </a:bodyPr>
          <a:lstStyle/>
          <a:p>
            <a:pPr algn="just"/>
            <a:r>
              <a:rPr lang="en-US" sz="2800" smtClean="0">
                <a:solidFill>
                  <a:srgbClr val="0070C0"/>
                </a:solidFill>
                <a:latin typeface="Arial" pitchFamily="34" charset="0"/>
                <a:ea typeface="Arial-Rounded" pitchFamily="34" charset="0"/>
                <a:cs typeface="Arial" pitchFamily="34" charset="0"/>
              </a:rPr>
              <a:t>Em nghĩ rằng chúng ta không nên lấy việc nói dối làm trò đùa.</a:t>
            </a:r>
            <a:endParaRPr lang="en-US" sz="2800">
              <a:solidFill>
                <a:srgbClr val="0070C0"/>
              </a:solidFill>
              <a:latin typeface="Arial" pitchFamily="34" charset="0"/>
              <a:ea typeface="Arial-Rounded" pitchFamily="34" charset="0"/>
              <a:cs typeface="Arial" pitchFamily="34" charset="0"/>
            </a:endParaRPr>
          </a:p>
        </p:txBody>
      </p:sp>
      <p:sp>
        <p:nvSpPr>
          <p:cNvPr id="6" name="Right Arrow 5"/>
          <p:cNvSpPr/>
          <p:nvPr/>
        </p:nvSpPr>
        <p:spPr>
          <a:xfrm>
            <a:off x="137431" y="2048841"/>
            <a:ext cx="489204" cy="400523"/>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ight Arrow 48"/>
          <p:cNvSpPr/>
          <p:nvPr/>
        </p:nvSpPr>
        <p:spPr>
          <a:xfrm>
            <a:off x="152726" y="2826952"/>
            <a:ext cx="489204" cy="400523"/>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692731" y="3906736"/>
            <a:ext cx="8222670" cy="953986"/>
          </a:xfrm>
          <a:prstGeom prst="rect">
            <a:avLst/>
          </a:prstGeom>
        </p:spPr>
        <p:txBody>
          <a:bodyPr wrap="square" lIns="91318" tIns="45660" rIns="91318" bIns="45660">
            <a:spAutoFit/>
          </a:bodyPr>
          <a:lstStyle/>
          <a:p>
            <a:pPr algn="just"/>
            <a:r>
              <a:rPr lang="en-US" sz="2800" smtClean="0">
                <a:solidFill>
                  <a:srgbClr val="0070C0"/>
                </a:solidFill>
                <a:latin typeface="Arial" pitchFamily="34" charset="0"/>
                <a:ea typeface="Arial-Rounded" pitchFamily="34" charset="0"/>
                <a:cs typeface="Arial" pitchFamily="34" charset="0"/>
              </a:rPr>
              <a:t>Em nghĩ rằng chúng ta nên sống thật thà và biết tôn trọng người khác.</a:t>
            </a:r>
            <a:endParaRPr lang="en-US" sz="2800">
              <a:solidFill>
                <a:srgbClr val="0070C0"/>
              </a:solidFill>
              <a:latin typeface="Arial" pitchFamily="34" charset="0"/>
              <a:ea typeface="Arial-Rounded" pitchFamily="34" charset="0"/>
              <a:cs typeface="Arial" pitchFamily="34" charset="0"/>
            </a:endParaRPr>
          </a:p>
        </p:txBody>
      </p:sp>
      <p:sp>
        <p:nvSpPr>
          <p:cNvPr id="51" name="Right Arrow 50"/>
          <p:cNvSpPr/>
          <p:nvPr/>
        </p:nvSpPr>
        <p:spPr>
          <a:xfrm>
            <a:off x="152726" y="3933338"/>
            <a:ext cx="489204" cy="400523"/>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55454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wipe(left)">
                                      <p:cBhvr>
                                        <p:cTn id="16" dur="500"/>
                                        <p:tgtEl>
                                          <p:spTgt spid="47"/>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49"/>
                                        </p:tgtEl>
                                        <p:attrNameLst>
                                          <p:attrName>style.visibility</p:attrName>
                                        </p:attrNameLst>
                                      </p:cBhvr>
                                      <p:to>
                                        <p:strVal val="visible"/>
                                      </p:to>
                                    </p:set>
                                    <p:animEffect transition="in" filter="wipe(left)">
                                      <p:cBhvr>
                                        <p:cTn id="21" dur="500"/>
                                        <p:tgtEl>
                                          <p:spTgt spid="49"/>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51"/>
                                        </p:tgtEl>
                                        <p:attrNameLst>
                                          <p:attrName>style.visibility</p:attrName>
                                        </p:attrNameLst>
                                      </p:cBhvr>
                                      <p:to>
                                        <p:strVal val="visible"/>
                                      </p:to>
                                    </p:set>
                                    <p:animEffect transition="in" filter="wipe(left)">
                                      <p:cBhvr>
                                        <p:cTn id="30" dur="500"/>
                                        <p:tgtEl>
                                          <p:spTgt spid="51"/>
                                        </p:tgtEl>
                                      </p:cBhvr>
                                    </p:animEffect>
                                  </p:childTnLst>
                                </p:cTn>
                              </p:par>
                            </p:childTnLst>
                          </p:cTn>
                        </p:par>
                        <p:par>
                          <p:cTn id="31" fill="hold">
                            <p:stCondLst>
                              <p:cond delay="500"/>
                            </p:stCondLst>
                            <p:childTnLst>
                              <p:par>
                                <p:cTn id="32" presetID="22" presetClass="entr" presetSubtype="8" fill="hold" grpId="0" nodeType="afterEffect">
                                  <p:stCondLst>
                                    <p:cond delay="0"/>
                                  </p:stCondLst>
                                  <p:childTnLst>
                                    <p:set>
                                      <p:cBhvr>
                                        <p:cTn id="33" dur="1" fill="hold">
                                          <p:stCondLst>
                                            <p:cond delay="0"/>
                                          </p:stCondLst>
                                        </p:cTn>
                                        <p:tgtEl>
                                          <p:spTgt spid="50"/>
                                        </p:tgtEl>
                                        <p:attrNameLst>
                                          <p:attrName>style.visibility</p:attrName>
                                        </p:attrNameLst>
                                      </p:cBhvr>
                                      <p:to>
                                        <p:strVal val="visible"/>
                                      </p:to>
                                    </p:set>
                                    <p:animEffect transition="in" filter="wipe(left)">
                                      <p:cBhvr>
                                        <p:cTn id="34"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7" grpId="0"/>
      <p:bldP spid="48" grpId="0"/>
      <p:bldP spid="6" grpId="0" animBg="1"/>
      <p:bldP spid="49" grpId="0" animBg="1"/>
      <p:bldP spid="50" grpId="0"/>
      <p:bldP spid="5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202650" y="2117609"/>
            <a:ext cx="8743950" cy="2147323"/>
            <a:chOff x="168014" y="3503807"/>
            <a:chExt cx="8743950" cy="2147323"/>
          </a:xfrm>
        </p:grpSpPr>
        <p:pic>
          <p:nvPicPr>
            <p:cNvPr id="1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8014" y="3503807"/>
              <a:ext cx="8743950" cy="2147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ectangle 18"/>
            <p:cNvSpPr/>
            <p:nvPr/>
          </p:nvSpPr>
          <p:spPr>
            <a:xfrm>
              <a:off x="751611" y="3971178"/>
              <a:ext cx="8014946" cy="584775"/>
            </a:xfrm>
            <a:prstGeom prst="rect">
              <a:avLst/>
            </a:prstGeom>
          </p:spPr>
          <p:txBody>
            <a:bodyPr wrap="square">
              <a:spAutoFit/>
            </a:bodyPr>
            <a:lstStyle/>
            <a:p>
              <a:pPr algn="just"/>
              <a:r>
                <a:rPr lang="vi-VN" sz="3200" b="1">
                  <a:solidFill>
                    <a:srgbClr val="7030A0"/>
                  </a:solidFill>
                  <a:latin typeface="HP001 4 hàng" pitchFamily="34" charset="0"/>
                  <a:ea typeface="Arial-Rounded" pitchFamily="34" charset="0"/>
                  <a:cs typeface="Arial-Rounded" pitchFamily="34" charset="0"/>
                </a:rPr>
                <a:t>Em w</a:t>
              </a:r>
              <a:r>
                <a:rPr lang="el-GR" sz="3200" b="1">
                  <a:solidFill>
                    <a:srgbClr val="7030A0"/>
                  </a:solidFill>
                  <a:latin typeface="HP001 4 hàng" pitchFamily="34" charset="0"/>
                  <a:ea typeface="Arial-Rounded" pitchFamily="34" charset="0"/>
                  <a:cs typeface="Arial-Rounded" pitchFamily="34" charset="0"/>
                </a:rPr>
                <a:t>θ</a:t>
              </a:r>
              <a:r>
                <a:rPr lang="vi-VN" sz="3200" b="1">
                  <a:solidFill>
                    <a:srgbClr val="7030A0"/>
                  </a:solidFill>
                  <a:latin typeface="HP001 4 hàng" pitchFamily="34" charset="0"/>
                  <a:ea typeface="Arial-Rounded" pitchFamily="34" charset="0"/>
                  <a:cs typeface="Arial-Rounded" pitchFamily="34" charset="0"/>
                </a:rPr>
                <a:t>ĩ ǟằng </a:t>
              </a:r>
              <a:r>
                <a:rPr lang="el-GR" sz="3200" b="1">
                  <a:solidFill>
                    <a:srgbClr val="7030A0"/>
                  </a:solidFill>
                  <a:latin typeface="HP001 4 hàng" pitchFamily="34" charset="0"/>
                  <a:ea typeface="Arial-Rounded" pitchFamily="34" charset="0"/>
                  <a:cs typeface="Arial-Rounded" pitchFamily="34" charset="0"/>
                </a:rPr>
                <a:t>ε</a:t>
              </a:r>
              <a:r>
                <a:rPr lang="vi-VN" sz="3200" b="1">
                  <a:solidFill>
                    <a:srgbClr val="7030A0"/>
                  </a:solidFill>
                  <a:latin typeface="HP001 4 hàng" pitchFamily="34" charset="0"/>
                  <a:ea typeface="Arial-Rounded" pitchFamily="34" charset="0"/>
                  <a:cs typeface="Arial-Rounded" pitchFamily="34" charset="0"/>
                </a:rPr>
                <a:t>úng Ǉa </a:t>
              </a:r>
              <a:r>
                <a:rPr lang="el-GR" sz="3200" b="1">
                  <a:solidFill>
                    <a:srgbClr val="7030A0"/>
                  </a:solidFill>
                  <a:latin typeface="HP001 4 hàng" pitchFamily="34" charset="0"/>
                  <a:ea typeface="Arial-Rounded" pitchFamily="34" charset="0"/>
                  <a:cs typeface="Arial-Rounded" pitchFamily="34" charset="0"/>
                </a:rPr>
                <a:t>δ</a:t>
              </a:r>
              <a:r>
                <a:rPr lang="vi-VN" sz="3200" b="1">
                  <a:solidFill>
                    <a:srgbClr val="7030A0"/>
                  </a:solidFill>
                  <a:latin typeface="HP001 4 hàng" pitchFamily="34" charset="0"/>
                  <a:ea typeface="Arial-Rounded" pitchFamily="34" charset="0"/>
                  <a:cs typeface="Arial-Rounded" pitchFamily="34" charset="0"/>
                </a:rPr>
                <a:t>Ūg </a:t>
              </a:r>
              <a:r>
                <a:rPr lang="el-GR" sz="3200" b="1">
                  <a:solidFill>
                    <a:srgbClr val="7030A0"/>
                  </a:solidFill>
                  <a:latin typeface="HP001 4 hàng" pitchFamily="34" charset="0"/>
                  <a:ea typeface="Arial-Rounded" pitchFamily="34" charset="0"/>
                  <a:cs typeface="Arial-Rounded" pitchFamily="34" charset="0"/>
                </a:rPr>
                <a:t>Ζ</a:t>
              </a:r>
              <a:r>
                <a:rPr lang="vi-VN" sz="3200" b="1">
                  <a:solidFill>
                    <a:srgbClr val="7030A0"/>
                  </a:solidFill>
                  <a:latin typeface="HP001 4 hàng" pitchFamily="34" charset="0"/>
                  <a:ea typeface="Arial-Rounded" pitchFamily="34" charset="0"/>
                  <a:cs typeface="Arial-Rounded" pitchFamily="34" charset="0"/>
                </a:rPr>
                <a:t>łn </a:t>
              </a:r>
              <a:r>
                <a:rPr lang="vi-VN" sz="3200" b="1">
                  <a:solidFill>
                    <a:srgbClr val="7030A0"/>
                  </a:solidFill>
                  <a:latin typeface="HP001 4 hàng" pitchFamily="34" charset="0"/>
                  <a:ea typeface="Arial-Rounded" pitchFamily="34" charset="0"/>
                  <a:cs typeface="Arial-Rounded" pitchFamily="34" charset="0"/>
                </a:rPr>
                <a:t>wĀ </a:t>
              </a:r>
              <a:r>
                <a:rPr lang="vi-VN" sz="3200" b="1" smtClean="0">
                  <a:solidFill>
                    <a:srgbClr val="7030A0"/>
                  </a:solidFill>
                  <a:latin typeface="HP001 4 hàng" pitchFamily="34" charset="0"/>
                  <a:ea typeface="Arial-Rounded" pitchFamily="34" charset="0"/>
                  <a:cs typeface="Arial-Rounded" pitchFamily="34" charset="0"/>
                </a:rPr>
                <a:t>dĒ</a:t>
              </a:r>
              <a:r>
                <a:rPr lang="en-US" sz="3200" b="1" smtClean="0">
                  <a:solidFill>
                    <a:srgbClr val="7030A0"/>
                  </a:solidFill>
                  <a:latin typeface="HP001 4 hàng" pitchFamily="34" charset="0"/>
                  <a:ea typeface="Arial-Rounded" pitchFamily="34" charset="0"/>
                  <a:cs typeface="Arial-Rounded" pitchFamily="34" charset="0"/>
                </a:rPr>
                <a:t>.</a:t>
              </a:r>
              <a:endParaRPr lang="en-US" sz="3200" b="1">
                <a:solidFill>
                  <a:srgbClr val="7030A0"/>
                </a:solidFill>
                <a:latin typeface="HP001 4 hàng" pitchFamily="34" charset="0"/>
                <a:ea typeface="Arial-Rounded" pitchFamily="34" charset="0"/>
                <a:cs typeface="Arial-Rounded" pitchFamily="34" charset="0"/>
              </a:endParaRPr>
            </a:p>
          </p:txBody>
        </p:sp>
      </p:grpSp>
      <p:sp>
        <p:nvSpPr>
          <p:cNvPr id="3" name="Oval 2"/>
          <p:cNvSpPr/>
          <p:nvPr/>
        </p:nvSpPr>
        <p:spPr>
          <a:xfrm>
            <a:off x="-914400" y="445960"/>
            <a:ext cx="609600" cy="609600"/>
          </a:xfrm>
          <a:prstGeom prst="ellipse">
            <a:avLst/>
          </a:prstGeom>
          <a:solidFill>
            <a:srgbClr val="FF2980"/>
          </a:solidFill>
          <a:ln>
            <a:noFill/>
          </a:ln>
        </p:spPr>
        <p:style>
          <a:lnRef idx="2">
            <a:schemeClr val="accent1">
              <a:shade val="50000"/>
            </a:schemeClr>
          </a:lnRef>
          <a:fillRef idx="1">
            <a:schemeClr val="accent1"/>
          </a:fillRef>
          <a:effectRef idx="0">
            <a:schemeClr val="accent1"/>
          </a:effectRef>
          <a:fontRef idx="minor">
            <a:schemeClr val="lt1"/>
          </a:fontRef>
        </p:style>
        <p:txBody>
          <a:bodyPr lIns="91318" tIns="45660" rIns="91318" bIns="45660" rtlCol="0" anchor="ctr"/>
          <a:lstStyle/>
          <a:p>
            <a:pPr algn="ctr"/>
            <a:r>
              <a:rPr lang="en-US" sz="2800" b="1">
                <a:solidFill>
                  <a:schemeClr val="bg1"/>
                </a:solidFill>
                <a:latin typeface="Arial" pitchFamily="34" charset="0"/>
                <a:cs typeface="Arial" pitchFamily="34" charset="0"/>
              </a:rPr>
              <a:t>4</a:t>
            </a:r>
          </a:p>
        </p:txBody>
      </p:sp>
      <p:sp>
        <p:nvSpPr>
          <p:cNvPr id="4" name="TextBox 3"/>
          <p:cNvSpPr txBox="1"/>
          <p:nvPr/>
        </p:nvSpPr>
        <p:spPr>
          <a:xfrm>
            <a:off x="692730" y="393123"/>
            <a:ext cx="7917870" cy="523087"/>
          </a:xfrm>
          <a:prstGeom prst="rect">
            <a:avLst/>
          </a:prstGeom>
          <a:noFill/>
        </p:spPr>
        <p:txBody>
          <a:bodyPr wrap="square" lIns="91305" tIns="45654" rIns="91305" bIns="45654" rtlCol="0">
            <a:spAutoFit/>
          </a:bodyPr>
          <a:lstStyle/>
          <a:p>
            <a:pPr algn="just"/>
            <a:r>
              <a:rPr lang="en-US" sz="2800" b="1">
                <a:latin typeface="Arial" pitchFamily="34" charset="0"/>
                <a:ea typeface="Arial-Rounded" pitchFamily="34" charset="0"/>
                <a:cs typeface="Arial" pitchFamily="34" charset="0"/>
              </a:rPr>
              <a:t>Viết vào vở câu trả lời cho câu hỏi </a:t>
            </a:r>
            <a:r>
              <a:rPr lang="en-US" sz="2800" b="1" smtClean="0">
                <a:latin typeface="Arial" pitchFamily="34" charset="0"/>
                <a:ea typeface="Arial-Rounded" pitchFamily="34" charset="0"/>
                <a:cs typeface="Arial" pitchFamily="34" charset="0"/>
              </a:rPr>
              <a:t>c </a:t>
            </a:r>
            <a:r>
              <a:rPr lang="en-US" sz="2800" b="1">
                <a:latin typeface="Arial" pitchFamily="34" charset="0"/>
                <a:ea typeface="Arial-Rounded" pitchFamily="34" charset="0"/>
                <a:cs typeface="Arial" pitchFamily="34" charset="0"/>
              </a:rPr>
              <a:t>ở mục 3</a:t>
            </a:r>
          </a:p>
        </p:txBody>
      </p:sp>
      <p:sp>
        <p:nvSpPr>
          <p:cNvPr id="5" name="Rectangle 4"/>
          <p:cNvSpPr/>
          <p:nvPr/>
        </p:nvSpPr>
        <p:spPr>
          <a:xfrm>
            <a:off x="602064" y="1137849"/>
            <a:ext cx="8008535" cy="523099"/>
          </a:xfrm>
          <a:prstGeom prst="rect">
            <a:avLst/>
          </a:prstGeom>
        </p:spPr>
        <p:txBody>
          <a:bodyPr wrap="square" lIns="91318" tIns="45660" rIns="91318" bIns="45660">
            <a:spAutoFit/>
          </a:bodyPr>
          <a:lstStyle/>
          <a:p>
            <a:pPr algn="just"/>
            <a:r>
              <a:rPr lang="en-US" sz="2800" smtClean="0">
                <a:latin typeface="Arial" pitchFamily="34" charset="0"/>
                <a:ea typeface="Arial-Rounded" pitchFamily="34" charset="0"/>
                <a:cs typeface="Arial" pitchFamily="34" charset="0"/>
              </a:rPr>
              <a:t>c. </a:t>
            </a:r>
            <a:r>
              <a:rPr lang="en-US" sz="2800">
                <a:latin typeface="Arial" pitchFamily="34" charset="0"/>
                <a:ea typeface="Arial-Rounded" pitchFamily="34" charset="0"/>
                <a:cs typeface="Arial" pitchFamily="34" charset="0"/>
              </a:rPr>
              <a:t>Em nghĩ rằng chúng ta không nên nói dối.</a:t>
            </a:r>
            <a:endParaRPr lang="en-US" sz="2800">
              <a:latin typeface="Arial" pitchFamily="34" charset="0"/>
              <a:ea typeface="Arial-Rounded" pitchFamily="34" charset="0"/>
              <a:cs typeface="Arial" pitchFamily="34" charset="0"/>
            </a:endParaRPr>
          </a:p>
        </p:txBody>
      </p:sp>
      <p:cxnSp>
        <p:nvCxnSpPr>
          <p:cNvPr id="11" name="Straight Arrow Connector 10"/>
          <p:cNvCxnSpPr/>
          <p:nvPr/>
        </p:nvCxnSpPr>
        <p:spPr>
          <a:xfrm>
            <a:off x="189950" y="2850920"/>
            <a:ext cx="648250" cy="21253"/>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8545511" y="2415653"/>
            <a:ext cx="381000" cy="40073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5219700" y="2104159"/>
            <a:ext cx="0" cy="6229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4671060" y="2114550"/>
            <a:ext cx="0" cy="6229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3556179" y="2114550"/>
            <a:ext cx="0" cy="6229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6438900" y="2120846"/>
            <a:ext cx="0" cy="6229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2514600" y="2104159"/>
            <a:ext cx="0" cy="6229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1600200" y="2114550"/>
            <a:ext cx="0" cy="6229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784514" y="4411308"/>
            <a:ext cx="7536872" cy="461544"/>
          </a:xfrm>
          <a:prstGeom prst="rect">
            <a:avLst/>
          </a:prstGeom>
          <a:solidFill>
            <a:srgbClr val="B9EDFF"/>
          </a:solidFill>
        </p:spPr>
        <p:txBody>
          <a:bodyPr wrap="square" lIns="91318" tIns="45660" rIns="91318" bIns="45660" rtlCol="0">
            <a:spAutoFit/>
          </a:bodyPr>
          <a:lstStyle/>
          <a:p>
            <a:pPr algn="ctr"/>
            <a:r>
              <a:rPr lang="en-US" sz="2400">
                <a:latin typeface="Arial" pitchFamily="34" charset="0"/>
                <a:ea typeface="Arial-Rounded" pitchFamily="34" charset="0"/>
                <a:cs typeface="Arial" pitchFamily="34" charset="0"/>
              </a:rPr>
              <a:t>Cần chú ý gì khi viết chữ đầu câu?</a:t>
            </a:r>
          </a:p>
        </p:txBody>
      </p:sp>
      <p:sp>
        <p:nvSpPr>
          <p:cNvPr id="35" name="TextBox 34"/>
          <p:cNvSpPr txBox="1"/>
          <p:nvPr/>
        </p:nvSpPr>
        <p:spPr>
          <a:xfrm>
            <a:off x="784514" y="4415716"/>
            <a:ext cx="7536872" cy="461544"/>
          </a:xfrm>
          <a:prstGeom prst="rect">
            <a:avLst/>
          </a:prstGeom>
          <a:solidFill>
            <a:srgbClr val="B9EDFF"/>
          </a:solidFill>
        </p:spPr>
        <p:txBody>
          <a:bodyPr wrap="square" lIns="91318" tIns="45660" rIns="91318" bIns="45660" rtlCol="0">
            <a:spAutoFit/>
          </a:bodyPr>
          <a:lstStyle/>
          <a:p>
            <a:pPr algn="ctr"/>
            <a:r>
              <a:rPr lang="en-US" sz="2400">
                <a:latin typeface="Arial" pitchFamily="34" charset="0"/>
                <a:ea typeface="Arial-Rounded" pitchFamily="34" charset="0"/>
                <a:cs typeface="Arial" pitchFamily="34" charset="0"/>
              </a:rPr>
              <a:t>Cuối câu có dấu gì?</a:t>
            </a:r>
          </a:p>
        </p:txBody>
      </p:sp>
      <p:sp>
        <p:nvSpPr>
          <p:cNvPr id="36" name="TextBox 35"/>
          <p:cNvSpPr txBox="1"/>
          <p:nvPr/>
        </p:nvSpPr>
        <p:spPr>
          <a:xfrm>
            <a:off x="784514" y="4415716"/>
            <a:ext cx="7536872" cy="461544"/>
          </a:xfrm>
          <a:prstGeom prst="rect">
            <a:avLst/>
          </a:prstGeom>
          <a:solidFill>
            <a:srgbClr val="B9EDFF"/>
          </a:solidFill>
        </p:spPr>
        <p:txBody>
          <a:bodyPr wrap="square" lIns="91318" tIns="45660" rIns="91318" bIns="45660" rtlCol="0">
            <a:spAutoFit/>
          </a:bodyPr>
          <a:lstStyle/>
          <a:p>
            <a:pPr algn="ctr"/>
            <a:r>
              <a:rPr lang="en-US" sz="2400">
                <a:latin typeface="Arial" pitchFamily="34" charset="0"/>
                <a:ea typeface="Arial-Rounded" pitchFamily="34" charset="0"/>
                <a:cs typeface="Arial" pitchFamily="34" charset="0"/>
              </a:rPr>
              <a:t>Khoảng cách giữa các chữ như thế nào?</a:t>
            </a:r>
          </a:p>
        </p:txBody>
      </p:sp>
      <p:cxnSp>
        <p:nvCxnSpPr>
          <p:cNvPr id="21" name="Straight Arrow Connector 20"/>
          <p:cNvCxnSpPr/>
          <p:nvPr/>
        </p:nvCxnSpPr>
        <p:spPr>
          <a:xfrm>
            <a:off x="7226300" y="2120846"/>
            <a:ext cx="0" cy="6229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7848600" y="2114550"/>
            <a:ext cx="0" cy="6229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473200" y="2589940"/>
            <a:ext cx="381000" cy="584775"/>
          </a:xfrm>
          <a:prstGeom prst="rect">
            <a:avLst/>
          </a:prstGeom>
          <a:noFill/>
        </p:spPr>
        <p:txBody>
          <a:bodyPr wrap="square" rtlCol="0">
            <a:spAutoFit/>
          </a:bodyPr>
          <a:lstStyle/>
          <a:p>
            <a:r>
              <a:rPr lang="en-US" sz="3200" b="1" smtClean="0">
                <a:solidFill>
                  <a:srgbClr val="FF0000"/>
                </a:solidFill>
                <a:latin typeface="HP001 4 hàng" pitchFamily="34" charset="0"/>
                <a:cs typeface="Arial" pitchFamily="34" charset="0"/>
              </a:rPr>
              <a:t>o</a:t>
            </a:r>
            <a:endParaRPr lang="en-US" sz="3200" b="1">
              <a:solidFill>
                <a:srgbClr val="FF0000"/>
              </a:solidFill>
              <a:latin typeface="HP001 4 hàng" pitchFamily="34" charset="0"/>
              <a:cs typeface="Arial" pitchFamily="34" charset="0"/>
            </a:endParaRPr>
          </a:p>
        </p:txBody>
      </p:sp>
      <p:sp>
        <p:nvSpPr>
          <p:cNvPr id="26" name="TextBox 25"/>
          <p:cNvSpPr txBox="1"/>
          <p:nvPr/>
        </p:nvSpPr>
        <p:spPr>
          <a:xfrm>
            <a:off x="2387600" y="2589431"/>
            <a:ext cx="381000" cy="584775"/>
          </a:xfrm>
          <a:prstGeom prst="rect">
            <a:avLst/>
          </a:prstGeom>
          <a:noFill/>
        </p:spPr>
        <p:txBody>
          <a:bodyPr wrap="square" rtlCol="0">
            <a:spAutoFit/>
          </a:bodyPr>
          <a:lstStyle/>
          <a:p>
            <a:r>
              <a:rPr lang="en-US" sz="3200" b="1" smtClean="0">
                <a:solidFill>
                  <a:srgbClr val="FF0000"/>
                </a:solidFill>
                <a:latin typeface="HP001 4 hàng" pitchFamily="34" charset="0"/>
                <a:cs typeface="Arial" pitchFamily="34" charset="0"/>
              </a:rPr>
              <a:t>o</a:t>
            </a:r>
            <a:endParaRPr lang="en-US" sz="3200" b="1">
              <a:solidFill>
                <a:srgbClr val="FF0000"/>
              </a:solidFill>
              <a:latin typeface="HP001 4 hàng" pitchFamily="34" charset="0"/>
              <a:cs typeface="Arial" pitchFamily="34" charset="0"/>
            </a:endParaRPr>
          </a:p>
        </p:txBody>
      </p:sp>
      <p:sp>
        <p:nvSpPr>
          <p:cNvPr id="27" name="TextBox 26"/>
          <p:cNvSpPr txBox="1"/>
          <p:nvPr/>
        </p:nvSpPr>
        <p:spPr>
          <a:xfrm>
            <a:off x="3403600" y="2588790"/>
            <a:ext cx="381000" cy="584775"/>
          </a:xfrm>
          <a:prstGeom prst="rect">
            <a:avLst/>
          </a:prstGeom>
          <a:noFill/>
        </p:spPr>
        <p:txBody>
          <a:bodyPr wrap="square" rtlCol="0">
            <a:spAutoFit/>
          </a:bodyPr>
          <a:lstStyle/>
          <a:p>
            <a:r>
              <a:rPr lang="en-US" sz="3200" b="1" smtClean="0">
                <a:solidFill>
                  <a:srgbClr val="FF0000"/>
                </a:solidFill>
                <a:latin typeface="HP001 4 hàng" pitchFamily="34" charset="0"/>
                <a:cs typeface="Arial" pitchFamily="34" charset="0"/>
              </a:rPr>
              <a:t>o</a:t>
            </a:r>
            <a:endParaRPr lang="en-US" sz="3200" b="1">
              <a:solidFill>
                <a:srgbClr val="FF0000"/>
              </a:solidFill>
              <a:latin typeface="HP001 4 hàng" pitchFamily="34" charset="0"/>
              <a:cs typeface="Arial" pitchFamily="34" charset="0"/>
            </a:endParaRPr>
          </a:p>
        </p:txBody>
      </p:sp>
      <p:sp>
        <p:nvSpPr>
          <p:cNvPr id="37" name="TextBox 36"/>
          <p:cNvSpPr txBox="1"/>
          <p:nvPr/>
        </p:nvSpPr>
        <p:spPr>
          <a:xfrm>
            <a:off x="5080000" y="2596632"/>
            <a:ext cx="381000" cy="584775"/>
          </a:xfrm>
          <a:prstGeom prst="rect">
            <a:avLst/>
          </a:prstGeom>
          <a:noFill/>
        </p:spPr>
        <p:txBody>
          <a:bodyPr wrap="square" rtlCol="0">
            <a:spAutoFit/>
          </a:bodyPr>
          <a:lstStyle/>
          <a:p>
            <a:r>
              <a:rPr lang="en-US" sz="3200" b="1" smtClean="0">
                <a:solidFill>
                  <a:srgbClr val="FF0000"/>
                </a:solidFill>
                <a:latin typeface="HP001 4 hàng" pitchFamily="34" charset="0"/>
                <a:cs typeface="Arial" pitchFamily="34" charset="0"/>
              </a:rPr>
              <a:t>o</a:t>
            </a:r>
            <a:endParaRPr lang="en-US" sz="3200" b="1">
              <a:solidFill>
                <a:srgbClr val="FF0000"/>
              </a:solidFill>
              <a:latin typeface="HP001 4 hàng" pitchFamily="34" charset="0"/>
              <a:cs typeface="Arial" pitchFamily="34" charset="0"/>
            </a:endParaRPr>
          </a:p>
        </p:txBody>
      </p:sp>
      <p:sp>
        <p:nvSpPr>
          <p:cNvPr id="38" name="TextBox 37"/>
          <p:cNvSpPr txBox="1"/>
          <p:nvPr/>
        </p:nvSpPr>
        <p:spPr>
          <a:xfrm>
            <a:off x="4561609" y="2587508"/>
            <a:ext cx="381000" cy="584775"/>
          </a:xfrm>
          <a:prstGeom prst="rect">
            <a:avLst/>
          </a:prstGeom>
          <a:noFill/>
        </p:spPr>
        <p:txBody>
          <a:bodyPr wrap="square" rtlCol="0">
            <a:spAutoFit/>
          </a:bodyPr>
          <a:lstStyle/>
          <a:p>
            <a:r>
              <a:rPr lang="en-US" sz="3200" b="1" smtClean="0">
                <a:solidFill>
                  <a:srgbClr val="FF0000"/>
                </a:solidFill>
                <a:latin typeface="HP001 4 hàng" pitchFamily="34" charset="0"/>
                <a:cs typeface="Arial" pitchFamily="34" charset="0"/>
              </a:rPr>
              <a:t>o</a:t>
            </a:r>
            <a:endParaRPr lang="en-US" sz="3200" b="1">
              <a:solidFill>
                <a:srgbClr val="FF0000"/>
              </a:solidFill>
              <a:latin typeface="HP001 4 hàng" pitchFamily="34" charset="0"/>
              <a:cs typeface="Arial" pitchFamily="34" charset="0"/>
            </a:endParaRPr>
          </a:p>
        </p:txBody>
      </p:sp>
      <p:sp>
        <p:nvSpPr>
          <p:cNvPr id="39" name="TextBox 38"/>
          <p:cNvSpPr txBox="1"/>
          <p:nvPr/>
        </p:nvSpPr>
        <p:spPr>
          <a:xfrm>
            <a:off x="6286500" y="2596290"/>
            <a:ext cx="381000" cy="584775"/>
          </a:xfrm>
          <a:prstGeom prst="rect">
            <a:avLst/>
          </a:prstGeom>
          <a:noFill/>
        </p:spPr>
        <p:txBody>
          <a:bodyPr wrap="square" rtlCol="0">
            <a:spAutoFit/>
          </a:bodyPr>
          <a:lstStyle/>
          <a:p>
            <a:r>
              <a:rPr lang="en-US" sz="3200" b="1" smtClean="0">
                <a:solidFill>
                  <a:srgbClr val="FF0000"/>
                </a:solidFill>
                <a:latin typeface="HP001 4 hàng" pitchFamily="34" charset="0"/>
                <a:cs typeface="Arial" pitchFamily="34" charset="0"/>
              </a:rPr>
              <a:t>o</a:t>
            </a:r>
            <a:endParaRPr lang="en-US" sz="3200" b="1">
              <a:solidFill>
                <a:srgbClr val="FF0000"/>
              </a:solidFill>
              <a:latin typeface="HP001 4 hàng" pitchFamily="34" charset="0"/>
              <a:cs typeface="Arial" pitchFamily="34" charset="0"/>
            </a:endParaRPr>
          </a:p>
        </p:txBody>
      </p:sp>
      <p:sp>
        <p:nvSpPr>
          <p:cNvPr id="41" name="TextBox 40"/>
          <p:cNvSpPr txBox="1"/>
          <p:nvPr/>
        </p:nvSpPr>
        <p:spPr>
          <a:xfrm>
            <a:off x="7099300" y="2585585"/>
            <a:ext cx="381000" cy="584775"/>
          </a:xfrm>
          <a:prstGeom prst="rect">
            <a:avLst/>
          </a:prstGeom>
          <a:noFill/>
        </p:spPr>
        <p:txBody>
          <a:bodyPr wrap="square" rtlCol="0">
            <a:spAutoFit/>
          </a:bodyPr>
          <a:lstStyle/>
          <a:p>
            <a:r>
              <a:rPr lang="en-US" sz="3200" b="1" smtClean="0">
                <a:solidFill>
                  <a:srgbClr val="FF0000"/>
                </a:solidFill>
                <a:latin typeface="HP001 4 hàng" pitchFamily="34" charset="0"/>
                <a:cs typeface="Arial" pitchFamily="34" charset="0"/>
              </a:rPr>
              <a:t>o</a:t>
            </a:r>
            <a:endParaRPr lang="en-US" sz="3200" b="1">
              <a:solidFill>
                <a:srgbClr val="FF0000"/>
              </a:solidFill>
              <a:latin typeface="HP001 4 hàng" pitchFamily="34" charset="0"/>
              <a:cs typeface="Arial" pitchFamily="34" charset="0"/>
            </a:endParaRPr>
          </a:p>
        </p:txBody>
      </p:sp>
      <p:sp>
        <p:nvSpPr>
          <p:cNvPr id="42" name="TextBox 41"/>
          <p:cNvSpPr txBox="1"/>
          <p:nvPr/>
        </p:nvSpPr>
        <p:spPr>
          <a:xfrm>
            <a:off x="7785100" y="2584944"/>
            <a:ext cx="381000" cy="584775"/>
          </a:xfrm>
          <a:prstGeom prst="rect">
            <a:avLst/>
          </a:prstGeom>
          <a:noFill/>
        </p:spPr>
        <p:txBody>
          <a:bodyPr wrap="square" rtlCol="0">
            <a:spAutoFit/>
          </a:bodyPr>
          <a:lstStyle/>
          <a:p>
            <a:r>
              <a:rPr lang="en-US" sz="3200" b="1" smtClean="0">
                <a:solidFill>
                  <a:srgbClr val="FF0000"/>
                </a:solidFill>
                <a:latin typeface="HP001 4 hàng" pitchFamily="34" charset="0"/>
                <a:cs typeface="Arial" pitchFamily="34" charset="0"/>
              </a:rPr>
              <a:t>o</a:t>
            </a:r>
            <a:endParaRPr lang="en-US" sz="3200" b="1">
              <a:solidFill>
                <a:srgbClr val="FF0000"/>
              </a:solidFill>
              <a:latin typeface="HP001 4 hàng" pitchFamily="34" charset="0"/>
              <a:cs typeface="Arial" pitchFamily="34" charset="0"/>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80" y="297892"/>
            <a:ext cx="62865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21408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34"/>
                                        </p:tgtEl>
                                        <p:attrNameLst>
                                          <p:attrName>style.visibility</p:attrName>
                                        </p:attrNameLst>
                                      </p:cBhvr>
                                      <p:to>
                                        <p:strVal val="visible"/>
                                      </p:to>
                                    </p:set>
                                    <p:anim calcmode="lin" valueType="num">
                                      <p:cBhvr additive="base">
                                        <p:cTn id="17" dur="1000" fill="hold"/>
                                        <p:tgtEl>
                                          <p:spTgt spid="34"/>
                                        </p:tgtEl>
                                        <p:attrNameLst>
                                          <p:attrName>ppt_x</p:attrName>
                                        </p:attrNameLst>
                                      </p:cBhvr>
                                      <p:tavLst>
                                        <p:tav tm="0">
                                          <p:val>
                                            <p:strVal val="1+#ppt_w/2"/>
                                          </p:val>
                                        </p:tav>
                                        <p:tav tm="100000">
                                          <p:val>
                                            <p:strVal val="#ppt_x"/>
                                          </p:val>
                                        </p:tav>
                                      </p:tavLst>
                                    </p:anim>
                                    <p:anim calcmode="lin" valueType="num">
                                      <p:cBhvr additive="base">
                                        <p:cTn id="18" dur="1000" fill="hold"/>
                                        <p:tgtEl>
                                          <p:spTgt spid="34"/>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6"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down)">
                                      <p:cBhvr>
                                        <p:cTn id="23" dur="580">
                                          <p:stCondLst>
                                            <p:cond delay="0"/>
                                          </p:stCondLst>
                                        </p:cTn>
                                        <p:tgtEl>
                                          <p:spTgt spid="11"/>
                                        </p:tgtEl>
                                      </p:cBhvr>
                                    </p:animEffect>
                                    <p:anim calcmode="lin" valueType="num">
                                      <p:cBhvr>
                                        <p:cTn id="24"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29" dur="26">
                                          <p:stCondLst>
                                            <p:cond delay="650"/>
                                          </p:stCondLst>
                                        </p:cTn>
                                        <p:tgtEl>
                                          <p:spTgt spid="11"/>
                                        </p:tgtEl>
                                      </p:cBhvr>
                                      <p:to x="100000" y="60000"/>
                                    </p:animScale>
                                    <p:animScale>
                                      <p:cBhvr>
                                        <p:cTn id="30" dur="166" decel="50000">
                                          <p:stCondLst>
                                            <p:cond delay="676"/>
                                          </p:stCondLst>
                                        </p:cTn>
                                        <p:tgtEl>
                                          <p:spTgt spid="11"/>
                                        </p:tgtEl>
                                      </p:cBhvr>
                                      <p:to x="100000" y="100000"/>
                                    </p:animScale>
                                    <p:animScale>
                                      <p:cBhvr>
                                        <p:cTn id="31" dur="26">
                                          <p:stCondLst>
                                            <p:cond delay="1312"/>
                                          </p:stCondLst>
                                        </p:cTn>
                                        <p:tgtEl>
                                          <p:spTgt spid="11"/>
                                        </p:tgtEl>
                                      </p:cBhvr>
                                      <p:to x="100000" y="80000"/>
                                    </p:animScale>
                                    <p:animScale>
                                      <p:cBhvr>
                                        <p:cTn id="32" dur="166" decel="50000">
                                          <p:stCondLst>
                                            <p:cond delay="1338"/>
                                          </p:stCondLst>
                                        </p:cTn>
                                        <p:tgtEl>
                                          <p:spTgt spid="11"/>
                                        </p:tgtEl>
                                      </p:cBhvr>
                                      <p:to x="100000" y="100000"/>
                                    </p:animScale>
                                    <p:animScale>
                                      <p:cBhvr>
                                        <p:cTn id="33" dur="26">
                                          <p:stCondLst>
                                            <p:cond delay="1642"/>
                                          </p:stCondLst>
                                        </p:cTn>
                                        <p:tgtEl>
                                          <p:spTgt spid="11"/>
                                        </p:tgtEl>
                                      </p:cBhvr>
                                      <p:to x="100000" y="90000"/>
                                    </p:animScale>
                                    <p:animScale>
                                      <p:cBhvr>
                                        <p:cTn id="34" dur="166" decel="50000">
                                          <p:stCondLst>
                                            <p:cond delay="1668"/>
                                          </p:stCondLst>
                                        </p:cTn>
                                        <p:tgtEl>
                                          <p:spTgt spid="11"/>
                                        </p:tgtEl>
                                      </p:cBhvr>
                                      <p:to x="100000" y="100000"/>
                                    </p:animScale>
                                    <p:animScale>
                                      <p:cBhvr>
                                        <p:cTn id="35" dur="26">
                                          <p:stCondLst>
                                            <p:cond delay="1808"/>
                                          </p:stCondLst>
                                        </p:cTn>
                                        <p:tgtEl>
                                          <p:spTgt spid="11"/>
                                        </p:tgtEl>
                                      </p:cBhvr>
                                      <p:to x="100000" y="95000"/>
                                    </p:animScale>
                                    <p:animScale>
                                      <p:cBhvr>
                                        <p:cTn id="36" dur="166" decel="50000">
                                          <p:stCondLst>
                                            <p:cond delay="1834"/>
                                          </p:stCondLst>
                                        </p:cTn>
                                        <p:tgtEl>
                                          <p:spTgt spid="11"/>
                                        </p:tgtEl>
                                      </p:cBhvr>
                                      <p:to x="100000" y="100000"/>
                                    </p:animScale>
                                  </p:childTnLst>
                                </p:cTn>
                              </p:par>
                            </p:childTnLst>
                          </p:cTn>
                        </p:par>
                        <p:par>
                          <p:cTn id="37" fill="hold">
                            <p:stCondLst>
                              <p:cond delay="2000"/>
                            </p:stCondLst>
                            <p:childTnLst>
                              <p:par>
                                <p:cTn id="38" presetID="32" presetClass="emph" presetSubtype="0" fill="hold" nodeType="afterEffect">
                                  <p:stCondLst>
                                    <p:cond delay="0"/>
                                  </p:stCondLst>
                                  <p:childTnLst>
                                    <p:animRot by="120000">
                                      <p:cBhvr>
                                        <p:cTn id="39" dur="125" fill="hold">
                                          <p:stCondLst>
                                            <p:cond delay="0"/>
                                          </p:stCondLst>
                                        </p:cTn>
                                        <p:tgtEl>
                                          <p:spTgt spid="11"/>
                                        </p:tgtEl>
                                        <p:attrNameLst>
                                          <p:attrName>r</p:attrName>
                                        </p:attrNameLst>
                                      </p:cBhvr>
                                    </p:animRot>
                                    <p:animRot by="-240000">
                                      <p:cBhvr>
                                        <p:cTn id="40" dur="250" fill="hold">
                                          <p:stCondLst>
                                            <p:cond delay="250"/>
                                          </p:stCondLst>
                                        </p:cTn>
                                        <p:tgtEl>
                                          <p:spTgt spid="11"/>
                                        </p:tgtEl>
                                        <p:attrNameLst>
                                          <p:attrName>r</p:attrName>
                                        </p:attrNameLst>
                                      </p:cBhvr>
                                    </p:animRot>
                                    <p:animRot by="240000">
                                      <p:cBhvr>
                                        <p:cTn id="41" dur="250" fill="hold">
                                          <p:stCondLst>
                                            <p:cond delay="500"/>
                                          </p:stCondLst>
                                        </p:cTn>
                                        <p:tgtEl>
                                          <p:spTgt spid="11"/>
                                        </p:tgtEl>
                                        <p:attrNameLst>
                                          <p:attrName>r</p:attrName>
                                        </p:attrNameLst>
                                      </p:cBhvr>
                                    </p:animRot>
                                    <p:animRot by="-240000">
                                      <p:cBhvr>
                                        <p:cTn id="42" dur="250" fill="hold">
                                          <p:stCondLst>
                                            <p:cond delay="750"/>
                                          </p:stCondLst>
                                        </p:cTn>
                                        <p:tgtEl>
                                          <p:spTgt spid="11"/>
                                        </p:tgtEl>
                                        <p:attrNameLst>
                                          <p:attrName>r</p:attrName>
                                        </p:attrNameLst>
                                      </p:cBhvr>
                                    </p:animRot>
                                    <p:animRot by="120000">
                                      <p:cBhvr>
                                        <p:cTn id="43" dur="250" fill="hold">
                                          <p:stCondLst>
                                            <p:cond delay="1000"/>
                                          </p:stCondLst>
                                        </p:cTn>
                                        <p:tgtEl>
                                          <p:spTgt spid="11"/>
                                        </p:tgtEl>
                                        <p:attrNameLst>
                                          <p:attrName>r</p:attrName>
                                        </p:attrNameLst>
                                      </p:cBhvr>
                                    </p:animRot>
                                  </p:childTnLst>
                                </p:cTn>
                              </p:par>
                            </p:childTnLst>
                          </p:cTn>
                        </p:par>
                      </p:childTnLst>
                    </p:cTn>
                  </p:par>
                  <p:par>
                    <p:cTn id="44" fill="hold">
                      <p:stCondLst>
                        <p:cond delay="indefinite"/>
                      </p:stCondLst>
                      <p:childTnLst>
                        <p:par>
                          <p:cTn id="45" fill="hold">
                            <p:stCondLst>
                              <p:cond delay="0"/>
                            </p:stCondLst>
                            <p:childTnLst>
                              <p:par>
                                <p:cTn id="46" presetID="2" presetClass="entr" presetSubtype="2" fill="hold" grpId="0" nodeType="clickEffect">
                                  <p:stCondLst>
                                    <p:cond delay="0"/>
                                  </p:stCondLst>
                                  <p:childTnLst>
                                    <p:set>
                                      <p:cBhvr>
                                        <p:cTn id="47" dur="1" fill="hold">
                                          <p:stCondLst>
                                            <p:cond delay="0"/>
                                          </p:stCondLst>
                                        </p:cTn>
                                        <p:tgtEl>
                                          <p:spTgt spid="35"/>
                                        </p:tgtEl>
                                        <p:attrNameLst>
                                          <p:attrName>style.visibility</p:attrName>
                                        </p:attrNameLst>
                                      </p:cBhvr>
                                      <p:to>
                                        <p:strVal val="visible"/>
                                      </p:to>
                                    </p:set>
                                    <p:anim calcmode="lin" valueType="num">
                                      <p:cBhvr additive="base">
                                        <p:cTn id="48" dur="1000" fill="hold"/>
                                        <p:tgtEl>
                                          <p:spTgt spid="35"/>
                                        </p:tgtEl>
                                        <p:attrNameLst>
                                          <p:attrName>ppt_x</p:attrName>
                                        </p:attrNameLst>
                                      </p:cBhvr>
                                      <p:tavLst>
                                        <p:tav tm="0">
                                          <p:val>
                                            <p:strVal val="1+#ppt_w/2"/>
                                          </p:val>
                                        </p:tav>
                                        <p:tav tm="100000">
                                          <p:val>
                                            <p:strVal val="#ppt_x"/>
                                          </p:val>
                                        </p:tav>
                                      </p:tavLst>
                                    </p:anim>
                                    <p:anim calcmode="lin" valueType="num">
                                      <p:cBhvr additive="base">
                                        <p:cTn id="49" dur="1000" fill="hold"/>
                                        <p:tgtEl>
                                          <p:spTgt spid="35"/>
                                        </p:tgtEl>
                                        <p:attrNameLst>
                                          <p:attrName>ppt_y</p:attrName>
                                        </p:attrNameLst>
                                      </p:cBhvr>
                                      <p:tavLst>
                                        <p:tav tm="0">
                                          <p:val>
                                            <p:strVal val="#ppt_y"/>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6" presetClass="entr" presetSubtype="0" fill="hold" nodeType="click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down)">
                                      <p:cBhvr>
                                        <p:cTn id="54" dur="580">
                                          <p:stCondLst>
                                            <p:cond delay="0"/>
                                          </p:stCondLst>
                                        </p:cTn>
                                        <p:tgtEl>
                                          <p:spTgt spid="13"/>
                                        </p:tgtEl>
                                      </p:cBhvr>
                                    </p:animEffect>
                                    <p:anim calcmode="lin" valueType="num">
                                      <p:cBhvr>
                                        <p:cTn id="55"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56"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57"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58"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59"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60" dur="26">
                                          <p:stCondLst>
                                            <p:cond delay="650"/>
                                          </p:stCondLst>
                                        </p:cTn>
                                        <p:tgtEl>
                                          <p:spTgt spid="13"/>
                                        </p:tgtEl>
                                      </p:cBhvr>
                                      <p:to x="100000" y="60000"/>
                                    </p:animScale>
                                    <p:animScale>
                                      <p:cBhvr>
                                        <p:cTn id="61" dur="166" decel="50000">
                                          <p:stCondLst>
                                            <p:cond delay="676"/>
                                          </p:stCondLst>
                                        </p:cTn>
                                        <p:tgtEl>
                                          <p:spTgt spid="13"/>
                                        </p:tgtEl>
                                      </p:cBhvr>
                                      <p:to x="100000" y="100000"/>
                                    </p:animScale>
                                    <p:animScale>
                                      <p:cBhvr>
                                        <p:cTn id="62" dur="26">
                                          <p:stCondLst>
                                            <p:cond delay="1312"/>
                                          </p:stCondLst>
                                        </p:cTn>
                                        <p:tgtEl>
                                          <p:spTgt spid="13"/>
                                        </p:tgtEl>
                                      </p:cBhvr>
                                      <p:to x="100000" y="80000"/>
                                    </p:animScale>
                                    <p:animScale>
                                      <p:cBhvr>
                                        <p:cTn id="63" dur="166" decel="50000">
                                          <p:stCondLst>
                                            <p:cond delay="1338"/>
                                          </p:stCondLst>
                                        </p:cTn>
                                        <p:tgtEl>
                                          <p:spTgt spid="13"/>
                                        </p:tgtEl>
                                      </p:cBhvr>
                                      <p:to x="100000" y="100000"/>
                                    </p:animScale>
                                    <p:animScale>
                                      <p:cBhvr>
                                        <p:cTn id="64" dur="26">
                                          <p:stCondLst>
                                            <p:cond delay="1642"/>
                                          </p:stCondLst>
                                        </p:cTn>
                                        <p:tgtEl>
                                          <p:spTgt spid="13"/>
                                        </p:tgtEl>
                                      </p:cBhvr>
                                      <p:to x="100000" y="90000"/>
                                    </p:animScale>
                                    <p:animScale>
                                      <p:cBhvr>
                                        <p:cTn id="65" dur="166" decel="50000">
                                          <p:stCondLst>
                                            <p:cond delay="1668"/>
                                          </p:stCondLst>
                                        </p:cTn>
                                        <p:tgtEl>
                                          <p:spTgt spid="13"/>
                                        </p:tgtEl>
                                      </p:cBhvr>
                                      <p:to x="100000" y="100000"/>
                                    </p:animScale>
                                    <p:animScale>
                                      <p:cBhvr>
                                        <p:cTn id="66" dur="26">
                                          <p:stCondLst>
                                            <p:cond delay="1808"/>
                                          </p:stCondLst>
                                        </p:cTn>
                                        <p:tgtEl>
                                          <p:spTgt spid="13"/>
                                        </p:tgtEl>
                                      </p:cBhvr>
                                      <p:to x="100000" y="95000"/>
                                    </p:animScale>
                                    <p:animScale>
                                      <p:cBhvr>
                                        <p:cTn id="67" dur="166" decel="50000">
                                          <p:stCondLst>
                                            <p:cond delay="1834"/>
                                          </p:stCondLst>
                                        </p:cTn>
                                        <p:tgtEl>
                                          <p:spTgt spid="13"/>
                                        </p:tgtEl>
                                      </p:cBhvr>
                                      <p:to x="100000" y="100000"/>
                                    </p:animScale>
                                  </p:childTnLst>
                                </p:cTn>
                              </p:par>
                            </p:childTnLst>
                          </p:cTn>
                        </p:par>
                        <p:par>
                          <p:cTn id="68" fill="hold">
                            <p:stCondLst>
                              <p:cond delay="2000"/>
                            </p:stCondLst>
                            <p:childTnLst>
                              <p:par>
                                <p:cTn id="69" presetID="32" presetClass="emph" presetSubtype="0" fill="hold" nodeType="afterEffect">
                                  <p:stCondLst>
                                    <p:cond delay="0"/>
                                  </p:stCondLst>
                                  <p:childTnLst>
                                    <p:animRot by="120000">
                                      <p:cBhvr>
                                        <p:cTn id="70" dur="125" fill="hold">
                                          <p:stCondLst>
                                            <p:cond delay="0"/>
                                          </p:stCondLst>
                                        </p:cTn>
                                        <p:tgtEl>
                                          <p:spTgt spid="13"/>
                                        </p:tgtEl>
                                        <p:attrNameLst>
                                          <p:attrName>r</p:attrName>
                                        </p:attrNameLst>
                                      </p:cBhvr>
                                    </p:animRot>
                                    <p:animRot by="-240000">
                                      <p:cBhvr>
                                        <p:cTn id="71" dur="250" fill="hold">
                                          <p:stCondLst>
                                            <p:cond delay="250"/>
                                          </p:stCondLst>
                                        </p:cTn>
                                        <p:tgtEl>
                                          <p:spTgt spid="13"/>
                                        </p:tgtEl>
                                        <p:attrNameLst>
                                          <p:attrName>r</p:attrName>
                                        </p:attrNameLst>
                                      </p:cBhvr>
                                    </p:animRot>
                                    <p:animRot by="240000">
                                      <p:cBhvr>
                                        <p:cTn id="72" dur="250" fill="hold">
                                          <p:stCondLst>
                                            <p:cond delay="500"/>
                                          </p:stCondLst>
                                        </p:cTn>
                                        <p:tgtEl>
                                          <p:spTgt spid="13"/>
                                        </p:tgtEl>
                                        <p:attrNameLst>
                                          <p:attrName>r</p:attrName>
                                        </p:attrNameLst>
                                      </p:cBhvr>
                                    </p:animRot>
                                    <p:animRot by="-240000">
                                      <p:cBhvr>
                                        <p:cTn id="73" dur="250" fill="hold">
                                          <p:stCondLst>
                                            <p:cond delay="750"/>
                                          </p:stCondLst>
                                        </p:cTn>
                                        <p:tgtEl>
                                          <p:spTgt spid="13"/>
                                        </p:tgtEl>
                                        <p:attrNameLst>
                                          <p:attrName>r</p:attrName>
                                        </p:attrNameLst>
                                      </p:cBhvr>
                                    </p:animRot>
                                    <p:animRot by="120000">
                                      <p:cBhvr>
                                        <p:cTn id="74" dur="250" fill="hold">
                                          <p:stCondLst>
                                            <p:cond delay="1000"/>
                                          </p:stCondLst>
                                        </p:cTn>
                                        <p:tgtEl>
                                          <p:spTgt spid="13"/>
                                        </p:tgtEl>
                                        <p:attrNameLst>
                                          <p:attrName>r</p:attrName>
                                        </p:attrNameLst>
                                      </p:cBhvr>
                                    </p:animRot>
                                  </p:childTnLst>
                                </p:cTn>
                              </p:par>
                            </p:childTnLst>
                          </p:cTn>
                        </p:par>
                      </p:childTnLst>
                    </p:cTn>
                  </p:par>
                  <p:par>
                    <p:cTn id="75" fill="hold">
                      <p:stCondLst>
                        <p:cond delay="indefinite"/>
                      </p:stCondLst>
                      <p:childTnLst>
                        <p:par>
                          <p:cTn id="76" fill="hold">
                            <p:stCondLst>
                              <p:cond delay="0"/>
                            </p:stCondLst>
                            <p:childTnLst>
                              <p:par>
                                <p:cTn id="77" presetID="2" presetClass="entr" presetSubtype="2" fill="hold" grpId="0" nodeType="clickEffect">
                                  <p:stCondLst>
                                    <p:cond delay="0"/>
                                  </p:stCondLst>
                                  <p:childTnLst>
                                    <p:set>
                                      <p:cBhvr>
                                        <p:cTn id="78" dur="1" fill="hold">
                                          <p:stCondLst>
                                            <p:cond delay="0"/>
                                          </p:stCondLst>
                                        </p:cTn>
                                        <p:tgtEl>
                                          <p:spTgt spid="36"/>
                                        </p:tgtEl>
                                        <p:attrNameLst>
                                          <p:attrName>style.visibility</p:attrName>
                                        </p:attrNameLst>
                                      </p:cBhvr>
                                      <p:to>
                                        <p:strVal val="visible"/>
                                      </p:to>
                                    </p:set>
                                    <p:anim calcmode="lin" valueType="num">
                                      <p:cBhvr additive="base">
                                        <p:cTn id="79" dur="1000" fill="hold"/>
                                        <p:tgtEl>
                                          <p:spTgt spid="36"/>
                                        </p:tgtEl>
                                        <p:attrNameLst>
                                          <p:attrName>ppt_x</p:attrName>
                                        </p:attrNameLst>
                                      </p:cBhvr>
                                      <p:tavLst>
                                        <p:tav tm="0">
                                          <p:val>
                                            <p:strVal val="1+#ppt_w/2"/>
                                          </p:val>
                                        </p:tav>
                                        <p:tav tm="100000">
                                          <p:val>
                                            <p:strVal val="#ppt_x"/>
                                          </p:val>
                                        </p:tav>
                                      </p:tavLst>
                                    </p:anim>
                                    <p:anim calcmode="lin" valueType="num">
                                      <p:cBhvr additive="base">
                                        <p:cTn id="80" dur="1000" fill="hold"/>
                                        <p:tgtEl>
                                          <p:spTgt spid="36"/>
                                        </p:tgtEl>
                                        <p:attrNameLst>
                                          <p:attrName>ppt_y</p:attrName>
                                        </p:attrNameLst>
                                      </p:cBhvr>
                                      <p:tavLst>
                                        <p:tav tm="0">
                                          <p:val>
                                            <p:strVal val="#ppt_y"/>
                                          </p:val>
                                        </p:tav>
                                        <p:tav tm="100000">
                                          <p:val>
                                            <p:strVal val="#ppt_y"/>
                                          </p:val>
                                        </p:tav>
                                      </p:tavLst>
                                    </p:anim>
                                  </p:childTnLst>
                                </p:cTn>
                              </p:par>
                              <p:par>
                                <p:cTn id="81" presetID="26" presetClass="entr" presetSubtype="0" fill="hold" nodeType="withEffect">
                                  <p:stCondLst>
                                    <p:cond delay="0"/>
                                  </p:stCondLst>
                                  <p:childTnLst>
                                    <p:set>
                                      <p:cBhvr>
                                        <p:cTn id="82" dur="1" fill="hold">
                                          <p:stCondLst>
                                            <p:cond delay="0"/>
                                          </p:stCondLst>
                                        </p:cTn>
                                        <p:tgtEl>
                                          <p:spTgt spid="28"/>
                                        </p:tgtEl>
                                        <p:attrNameLst>
                                          <p:attrName>style.visibility</p:attrName>
                                        </p:attrNameLst>
                                      </p:cBhvr>
                                      <p:to>
                                        <p:strVal val="visible"/>
                                      </p:to>
                                    </p:set>
                                    <p:animEffect transition="in" filter="wipe(down)">
                                      <p:cBhvr>
                                        <p:cTn id="83" dur="580">
                                          <p:stCondLst>
                                            <p:cond delay="0"/>
                                          </p:stCondLst>
                                        </p:cTn>
                                        <p:tgtEl>
                                          <p:spTgt spid="28"/>
                                        </p:tgtEl>
                                      </p:cBhvr>
                                    </p:animEffect>
                                    <p:anim calcmode="lin" valueType="num">
                                      <p:cBhvr>
                                        <p:cTn id="84"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85"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86"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87"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88"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89" dur="26">
                                          <p:stCondLst>
                                            <p:cond delay="650"/>
                                          </p:stCondLst>
                                        </p:cTn>
                                        <p:tgtEl>
                                          <p:spTgt spid="28"/>
                                        </p:tgtEl>
                                      </p:cBhvr>
                                      <p:to x="100000" y="60000"/>
                                    </p:animScale>
                                    <p:animScale>
                                      <p:cBhvr>
                                        <p:cTn id="90" dur="166" decel="50000">
                                          <p:stCondLst>
                                            <p:cond delay="676"/>
                                          </p:stCondLst>
                                        </p:cTn>
                                        <p:tgtEl>
                                          <p:spTgt spid="28"/>
                                        </p:tgtEl>
                                      </p:cBhvr>
                                      <p:to x="100000" y="100000"/>
                                    </p:animScale>
                                    <p:animScale>
                                      <p:cBhvr>
                                        <p:cTn id="91" dur="26">
                                          <p:stCondLst>
                                            <p:cond delay="1312"/>
                                          </p:stCondLst>
                                        </p:cTn>
                                        <p:tgtEl>
                                          <p:spTgt spid="28"/>
                                        </p:tgtEl>
                                      </p:cBhvr>
                                      <p:to x="100000" y="80000"/>
                                    </p:animScale>
                                    <p:animScale>
                                      <p:cBhvr>
                                        <p:cTn id="92" dur="166" decel="50000">
                                          <p:stCondLst>
                                            <p:cond delay="1338"/>
                                          </p:stCondLst>
                                        </p:cTn>
                                        <p:tgtEl>
                                          <p:spTgt spid="28"/>
                                        </p:tgtEl>
                                      </p:cBhvr>
                                      <p:to x="100000" y="100000"/>
                                    </p:animScale>
                                    <p:animScale>
                                      <p:cBhvr>
                                        <p:cTn id="93" dur="26">
                                          <p:stCondLst>
                                            <p:cond delay="1642"/>
                                          </p:stCondLst>
                                        </p:cTn>
                                        <p:tgtEl>
                                          <p:spTgt spid="28"/>
                                        </p:tgtEl>
                                      </p:cBhvr>
                                      <p:to x="100000" y="90000"/>
                                    </p:animScale>
                                    <p:animScale>
                                      <p:cBhvr>
                                        <p:cTn id="94" dur="166" decel="50000">
                                          <p:stCondLst>
                                            <p:cond delay="1668"/>
                                          </p:stCondLst>
                                        </p:cTn>
                                        <p:tgtEl>
                                          <p:spTgt spid="28"/>
                                        </p:tgtEl>
                                      </p:cBhvr>
                                      <p:to x="100000" y="100000"/>
                                    </p:animScale>
                                    <p:animScale>
                                      <p:cBhvr>
                                        <p:cTn id="95" dur="26">
                                          <p:stCondLst>
                                            <p:cond delay="1808"/>
                                          </p:stCondLst>
                                        </p:cTn>
                                        <p:tgtEl>
                                          <p:spTgt spid="28"/>
                                        </p:tgtEl>
                                      </p:cBhvr>
                                      <p:to x="100000" y="95000"/>
                                    </p:animScale>
                                    <p:animScale>
                                      <p:cBhvr>
                                        <p:cTn id="96" dur="166" decel="50000">
                                          <p:stCondLst>
                                            <p:cond delay="1834"/>
                                          </p:stCondLst>
                                        </p:cTn>
                                        <p:tgtEl>
                                          <p:spTgt spid="28"/>
                                        </p:tgtEl>
                                      </p:cBhvr>
                                      <p:to x="100000" y="100000"/>
                                    </p:animScale>
                                  </p:childTnLst>
                                </p:cTn>
                              </p:par>
                              <p:par>
                                <p:cTn id="97" presetID="26" presetClass="entr" presetSubtype="0" fill="hold" nodeType="with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580">
                                          <p:stCondLst>
                                            <p:cond delay="0"/>
                                          </p:stCondLst>
                                        </p:cTn>
                                        <p:tgtEl>
                                          <p:spTgt spid="29"/>
                                        </p:tgtEl>
                                      </p:cBhvr>
                                    </p:animEffect>
                                    <p:anim calcmode="lin" valueType="num">
                                      <p:cBhvr>
                                        <p:cTn id="100" dur="1822" tmFilter="0,0; 0.14,0.36; 0.43,0.73; 0.71,0.91; 1.0,1.0">
                                          <p:stCondLst>
                                            <p:cond delay="0"/>
                                          </p:stCondLst>
                                        </p:cTn>
                                        <p:tgtEl>
                                          <p:spTgt spid="29"/>
                                        </p:tgtEl>
                                        <p:attrNameLst>
                                          <p:attrName>ppt_x</p:attrName>
                                        </p:attrNameLst>
                                      </p:cBhvr>
                                      <p:tavLst>
                                        <p:tav tm="0">
                                          <p:val>
                                            <p:strVal val="#ppt_x-0.25"/>
                                          </p:val>
                                        </p:tav>
                                        <p:tav tm="100000">
                                          <p:val>
                                            <p:strVal val="#ppt_x"/>
                                          </p:val>
                                        </p:tav>
                                      </p:tavLst>
                                    </p:anim>
                                    <p:anim calcmode="lin" valueType="num">
                                      <p:cBhvr>
                                        <p:cTn id="101" dur="664" tmFilter="0.0,0.0; 0.25,0.07; 0.50,0.2; 0.75,0.467; 1.0,1.0">
                                          <p:stCondLst>
                                            <p:cond delay="0"/>
                                          </p:stCondLst>
                                        </p:cTn>
                                        <p:tgtEl>
                                          <p:spTgt spid="29"/>
                                        </p:tgtEl>
                                        <p:attrNameLst>
                                          <p:attrName>ppt_y</p:attrName>
                                        </p:attrNameLst>
                                      </p:cBhvr>
                                      <p:tavLst>
                                        <p:tav tm="0" fmla="#ppt_y-sin(pi*$)/3">
                                          <p:val>
                                            <p:fltVal val="0.5"/>
                                          </p:val>
                                        </p:tav>
                                        <p:tav tm="100000">
                                          <p:val>
                                            <p:fltVal val="1"/>
                                          </p:val>
                                        </p:tav>
                                      </p:tavLst>
                                    </p:anim>
                                    <p:anim calcmode="lin" valueType="num">
                                      <p:cBhvr>
                                        <p:cTn id="102" dur="664" tmFilter="0, 0; 0.125,0.2665; 0.25,0.4; 0.375,0.465; 0.5,0.5;  0.625,0.535; 0.75,0.6; 0.875,0.7335; 1,1">
                                          <p:stCondLst>
                                            <p:cond delay="664"/>
                                          </p:stCondLst>
                                        </p:cTn>
                                        <p:tgtEl>
                                          <p:spTgt spid="29"/>
                                        </p:tgtEl>
                                        <p:attrNameLst>
                                          <p:attrName>ppt_y</p:attrName>
                                        </p:attrNameLst>
                                      </p:cBhvr>
                                      <p:tavLst>
                                        <p:tav tm="0" fmla="#ppt_y-sin(pi*$)/9">
                                          <p:val>
                                            <p:fltVal val="0"/>
                                          </p:val>
                                        </p:tav>
                                        <p:tav tm="100000">
                                          <p:val>
                                            <p:fltVal val="1"/>
                                          </p:val>
                                        </p:tav>
                                      </p:tavLst>
                                    </p:anim>
                                    <p:anim calcmode="lin" valueType="num">
                                      <p:cBhvr>
                                        <p:cTn id="103" dur="332" tmFilter="0, 0; 0.125,0.2665; 0.25,0.4; 0.375,0.465; 0.5,0.5;  0.625,0.535; 0.75,0.6; 0.875,0.7335; 1,1">
                                          <p:stCondLst>
                                            <p:cond delay="1324"/>
                                          </p:stCondLst>
                                        </p:cTn>
                                        <p:tgtEl>
                                          <p:spTgt spid="29"/>
                                        </p:tgtEl>
                                        <p:attrNameLst>
                                          <p:attrName>ppt_y</p:attrName>
                                        </p:attrNameLst>
                                      </p:cBhvr>
                                      <p:tavLst>
                                        <p:tav tm="0" fmla="#ppt_y-sin(pi*$)/27">
                                          <p:val>
                                            <p:fltVal val="0"/>
                                          </p:val>
                                        </p:tav>
                                        <p:tav tm="100000">
                                          <p:val>
                                            <p:fltVal val="1"/>
                                          </p:val>
                                        </p:tav>
                                      </p:tavLst>
                                    </p:anim>
                                    <p:anim calcmode="lin" valueType="num">
                                      <p:cBhvr>
                                        <p:cTn id="104" dur="164" tmFilter="0, 0; 0.125,0.2665; 0.25,0.4; 0.375,0.465; 0.5,0.5;  0.625,0.535; 0.75,0.6; 0.875,0.7335; 1,1">
                                          <p:stCondLst>
                                            <p:cond delay="1656"/>
                                          </p:stCondLst>
                                        </p:cTn>
                                        <p:tgtEl>
                                          <p:spTgt spid="29"/>
                                        </p:tgtEl>
                                        <p:attrNameLst>
                                          <p:attrName>ppt_y</p:attrName>
                                        </p:attrNameLst>
                                      </p:cBhvr>
                                      <p:tavLst>
                                        <p:tav tm="0" fmla="#ppt_y-sin(pi*$)/81">
                                          <p:val>
                                            <p:fltVal val="0"/>
                                          </p:val>
                                        </p:tav>
                                        <p:tav tm="100000">
                                          <p:val>
                                            <p:fltVal val="1"/>
                                          </p:val>
                                        </p:tav>
                                      </p:tavLst>
                                    </p:anim>
                                    <p:animScale>
                                      <p:cBhvr>
                                        <p:cTn id="105" dur="26">
                                          <p:stCondLst>
                                            <p:cond delay="650"/>
                                          </p:stCondLst>
                                        </p:cTn>
                                        <p:tgtEl>
                                          <p:spTgt spid="29"/>
                                        </p:tgtEl>
                                      </p:cBhvr>
                                      <p:to x="100000" y="60000"/>
                                    </p:animScale>
                                    <p:animScale>
                                      <p:cBhvr>
                                        <p:cTn id="106" dur="166" decel="50000">
                                          <p:stCondLst>
                                            <p:cond delay="676"/>
                                          </p:stCondLst>
                                        </p:cTn>
                                        <p:tgtEl>
                                          <p:spTgt spid="29"/>
                                        </p:tgtEl>
                                      </p:cBhvr>
                                      <p:to x="100000" y="100000"/>
                                    </p:animScale>
                                    <p:animScale>
                                      <p:cBhvr>
                                        <p:cTn id="107" dur="26">
                                          <p:stCondLst>
                                            <p:cond delay="1312"/>
                                          </p:stCondLst>
                                        </p:cTn>
                                        <p:tgtEl>
                                          <p:spTgt spid="29"/>
                                        </p:tgtEl>
                                      </p:cBhvr>
                                      <p:to x="100000" y="80000"/>
                                    </p:animScale>
                                    <p:animScale>
                                      <p:cBhvr>
                                        <p:cTn id="108" dur="166" decel="50000">
                                          <p:stCondLst>
                                            <p:cond delay="1338"/>
                                          </p:stCondLst>
                                        </p:cTn>
                                        <p:tgtEl>
                                          <p:spTgt spid="29"/>
                                        </p:tgtEl>
                                      </p:cBhvr>
                                      <p:to x="100000" y="100000"/>
                                    </p:animScale>
                                    <p:animScale>
                                      <p:cBhvr>
                                        <p:cTn id="109" dur="26">
                                          <p:stCondLst>
                                            <p:cond delay="1642"/>
                                          </p:stCondLst>
                                        </p:cTn>
                                        <p:tgtEl>
                                          <p:spTgt spid="29"/>
                                        </p:tgtEl>
                                      </p:cBhvr>
                                      <p:to x="100000" y="90000"/>
                                    </p:animScale>
                                    <p:animScale>
                                      <p:cBhvr>
                                        <p:cTn id="110" dur="166" decel="50000">
                                          <p:stCondLst>
                                            <p:cond delay="1668"/>
                                          </p:stCondLst>
                                        </p:cTn>
                                        <p:tgtEl>
                                          <p:spTgt spid="29"/>
                                        </p:tgtEl>
                                      </p:cBhvr>
                                      <p:to x="100000" y="100000"/>
                                    </p:animScale>
                                    <p:animScale>
                                      <p:cBhvr>
                                        <p:cTn id="111" dur="26">
                                          <p:stCondLst>
                                            <p:cond delay="1808"/>
                                          </p:stCondLst>
                                        </p:cTn>
                                        <p:tgtEl>
                                          <p:spTgt spid="29"/>
                                        </p:tgtEl>
                                      </p:cBhvr>
                                      <p:to x="100000" y="95000"/>
                                    </p:animScale>
                                    <p:animScale>
                                      <p:cBhvr>
                                        <p:cTn id="112" dur="166" decel="50000">
                                          <p:stCondLst>
                                            <p:cond delay="1834"/>
                                          </p:stCondLst>
                                        </p:cTn>
                                        <p:tgtEl>
                                          <p:spTgt spid="29"/>
                                        </p:tgtEl>
                                      </p:cBhvr>
                                      <p:to x="100000" y="100000"/>
                                    </p:animScale>
                                  </p:childTnLst>
                                </p:cTn>
                              </p:par>
                              <p:par>
                                <p:cTn id="113" presetID="26" presetClass="entr" presetSubtype="0" fill="hold" nodeType="with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down)">
                                      <p:cBhvr>
                                        <p:cTn id="115" dur="580">
                                          <p:stCondLst>
                                            <p:cond delay="0"/>
                                          </p:stCondLst>
                                        </p:cTn>
                                        <p:tgtEl>
                                          <p:spTgt spid="30"/>
                                        </p:tgtEl>
                                      </p:cBhvr>
                                    </p:animEffect>
                                    <p:anim calcmode="lin" valueType="num">
                                      <p:cBhvr>
                                        <p:cTn id="116" dur="1822" tmFilter="0,0; 0.14,0.36; 0.43,0.73; 0.71,0.91; 1.0,1.0">
                                          <p:stCondLst>
                                            <p:cond delay="0"/>
                                          </p:stCondLst>
                                        </p:cTn>
                                        <p:tgtEl>
                                          <p:spTgt spid="30"/>
                                        </p:tgtEl>
                                        <p:attrNameLst>
                                          <p:attrName>ppt_x</p:attrName>
                                        </p:attrNameLst>
                                      </p:cBhvr>
                                      <p:tavLst>
                                        <p:tav tm="0">
                                          <p:val>
                                            <p:strVal val="#ppt_x-0.25"/>
                                          </p:val>
                                        </p:tav>
                                        <p:tav tm="100000">
                                          <p:val>
                                            <p:strVal val="#ppt_x"/>
                                          </p:val>
                                        </p:tav>
                                      </p:tavLst>
                                    </p:anim>
                                    <p:anim calcmode="lin" valueType="num">
                                      <p:cBhvr>
                                        <p:cTn id="117" dur="664" tmFilter="0.0,0.0; 0.25,0.07; 0.50,0.2; 0.75,0.467; 1.0,1.0">
                                          <p:stCondLst>
                                            <p:cond delay="0"/>
                                          </p:stCondLst>
                                        </p:cTn>
                                        <p:tgtEl>
                                          <p:spTgt spid="30"/>
                                        </p:tgtEl>
                                        <p:attrNameLst>
                                          <p:attrName>ppt_y</p:attrName>
                                        </p:attrNameLst>
                                      </p:cBhvr>
                                      <p:tavLst>
                                        <p:tav tm="0" fmla="#ppt_y-sin(pi*$)/3">
                                          <p:val>
                                            <p:fltVal val="0.5"/>
                                          </p:val>
                                        </p:tav>
                                        <p:tav tm="100000">
                                          <p:val>
                                            <p:fltVal val="1"/>
                                          </p:val>
                                        </p:tav>
                                      </p:tavLst>
                                    </p:anim>
                                    <p:anim calcmode="lin" valueType="num">
                                      <p:cBhvr>
                                        <p:cTn id="118" dur="664" tmFilter="0, 0; 0.125,0.2665; 0.25,0.4; 0.375,0.465; 0.5,0.5;  0.625,0.535; 0.75,0.6; 0.875,0.7335; 1,1">
                                          <p:stCondLst>
                                            <p:cond delay="664"/>
                                          </p:stCondLst>
                                        </p:cTn>
                                        <p:tgtEl>
                                          <p:spTgt spid="30"/>
                                        </p:tgtEl>
                                        <p:attrNameLst>
                                          <p:attrName>ppt_y</p:attrName>
                                        </p:attrNameLst>
                                      </p:cBhvr>
                                      <p:tavLst>
                                        <p:tav tm="0" fmla="#ppt_y-sin(pi*$)/9">
                                          <p:val>
                                            <p:fltVal val="0"/>
                                          </p:val>
                                        </p:tav>
                                        <p:tav tm="100000">
                                          <p:val>
                                            <p:fltVal val="1"/>
                                          </p:val>
                                        </p:tav>
                                      </p:tavLst>
                                    </p:anim>
                                    <p:anim calcmode="lin" valueType="num">
                                      <p:cBhvr>
                                        <p:cTn id="119" dur="332" tmFilter="0, 0; 0.125,0.2665; 0.25,0.4; 0.375,0.465; 0.5,0.5;  0.625,0.535; 0.75,0.6; 0.875,0.7335; 1,1">
                                          <p:stCondLst>
                                            <p:cond delay="1324"/>
                                          </p:stCondLst>
                                        </p:cTn>
                                        <p:tgtEl>
                                          <p:spTgt spid="30"/>
                                        </p:tgtEl>
                                        <p:attrNameLst>
                                          <p:attrName>ppt_y</p:attrName>
                                        </p:attrNameLst>
                                      </p:cBhvr>
                                      <p:tavLst>
                                        <p:tav tm="0" fmla="#ppt_y-sin(pi*$)/27">
                                          <p:val>
                                            <p:fltVal val="0"/>
                                          </p:val>
                                        </p:tav>
                                        <p:tav tm="100000">
                                          <p:val>
                                            <p:fltVal val="1"/>
                                          </p:val>
                                        </p:tav>
                                      </p:tavLst>
                                    </p:anim>
                                    <p:anim calcmode="lin" valueType="num">
                                      <p:cBhvr>
                                        <p:cTn id="120" dur="164" tmFilter="0, 0; 0.125,0.2665; 0.25,0.4; 0.375,0.465; 0.5,0.5;  0.625,0.535; 0.75,0.6; 0.875,0.7335; 1,1">
                                          <p:stCondLst>
                                            <p:cond delay="1656"/>
                                          </p:stCondLst>
                                        </p:cTn>
                                        <p:tgtEl>
                                          <p:spTgt spid="30"/>
                                        </p:tgtEl>
                                        <p:attrNameLst>
                                          <p:attrName>ppt_y</p:attrName>
                                        </p:attrNameLst>
                                      </p:cBhvr>
                                      <p:tavLst>
                                        <p:tav tm="0" fmla="#ppt_y-sin(pi*$)/81">
                                          <p:val>
                                            <p:fltVal val="0"/>
                                          </p:val>
                                        </p:tav>
                                        <p:tav tm="100000">
                                          <p:val>
                                            <p:fltVal val="1"/>
                                          </p:val>
                                        </p:tav>
                                      </p:tavLst>
                                    </p:anim>
                                    <p:animScale>
                                      <p:cBhvr>
                                        <p:cTn id="121" dur="26">
                                          <p:stCondLst>
                                            <p:cond delay="650"/>
                                          </p:stCondLst>
                                        </p:cTn>
                                        <p:tgtEl>
                                          <p:spTgt spid="30"/>
                                        </p:tgtEl>
                                      </p:cBhvr>
                                      <p:to x="100000" y="60000"/>
                                    </p:animScale>
                                    <p:animScale>
                                      <p:cBhvr>
                                        <p:cTn id="122" dur="166" decel="50000">
                                          <p:stCondLst>
                                            <p:cond delay="676"/>
                                          </p:stCondLst>
                                        </p:cTn>
                                        <p:tgtEl>
                                          <p:spTgt spid="30"/>
                                        </p:tgtEl>
                                      </p:cBhvr>
                                      <p:to x="100000" y="100000"/>
                                    </p:animScale>
                                    <p:animScale>
                                      <p:cBhvr>
                                        <p:cTn id="123" dur="26">
                                          <p:stCondLst>
                                            <p:cond delay="1312"/>
                                          </p:stCondLst>
                                        </p:cTn>
                                        <p:tgtEl>
                                          <p:spTgt spid="30"/>
                                        </p:tgtEl>
                                      </p:cBhvr>
                                      <p:to x="100000" y="80000"/>
                                    </p:animScale>
                                    <p:animScale>
                                      <p:cBhvr>
                                        <p:cTn id="124" dur="166" decel="50000">
                                          <p:stCondLst>
                                            <p:cond delay="1338"/>
                                          </p:stCondLst>
                                        </p:cTn>
                                        <p:tgtEl>
                                          <p:spTgt spid="30"/>
                                        </p:tgtEl>
                                      </p:cBhvr>
                                      <p:to x="100000" y="100000"/>
                                    </p:animScale>
                                    <p:animScale>
                                      <p:cBhvr>
                                        <p:cTn id="125" dur="26">
                                          <p:stCondLst>
                                            <p:cond delay="1642"/>
                                          </p:stCondLst>
                                        </p:cTn>
                                        <p:tgtEl>
                                          <p:spTgt spid="30"/>
                                        </p:tgtEl>
                                      </p:cBhvr>
                                      <p:to x="100000" y="90000"/>
                                    </p:animScale>
                                    <p:animScale>
                                      <p:cBhvr>
                                        <p:cTn id="126" dur="166" decel="50000">
                                          <p:stCondLst>
                                            <p:cond delay="1668"/>
                                          </p:stCondLst>
                                        </p:cTn>
                                        <p:tgtEl>
                                          <p:spTgt spid="30"/>
                                        </p:tgtEl>
                                      </p:cBhvr>
                                      <p:to x="100000" y="100000"/>
                                    </p:animScale>
                                    <p:animScale>
                                      <p:cBhvr>
                                        <p:cTn id="127" dur="26">
                                          <p:stCondLst>
                                            <p:cond delay="1808"/>
                                          </p:stCondLst>
                                        </p:cTn>
                                        <p:tgtEl>
                                          <p:spTgt spid="30"/>
                                        </p:tgtEl>
                                      </p:cBhvr>
                                      <p:to x="100000" y="95000"/>
                                    </p:animScale>
                                    <p:animScale>
                                      <p:cBhvr>
                                        <p:cTn id="128" dur="166" decel="50000">
                                          <p:stCondLst>
                                            <p:cond delay="1834"/>
                                          </p:stCondLst>
                                        </p:cTn>
                                        <p:tgtEl>
                                          <p:spTgt spid="30"/>
                                        </p:tgtEl>
                                      </p:cBhvr>
                                      <p:to x="100000" y="100000"/>
                                    </p:animScale>
                                  </p:childTnLst>
                                </p:cTn>
                              </p:par>
                              <p:par>
                                <p:cTn id="129" presetID="26" presetClass="entr" presetSubtype="0" fill="hold" nodeType="withEffect">
                                  <p:stCondLst>
                                    <p:cond delay="0"/>
                                  </p:stCondLst>
                                  <p:childTnLst>
                                    <p:set>
                                      <p:cBhvr>
                                        <p:cTn id="130" dur="1" fill="hold">
                                          <p:stCondLst>
                                            <p:cond delay="0"/>
                                          </p:stCondLst>
                                        </p:cTn>
                                        <p:tgtEl>
                                          <p:spTgt spid="31"/>
                                        </p:tgtEl>
                                        <p:attrNameLst>
                                          <p:attrName>style.visibility</p:attrName>
                                        </p:attrNameLst>
                                      </p:cBhvr>
                                      <p:to>
                                        <p:strVal val="visible"/>
                                      </p:to>
                                    </p:set>
                                    <p:animEffect transition="in" filter="wipe(down)">
                                      <p:cBhvr>
                                        <p:cTn id="131" dur="580">
                                          <p:stCondLst>
                                            <p:cond delay="0"/>
                                          </p:stCondLst>
                                        </p:cTn>
                                        <p:tgtEl>
                                          <p:spTgt spid="31"/>
                                        </p:tgtEl>
                                      </p:cBhvr>
                                    </p:animEffect>
                                    <p:anim calcmode="lin" valueType="num">
                                      <p:cBhvr>
                                        <p:cTn id="132" dur="1822" tmFilter="0,0; 0.14,0.36; 0.43,0.73; 0.71,0.91; 1.0,1.0">
                                          <p:stCondLst>
                                            <p:cond delay="0"/>
                                          </p:stCondLst>
                                        </p:cTn>
                                        <p:tgtEl>
                                          <p:spTgt spid="31"/>
                                        </p:tgtEl>
                                        <p:attrNameLst>
                                          <p:attrName>ppt_x</p:attrName>
                                        </p:attrNameLst>
                                      </p:cBhvr>
                                      <p:tavLst>
                                        <p:tav tm="0">
                                          <p:val>
                                            <p:strVal val="#ppt_x-0.25"/>
                                          </p:val>
                                        </p:tav>
                                        <p:tav tm="100000">
                                          <p:val>
                                            <p:strVal val="#ppt_x"/>
                                          </p:val>
                                        </p:tav>
                                      </p:tavLst>
                                    </p:anim>
                                    <p:anim calcmode="lin" valueType="num">
                                      <p:cBhvr>
                                        <p:cTn id="133" dur="664" tmFilter="0.0,0.0; 0.25,0.07; 0.50,0.2; 0.75,0.467; 1.0,1.0">
                                          <p:stCondLst>
                                            <p:cond delay="0"/>
                                          </p:stCondLst>
                                        </p:cTn>
                                        <p:tgtEl>
                                          <p:spTgt spid="31"/>
                                        </p:tgtEl>
                                        <p:attrNameLst>
                                          <p:attrName>ppt_y</p:attrName>
                                        </p:attrNameLst>
                                      </p:cBhvr>
                                      <p:tavLst>
                                        <p:tav tm="0" fmla="#ppt_y-sin(pi*$)/3">
                                          <p:val>
                                            <p:fltVal val="0.5"/>
                                          </p:val>
                                        </p:tav>
                                        <p:tav tm="100000">
                                          <p:val>
                                            <p:fltVal val="1"/>
                                          </p:val>
                                        </p:tav>
                                      </p:tavLst>
                                    </p:anim>
                                    <p:anim calcmode="lin" valueType="num">
                                      <p:cBhvr>
                                        <p:cTn id="134" dur="664" tmFilter="0, 0; 0.125,0.2665; 0.25,0.4; 0.375,0.465; 0.5,0.5;  0.625,0.535; 0.75,0.6; 0.875,0.7335; 1,1">
                                          <p:stCondLst>
                                            <p:cond delay="664"/>
                                          </p:stCondLst>
                                        </p:cTn>
                                        <p:tgtEl>
                                          <p:spTgt spid="31"/>
                                        </p:tgtEl>
                                        <p:attrNameLst>
                                          <p:attrName>ppt_y</p:attrName>
                                        </p:attrNameLst>
                                      </p:cBhvr>
                                      <p:tavLst>
                                        <p:tav tm="0" fmla="#ppt_y-sin(pi*$)/9">
                                          <p:val>
                                            <p:fltVal val="0"/>
                                          </p:val>
                                        </p:tav>
                                        <p:tav tm="100000">
                                          <p:val>
                                            <p:fltVal val="1"/>
                                          </p:val>
                                        </p:tav>
                                      </p:tavLst>
                                    </p:anim>
                                    <p:anim calcmode="lin" valueType="num">
                                      <p:cBhvr>
                                        <p:cTn id="135" dur="332" tmFilter="0, 0; 0.125,0.2665; 0.25,0.4; 0.375,0.465; 0.5,0.5;  0.625,0.535; 0.75,0.6; 0.875,0.7335; 1,1">
                                          <p:stCondLst>
                                            <p:cond delay="1324"/>
                                          </p:stCondLst>
                                        </p:cTn>
                                        <p:tgtEl>
                                          <p:spTgt spid="31"/>
                                        </p:tgtEl>
                                        <p:attrNameLst>
                                          <p:attrName>ppt_y</p:attrName>
                                        </p:attrNameLst>
                                      </p:cBhvr>
                                      <p:tavLst>
                                        <p:tav tm="0" fmla="#ppt_y-sin(pi*$)/27">
                                          <p:val>
                                            <p:fltVal val="0"/>
                                          </p:val>
                                        </p:tav>
                                        <p:tav tm="100000">
                                          <p:val>
                                            <p:fltVal val="1"/>
                                          </p:val>
                                        </p:tav>
                                      </p:tavLst>
                                    </p:anim>
                                    <p:anim calcmode="lin" valueType="num">
                                      <p:cBhvr>
                                        <p:cTn id="136" dur="164" tmFilter="0, 0; 0.125,0.2665; 0.25,0.4; 0.375,0.465; 0.5,0.5;  0.625,0.535; 0.75,0.6; 0.875,0.7335; 1,1">
                                          <p:stCondLst>
                                            <p:cond delay="1656"/>
                                          </p:stCondLst>
                                        </p:cTn>
                                        <p:tgtEl>
                                          <p:spTgt spid="31"/>
                                        </p:tgtEl>
                                        <p:attrNameLst>
                                          <p:attrName>ppt_y</p:attrName>
                                        </p:attrNameLst>
                                      </p:cBhvr>
                                      <p:tavLst>
                                        <p:tav tm="0" fmla="#ppt_y-sin(pi*$)/81">
                                          <p:val>
                                            <p:fltVal val="0"/>
                                          </p:val>
                                        </p:tav>
                                        <p:tav tm="100000">
                                          <p:val>
                                            <p:fltVal val="1"/>
                                          </p:val>
                                        </p:tav>
                                      </p:tavLst>
                                    </p:anim>
                                    <p:animScale>
                                      <p:cBhvr>
                                        <p:cTn id="137" dur="26">
                                          <p:stCondLst>
                                            <p:cond delay="650"/>
                                          </p:stCondLst>
                                        </p:cTn>
                                        <p:tgtEl>
                                          <p:spTgt spid="31"/>
                                        </p:tgtEl>
                                      </p:cBhvr>
                                      <p:to x="100000" y="60000"/>
                                    </p:animScale>
                                    <p:animScale>
                                      <p:cBhvr>
                                        <p:cTn id="138" dur="166" decel="50000">
                                          <p:stCondLst>
                                            <p:cond delay="676"/>
                                          </p:stCondLst>
                                        </p:cTn>
                                        <p:tgtEl>
                                          <p:spTgt spid="31"/>
                                        </p:tgtEl>
                                      </p:cBhvr>
                                      <p:to x="100000" y="100000"/>
                                    </p:animScale>
                                    <p:animScale>
                                      <p:cBhvr>
                                        <p:cTn id="139" dur="26">
                                          <p:stCondLst>
                                            <p:cond delay="1312"/>
                                          </p:stCondLst>
                                        </p:cTn>
                                        <p:tgtEl>
                                          <p:spTgt spid="31"/>
                                        </p:tgtEl>
                                      </p:cBhvr>
                                      <p:to x="100000" y="80000"/>
                                    </p:animScale>
                                    <p:animScale>
                                      <p:cBhvr>
                                        <p:cTn id="140" dur="166" decel="50000">
                                          <p:stCondLst>
                                            <p:cond delay="1338"/>
                                          </p:stCondLst>
                                        </p:cTn>
                                        <p:tgtEl>
                                          <p:spTgt spid="31"/>
                                        </p:tgtEl>
                                      </p:cBhvr>
                                      <p:to x="100000" y="100000"/>
                                    </p:animScale>
                                    <p:animScale>
                                      <p:cBhvr>
                                        <p:cTn id="141" dur="26">
                                          <p:stCondLst>
                                            <p:cond delay="1642"/>
                                          </p:stCondLst>
                                        </p:cTn>
                                        <p:tgtEl>
                                          <p:spTgt spid="31"/>
                                        </p:tgtEl>
                                      </p:cBhvr>
                                      <p:to x="100000" y="90000"/>
                                    </p:animScale>
                                    <p:animScale>
                                      <p:cBhvr>
                                        <p:cTn id="142" dur="166" decel="50000">
                                          <p:stCondLst>
                                            <p:cond delay="1668"/>
                                          </p:stCondLst>
                                        </p:cTn>
                                        <p:tgtEl>
                                          <p:spTgt spid="31"/>
                                        </p:tgtEl>
                                      </p:cBhvr>
                                      <p:to x="100000" y="100000"/>
                                    </p:animScale>
                                    <p:animScale>
                                      <p:cBhvr>
                                        <p:cTn id="143" dur="26">
                                          <p:stCondLst>
                                            <p:cond delay="1808"/>
                                          </p:stCondLst>
                                        </p:cTn>
                                        <p:tgtEl>
                                          <p:spTgt spid="31"/>
                                        </p:tgtEl>
                                      </p:cBhvr>
                                      <p:to x="100000" y="95000"/>
                                    </p:animScale>
                                    <p:animScale>
                                      <p:cBhvr>
                                        <p:cTn id="144" dur="166" decel="50000">
                                          <p:stCondLst>
                                            <p:cond delay="1834"/>
                                          </p:stCondLst>
                                        </p:cTn>
                                        <p:tgtEl>
                                          <p:spTgt spid="31"/>
                                        </p:tgtEl>
                                      </p:cBhvr>
                                      <p:to x="100000" y="100000"/>
                                    </p:animScale>
                                  </p:childTnLst>
                                </p:cTn>
                              </p:par>
                              <p:par>
                                <p:cTn id="145" presetID="26" presetClass="entr" presetSubtype="0" fill="hold" nodeType="withEffect">
                                  <p:stCondLst>
                                    <p:cond delay="0"/>
                                  </p:stCondLst>
                                  <p:childTnLst>
                                    <p:set>
                                      <p:cBhvr>
                                        <p:cTn id="146" dur="1" fill="hold">
                                          <p:stCondLst>
                                            <p:cond delay="0"/>
                                          </p:stCondLst>
                                        </p:cTn>
                                        <p:tgtEl>
                                          <p:spTgt spid="32"/>
                                        </p:tgtEl>
                                        <p:attrNameLst>
                                          <p:attrName>style.visibility</p:attrName>
                                        </p:attrNameLst>
                                      </p:cBhvr>
                                      <p:to>
                                        <p:strVal val="visible"/>
                                      </p:to>
                                    </p:set>
                                    <p:animEffect transition="in" filter="wipe(down)">
                                      <p:cBhvr>
                                        <p:cTn id="147" dur="580">
                                          <p:stCondLst>
                                            <p:cond delay="0"/>
                                          </p:stCondLst>
                                        </p:cTn>
                                        <p:tgtEl>
                                          <p:spTgt spid="32"/>
                                        </p:tgtEl>
                                      </p:cBhvr>
                                    </p:animEffect>
                                    <p:anim calcmode="lin" valueType="num">
                                      <p:cBhvr>
                                        <p:cTn id="148" dur="1822" tmFilter="0,0; 0.14,0.36; 0.43,0.73; 0.71,0.91; 1.0,1.0">
                                          <p:stCondLst>
                                            <p:cond delay="0"/>
                                          </p:stCondLst>
                                        </p:cTn>
                                        <p:tgtEl>
                                          <p:spTgt spid="32"/>
                                        </p:tgtEl>
                                        <p:attrNameLst>
                                          <p:attrName>ppt_x</p:attrName>
                                        </p:attrNameLst>
                                      </p:cBhvr>
                                      <p:tavLst>
                                        <p:tav tm="0">
                                          <p:val>
                                            <p:strVal val="#ppt_x-0.25"/>
                                          </p:val>
                                        </p:tav>
                                        <p:tav tm="100000">
                                          <p:val>
                                            <p:strVal val="#ppt_x"/>
                                          </p:val>
                                        </p:tav>
                                      </p:tavLst>
                                    </p:anim>
                                    <p:anim calcmode="lin" valueType="num">
                                      <p:cBhvr>
                                        <p:cTn id="149" dur="664" tmFilter="0.0,0.0; 0.25,0.07; 0.50,0.2; 0.75,0.467; 1.0,1.0">
                                          <p:stCondLst>
                                            <p:cond delay="0"/>
                                          </p:stCondLst>
                                        </p:cTn>
                                        <p:tgtEl>
                                          <p:spTgt spid="32"/>
                                        </p:tgtEl>
                                        <p:attrNameLst>
                                          <p:attrName>ppt_y</p:attrName>
                                        </p:attrNameLst>
                                      </p:cBhvr>
                                      <p:tavLst>
                                        <p:tav tm="0" fmla="#ppt_y-sin(pi*$)/3">
                                          <p:val>
                                            <p:fltVal val="0.5"/>
                                          </p:val>
                                        </p:tav>
                                        <p:tav tm="100000">
                                          <p:val>
                                            <p:fltVal val="1"/>
                                          </p:val>
                                        </p:tav>
                                      </p:tavLst>
                                    </p:anim>
                                    <p:anim calcmode="lin" valueType="num">
                                      <p:cBhvr>
                                        <p:cTn id="150" dur="664" tmFilter="0, 0; 0.125,0.2665; 0.25,0.4; 0.375,0.465; 0.5,0.5;  0.625,0.535; 0.75,0.6; 0.875,0.7335; 1,1">
                                          <p:stCondLst>
                                            <p:cond delay="664"/>
                                          </p:stCondLst>
                                        </p:cTn>
                                        <p:tgtEl>
                                          <p:spTgt spid="32"/>
                                        </p:tgtEl>
                                        <p:attrNameLst>
                                          <p:attrName>ppt_y</p:attrName>
                                        </p:attrNameLst>
                                      </p:cBhvr>
                                      <p:tavLst>
                                        <p:tav tm="0" fmla="#ppt_y-sin(pi*$)/9">
                                          <p:val>
                                            <p:fltVal val="0"/>
                                          </p:val>
                                        </p:tav>
                                        <p:tav tm="100000">
                                          <p:val>
                                            <p:fltVal val="1"/>
                                          </p:val>
                                        </p:tav>
                                      </p:tavLst>
                                    </p:anim>
                                    <p:anim calcmode="lin" valueType="num">
                                      <p:cBhvr>
                                        <p:cTn id="151" dur="332" tmFilter="0, 0; 0.125,0.2665; 0.25,0.4; 0.375,0.465; 0.5,0.5;  0.625,0.535; 0.75,0.6; 0.875,0.7335; 1,1">
                                          <p:stCondLst>
                                            <p:cond delay="1324"/>
                                          </p:stCondLst>
                                        </p:cTn>
                                        <p:tgtEl>
                                          <p:spTgt spid="32"/>
                                        </p:tgtEl>
                                        <p:attrNameLst>
                                          <p:attrName>ppt_y</p:attrName>
                                        </p:attrNameLst>
                                      </p:cBhvr>
                                      <p:tavLst>
                                        <p:tav tm="0" fmla="#ppt_y-sin(pi*$)/27">
                                          <p:val>
                                            <p:fltVal val="0"/>
                                          </p:val>
                                        </p:tav>
                                        <p:tav tm="100000">
                                          <p:val>
                                            <p:fltVal val="1"/>
                                          </p:val>
                                        </p:tav>
                                      </p:tavLst>
                                    </p:anim>
                                    <p:anim calcmode="lin" valueType="num">
                                      <p:cBhvr>
                                        <p:cTn id="152" dur="164" tmFilter="0, 0; 0.125,0.2665; 0.25,0.4; 0.375,0.465; 0.5,0.5;  0.625,0.535; 0.75,0.6; 0.875,0.7335; 1,1">
                                          <p:stCondLst>
                                            <p:cond delay="1656"/>
                                          </p:stCondLst>
                                        </p:cTn>
                                        <p:tgtEl>
                                          <p:spTgt spid="32"/>
                                        </p:tgtEl>
                                        <p:attrNameLst>
                                          <p:attrName>ppt_y</p:attrName>
                                        </p:attrNameLst>
                                      </p:cBhvr>
                                      <p:tavLst>
                                        <p:tav tm="0" fmla="#ppt_y-sin(pi*$)/81">
                                          <p:val>
                                            <p:fltVal val="0"/>
                                          </p:val>
                                        </p:tav>
                                        <p:tav tm="100000">
                                          <p:val>
                                            <p:fltVal val="1"/>
                                          </p:val>
                                        </p:tav>
                                      </p:tavLst>
                                    </p:anim>
                                    <p:animScale>
                                      <p:cBhvr>
                                        <p:cTn id="153" dur="26">
                                          <p:stCondLst>
                                            <p:cond delay="650"/>
                                          </p:stCondLst>
                                        </p:cTn>
                                        <p:tgtEl>
                                          <p:spTgt spid="32"/>
                                        </p:tgtEl>
                                      </p:cBhvr>
                                      <p:to x="100000" y="60000"/>
                                    </p:animScale>
                                    <p:animScale>
                                      <p:cBhvr>
                                        <p:cTn id="154" dur="166" decel="50000">
                                          <p:stCondLst>
                                            <p:cond delay="676"/>
                                          </p:stCondLst>
                                        </p:cTn>
                                        <p:tgtEl>
                                          <p:spTgt spid="32"/>
                                        </p:tgtEl>
                                      </p:cBhvr>
                                      <p:to x="100000" y="100000"/>
                                    </p:animScale>
                                    <p:animScale>
                                      <p:cBhvr>
                                        <p:cTn id="155" dur="26">
                                          <p:stCondLst>
                                            <p:cond delay="1312"/>
                                          </p:stCondLst>
                                        </p:cTn>
                                        <p:tgtEl>
                                          <p:spTgt spid="32"/>
                                        </p:tgtEl>
                                      </p:cBhvr>
                                      <p:to x="100000" y="80000"/>
                                    </p:animScale>
                                    <p:animScale>
                                      <p:cBhvr>
                                        <p:cTn id="156" dur="166" decel="50000">
                                          <p:stCondLst>
                                            <p:cond delay="1338"/>
                                          </p:stCondLst>
                                        </p:cTn>
                                        <p:tgtEl>
                                          <p:spTgt spid="32"/>
                                        </p:tgtEl>
                                      </p:cBhvr>
                                      <p:to x="100000" y="100000"/>
                                    </p:animScale>
                                    <p:animScale>
                                      <p:cBhvr>
                                        <p:cTn id="157" dur="26">
                                          <p:stCondLst>
                                            <p:cond delay="1642"/>
                                          </p:stCondLst>
                                        </p:cTn>
                                        <p:tgtEl>
                                          <p:spTgt spid="32"/>
                                        </p:tgtEl>
                                      </p:cBhvr>
                                      <p:to x="100000" y="90000"/>
                                    </p:animScale>
                                    <p:animScale>
                                      <p:cBhvr>
                                        <p:cTn id="158" dur="166" decel="50000">
                                          <p:stCondLst>
                                            <p:cond delay="1668"/>
                                          </p:stCondLst>
                                        </p:cTn>
                                        <p:tgtEl>
                                          <p:spTgt spid="32"/>
                                        </p:tgtEl>
                                      </p:cBhvr>
                                      <p:to x="100000" y="100000"/>
                                    </p:animScale>
                                    <p:animScale>
                                      <p:cBhvr>
                                        <p:cTn id="159" dur="26">
                                          <p:stCondLst>
                                            <p:cond delay="1808"/>
                                          </p:stCondLst>
                                        </p:cTn>
                                        <p:tgtEl>
                                          <p:spTgt spid="32"/>
                                        </p:tgtEl>
                                      </p:cBhvr>
                                      <p:to x="100000" y="95000"/>
                                    </p:animScale>
                                    <p:animScale>
                                      <p:cBhvr>
                                        <p:cTn id="160" dur="166" decel="50000">
                                          <p:stCondLst>
                                            <p:cond delay="1834"/>
                                          </p:stCondLst>
                                        </p:cTn>
                                        <p:tgtEl>
                                          <p:spTgt spid="32"/>
                                        </p:tgtEl>
                                      </p:cBhvr>
                                      <p:to x="100000" y="100000"/>
                                    </p:animScale>
                                  </p:childTnLst>
                                </p:cTn>
                              </p:par>
                              <p:par>
                                <p:cTn id="161" presetID="26" presetClass="entr" presetSubtype="0" fill="hold" nodeType="withEffect">
                                  <p:stCondLst>
                                    <p:cond delay="0"/>
                                  </p:stCondLst>
                                  <p:childTnLst>
                                    <p:set>
                                      <p:cBhvr>
                                        <p:cTn id="162" dur="1" fill="hold">
                                          <p:stCondLst>
                                            <p:cond delay="0"/>
                                          </p:stCondLst>
                                        </p:cTn>
                                        <p:tgtEl>
                                          <p:spTgt spid="33"/>
                                        </p:tgtEl>
                                        <p:attrNameLst>
                                          <p:attrName>style.visibility</p:attrName>
                                        </p:attrNameLst>
                                      </p:cBhvr>
                                      <p:to>
                                        <p:strVal val="visible"/>
                                      </p:to>
                                    </p:set>
                                    <p:animEffect transition="in" filter="wipe(down)">
                                      <p:cBhvr>
                                        <p:cTn id="163" dur="580">
                                          <p:stCondLst>
                                            <p:cond delay="0"/>
                                          </p:stCondLst>
                                        </p:cTn>
                                        <p:tgtEl>
                                          <p:spTgt spid="33"/>
                                        </p:tgtEl>
                                      </p:cBhvr>
                                    </p:animEffect>
                                    <p:anim calcmode="lin" valueType="num">
                                      <p:cBhvr>
                                        <p:cTn id="164" dur="1822"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165" dur="664"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166" dur="664" tmFilter="0, 0; 0.125,0.2665; 0.25,0.4; 0.375,0.465; 0.5,0.5;  0.625,0.535; 0.75,0.6; 0.875,0.7335; 1,1">
                                          <p:stCondLst>
                                            <p:cond delay="664"/>
                                          </p:stCondLst>
                                        </p:cTn>
                                        <p:tgtEl>
                                          <p:spTgt spid="33"/>
                                        </p:tgtEl>
                                        <p:attrNameLst>
                                          <p:attrName>ppt_y</p:attrName>
                                        </p:attrNameLst>
                                      </p:cBhvr>
                                      <p:tavLst>
                                        <p:tav tm="0" fmla="#ppt_y-sin(pi*$)/9">
                                          <p:val>
                                            <p:fltVal val="0"/>
                                          </p:val>
                                        </p:tav>
                                        <p:tav tm="100000">
                                          <p:val>
                                            <p:fltVal val="1"/>
                                          </p:val>
                                        </p:tav>
                                      </p:tavLst>
                                    </p:anim>
                                    <p:anim calcmode="lin" valueType="num">
                                      <p:cBhvr>
                                        <p:cTn id="167" dur="332" tmFilter="0, 0; 0.125,0.2665; 0.25,0.4; 0.375,0.465; 0.5,0.5;  0.625,0.535; 0.75,0.6; 0.875,0.7335; 1,1">
                                          <p:stCondLst>
                                            <p:cond delay="1324"/>
                                          </p:stCondLst>
                                        </p:cTn>
                                        <p:tgtEl>
                                          <p:spTgt spid="33"/>
                                        </p:tgtEl>
                                        <p:attrNameLst>
                                          <p:attrName>ppt_y</p:attrName>
                                        </p:attrNameLst>
                                      </p:cBhvr>
                                      <p:tavLst>
                                        <p:tav tm="0" fmla="#ppt_y-sin(pi*$)/27">
                                          <p:val>
                                            <p:fltVal val="0"/>
                                          </p:val>
                                        </p:tav>
                                        <p:tav tm="100000">
                                          <p:val>
                                            <p:fltVal val="1"/>
                                          </p:val>
                                        </p:tav>
                                      </p:tavLst>
                                    </p:anim>
                                    <p:anim calcmode="lin" valueType="num">
                                      <p:cBhvr>
                                        <p:cTn id="168" dur="164" tmFilter="0, 0; 0.125,0.2665; 0.25,0.4; 0.375,0.465; 0.5,0.5;  0.625,0.535; 0.75,0.6; 0.875,0.7335; 1,1">
                                          <p:stCondLst>
                                            <p:cond delay="1656"/>
                                          </p:stCondLst>
                                        </p:cTn>
                                        <p:tgtEl>
                                          <p:spTgt spid="33"/>
                                        </p:tgtEl>
                                        <p:attrNameLst>
                                          <p:attrName>ppt_y</p:attrName>
                                        </p:attrNameLst>
                                      </p:cBhvr>
                                      <p:tavLst>
                                        <p:tav tm="0" fmla="#ppt_y-sin(pi*$)/81">
                                          <p:val>
                                            <p:fltVal val="0"/>
                                          </p:val>
                                        </p:tav>
                                        <p:tav tm="100000">
                                          <p:val>
                                            <p:fltVal val="1"/>
                                          </p:val>
                                        </p:tav>
                                      </p:tavLst>
                                    </p:anim>
                                    <p:animScale>
                                      <p:cBhvr>
                                        <p:cTn id="169" dur="26">
                                          <p:stCondLst>
                                            <p:cond delay="650"/>
                                          </p:stCondLst>
                                        </p:cTn>
                                        <p:tgtEl>
                                          <p:spTgt spid="33"/>
                                        </p:tgtEl>
                                      </p:cBhvr>
                                      <p:to x="100000" y="60000"/>
                                    </p:animScale>
                                    <p:animScale>
                                      <p:cBhvr>
                                        <p:cTn id="170" dur="166" decel="50000">
                                          <p:stCondLst>
                                            <p:cond delay="676"/>
                                          </p:stCondLst>
                                        </p:cTn>
                                        <p:tgtEl>
                                          <p:spTgt spid="33"/>
                                        </p:tgtEl>
                                      </p:cBhvr>
                                      <p:to x="100000" y="100000"/>
                                    </p:animScale>
                                    <p:animScale>
                                      <p:cBhvr>
                                        <p:cTn id="171" dur="26">
                                          <p:stCondLst>
                                            <p:cond delay="1312"/>
                                          </p:stCondLst>
                                        </p:cTn>
                                        <p:tgtEl>
                                          <p:spTgt spid="33"/>
                                        </p:tgtEl>
                                      </p:cBhvr>
                                      <p:to x="100000" y="80000"/>
                                    </p:animScale>
                                    <p:animScale>
                                      <p:cBhvr>
                                        <p:cTn id="172" dur="166" decel="50000">
                                          <p:stCondLst>
                                            <p:cond delay="1338"/>
                                          </p:stCondLst>
                                        </p:cTn>
                                        <p:tgtEl>
                                          <p:spTgt spid="33"/>
                                        </p:tgtEl>
                                      </p:cBhvr>
                                      <p:to x="100000" y="100000"/>
                                    </p:animScale>
                                    <p:animScale>
                                      <p:cBhvr>
                                        <p:cTn id="173" dur="26">
                                          <p:stCondLst>
                                            <p:cond delay="1642"/>
                                          </p:stCondLst>
                                        </p:cTn>
                                        <p:tgtEl>
                                          <p:spTgt spid="33"/>
                                        </p:tgtEl>
                                      </p:cBhvr>
                                      <p:to x="100000" y="90000"/>
                                    </p:animScale>
                                    <p:animScale>
                                      <p:cBhvr>
                                        <p:cTn id="174" dur="166" decel="50000">
                                          <p:stCondLst>
                                            <p:cond delay="1668"/>
                                          </p:stCondLst>
                                        </p:cTn>
                                        <p:tgtEl>
                                          <p:spTgt spid="33"/>
                                        </p:tgtEl>
                                      </p:cBhvr>
                                      <p:to x="100000" y="100000"/>
                                    </p:animScale>
                                    <p:animScale>
                                      <p:cBhvr>
                                        <p:cTn id="175" dur="26">
                                          <p:stCondLst>
                                            <p:cond delay="1808"/>
                                          </p:stCondLst>
                                        </p:cTn>
                                        <p:tgtEl>
                                          <p:spTgt spid="33"/>
                                        </p:tgtEl>
                                      </p:cBhvr>
                                      <p:to x="100000" y="95000"/>
                                    </p:animScale>
                                    <p:animScale>
                                      <p:cBhvr>
                                        <p:cTn id="176" dur="166" decel="50000">
                                          <p:stCondLst>
                                            <p:cond delay="1834"/>
                                          </p:stCondLst>
                                        </p:cTn>
                                        <p:tgtEl>
                                          <p:spTgt spid="33"/>
                                        </p:tgtEl>
                                      </p:cBhvr>
                                      <p:to x="100000" y="100000"/>
                                    </p:animScale>
                                  </p:childTnLst>
                                </p:cTn>
                              </p:par>
                              <p:par>
                                <p:cTn id="177" presetID="26" presetClass="entr" presetSubtype="0" fill="hold" nodeType="withEffect">
                                  <p:stCondLst>
                                    <p:cond delay="0"/>
                                  </p:stCondLst>
                                  <p:childTnLst>
                                    <p:set>
                                      <p:cBhvr>
                                        <p:cTn id="178" dur="1" fill="hold">
                                          <p:stCondLst>
                                            <p:cond delay="0"/>
                                          </p:stCondLst>
                                        </p:cTn>
                                        <p:tgtEl>
                                          <p:spTgt spid="21"/>
                                        </p:tgtEl>
                                        <p:attrNameLst>
                                          <p:attrName>style.visibility</p:attrName>
                                        </p:attrNameLst>
                                      </p:cBhvr>
                                      <p:to>
                                        <p:strVal val="visible"/>
                                      </p:to>
                                    </p:set>
                                    <p:animEffect transition="in" filter="wipe(down)">
                                      <p:cBhvr>
                                        <p:cTn id="179" dur="580">
                                          <p:stCondLst>
                                            <p:cond delay="0"/>
                                          </p:stCondLst>
                                        </p:cTn>
                                        <p:tgtEl>
                                          <p:spTgt spid="21"/>
                                        </p:tgtEl>
                                      </p:cBhvr>
                                    </p:animEffect>
                                    <p:anim calcmode="lin" valueType="num">
                                      <p:cBhvr>
                                        <p:cTn id="180"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181"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182"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183"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184"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185" dur="26">
                                          <p:stCondLst>
                                            <p:cond delay="650"/>
                                          </p:stCondLst>
                                        </p:cTn>
                                        <p:tgtEl>
                                          <p:spTgt spid="21"/>
                                        </p:tgtEl>
                                      </p:cBhvr>
                                      <p:to x="100000" y="60000"/>
                                    </p:animScale>
                                    <p:animScale>
                                      <p:cBhvr>
                                        <p:cTn id="186" dur="166" decel="50000">
                                          <p:stCondLst>
                                            <p:cond delay="676"/>
                                          </p:stCondLst>
                                        </p:cTn>
                                        <p:tgtEl>
                                          <p:spTgt spid="21"/>
                                        </p:tgtEl>
                                      </p:cBhvr>
                                      <p:to x="100000" y="100000"/>
                                    </p:animScale>
                                    <p:animScale>
                                      <p:cBhvr>
                                        <p:cTn id="187" dur="26">
                                          <p:stCondLst>
                                            <p:cond delay="1312"/>
                                          </p:stCondLst>
                                        </p:cTn>
                                        <p:tgtEl>
                                          <p:spTgt spid="21"/>
                                        </p:tgtEl>
                                      </p:cBhvr>
                                      <p:to x="100000" y="80000"/>
                                    </p:animScale>
                                    <p:animScale>
                                      <p:cBhvr>
                                        <p:cTn id="188" dur="166" decel="50000">
                                          <p:stCondLst>
                                            <p:cond delay="1338"/>
                                          </p:stCondLst>
                                        </p:cTn>
                                        <p:tgtEl>
                                          <p:spTgt spid="21"/>
                                        </p:tgtEl>
                                      </p:cBhvr>
                                      <p:to x="100000" y="100000"/>
                                    </p:animScale>
                                    <p:animScale>
                                      <p:cBhvr>
                                        <p:cTn id="189" dur="26">
                                          <p:stCondLst>
                                            <p:cond delay="1642"/>
                                          </p:stCondLst>
                                        </p:cTn>
                                        <p:tgtEl>
                                          <p:spTgt spid="21"/>
                                        </p:tgtEl>
                                      </p:cBhvr>
                                      <p:to x="100000" y="90000"/>
                                    </p:animScale>
                                    <p:animScale>
                                      <p:cBhvr>
                                        <p:cTn id="190" dur="166" decel="50000">
                                          <p:stCondLst>
                                            <p:cond delay="1668"/>
                                          </p:stCondLst>
                                        </p:cTn>
                                        <p:tgtEl>
                                          <p:spTgt spid="21"/>
                                        </p:tgtEl>
                                      </p:cBhvr>
                                      <p:to x="100000" y="100000"/>
                                    </p:animScale>
                                    <p:animScale>
                                      <p:cBhvr>
                                        <p:cTn id="191" dur="26">
                                          <p:stCondLst>
                                            <p:cond delay="1808"/>
                                          </p:stCondLst>
                                        </p:cTn>
                                        <p:tgtEl>
                                          <p:spTgt spid="21"/>
                                        </p:tgtEl>
                                      </p:cBhvr>
                                      <p:to x="100000" y="95000"/>
                                    </p:animScale>
                                    <p:animScale>
                                      <p:cBhvr>
                                        <p:cTn id="192" dur="166" decel="50000">
                                          <p:stCondLst>
                                            <p:cond delay="1834"/>
                                          </p:stCondLst>
                                        </p:cTn>
                                        <p:tgtEl>
                                          <p:spTgt spid="21"/>
                                        </p:tgtEl>
                                      </p:cBhvr>
                                      <p:to x="100000" y="100000"/>
                                    </p:animScale>
                                  </p:childTnLst>
                                </p:cTn>
                              </p:par>
                              <p:par>
                                <p:cTn id="193" presetID="26" presetClass="entr" presetSubtype="0" fill="hold" nodeType="withEffect">
                                  <p:stCondLst>
                                    <p:cond delay="0"/>
                                  </p:stCondLst>
                                  <p:childTnLst>
                                    <p:set>
                                      <p:cBhvr>
                                        <p:cTn id="194" dur="1" fill="hold">
                                          <p:stCondLst>
                                            <p:cond delay="0"/>
                                          </p:stCondLst>
                                        </p:cTn>
                                        <p:tgtEl>
                                          <p:spTgt spid="22"/>
                                        </p:tgtEl>
                                        <p:attrNameLst>
                                          <p:attrName>style.visibility</p:attrName>
                                        </p:attrNameLst>
                                      </p:cBhvr>
                                      <p:to>
                                        <p:strVal val="visible"/>
                                      </p:to>
                                    </p:set>
                                    <p:animEffect transition="in" filter="wipe(down)">
                                      <p:cBhvr>
                                        <p:cTn id="195" dur="580">
                                          <p:stCondLst>
                                            <p:cond delay="0"/>
                                          </p:stCondLst>
                                        </p:cTn>
                                        <p:tgtEl>
                                          <p:spTgt spid="22"/>
                                        </p:tgtEl>
                                      </p:cBhvr>
                                    </p:animEffect>
                                    <p:anim calcmode="lin" valueType="num">
                                      <p:cBhvr>
                                        <p:cTn id="196"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197"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198"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199"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200"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201" dur="26">
                                          <p:stCondLst>
                                            <p:cond delay="650"/>
                                          </p:stCondLst>
                                        </p:cTn>
                                        <p:tgtEl>
                                          <p:spTgt spid="22"/>
                                        </p:tgtEl>
                                      </p:cBhvr>
                                      <p:to x="100000" y="60000"/>
                                    </p:animScale>
                                    <p:animScale>
                                      <p:cBhvr>
                                        <p:cTn id="202" dur="166" decel="50000">
                                          <p:stCondLst>
                                            <p:cond delay="676"/>
                                          </p:stCondLst>
                                        </p:cTn>
                                        <p:tgtEl>
                                          <p:spTgt spid="22"/>
                                        </p:tgtEl>
                                      </p:cBhvr>
                                      <p:to x="100000" y="100000"/>
                                    </p:animScale>
                                    <p:animScale>
                                      <p:cBhvr>
                                        <p:cTn id="203" dur="26">
                                          <p:stCondLst>
                                            <p:cond delay="1312"/>
                                          </p:stCondLst>
                                        </p:cTn>
                                        <p:tgtEl>
                                          <p:spTgt spid="22"/>
                                        </p:tgtEl>
                                      </p:cBhvr>
                                      <p:to x="100000" y="80000"/>
                                    </p:animScale>
                                    <p:animScale>
                                      <p:cBhvr>
                                        <p:cTn id="204" dur="166" decel="50000">
                                          <p:stCondLst>
                                            <p:cond delay="1338"/>
                                          </p:stCondLst>
                                        </p:cTn>
                                        <p:tgtEl>
                                          <p:spTgt spid="22"/>
                                        </p:tgtEl>
                                      </p:cBhvr>
                                      <p:to x="100000" y="100000"/>
                                    </p:animScale>
                                    <p:animScale>
                                      <p:cBhvr>
                                        <p:cTn id="205" dur="26">
                                          <p:stCondLst>
                                            <p:cond delay="1642"/>
                                          </p:stCondLst>
                                        </p:cTn>
                                        <p:tgtEl>
                                          <p:spTgt spid="22"/>
                                        </p:tgtEl>
                                      </p:cBhvr>
                                      <p:to x="100000" y="90000"/>
                                    </p:animScale>
                                    <p:animScale>
                                      <p:cBhvr>
                                        <p:cTn id="206" dur="166" decel="50000">
                                          <p:stCondLst>
                                            <p:cond delay="1668"/>
                                          </p:stCondLst>
                                        </p:cTn>
                                        <p:tgtEl>
                                          <p:spTgt spid="22"/>
                                        </p:tgtEl>
                                      </p:cBhvr>
                                      <p:to x="100000" y="100000"/>
                                    </p:animScale>
                                    <p:animScale>
                                      <p:cBhvr>
                                        <p:cTn id="207" dur="26">
                                          <p:stCondLst>
                                            <p:cond delay="1808"/>
                                          </p:stCondLst>
                                        </p:cTn>
                                        <p:tgtEl>
                                          <p:spTgt spid="22"/>
                                        </p:tgtEl>
                                      </p:cBhvr>
                                      <p:to x="100000" y="95000"/>
                                    </p:animScale>
                                    <p:animScale>
                                      <p:cBhvr>
                                        <p:cTn id="208" dur="166" decel="50000">
                                          <p:stCondLst>
                                            <p:cond delay="1834"/>
                                          </p:stCondLst>
                                        </p:cTn>
                                        <p:tgtEl>
                                          <p:spTgt spid="22"/>
                                        </p:tgtEl>
                                      </p:cBhvr>
                                      <p:to x="100000" y="100000"/>
                                    </p:animScale>
                                  </p:childTnLst>
                                </p:cTn>
                              </p:par>
                              <p:par>
                                <p:cTn id="209" presetID="32" presetClass="emph" presetSubtype="0" fill="hold" nodeType="withEffect">
                                  <p:stCondLst>
                                    <p:cond delay="0"/>
                                  </p:stCondLst>
                                  <p:childTnLst>
                                    <p:animRot by="120000">
                                      <p:cBhvr>
                                        <p:cTn id="210" dur="100" fill="hold">
                                          <p:stCondLst>
                                            <p:cond delay="0"/>
                                          </p:stCondLst>
                                        </p:cTn>
                                        <p:tgtEl>
                                          <p:spTgt spid="28"/>
                                        </p:tgtEl>
                                        <p:attrNameLst>
                                          <p:attrName>r</p:attrName>
                                        </p:attrNameLst>
                                      </p:cBhvr>
                                    </p:animRot>
                                    <p:animRot by="-240000">
                                      <p:cBhvr>
                                        <p:cTn id="211" dur="200" fill="hold">
                                          <p:stCondLst>
                                            <p:cond delay="200"/>
                                          </p:stCondLst>
                                        </p:cTn>
                                        <p:tgtEl>
                                          <p:spTgt spid="28"/>
                                        </p:tgtEl>
                                        <p:attrNameLst>
                                          <p:attrName>r</p:attrName>
                                        </p:attrNameLst>
                                      </p:cBhvr>
                                    </p:animRot>
                                    <p:animRot by="240000">
                                      <p:cBhvr>
                                        <p:cTn id="212" dur="200" fill="hold">
                                          <p:stCondLst>
                                            <p:cond delay="400"/>
                                          </p:stCondLst>
                                        </p:cTn>
                                        <p:tgtEl>
                                          <p:spTgt spid="28"/>
                                        </p:tgtEl>
                                        <p:attrNameLst>
                                          <p:attrName>r</p:attrName>
                                        </p:attrNameLst>
                                      </p:cBhvr>
                                    </p:animRot>
                                    <p:animRot by="-240000">
                                      <p:cBhvr>
                                        <p:cTn id="213" dur="200" fill="hold">
                                          <p:stCondLst>
                                            <p:cond delay="600"/>
                                          </p:stCondLst>
                                        </p:cTn>
                                        <p:tgtEl>
                                          <p:spTgt spid="28"/>
                                        </p:tgtEl>
                                        <p:attrNameLst>
                                          <p:attrName>r</p:attrName>
                                        </p:attrNameLst>
                                      </p:cBhvr>
                                    </p:animRot>
                                    <p:animRot by="120000">
                                      <p:cBhvr>
                                        <p:cTn id="214" dur="200" fill="hold">
                                          <p:stCondLst>
                                            <p:cond delay="800"/>
                                          </p:stCondLst>
                                        </p:cTn>
                                        <p:tgtEl>
                                          <p:spTgt spid="28"/>
                                        </p:tgtEl>
                                        <p:attrNameLst>
                                          <p:attrName>r</p:attrName>
                                        </p:attrNameLst>
                                      </p:cBhvr>
                                    </p:animRot>
                                  </p:childTnLst>
                                </p:cTn>
                              </p:par>
                              <p:par>
                                <p:cTn id="215" presetID="32" presetClass="emph" presetSubtype="0" fill="hold" nodeType="withEffect">
                                  <p:stCondLst>
                                    <p:cond delay="0"/>
                                  </p:stCondLst>
                                  <p:childTnLst>
                                    <p:animRot by="120000">
                                      <p:cBhvr>
                                        <p:cTn id="216" dur="100" fill="hold">
                                          <p:stCondLst>
                                            <p:cond delay="0"/>
                                          </p:stCondLst>
                                        </p:cTn>
                                        <p:tgtEl>
                                          <p:spTgt spid="29"/>
                                        </p:tgtEl>
                                        <p:attrNameLst>
                                          <p:attrName>r</p:attrName>
                                        </p:attrNameLst>
                                      </p:cBhvr>
                                    </p:animRot>
                                    <p:animRot by="-240000">
                                      <p:cBhvr>
                                        <p:cTn id="217" dur="200" fill="hold">
                                          <p:stCondLst>
                                            <p:cond delay="200"/>
                                          </p:stCondLst>
                                        </p:cTn>
                                        <p:tgtEl>
                                          <p:spTgt spid="29"/>
                                        </p:tgtEl>
                                        <p:attrNameLst>
                                          <p:attrName>r</p:attrName>
                                        </p:attrNameLst>
                                      </p:cBhvr>
                                    </p:animRot>
                                    <p:animRot by="240000">
                                      <p:cBhvr>
                                        <p:cTn id="218" dur="200" fill="hold">
                                          <p:stCondLst>
                                            <p:cond delay="400"/>
                                          </p:stCondLst>
                                        </p:cTn>
                                        <p:tgtEl>
                                          <p:spTgt spid="29"/>
                                        </p:tgtEl>
                                        <p:attrNameLst>
                                          <p:attrName>r</p:attrName>
                                        </p:attrNameLst>
                                      </p:cBhvr>
                                    </p:animRot>
                                    <p:animRot by="-240000">
                                      <p:cBhvr>
                                        <p:cTn id="219" dur="200" fill="hold">
                                          <p:stCondLst>
                                            <p:cond delay="600"/>
                                          </p:stCondLst>
                                        </p:cTn>
                                        <p:tgtEl>
                                          <p:spTgt spid="29"/>
                                        </p:tgtEl>
                                        <p:attrNameLst>
                                          <p:attrName>r</p:attrName>
                                        </p:attrNameLst>
                                      </p:cBhvr>
                                    </p:animRot>
                                    <p:animRot by="120000">
                                      <p:cBhvr>
                                        <p:cTn id="220" dur="200" fill="hold">
                                          <p:stCondLst>
                                            <p:cond delay="800"/>
                                          </p:stCondLst>
                                        </p:cTn>
                                        <p:tgtEl>
                                          <p:spTgt spid="29"/>
                                        </p:tgtEl>
                                        <p:attrNameLst>
                                          <p:attrName>r</p:attrName>
                                        </p:attrNameLst>
                                      </p:cBhvr>
                                    </p:animRot>
                                  </p:childTnLst>
                                </p:cTn>
                              </p:par>
                              <p:par>
                                <p:cTn id="221" presetID="32" presetClass="emph" presetSubtype="0" fill="hold" nodeType="withEffect">
                                  <p:stCondLst>
                                    <p:cond delay="0"/>
                                  </p:stCondLst>
                                  <p:childTnLst>
                                    <p:animRot by="120000">
                                      <p:cBhvr>
                                        <p:cTn id="222" dur="100" fill="hold">
                                          <p:stCondLst>
                                            <p:cond delay="0"/>
                                          </p:stCondLst>
                                        </p:cTn>
                                        <p:tgtEl>
                                          <p:spTgt spid="30"/>
                                        </p:tgtEl>
                                        <p:attrNameLst>
                                          <p:attrName>r</p:attrName>
                                        </p:attrNameLst>
                                      </p:cBhvr>
                                    </p:animRot>
                                    <p:animRot by="-240000">
                                      <p:cBhvr>
                                        <p:cTn id="223" dur="200" fill="hold">
                                          <p:stCondLst>
                                            <p:cond delay="200"/>
                                          </p:stCondLst>
                                        </p:cTn>
                                        <p:tgtEl>
                                          <p:spTgt spid="30"/>
                                        </p:tgtEl>
                                        <p:attrNameLst>
                                          <p:attrName>r</p:attrName>
                                        </p:attrNameLst>
                                      </p:cBhvr>
                                    </p:animRot>
                                    <p:animRot by="240000">
                                      <p:cBhvr>
                                        <p:cTn id="224" dur="200" fill="hold">
                                          <p:stCondLst>
                                            <p:cond delay="400"/>
                                          </p:stCondLst>
                                        </p:cTn>
                                        <p:tgtEl>
                                          <p:spTgt spid="30"/>
                                        </p:tgtEl>
                                        <p:attrNameLst>
                                          <p:attrName>r</p:attrName>
                                        </p:attrNameLst>
                                      </p:cBhvr>
                                    </p:animRot>
                                    <p:animRot by="-240000">
                                      <p:cBhvr>
                                        <p:cTn id="225" dur="200" fill="hold">
                                          <p:stCondLst>
                                            <p:cond delay="600"/>
                                          </p:stCondLst>
                                        </p:cTn>
                                        <p:tgtEl>
                                          <p:spTgt spid="30"/>
                                        </p:tgtEl>
                                        <p:attrNameLst>
                                          <p:attrName>r</p:attrName>
                                        </p:attrNameLst>
                                      </p:cBhvr>
                                    </p:animRot>
                                    <p:animRot by="120000">
                                      <p:cBhvr>
                                        <p:cTn id="226" dur="200" fill="hold">
                                          <p:stCondLst>
                                            <p:cond delay="800"/>
                                          </p:stCondLst>
                                        </p:cTn>
                                        <p:tgtEl>
                                          <p:spTgt spid="30"/>
                                        </p:tgtEl>
                                        <p:attrNameLst>
                                          <p:attrName>r</p:attrName>
                                        </p:attrNameLst>
                                      </p:cBhvr>
                                    </p:animRot>
                                  </p:childTnLst>
                                </p:cTn>
                              </p:par>
                              <p:par>
                                <p:cTn id="227" presetID="32" presetClass="emph" presetSubtype="0" fill="hold" nodeType="withEffect">
                                  <p:stCondLst>
                                    <p:cond delay="0"/>
                                  </p:stCondLst>
                                  <p:childTnLst>
                                    <p:animRot by="120000">
                                      <p:cBhvr>
                                        <p:cTn id="228" dur="100" fill="hold">
                                          <p:stCondLst>
                                            <p:cond delay="0"/>
                                          </p:stCondLst>
                                        </p:cTn>
                                        <p:tgtEl>
                                          <p:spTgt spid="31"/>
                                        </p:tgtEl>
                                        <p:attrNameLst>
                                          <p:attrName>r</p:attrName>
                                        </p:attrNameLst>
                                      </p:cBhvr>
                                    </p:animRot>
                                    <p:animRot by="-240000">
                                      <p:cBhvr>
                                        <p:cTn id="229" dur="200" fill="hold">
                                          <p:stCondLst>
                                            <p:cond delay="200"/>
                                          </p:stCondLst>
                                        </p:cTn>
                                        <p:tgtEl>
                                          <p:spTgt spid="31"/>
                                        </p:tgtEl>
                                        <p:attrNameLst>
                                          <p:attrName>r</p:attrName>
                                        </p:attrNameLst>
                                      </p:cBhvr>
                                    </p:animRot>
                                    <p:animRot by="240000">
                                      <p:cBhvr>
                                        <p:cTn id="230" dur="200" fill="hold">
                                          <p:stCondLst>
                                            <p:cond delay="400"/>
                                          </p:stCondLst>
                                        </p:cTn>
                                        <p:tgtEl>
                                          <p:spTgt spid="31"/>
                                        </p:tgtEl>
                                        <p:attrNameLst>
                                          <p:attrName>r</p:attrName>
                                        </p:attrNameLst>
                                      </p:cBhvr>
                                    </p:animRot>
                                    <p:animRot by="-240000">
                                      <p:cBhvr>
                                        <p:cTn id="231" dur="200" fill="hold">
                                          <p:stCondLst>
                                            <p:cond delay="600"/>
                                          </p:stCondLst>
                                        </p:cTn>
                                        <p:tgtEl>
                                          <p:spTgt spid="31"/>
                                        </p:tgtEl>
                                        <p:attrNameLst>
                                          <p:attrName>r</p:attrName>
                                        </p:attrNameLst>
                                      </p:cBhvr>
                                    </p:animRot>
                                    <p:animRot by="120000">
                                      <p:cBhvr>
                                        <p:cTn id="232" dur="200" fill="hold">
                                          <p:stCondLst>
                                            <p:cond delay="800"/>
                                          </p:stCondLst>
                                        </p:cTn>
                                        <p:tgtEl>
                                          <p:spTgt spid="31"/>
                                        </p:tgtEl>
                                        <p:attrNameLst>
                                          <p:attrName>r</p:attrName>
                                        </p:attrNameLst>
                                      </p:cBhvr>
                                    </p:animRot>
                                  </p:childTnLst>
                                </p:cTn>
                              </p:par>
                              <p:par>
                                <p:cTn id="233" presetID="32" presetClass="emph" presetSubtype="0" fill="hold" nodeType="withEffect">
                                  <p:stCondLst>
                                    <p:cond delay="0"/>
                                  </p:stCondLst>
                                  <p:childTnLst>
                                    <p:animRot by="120000">
                                      <p:cBhvr>
                                        <p:cTn id="234" dur="100" fill="hold">
                                          <p:stCondLst>
                                            <p:cond delay="0"/>
                                          </p:stCondLst>
                                        </p:cTn>
                                        <p:tgtEl>
                                          <p:spTgt spid="32"/>
                                        </p:tgtEl>
                                        <p:attrNameLst>
                                          <p:attrName>r</p:attrName>
                                        </p:attrNameLst>
                                      </p:cBhvr>
                                    </p:animRot>
                                    <p:animRot by="-240000">
                                      <p:cBhvr>
                                        <p:cTn id="235" dur="200" fill="hold">
                                          <p:stCondLst>
                                            <p:cond delay="200"/>
                                          </p:stCondLst>
                                        </p:cTn>
                                        <p:tgtEl>
                                          <p:spTgt spid="32"/>
                                        </p:tgtEl>
                                        <p:attrNameLst>
                                          <p:attrName>r</p:attrName>
                                        </p:attrNameLst>
                                      </p:cBhvr>
                                    </p:animRot>
                                    <p:animRot by="240000">
                                      <p:cBhvr>
                                        <p:cTn id="236" dur="200" fill="hold">
                                          <p:stCondLst>
                                            <p:cond delay="400"/>
                                          </p:stCondLst>
                                        </p:cTn>
                                        <p:tgtEl>
                                          <p:spTgt spid="32"/>
                                        </p:tgtEl>
                                        <p:attrNameLst>
                                          <p:attrName>r</p:attrName>
                                        </p:attrNameLst>
                                      </p:cBhvr>
                                    </p:animRot>
                                    <p:animRot by="-240000">
                                      <p:cBhvr>
                                        <p:cTn id="237" dur="200" fill="hold">
                                          <p:stCondLst>
                                            <p:cond delay="600"/>
                                          </p:stCondLst>
                                        </p:cTn>
                                        <p:tgtEl>
                                          <p:spTgt spid="32"/>
                                        </p:tgtEl>
                                        <p:attrNameLst>
                                          <p:attrName>r</p:attrName>
                                        </p:attrNameLst>
                                      </p:cBhvr>
                                    </p:animRot>
                                    <p:animRot by="120000">
                                      <p:cBhvr>
                                        <p:cTn id="238" dur="200" fill="hold">
                                          <p:stCondLst>
                                            <p:cond delay="800"/>
                                          </p:stCondLst>
                                        </p:cTn>
                                        <p:tgtEl>
                                          <p:spTgt spid="32"/>
                                        </p:tgtEl>
                                        <p:attrNameLst>
                                          <p:attrName>r</p:attrName>
                                        </p:attrNameLst>
                                      </p:cBhvr>
                                    </p:animRot>
                                  </p:childTnLst>
                                </p:cTn>
                              </p:par>
                              <p:par>
                                <p:cTn id="239" presetID="32" presetClass="emph" presetSubtype="0" fill="hold" nodeType="withEffect">
                                  <p:stCondLst>
                                    <p:cond delay="0"/>
                                  </p:stCondLst>
                                  <p:childTnLst>
                                    <p:animRot by="120000">
                                      <p:cBhvr>
                                        <p:cTn id="240" dur="100" fill="hold">
                                          <p:stCondLst>
                                            <p:cond delay="0"/>
                                          </p:stCondLst>
                                        </p:cTn>
                                        <p:tgtEl>
                                          <p:spTgt spid="33"/>
                                        </p:tgtEl>
                                        <p:attrNameLst>
                                          <p:attrName>r</p:attrName>
                                        </p:attrNameLst>
                                      </p:cBhvr>
                                    </p:animRot>
                                    <p:animRot by="-240000">
                                      <p:cBhvr>
                                        <p:cTn id="241" dur="200" fill="hold">
                                          <p:stCondLst>
                                            <p:cond delay="200"/>
                                          </p:stCondLst>
                                        </p:cTn>
                                        <p:tgtEl>
                                          <p:spTgt spid="33"/>
                                        </p:tgtEl>
                                        <p:attrNameLst>
                                          <p:attrName>r</p:attrName>
                                        </p:attrNameLst>
                                      </p:cBhvr>
                                    </p:animRot>
                                    <p:animRot by="240000">
                                      <p:cBhvr>
                                        <p:cTn id="242" dur="200" fill="hold">
                                          <p:stCondLst>
                                            <p:cond delay="400"/>
                                          </p:stCondLst>
                                        </p:cTn>
                                        <p:tgtEl>
                                          <p:spTgt spid="33"/>
                                        </p:tgtEl>
                                        <p:attrNameLst>
                                          <p:attrName>r</p:attrName>
                                        </p:attrNameLst>
                                      </p:cBhvr>
                                    </p:animRot>
                                    <p:animRot by="-240000">
                                      <p:cBhvr>
                                        <p:cTn id="243" dur="200" fill="hold">
                                          <p:stCondLst>
                                            <p:cond delay="600"/>
                                          </p:stCondLst>
                                        </p:cTn>
                                        <p:tgtEl>
                                          <p:spTgt spid="33"/>
                                        </p:tgtEl>
                                        <p:attrNameLst>
                                          <p:attrName>r</p:attrName>
                                        </p:attrNameLst>
                                      </p:cBhvr>
                                    </p:animRot>
                                    <p:animRot by="120000">
                                      <p:cBhvr>
                                        <p:cTn id="244" dur="200" fill="hold">
                                          <p:stCondLst>
                                            <p:cond delay="800"/>
                                          </p:stCondLst>
                                        </p:cTn>
                                        <p:tgtEl>
                                          <p:spTgt spid="33"/>
                                        </p:tgtEl>
                                        <p:attrNameLst>
                                          <p:attrName>r</p:attrName>
                                        </p:attrNameLst>
                                      </p:cBhvr>
                                    </p:animRot>
                                  </p:childTnLst>
                                </p:cTn>
                              </p:par>
                              <p:par>
                                <p:cTn id="245" presetID="32" presetClass="emph" presetSubtype="0" fill="hold" nodeType="withEffect">
                                  <p:stCondLst>
                                    <p:cond delay="0"/>
                                  </p:stCondLst>
                                  <p:childTnLst>
                                    <p:animRot by="120000">
                                      <p:cBhvr>
                                        <p:cTn id="246" dur="100" fill="hold">
                                          <p:stCondLst>
                                            <p:cond delay="0"/>
                                          </p:stCondLst>
                                        </p:cTn>
                                        <p:tgtEl>
                                          <p:spTgt spid="21"/>
                                        </p:tgtEl>
                                        <p:attrNameLst>
                                          <p:attrName>r</p:attrName>
                                        </p:attrNameLst>
                                      </p:cBhvr>
                                    </p:animRot>
                                    <p:animRot by="-240000">
                                      <p:cBhvr>
                                        <p:cTn id="247" dur="200" fill="hold">
                                          <p:stCondLst>
                                            <p:cond delay="200"/>
                                          </p:stCondLst>
                                        </p:cTn>
                                        <p:tgtEl>
                                          <p:spTgt spid="21"/>
                                        </p:tgtEl>
                                        <p:attrNameLst>
                                          <p:attrName>r</p:attrName>
                                        </p:attrNameLst>
                                      </p:cBhvr>
                                    </p:animRot>
                                    <p:animRot by="240000">
                                      <p:cBhvr>
                                        <p:cTn id="248" dur="200" fill="hold">
                                          <p:stCondLst>
                                            <p:cond delay="400"/>
                                          </p:stCondLst>
                                        </p:cTn>
                                        <p:tgtEl>
                                          <p:spTgt spid="21"/>
                                        </p:tgtEl>
                                        <p:attrNameLst>
                                          <p:attrName>r</p:attrName>
                                        </p:attrNameLst>
                                      </p:cBhvr>
                                    </p:animRot>
                                    <p:animRot by="-240000">
                                      <p:cBhvr>
                                        <p:cTn id="249" dur="200" fill="hold">
                                          <p:stCondLst>
                                            <p:cond delay="600"/>
                                          </p:stCondLst>
                                        </p:cTn>
                                        <p:tgtEl>
                                          <p:spTgt spid="21"/>
                                        </p:tgtEl>
                                        <p:attrNameLst>
                                          <p:attrName>r</p:attrName>
                                        </p:attrNameLst>
                                      </p:cBhvr>
                                    </p:animRot>
                                    <p:animRot by="120000">
                                      <p:cBhvr>
                                        <p:cTn id="250" dur="200" fill="hold">
                                          <p:stCondLst>
                                            <p:cond delay="800"/>
                                          </p:stCondLst>
                                        </p:cTn>
                                        <p:tgtEl>
                                          <p:spTgt spid="21"/>
                                        </p:tgtEl>
                                        <p:attrNameLst>
                                          <p:attrName>r</p:attrName>
                                        </p:attrNameLst>
                                      </p:cBhvr>
                                    </p:animRot>
                                  </p:childTnLst>
                                </p:cTn>
                              </p:par>
                              <p:par>
                                <p:cTn id="251" presetID="32" presetClass="emph" presetSubtype="0" fill="hold" nodeType="withEffect">
                                  <p:stCondLst>
                                    <p:cond delay="0"/>
                                  </p:stCondLst>
                                  <p:childTnLst>
                                    <p:animRot by="120000">
                                      <p:cBhvr>
                                        <p:cTn id="252" dur="100" fill="hold">
                                          <p:stCondLst>
                                            <p:cond delay="0"/>
                                          </p:stCondLst>
                                        </p:cTn>
                                        <p:tgtEl>
                                          <p:spTgt spid="22"/>
                                        </p:tgtEl>
                                        <p:attrNameLst>
                                          <p:attrName>r</p:attrName>
                                        </p:attrNameLst>
                                      </p:cBhvr>
                                    </p:animRot>
                                    <p:animRot by="-240000">
                                      <p:cBhvr>
                                        <p:cTn id="253" dur="200" fill="hold">
                                          <p:stCondLst>
                                            <p:cond delay="200"/>
                                          </p:stCondLst>
                                        </p:cTn>
                                        <p:tgtEl>
                                          <p:spTgt spid="22"/>
                                        </p:tgtEl>
                                        <p:attrNameLst>
                                          <p:attrName>r</p:attrName>
                                        </p:attrNameLst>
                                      </p:cBhvr>
                                    </p:animRot>
                                    <p:animRot by="240000">
                                      <p:cBhvr>
                                        <p:cTn id="254" dur="200" fill="hold">
                                          <p:stCondLst>
                                            <p:cond delay="400"/>
                                          </p:stCondLst>
                                        </p:cTn>
                                        <p:tgtEl>
                                          <p:spTgt spid="22"/>
                                        </p:tgtEl>
                                        <p:attrNameLst>
                                          <p:attrName>r</p:attrName>
                                        </p:attrNameLst>
                                      </p:cBhvr>
                                    </p:animRot>
                                    <p:animRot by="-240000">
                                      <p:cBhvr>
                                        <p:cTn id="255" dur="200" fill="hold">
                                          <p:stCondLst>
                                            <p:cond delay="600"/>
                                          </p:stCondLst>
                                        </p:cTn>
                                        <p:tgtEl>
                                          <p:spTgt spid="22"/>
                                        </p:tgtEl>
                                        <p:attrNameLst>
                                          <p:attrName>r</p:attrName>
                                        </p:attrNameLst>
                                      </p:cBhvr>
                                    </p:animRot>
                                    <p:animRot by="120000">
                                      <p:cBhvr>
                                        <p:cTn id="256" dur="200" fill="hold">
                                          <p:stCondLst>
                                            <p:cond delay="800"/>
                                          </p:stCondLst>
                                        </p:cTn>
                                        <p:tgtEl>
                                          <p:spTgt spid="22"/>
                                        </p:tgtEl>
                                        <p:attrNameLst>
                                          <p:attrName>r</p:attrName>
                                        </p:attrNameLst>
                                      </p:cBhvr>
                                    </p:animRot>
                                  </p:childTnLst>
                                </p:cTn>
                              </p:par>
                            </p:childTnLst>
                          </p:cTn>
                        </p:par>
                      </p:childTnLst>
                    </p:cTn>
                  </p:par>
                  <p:par>
                    <p:cTn id="257" fill="hold">
                      <p:stCondLst>
                        <p:cond delay="indefinite"/>
                      </p:stCondLst>
                      <p:childTnLst>
                        <p:par>
                          <p:cTn id="258" fill="hold">
                            <p:stCondLst>
                              <p:cond delay="0"/>
                            </p:stCondLst>
                            <p:childTnLst>
                              <p:par>
                                <p:cTn id="259" presetID="10" presetClass="entr" presetSubtype="0" fill="hold" grpId="0" nodeType="clickEffect">
                                  <p:stCondLst>
                                    <p:cond delay="0"/>
                                  </p:stCondLst>
                                  <p:childTnLst>
                                    <p:set>
                                      <p:cBhvr>
                                        <p:cTn id="260" dur="1" fill="hold">
                                          <p:stCondLst>
                                            <p:cond delay="0"/>
                                          </p:stCondLst>
                                        </p:cTn>
                                        <p:tgtEl>
                                          <p:spTgt spid="2"/>
                                        </p:tgtEl>
                                        <p:attrNameLst>
                                          <p:attrName>style.visibility</p:attrName>
                                        </p:attrNameLst>
                                      </p:cBhvr>
                                      <p:to>
                                        <p:strVal val="visible"/>
                                      </p:to>
                                    </p:set>
                                    <p:animEffect transition="in" filter="fade">
                                      <p:cBhvr>
                                        <p:cTn id="261" dur="500"/>
                                        <p:tgtEl>
                                          <p:spTgt spid="2"/>
                                        </p:tgtEl>
                                      </p:cBhvr>
                                    </p:animEffect>
                                  </p:childTnLst>
                                </p:cTn>
                              </p:par>
                              <p:par>
                                <p:cTn id="262" presetID="10" presetClass="entr" presetSubtype="0" fill="hold" grpId="0" nodeType="withEffect">
                                  <p:stCondLst>
                                    <p:cond delay="0"/>
                                  </p:stCondLst>
                                  <p:childTnLst>
                                    <p:set>
                                      <p:cBhvr>
                                        <p:cTn id="263" dur="1" fill="hold">
                                          <p:stCondLst>
                                            <p:cond delay="0"/>
                                          </p:stCondLst>
                                        </p:cTn>
                                        <p:tgtEl>
                                          <p:spTgt spid="26"/>
                                        </p:tgtEl>
                                        <p:attrNameLst>
                                          <p:attrName>style.visibility</p:attrName>
                                        </p:attrNameLst>
                                      </p:cBhvr>
                                      <p:to>
                                        <p:strVal val="visible"/>
                                      </p:to>
                                    </p:set>
                                    <p:animEffect transition="in" filter="fade">
                                      <p:cBhvr>
                                        <p:cTn id="264" dur="500"/>
                                        <p:tgtEl>
                                          <p:spTgt spid="26"/>
                                        </p:tgtEl>
                                      </p:cBhvr>
                                    </p:animEffect>
                                  </p:childTnLst>
                                </p:cTn>
                              </p:par>
                              <p:par>
                                <p:cTn id="265" presetID="10" presetClass="entr" presetSubtype="0" fill="hold" grpId="0" nodeType="withEffect">
                                  <p:stCondLst>
                                    <p:cond delay="0"/>
                                  </p:stCondLst>
                                  <p:childTnLst>
                                    <p:set>
                                      <p:cBhvr>
                                        <p:cTn id="266" dur="1" fill="hold">
                                          <p:stCondLst>
                                            <p:cond delay="0"/>
                                          </p:stCondLst>
                                        </p:cTn>
                                        <p:tgtEl>
                                          <p:spTgt spid="27"/>
                                        </p:tgtEl>
                                        <p:attrNameLst>
                                          <p:attrName>style.visibility</p:attrName>
                                        </p:attrNameLst>
                                      </p:cBhvr>
                                      <p:to>
                                        <p:strVal val="visible"/>
                                      </p:to>
                                    </p:set>
                                    <p:animEffect transition="in" filter="fade">
                                      <p:cBhvr>
                                        <p:cTn id="267" dur="500"/>
                                        <p:tgtEl>
                                          <p:spTgt spid="27"/>
                                        </p:tgtEl>
                                      </p:cBhvr>
                                    </p:animEffect>
                                  </p:childTnLst>
                                </p:cTn>
                              </p:par>
                              <p:par>
                                <p:cTn id="268" presetID="10" presetClass="entr" presetSubtype="0" fill="hold" grpId="0" nodeType="withEffect">
                                  <p:stCondLst>
                                    <p:cond delay="0"/>
                                  </p:stCondLst>
                                  <p:childTnLst>
                                    <p:set>
                                      <p:cBhvr>
                                        <p:cTn id="269" dur="1" fill="hold">
                                          <p:stCondLst>
                                            <p:cond delay="0"/>
                                          </p:stCondLst>
                                        </p:cTn>
                                        <p:tgtEl>
                                          <p:spTgt spid="37"/>
                                        </p:tgtEl>
                                        <p:attrNameLst>
                                          <p:attrName>style.visibility</p:attrName>
                                        </p:attrNameLst>
                                      </p:cBhvr>
                                      <p:to>
                                        <p:strVal val="visible"/>
                                      </p:to>
                                    </p:set>
                                    <p:animEffect transition="in" filter="fade">
                                      <p:cBhvr>
                                        <p:cTn id="270" dur="500"/>
                                        <p:tgtEl>
                                          <p:spTgt spid="37"/>
                                        </p:tgtEl>
                                      </p:cBhvr>
                                    </p:animEffect>
                                  </p:childTnLst>
                                </p:cTn>
                              </p:par>
                              <p:par>
                                <p:cTn id="271" presetID="10" presetClass="entr" presetSubtype="0" fill="hold" grpId="0" nodeType="withEffect">
                                  <p:stCondLst>
                                    <p:cond delay="0"/>
                                  </p:stCondLst>
                                  <p:childTnLst>
                                    <p:set>
                                      <p:cBhvr>
                                        <p:cTn id="272" dur="1" fill="hold">
                                          <p:stCondLst>
                                            <p:cond delay="0"/>
                                          </p:stCondLst>
                                        </p:cTn>
                                        <p:tgtEl>
                                          <p:spTgt spid="38"/>
                                        </p:tgtEl>
                                        <p:attrNameLst>
                                          <p:attrName>style.visibility</p:attrName>
                                        </p:attrNameLst>
                                      </p:cBhvr>
                                      <p:to>
                                        <p:strVal val="visible"/>
                                      </p:to>
                                    </p:set>
                                    <p:animEffect transition="in" filter="fade">
                                      <p:cBhvr>
                                        <p:cTn id="273" dur="500"/>
                                        <p:tgtEl>
                                          <p:spTgt spid="38"/>
                                        </p:tgtEl>
                                      </p:cBhvr>
                                    </p:animEffect>
                                  </p:childTnLst>
                                </p:cTn>
                              </p:par>
                              <p:par>
                                <p:cTn id="274" presetID="10" presetClass="entr" presetSubtype="0" fill="hold" grpId="0" nodeType="withEffect">
                                  <p:stCondLst>
                                    <p:cond delay="0"/>
                                  </p:stCondLst>
                                  <p:childTnLst>
                                    <p:set>
                                      <p:cBhvr>
                                        <p:cTn id="275" dur="1" fill="hold">
                                          <p:stCondLst>
                                            <p:cond delay="0"/>
                                          </p:stCondLst>
                                        </p:cTn>
                                        <p:tgtEl>
                                          <p:spTgt spid="39"/>
                                        </p:tgtEl>
                                        <p:attrNameLst>
                                          <p:attrName>style.visibility</p:attrName>
                                        </p:attrNameLst>
                                      </p:cBhvr>
                                      <p:to>
                                        <p:strVal val="visible"/>
                                      </p:to>
                                    </p:set>
                                    <p:animEffect transition="in" filter="fade">
                                      <p:cBhvr>
                                        <p:cTn id="276" dur="500"/>
                                        <p:tgtEl>
                                          <p:spTgt spid="39"/>
                                        </p:tgtEl>
                                      </p:cBhvr>
                                    </p:animEffect>
                                  </p:childTnLst>
                                </p:cTn>
                              </p:par>
                              <p:par>
                                <p:cTn id="277" presetID="10" presetClass="entr" presetSubtype="0" fill="hold" grpId="0" nodeType="withEffect">
                                  <p:stCondLst>
                                    <p:cond delay="0"/>
                                  </p:stCondLst>
                                  <p:childTnLst>
                                    <p:set>
                                      <p:cBhvr>
                                        <p:cTn id="278" dur="1" fill="hold">
                                          <p:stCondLst>
                                            <p:cond delay="0"/>
                                          </p:stCondLst>
                                        </p:cTn>
                                        <p:tgtEl>
                                          <p:spTgt spid="41"/>
                                        </p:tgtEl>
                                        <p:attrNameLst>
                                          <p:attrName>style.visibility</p:attrName>
                                        </p:attrNameLst>
                                      </p:cBhvr>
                                      <p:to>
                                        <p:strVal val="visible"/>
                                      </p:to>
                                    </p:set>
                                    <p:animEffect transition="in" filter="fade">
                                      <p:cBhvr>
                                        <p:cTn id="279" dur="500"/>
                                        <p:tgtEl>
                                          <p:spTgt spid="41"/>
                                        </p:tgtEl>
                                      </p:cBhvr>
                                    </p:animEffect>
                                  </p:childTnLst>
                                </p:cTn>
                              </p:par>
                              <p:par>
                                <p:cTn id="280" presetID="10" presetClass="entr" presetSubtype="0" fill="hold" grpId="0" nodeType="withEffect">
                                  <p:stCondLst>
                                    <p:cond delay="0"/>
                                  </p:stCondLst>
                                  <p:childTnLst>
                                    <p:set>
                                      <p:cBhvr>
                                        <p:cTn id="281" dur="1" fill="hold">
                                          <p:stCondLst>
                                            <p:cond delay="0"/>
                                          </p:stCondLst>
                                        </p:cTn>
                                        <p:tgtEl>
                                          <p:spTgt spid="42"/>
                                        </p:tgtEl>
                                        <p:attrNameLst>
                                          <p:attrName>style.visibility</p:attrName>
                                        </p:attrNameLst>
                                      </p:cBhvr>
                                      <p:to>
                                        <p:strVal val="visible"/>
                                      </p:to>
                                    </p:set>
                                    <p:animEffect transition="in" filter="fade">
                                      <p:cBhvr>
                                        <p:cTn id="282" dur="500"/>
                                        <p:tgtEl>
                                          <p:spTgt spid="42"/>
                                        </p:tgtEl>
                                      </p:cBhvr>
                                    </p:animEffect>
                                  </p:childTnLst>
                                </p:cTn>
                              </p:par>
                            </p:childTnLst>
                          </p:cTn>
                        </p:par>
                        <p:par>
                          <p:cTn id="283" fill="hold">
                            <p:stCondLst>
                              <p:cond delay="500"/>
                            </p:stCondLst>
                            <p:childTnLst>
                              <p:par>
                                <p:cTn id="284" presetID="32" presetClass="emph" presetSubtype="0" fill="hold" grpId="1" nodeType="afterEffect">
                                  <p:stCondLst>
                                    <p:cond delay="0"/>
                                  </p:stCondLst>
                                  <p:childTnLst>
                                    <p:animRot by="120000">
                                      <p:cBhvr>
                                        <p:cTn id="285" dur="200" fill="hold">
                                          <p:stCondLst>
                                            <p:cond delay="0"/>
                                          </p:stCondLst>
                                        </p:cTn>
                                        <p:tgtEl>
                                          <p:spTgt spid="2"/>
                                        </p:tgtEl>
                                        <p:attrNameLst>
                                          <p:attrName>r</p:attrName>
                                        </p:attrNameLst>
                                      </p:cBhvr>
                                    </p:animRot>
                                    <p:animRot by="-240000">
                                      <p:cBhvr>
                                        <p:cTn id="286" dur="400" fill="hold">
                                          <p:stCondLst>
                                            <p:cond delay="400"/>
                                          </p:stCondLst>
                                        </p:cTn>
                                        <p:tgtEl>
                                          <p:spTgt spid="2"/>
                                        </p:tgtEl>
                                        <p:attrNameLst>
                                          <p:attrName>r</p:attrName>
                                        </p:attrNameLst>
                                      </p:cBhvr>
                                    </p:animRot>
                                    <p:animRot by="240000">
                                      <p:cBhvr>
                                        <p:cTn id="287" dur="400" fill="hold">
                                          <p:stCondLst>
                                            <p:cond delay="800"/>
                                          </p:stCondLst>
                                        </p:cTn>
                                        <p:tgtEl>
                                          <p:spTgt spid="2"/>
                                        </p:tgtEl>
                                        <p:attrNameLst>
                                          <p:attrName>r</p:attrName>
                                        </p:attrNameLst>
                                      </p:cBhvr>
                                    </p:animRot>
                                    <p:animRot by="-240000">
                                      <p:cBhvr>
                                        <p:cTn id="288" dur="400" fill="hold">
                                          <p:stCondLst>
                                            <p:cond delay="1200"/>
                                          </p:stCondLst>
                                        </p:cTn>
                                        <p:tgtEl>
                                          <p:spTgt spid="2"/>
                                        </p:tgtEl>
                                        <p:attrNameLst>
                                          <p:attrName>r</p:attrName>
                                        </p:attrNameLst>
                                      </p:cBhvr>
                                    </p:animRot>
                                    <p:animRot by="120000">
                                      <p:cBhvr>
                                        <p:cTn id="289" dur="400" fill="hold">
                                          <p:stCondLst>
                                            <p:cond delay="1600"/>
                                          </p:stCondLst>
                                        </p:cTn>
                                        <p:tgtEl>
                                          <p:spTgt spid="2"/>
                                        </p:tgtEl>
                                        <p:attrNameLst>
                                          <p:attrName>r</p:attrName>
                                        </p:attrNameLst>
                                      </p:cBhvr>
                                    </p:animRot>
                                  </p:childTnLst>
                                </p:cTn>
                              </p:par>
                              <p:par>
                                <p:cTn id="290" presetID="32" presetClass="emph" presetSubtype="0" fill="hold" grpId="1" nodeType="withEffect">
                                  <p:stCondLst>
                                    <p:cond delay="0"/>
                                  </p:stCondLst>
                                  <p:childTnLst>
                                    <p:animRot by="120000">
                                      <p:cBhvr>
                                        <p:cTn id="291" dur="200" fill="hold">
                                          <p:stCondLst>
                                            <p:cond delay="0"/>
                                          </p:stCondLst>
                                        </p:cTn>
                                        <p:tgtEl>
                                          <p:spTgt spid="26"/>
                                        </p:tgtEl>
                                        <p:attrNameLst>
                                          <p:attrName>r</p:attrName>
                                        </p:attrNameLst>
                                      </p:cBhvr>
                                    </p:animRot>
                                    <p:animRot by="-240000">
                                      <p:cBhvr>
                                        <p:cTn id="292" dur="400" fill="hold">
                                          <p:stCondLst>
                                            <p:cond delay="400"/>
                                          </p:stCondLst>
                                        </p:cTn>
                                        <p:tgtEl>
                                          <p:spTgt spid="26"/>
                                        </p:tgtEl>
                                        <p:attrNameLst>
                                          <p:attrName>r</p:attrName>
                                        </p:attrNameLst>
                                      </p:cBhvr>
                                    </p:animRot>
                                    <p:animRot by="240000">
                                      <p:cBhvr>
                                        <p:cTn id="293" dur="400" fill="hold">
                                          <p:stCondLst>
                                            <p:cond delay="800"/>
                                          </p:stCondLst>
                                        </p:cTn>
                                        <p:tgtEl>
                                          <p:spTgt spid="26"/>
                                        </p:tgtEl>
                                        <p:attrNameLst>
                                          <p:attrName>r</p:attrName>
                                        </p:attrNameLst>
                                      </p:cBhvr>
                                    </p:animRot>
                                    <p:animRot by="-240000">
                                      <p:cBhvr>
                                        <p:cTn id="294" dur="400" fill="hold">
                                          <p:stCondLst>
                                            <p:cond delay="1200"/>
                                          </p:stCondLst>
                                        </p:cTn>
                                        <p:tgtEl>
                                          <p:spTgt spid="26"/>
                                        </p:tgtEl>
                                        <p:attrNameLst>
                                          <p:attrName>r</p:attrName>
                                        </p:attrNameLst>
                                      </p:cBhvr>
                                    </p:animRot>
                                    <p:animRot by="120000">
                                      <p:cBhvr>
                                        <p:cTn id="295" dur="400" fill="hold">
                                          <p:stCondLst>
                                            <p:cond delay="1600"/>
                                          </p:stCondLst>
                                        </p:cTn>
                                        <p:tgtEl>
                                          <p:spTgt spid="26"/>
                                        </p:tgtEl>
                                        <p:attrNameLst>
                                          <p:attrName>r</p:attrName>
                                        </p:attrNameLst>
                                      </p:cBhvr>
                                    </p:animRot>
                                  </p:childTnLst>
                                </p:cTn>
                              </p:par>
                              <p:par>
                                <p:cTn id="296" presetID="32" presetClass="emph" presetSubtype="0" fill="hold" grpId="1" nodeType="withEffect">
                                  <p:stCondLst>
                                    <p:cond delay="0"/>
                                  </p:stCondLst>
                                  <p:childTnLst>
                                    <p:animRot by="120000">
                                      <p:cBhvr>
                                        <p:cTn id="297" dur="200" fill="hold">
                                          <p:stCondLst>
                                            <p:cond delay="0"/>
                                          </p:stCondLst>
                                        </p:cTn>
                                        <p:tgtEl>
                                          <p:spTgt spid="27"/>
                                        </p:tgtEl>
                                        <p:attrNameLst>
                                          <p:attrName>r</p:attrName>
                                        </p:attrNameLst>
                                      </p:cBhvr>
                                    </p:animRot>
                                    <p:animRot by="-240000">
                                      <p:cBhvr>
                                        <p:cTn id="298" dur="400" fill="hold">
                                          <p:stCondLst>
                                            <p:cond delay="400"/>
                                          </p:stCondLst>
                                        </p:cTn>
                                        <p:tgtEl>
                                          <p:spTgt spid="27"/>
                                        </p:tgtEl>
                                        <p:attrNameLst>
                                          <p:attrName>r</p:attrName>
                                        </p:attrNameLst>
                                      </p:cBhvr>
                                    </p:animRot>
                                    <p:animRot by="240000">
                                      <p:cBhvr>
                                        <p:cTn id="299" dur="400" fill="hold">
                                          <p:stCondLst>
                                            <p:cond delay="800"/>
                                          </p:stCondLst>
                                        </p:cTn>
                                        <p:tgtEl>
                                          <p:spTgt spid="27"/>
                                        </p:tgtEl>
                                        <p:attrNameLst>
                                          <p:attrName>r</p:attrName>
                                        </p:attrNameLst>
                                      </p:cBhvr>
                                    </p:animRot>
                                    <p:animRot by="-240000">
                                      <p:cBhvr>
                                        <p:cTn id="300" dur="400" fill="hold">
                                          <p:stCondLst>
                                            <p:cond delay="1200"/>
                                          </p:stCondLst>
                                        </p:cTn>
                                        <p:tgtEl>
                                          <p:spTgt spid="27"/>
                                        </p:tgtEl>
                                        <p:attrNameLst>
                                          <p:attrName>r</p:attrName>
                                        </p:attrNameLst>
                                      </p:cBhvr>
                                    </p:animRot>
                                    <p:animRot by="120000">
                                      <p:cBhvr>
                                        <p:cTn id="301" dur="400" fill="hold">
                                          <p:stCondLst>
                                            <p:cond delay="1600"/>
                                          </p:stCondLst>
                                        </p:cTn>
                                        <p:tgtEl>
                                          <p:spTgt spid="27"/>
                                        </p:tgtEl>
                                        <p:attrNameLst>
                                          <p:attrName>r</p:attrName>
                                        </p:attrNameLst>
                                      </p:cBhvr>
                                    </p:animRot>
                                  </p:childTnLst>
                                </p:cTn>
                              </p:par>
                              <p:par>
                                <p:cTn id="302" presetID="32" presetClass="emph" presetSubtype="0" fill="hold" grpId="1" nodeType="withEffect">
                                  <p:stCondLst>
                                    <p:cond delay="0"/>
                                  </p:stCondLst>
                                  <p:childTnLst>
                                    <p:animRot by="120000">
                                      <p:cBhvr>
                                        <p:cTn id="303" dur="200" fill="hold">
                                          <p:stCondLst>
                                            <p:cond delay="0"/>
                                          </p:stCondLst>
                                        </p:cTn>
                                        <p:tgtEl>
                                          <p:spTgt spid="37"/>
                                        </p:tgtEl>
                                        <p:attrNameLst>
                                          <p:attrName>r</p:attrName>
                                        </p:attrNameLst>
                                      </p:cBhvr>
                                    </p:animRot>
                                    <p:animRot by="-240000">
                                      <p:cBhvr>
                                        <p:cTn id="304" dur="400" fill="hold">
                                          <p:stCondLst>
                                            <p:cond delay="400"/>
                                          </p:stCondLst>
                                        </p:cTn>
                                        <p:tgtEl>
                                          <p:spTgt spid="37"/>
                                        </p:tgtEl>
                                        <p:attrNameLst>
                                          <p:attrName>r</p:attrName>
                                        </p:attrNameLst>
                                      </p:cBhvr>
                                    </p:animRot>
                                    <p:animRot by="240000">
                                      <p:cBhvr>
                                        <p:cTn id="305" dur="400" fill="hold">
                                          <p:stCondLst>
                                            <p:cond delay="800"/>
                                          </p:stCondLst>
                                        </p:cTn>
                                        <p:tgtEl>
                                          <p:spTgt spid="37"/>
                                        </p:tgtEl>
                                        <p:attrNameLst>
                                          <p:attrName>r</p:attrName>
                                        </p:attrNameLst>
                                      </p:cBhvr>
                                    </p:animRot>
                                    <p:animRot by="-240000">
                                      <p:cBhvr>
                                        <p:cTn id="306" dur="400" fill="hold">
                                          <p:stCondLst>
                                            <p:cond delay="1200"/>
                                          </p:stCondLst>
                                        </p:cTn>
                                        <p:tgtEl>
                                          <p:spTgt spid="37"/>
                                        </p:tgtEl>
                                        <p:attrNameLst>
                                          <p:attrName>r</p:attrName>
                                        </p:attrNameLst>
                                      </p:cBhvr>
                                    </p:animRot>
                                    <p:animRot by="120000">
                                      <p:cBhvr>
                                        <p:cTn id="307" dur="400" fill="hold">
                                          <p:stCondLst>
                                            <p:cond delay="1600"/>
                                          </p:stCondLst>
                                        </p:cTn>
                                        <p:tgtEl>
                                          <p:spTgt spid="37"/>
                                        </p:tgtEl>
                                        <p:attrNameLst>
                                          <p:attrName>r</p:attrName>
                                        </p:attrNameLst>
                                      </p:cBhvr>
                                    </p:animRot>
                                  </p:childTnLst>
                                </p:cTn>
                              </p:par>
                              <p:par>
                                <p:cTn id="308" presetID="32" presetClass="emph" presetSubtype="0" fill="hold" grpId="1" nodeType="withEffect">
                                  <p:stCondLst>
                                    <p:cond delay="0"/>
                                  </p:stCondLst>
                                  <p:childTnLst>
                                    <p:animRot by="120000">
                                      <p:cBhvr>
                                        <p:cTn id="309" dur="200" fill="hold">
                                          <p:stCondLst>
                                            <p:cond delay="0"/>
                                          </p:stCondLst>
                                        </p:cTn>
                                        <p:tgtEl>
                                          <p:spTgt spid="38"/>
                                        </p:tgtEl>
                                        <p:attrNameLst>
                                          <p:attrName>r</p:attrName>
                                        </p:attrNameLst>
                                      </p:cBhvr>
                                    </p:animRot>
                                    <p:animRot by="-240000">
                                      <p:cBhvr>
                                        <p:cTn id="310" dur="400" fill="hold">
                                          <p:stCondLst>
                                            <p:cond delay="400"/>
                                          </p:stCondLst>
                                        </p:cTn>
                                        <p:tgtEl>
                                          <p:spTgt spid="38"/>
                                        </p:tgtEl>
                                        <p:attrNameLst>
                                          <p:attrName>r</p:attrName>
                                        </p:attrNameLst>
                                      </p:cBhvr>
                                    </p:animRot>
                                    <p:animRot by="240000">
                                      <p:cBhvr>
                                        <p:cTn id="311" dur="400" fill="hold">
                                          <p:stCondLst>
                                            <p:cond delay="800"/>
                                          </p:stCondLst>
                                        </p:cTn>
                                        <p:tgtEl>
                                          <p:spTgt spid="38"/>
                                        </p:tgtEl>
                                        <p:attrNameLst>
                                          <p:attrName>r</p:attrName>
                                        </p:attrNameLst>
                                      </p:cBhvr>
                                    </p:animRot>
                                    <p:animRot by="-240000">
                                      <p:cBhvr>
                                        <p:cTn id="312" dur="400" fill="hold">
                                          <p:stCondLst>
                                            <p:cond delay="1200"/>
                                          </p:stCondLst>
                                        </p:cTn>
                                        <p:tgtEl>
                                          <p:spTgt spid="38"/>
                                        </p:tgtEl>
                                        <p:attrNameLst>
                                          <p:attrName>r</p:attrName>
                                        </p:attrNameLst>
                                      </p:cBhvr>
                                    </p:animRot>
                                    <p:animRot by="120000">
                                      <p:cBhvr>
                                        <p:cTn id="313" dur="400" fill="hold">
                                          <p:stCondLst>
                                            <p:cond delay="1600"/>
                                          </p:stCondLst>
                                        </p:cTn>
                                        <p:tgtEl>
                                          <p:spTgt spid="38"/>
                                        </p:tgtEl>
                                        <p:attrNameLst>
                                          <p:attrName>r</p:attrName>
                                        </p:attrNameLst>
                                      </p:cBhvr>
                                    </p:animRot>
                                  </p:childTnLst>
                                </p:cTn>
                              </p:par>
                              <p:par>
                                <p:cTn id="314" presetID="32" presetClass="emph" presetSubtype="0" fill="hold" grpId="1" nodeType="withEffect">
                                  <p:stCondLst>
                                    <p:cond delay="0"/>
                                  </p:stCondLst>
                                  <p:childTnLst>
                                    <p:animRot by="120000">
                                      <p:cBhvr>
                                        <p:cTn id="315" dur="200" fill="hold">
                                          <p:stCondLst>
                                            <p:cond delay="0"/>
                                          </p:stCondLst>
                                        </p:cTn>
                                        <p:tgtEl>
                                          <p:spTgt spid="39"/>
                                        </p:tgtEl>
                                        <p:attrNameLst>
                                          <p:attrName>r</p:attrName>
                                        </p:attrNameLst>
                                      </p:cBhvr>
                                    </p:animRot>
                                    <p:animRot by="-240000">
                                      <p:cBhvr>
                                        <p:cTn id="316" dur="400" fill="hold">
                                          <p:stCondLst>
                                            <p:cond delay="400"/>
                                          </p:stCondLst>
                                        </p:cTn>
                                        <p:tgtEl>
                                          <p:spTgt spid="39"/>
                                        </p:tgtEl>
                                        <p:attrNameLst>
                                          <p:attrName>r</p:attrName>
                                        </p:attrNameLst>
                                      </p:cBhvr>
                                    </p:animRot>
                                    <p:animRot by="240000">
                                      <p:cBhvr>
                                        <p:cTn id="317" dur="400" fill="hold">
                                          <p:stCondLst>
                                            <p:cond delay="800"/>
                                          </p:stCondLst>
                                        </p:cTn>
                                        <p:tgtEl>
                                          <p:spTgt spid="39"/>
                                        </p:tgtEl>
                                        <p:attrNameLst>
                                          <p:attrName>r</p:attrName>
                                        </p:attrNameLst>
                                      </p:cBhvr>
                                    </p:animRot>
                                    <p:animRot by="-240000">
                                      <p:cBhvr>
                                        <p:cTn id="318" dur="400" fill="hold">
                                          <p:stCondLst>
                                            <p:cond delay="1200"/>
                                          </p:stCondLst>
                                        </p:cTn>
                                        <p:tgtEl>
                                          <p:spTgt spid="39"/>
                                        </p:tgtEl>
                                        <p:attrNameLst>
                                          <p:attrName>r</p:attrName>
                                        </p:attrNameLst>
                                      </p:cBhvr>
                                    </p:animRot>
                                    <p:animRot by="120000">
                                      <p:cBhvr>
                                        <p:cTn id="319" dur="400" fill="hold">
                                          <p:stCondLst>
                                            <p:cond delay="1600"/>
                                          </p:stCondLst>
                                        </p:cTn>
                                        <p:tgtEl>
                                          <p:spTgt spid="39"/>
                                        </p:tgtEl>
                                        <p:attrNameLst>
                                          <p:attrName>r</p:attrName>
                                        </p:attrNameLst>
                                      </p:cBhvr>
                                    </p:animRot>
                                  </p:childTnLst>
                                </p:cTn>
                              </p:par>
                              <p:par>
                                <p:cTn id="320" presetID="32" presetClass="emph" presetSubtype="0" fill="hold" grpId="1" nodeType="withEffect">
                                  <p:stCondLst>
                                    <p:cond delay="0"/>
                                  </p:stCondLst>
                                  <p:childTnLst>
                                    <p:animRot by="120000">
                                      <p:cBhvr>
                                        <p:cTn id="321" dur="200" fill="hold">
                                          <p:stCondLst>
                                            <p:cond delay="0"/>
                                          </p:stCondLst>
                                        </p:cTn>
                                        <p:tgtEl>
                                          <p:spTgt spid="41"/>
                                        </p:tgtEl>
                                        <p:attrNameLst>
                                          <p:attrName>r</p:attrName>
                                        </p:attrNameLst>
                                      </p:cBhvr>
                                    </p:animRot>
                                    <p:animRot by="-240000">
                                      <p:cBhvr>
                                        <p:cTn id="322" dur="400" fill="hold">
                                          <p:stCondLst>
                                            <p:cond delay="400"/>
                                          </p:stCondLst>
                                        </p:cTn>
                                        <p:tgtEl>
                                          <p:spTgt spid="41"/>
                                        </p:tgtEl>
                                        <p:attrNameLst>
                                          <p:attrName>r</p:attrName>
                                        </p:attrNameLst>
                                      </p:cBhvr>
                                    </p:animRot>
                                    <p:animRot by="240000">
                                      <p:cBhvr>
                                        <p:cTn id="323" dur="400" fill="hold">
                                          <p:stCondLst>
                                            <p:cond delay="800"/>
                                          </p:stCondLst>
                                        </p:cTn>
                                        <p:tgtEl>
                                          <p:spTgt spid="41"/>
                                        </p:tgtEl>
                                        <p:attrNameLst>
                                          <p:attrName>r</p:attrName>
                                        </p:attrNameLst>
                                      </p:cBhvr>
                                    </p:animRot>
                                    <p:animRot by="-240000">
                                      <p:cBhvr>
                                        <p:cTn id="324" dur="400" fill="hold">
                                          <p:stCondLst>
                                            <p:cond delay="1200"/>
                                          </p:stCondLst>
                                        </p:cTn>
                                        <p:tgtEl>
                                          <p:spTgt spid="41"/>
                                        </p:tgtEl>
                                        <p:attrNameLst>
                                          <p:attrName>r</p:attrName>
                                        </p:attrNameLst>
                                      </p:cBhvr>
                                    </p:animRot>
                                    <p:animRot by="120000">
                                      <p:cBhvr>
                                        <p:cTn id="325" dur="400" fill="hold">
                                          <p:stCondLst>
                                            <p:cond delay="1600"/>
                                          </p:stCondLst>
                                        </p:cTn>
                                        <p:tgtEl>
                                          <p:spTgt spid="41"/>
                                        </p:tgtEl>
                                        <p:attrNameLst>
                                          <p:attrName>r</p:attrName>
                                        </p:attrNameLst>
                                      </p:cBhvr>
                                    </p:animRot>
                                  </p:childTnLst>
                                </p:cTn>
                              </p:par>
                              <p:par>
                                <p:cTn id="326" presetID="32" presetClass="emph" presetSubtype="0" fill="hold" grpId="1" nodeType="withEffect">
                                  <p:stCondLst>
                                    <p:cond delay="0"/>
                                  </p:stCondLst>
                                  <p:childTnLst>
                                    <p:animRot by="120000">
                                      <p:cBhvr>
                                        <p:cTn id="327" dur="200" fill="hold">
                                          <p:stCondLst>
                                            <p:cond delay="0"/>
                                          </p:stCondLst>
                                        </p:cTn>
                                        <p:tgtEl>
                                          <p:spTgt spid="42"/>
                                        </p:tgtEl>
                                        <p:attrNameLst>
                                          <p:attrName>r</p:attrName>
                                        </p:attrNameLst>
                                      </p:cBhvr>
                                    </p:animRot>
                                    <p:animRot by="-240000">
                                      <p:cBhvr>
                                        <p:cTn id="328" dur="400" fill="hold">
                                          <p:stCondLst>
                                            <p:cond delay="400"/>
                                          </p:stCondLst>
                                        </p:cTn>
                                        <p:tgtEl>
                                          <p:spTgt spid="42"/>
                                        </p:tgtEl>
                                        <p:attrNameLst>
                                          <p:attrName>r</p:attrName>
                                        </p:attrNameLst>
                                      </p:cBhvr>
                                    </p:animRot>
                                    <p:animRot by="240000">
                                      <p:cBhvr>
                                        <p:cTn id="329" dur="400" fill="hold">
                                          <p:stCondLst>
                                            <p:cond delay="800"/>
                                          </p:stCondLst>
                                        </p:cTn>
                                        <p:tgtEl>
                                          <p:spTgt spid="42"/>
                                        </p:tgtEl>
                                        <p:attrNameLst>
                                          <p:attrName>r</p:attrName>
                                        </p:attrNameLst>
                                      </p:cBhvr>
                                    </p:animRot>
                                    <p:animRot by="-240000">
                                      <p:cBhvr>
                                        <p:cTn id="330" dur="400" fill="hold">
                                          <p:stCondLst>
                                            <p:cond delay="1200"/>
                                          </p:stCondLst>
                                        </p:cTn>
                                        <p:tgtEl>
                                          <p:spTgt spid="42"/>
                                        </p:tgtEl>
                                        <p:attrNameLst>
                                          <p:attrName>r</p:attrName>
                                        </p:attrNameLst>
                                      </p:cBhvr>
                                    </p:animRot>
                                    <p:animRot by="120000">
                                      <p:cBhvr>
                                        <p:cTn id="331" dur="400" fill="hold">
                                          <p:stCondLst>
                                            <p:cond delay="1600"/>
                                          </p:stCondLst>
                                        </p:cTn>
                                        <p:tgtEl>
                                          <p:spTgt spid="42"/>
                                        </p:tgtEl>
                                        <p:attrNameLst>
                                          <p:attrName>r</p:attrName>
                                        </p:attrNameLst>
                                      </p:cBhvr>
                                    </p:animRot>
                                  </p:childTnLst>
                                </p:cTn>
                              </p:par>
                            </p:childTnLst>
                          </p:cTn>
                        </p:par>
                      </p:childTnLst>
                    </p:cTn>
                  </p:par>
                  <p:par>
                    <p:cTn id="332" fill="hold">
                      <p:stCondLst>
                        <p:cond delay="indefinite"/>
                      </p:stCondLst>
                      <p:childTnLst>
                        <p:par>
                          <p:cTn id="333" fill="hold">
                            <p:stCondLst>
                              <p:cond delay="0"/>
                            </p:stCondLst>
                            <p:childTnLst>
                              <p:par>
                                <p:cTn id="334" presetID="10" presetClass="exit" presetSubtype="0" fill="hold" nodeType="clickEffect">
                                  <p:stCondLst>
                                    <p:cond delay="0"/>
                                  </p:stCondLst>
                                  <p:childTnLst>
                                    <p:animEffect transition="out" filter="fade">
                                      <p:cBhvr>
                                        <p:cTn id="335" dur="10"/>
                                        <p:tgtEl>
                                          <p:spTgt spid="11"/>
                                        </p:tgtEl>
                                      </p:cBhvr>
                                    </p:animEffect>
                                    <p:set>
                                      <p:cBhvr>
                                        <p:cTn id="336" dur="1" fill="hold">
                                          <p:stCondLst>
                                            <p:cond delay="9"/>
                                          </p:stCondLst>
                                        </p:cTn>
                                        <p:tgtEl>
                                          <p:spTgt spid="11"/>
                                        </p:tgtEl>
                                        <p:attrNameLst>
                                          <p:attrName>style.visibility</p:attrName>
                                        </p:attrNameLst>
                                      </p:cBhvr>
                                      <p:to>
                                        <p:strVal val="hidden"/>
                                      </p:to>
                                    </p:set>
                                  </p:childTnLst>
                                </p:cTn>
                              </p:par>
                              <p:par>
                                <p:cTn id="337" presetID="10" presetClass="exit" presetSubtype="0" fill="hold" nodeType="withEffect">
                                  <p:stCondLst>
                                    <p:cond delay="0"/>
                                  </p:stCondLst>
                                  <p:childTnLst>
                                    <p:animEffect transition="out" filter="fade">
                                      <p:cBhvr>
                                        <p:cTn id="338" dur="10"/>
                                        <p:tgtEl>
                                          <p:spTgt spid="13"/>
                                        </p:tgtEl>
                                      </p:cBhvr>
                                    </p:animEffect>
                                    <p:set>
                                      <p:cBhvr>
                                        <p:cTn id="339" dur="1" fill="hold">
                                          <p:stCondLst>
                                            <p:cond delay="9"/>
                                          </p:stCondLst>
                                        </p:cTn>
                                        <p:tgtEl>
                                          <p:spTgt spid="13"/>
                                        </p:tgtEl>
                                        <p:attrNameLst>
                                          <p:attrName>style.visibility</p:attrName>
                                        </p:attrNameLst>
                                      </p:cBhvr>
                                      <p:to>
                                        <p:strVal val="hidden"/>
                                      </p:to>
                                    </p:set>
                                  </p:childTnLst>
                                </p:cTn>
                              </p:par>
                              <p:par>
                                <p:cTn id="340" presetID="10" presetClass="exit" presetSubtype="0" fill="hold" nodeType="withEffect">
                                  <p:stCondLst>
                                    <p:cond delay="0"/>
                                  </p:stCondLst>
                                  <p:childTnLst>
                                    <p:animEffect transition="out" filter="fade">
                                      <p:cBhvr>
                                        <p:cTn id="341" dur="10"/>
                                        <p:tgtEl>
                                          <p:spTgt spid="28"/>
                                        </p:tgtEl>
                                      </p:cBhvr>
                                    </p:animEffect>
                                    <p:set>
                                      <p:cBhvr>
                                        <p:cTn id="342" dur="1" fill="hold">
                                          <p:stCondLst>
                                            <p:cond delay="9"/>
                                          </p:stCondLst>
                                        </p:cTn>
                                        <p:tgtEl>
                                          <p:spTgt spid="28"/>
                                        </p:tgtEl>
                                        <p:attrNameLst>
                                          <p:attrName>style.visibility</p:attrName>
                                        </p:attrNameLst>
                                      </p:cBhvr>
                                      <p:to>
                                        <p:strVal val="hidden"/>
                                      </p:to>
                                    </p:set>
                                  </p:childTnLst>
                                </p:cTn>
                              </p:par>
                              <p:par>
                                <p:cTn id="343" presetID="10" presetClass="exit" presetSubtype="0" fill="hold" nodeType="withEffect">
                                  <p:stCondLst>
                                    <p:cond delay="0"/>
                                  </p:stCondLst>
                                  <p:childTnLst>
                                    <p:animEffect transition="out" filter="fade">
                                      <p:cBhvr>
                                        <p:cTn id="344" dur="10"/>
                                        <p:tgtEl>
                                          <p:spTgt spid="29"/>
                                        </p:tgtEl>
                                      </p:cBhvr>
                                    </p:animEffect>
                                    <p:set>
                                      <p:cBhvr>
                                        <p:cTn id="345" dur="1" fill="hold">
                                          <p:stCondLst>
                                            <p:cond delay="9"/>
                                          </p:stCondLst>
                                        </p:cTn>
                                        <p:tgtEl>
                                          <p:spTgt spid="29"/>
                                        </p:tgtEl>
                                        <p:attrNameLst>
                                          <p:attrName>style.visibility</p:attrName>
                                        </p:attrNameLst>
                                      </p:cBhvr>
                                      <p:to>
                                        <p:strVal val="hidden"/>
                                      </p:to>
                                    </p:set>
                                  </p:childTnLst>
                                </p:cTn>
                              </p:par>
                              <p:par>
                                <p:cTn id="346" presetID="10" presetClass="exit" presetSubtype="0" fill="hold" nodeType="withEffect">
                                  <p:stCondLst>
                                    <p:cond delay="0"/>
                                  </p:stCondLst>
                                  <p:childTnLst>
                                    <p:animEffect transition="out" filter="fade">
                                      <p:cBhvr>
                                        <p:cTn id="347" dur="10"/>
                                        <p:tgtEl>
                                          <p:spTgt spid="30"/>
                                        </p:tgtEl>
                                      </p:cBhvr>
                                    </p:animEffect>
                                    <p:set>
                                      <p:cBhvr>
                                        <p:cTn id="348" dur="1" fill="hold">
                                          <p:stCondLst>
                                            <p:cond delay="9"/>
                                          </p:stCondLst>
                                        </p:cTn>
                                        <p:tgtEl>
                                          <p:spTgt spid="30"/>
                                        </p:tgtEl>
                                        <p:attrNameLst>
                                          <p:attrName>style.visibility</p:attrName>
                                        </p:attrNameLst>
                                      </p:cBhvr>
                                      <p:to>
                                        <p:strVal val="hidden"/>
                                      </p:to>
                                    </p:set>
                                  </p:childTnLst>
                                </p:cTn>
                              </p:par>
                              <p:par>
                                <p:cTn id="349" presetID="10" presetClass="exit" presetSubtype="0" fill="hold" nodeType="withEffect">
                                  <p:stCondLst>
                                    <p:cond delay="0"/>
                                  </p:stCondLst>
                                  <p:childTnLst>
                                    <p:animEffect transition="out" filter="fade">
                                      <p:cBhvr>
                                        <p:cTn id="350" dur="10"/>
                                        <p:tgtEl>
                                          <p:spTgt spid="31"/>
                                        </p:tgtEl>
                                      </p:cBhvr>
                                    </p:animEffect>
                                    <p:set>
                                      <p:cBhvr>
                                        <p:cTn id="351" dur="1" fill="hold">
                                          <p:stCondLst>
                                            <p:cond delay="9"/>
                                          </p:stCondLst>
                                        </p:cTn>
                                        <p:tgtEl>
                                          <p:spTgt spid="31"/>
                                        </p:tgtEl>
                                        <p:attrNameLst>
                                          <p:attrName>style.visibility</p:attrName>
                                        </p:attrNameLst>
                                      </p:cBhvr>
                                      <p:to>
                                        <p:strVal val="hidden"/>
                                      </p:to>
                                    </p:set>
                                  </p:childTnLst>
                                </p:cTn>
                              </p:par>
                              <p:par>
                                <p:cTn id="352" presetID="10" presetClass="exit" presetSubtype="0" fill="hold" nodeType="withEffect">
                                  <p:stCondLst>
                                    <p:cond delay="0"/>
                                  </p:stCondLst>
                                  <p:childTnLst>
                                    <p:animEffect transition="out" filter="fade">
                                      <p:cBhvr>
                                        <p:cTn id="353" dur="10"/>
                                        <p:tgtEl>
                                          <p:spTgt spid="32"/>
                                        </p:tgtEl>
                                      </p:cBhvr>
                                    </p:animEffect>
                                    <p:set>
                                      <p:cBhvr>
                                        <p:cTn id="354" dur="1" fill="hold">
                                          <p:stCondLst>
                                            <p:cond delay="9"/>
                                          </p:stCondLst>
                                        </p:cTn>
                                        <p:tgtEl>
                                          <p:spTgt spid="32"/>
                                        </p:tgtEl>
                                        <p:attrNameLst>
                                          <p:attrName>style.visibility</p:attrName>
                                        </p:attrNameLst>
                                      </p:cBhvr>
                                      <p:to>
                                        <p:strVal val="hidden"/>
                                      </p:to>
                                    </p:set>
                                  </p:childTnLst>
                                </p:cTn>
                              </p:par>
                              <p:par>
                                <p:cTn id="355" presetID="10" presetClass="exit" presetSubtype="0" fill="hold" nodeType="withEffect">
                                  <p:stCondLst>
                                    <p:cond delay="0"/>
                                  </p:stCondLst>
                                  <p:childTnLst>
                                    <p:animEffect transition="out" filter="fade">
                                      <p:cBhvr>
                                        <p:cTn id="356" dur="10"/>
                                        <p:tgtEl>
                                          <p:spTgt spid="33"/>
                                        </p:tgtEl>
                                      </p:cBhvr>
                                    </p:animEffect>
                                    <p:set>
                                      <p:cBhvr>
                                        <p:cTn id="357" dur="1" fill="hold">
                                          <p:stCondLst>
                                            <p:cond delay="9"/>
                                          </p:stCondLst>
                                        </p:cTn>
                                        <p:tgtEl>
                                          <p:spTgt spid="33"/>
                                        </p:tgtEl>
                                        <p:attrNameLst>
                                          <p:attrName>style.visibility</p:attrName>
                                        </p:attrNameLst>
                                      </p:cBhvr>
                                      <p:to>
                                        <p:strVal val="hidden"/>
                                      </p:to>
                                    </p:set>
                                  </p:childTnLst>
                                </p:cTn>
                              </p:par>
                              <p:par>
                                <p:cTn id="358" presetID="10" presetClass="exit" presetSubtype="0" fill="hold" nodeType="withEffect">
                                  <p:stCondLst>
                                    <p:cond delay="0"/>
                                  </p:stCondLst>
                                  <p:childTnLst>
                                    <p:animEffect transition="out" filter="fade">
                                      <p:cBhvr>
                                        <p:cTn id="359" dur="10"/>
                                        <p:tgtEl>
                                          <p:spTgt spid="21"/>
                                        </p:tgtEl>
                                      </p:cBhvr>
                                    </p:animEffect>
                                    <p:set>
                                      <p:cBhvr>
                                        <p:cTn id="360" dur="1" fill="hold">
                                          <p:stCondLst>
                                            <p:cond delay="9"/>
                                          </p:stCondLst>
                                        </p:cTn>
                                        <p:tgtEl>
                                          <p:spTgt spid="21"/>
                                        </p:tgtEl>
                                        <p:attrNameLst>
                                          <p:attrName>style.visibility</p:attrName>
                                        </p:attrNameLst>
                                      </p:cBhvr>
                                      <p:to>
                                        <p:strVal val="hidden"/>
                                      </p:to>
                                    </p:set>
                                  </p:childTnLst>
                                </p:cTn>
                              </p:par>
                              <p:par>
                                <p:cTn id="361" presetID="10" presetClass="exit" presetSubtype="0" fill="hold" nodeType="withEffect">
                                  <p:stCondLst>
                                    <p:cond delay="0"/>
                                  </p:stCondLst>
                                  <p:childTnLst>
                                    <p:animEffect transition="out" filter="fade">
                                      <p:cBhvr>
                                        <p:cTn id="362" dur="10"/>
                                        <p:tgtEl>
                                          <p:spTgt spid="22"/>
                                        </p:tgtEl>
                                      </p:cBhvr>
                                    </p:animEffect>
                                    <p:set>
                                      <p:cBhvr>
                                        <p:cTn id="363" dur="1" fill="hold">
                                          <p:stCondLst>
                                            <p:cond delay="9"/>
                                          </p:stCondLst>
                                        </p:cTn>
                                        <p:tgtEl>
                                          <p:spTgt spid="22"/>
                                        </p:tgtEl>
                                        <p:attrNameLst>
                                          <p:attrName>style.visibility</p:attrName>
                                        </p:attrNameLst>
                                      </p:cBhvr>
                                      <p:to>
                                        <p:strVal val="hidden"/>
                                      </p:to>
                                    </p:set>
                                  </p:childTnLst>
                                </p:cTn>
                              </p:par>
                              <p:par>
                                <p:cTn id="364" presetID="10" presetClass="exit" presetSubtype="0" fill="hold" grpId="2" nodeType="withEffect">
                                  <p:stCondLst>
                                    <p:cond delay="0"/>
                                  </p:stCondLst>
                                  <p:childTnLst>
                                    <p:animEffect transition="out" filter="fade">
                                      <p:cBhvr>
                                        <p:cTn id="365" dur="10"/>
                                        <p:tgtEl>
                                          <p:spTgt spid="2"/>
                                        </p:tgtEl>
                                      </p:cBhvr>
                                    </p:animEffect>
                                    <p:set>
                                      <p:cBhvr>
                                        <p:cTn id="366" dur="1" fill="hold">
                                          <p:stCondLst>
                                            <p:cond delay="9"/>
                                          </p:stCondLst>
                                        </p:cTn>
                                        <p:tgtEl>
                                          <p:spTgt spid="2"/>
                                        </p:tgtEl>
                                        <p:attrNameLst>
                                          <p:attrName>style.visibility</p:attrName>
                                        </p:attrNameLst>
                                      </p:cBhvr>
                                      <p:to>
                                        <p:strVal val="hidden"/>
                                      </p:to>
                                    </p:set>
                                  </p:childTnLst>
                                </p:cTn>
                              </p:par>
                              <p:par>
                                <p:cTn id="367" presetID="10" presetClass="exit" presetSubtype="0" fill="hold" grpId="2" nodeType="withEffect">
                                  <p:stCondLst>
                                    <p:cond delay="0"/>
                                  </p:stCondLst>
                                  <p:childTnLst>
                                    <p:animEffect transition="out" filter="fade">
                                      <p:cBhvr>
                                        <p:cTn id="368" dur="10"/>
                                        <p:tgtEl>
                                          <p:spTgt spid="26"/>
                                        </p:tgtEl>
                                      </p:cBhvr>
                                    </p:animEffect>
                                    <p:set>
                                      <p:cBhvr>
                                        <p:cTn id="369" dur="1" fill="hold">
                                          <p:stCondLst>
                                            <p:cond delay="9"/>
                                          </p:stCondLst>
                                        </p:cTn>
                                        <p:tgtEl>
                                          <p:spTgt spid="26"/>
                                        </p:tgtEl>
                                        <p:attrNameLst>
                                          <p:attrName>style.visibility</p:attrName>
                                        </p:attrNameLst>
                                      </p:cBhvr>
                                      <p:to>
                                        <p:strVal val="hidden"/>
                                      </p:to>
                                    </p:set>
                                  </p:childTnLst>
                                </p:cTn>
                              </p:par>
                              <p:par>
                                <p:cTn id="370" presetID="10" presetClass="exit" presetSubtype="0" fill="hold" grpId="2" nodeType="withEffect">
                                  <p:stCondLst>
                                    <p:cond delay="0"/>
                                  </p:stCondLst>
                                  <p:childTnLst>
                                    <p:animEffect transition="out" filter="fade">
                                      <p:cBhvr>
                                        <p:cTn id="371" dur="10"/>
                                        <p:tgtEl>
                                          <p:spTgt spid="27"/>
                                        </p:tgtEl>
                                      </p:cBhvr>
                                    </p:animEffect>
                                    <p:set>
                                      <p:cBhvr>
                                        <p:cTn id="372" dur="1" fill="hold">
                                          <p:stCondLst>
                                            <p:cond delay="9"/>
                                          </p:stCondLst>
                                        </p:cTn>
                                        <p:tgtEl>
                                          <p:spTgt spid="27"/>
                                        </p:tgtEl>
                                        <p:attrNameLst>
                                          <p:attrName>style.visibility</p:attrName>
                                        </p:attrNameLst>
                                      </p:cBhvr>
                                      <p:to>
                                        <p:strVal val="hidden"/>
                                      </p:to>
                                    </p:set>
                                  </p:childTnLst>
                                </p:cTn>
                              </p:par>
                              <p:par>
                                <p:cTn id="373" presetID="10" presetClass="exit" presetSubtype="0" fill="hold" grpId="2" nodeType="withEffect">
                                  <p:stCondLst>
                                    <p:cond delay="0"/>
                                  </p:stCondLst>
                                  <p:childTnLst>
                                    <p:animEffect transition="out" filter="fade">
                                      <p:cBhvr>
                                        <p:cTn id="374" dur="10"/>
                                        <p:tgtEl>
                                          <p:spTgt spid="37"/>
                                        </p:tgtEl>
                                      </p:cBhvr>
                                    </p:animEffect>
                                    <p:set>
                                      <p:cBhvr>
                                        <p:cTn id="375" dur="1" fill="hold">
                                          <p:stCondLst>
                                            <p:cond delay="9"/>
                                          </p:stCondLst>
                                        </p:cTn>
                                        <p:tgtEl>
                                          <p:spTgt spid="37"/>
                                        </p:tgtEl>
                                        <p:attrNameLst>
                                          <p:attrName>style.visibility</p:attrName>
                                        </p:attrNameLst>
                                      </p:cBhvr>
                                      <p:to>
                                        <p:strVal val="hidden"/>
                                      </p:to>
                                    </p:set>
                                  </p:childTnLst>
                                </p:cTn>
                              </p:par>
                              <p:par>
                                <p:cTn id="376" presetID="10" presetClass="exit" presetSubtype="0" fill="hold" grpId="2" nodeType="withEffect">
                                  <p:stCondLst>
                                    <p:cond delay="0"/>
                                  </p:stCondLst>
                                  <p:childTnLst>
                                    <p:animEffect transition="out" filter="fade">
                                      <p:cBhvr>
                                        <p:cTn id="377" dur="10"/>
                                        <p:tgtEl>
                                          <p:spTgt spid="38"/>
                                        </p:tgtEl>
                                      </p:cBhvr>
                                    </p:animEffect>
                                    <p:set>
                                      <p:cBhvr>
                                        <p:cTn id="378" dur="1" fill="hold">
                                          <p:stCondLst>
                                            <p:cond delay="9"/>
                                          </p:stCondLst>
                                        </p:cTn>
                                        <p:tgtEl>
                                          <p:spTgt spid="38"/>
                                        </p:tgtEl>
                                        <p:attrNameLst>
                                          <p:attrName>style.visibility</p:attrName>
                                        </p:attrNameLst>
                                      </p:cBhvr>
                                      <p:to>
                                        <p:strVal val="hidden"/>
                                      </p:to>
                                    </p:set>
                                  </p:childTnLst>
                                </p:cTn>
                              </p:par>
                              <p:par>
                                <p:cTn id="379" presetID="10" presetClass="exit" presetSubtype="0" fill="hold" grpId="2" nodeType="withEffect">
                                  <p:stCondLst>
                                    <p:cond delay="0"/>
                                  </p:stCondLst>
                                  <p:childTnLst>
                                    <p:animEffect transition="out" filter="fade">
                                      <p:cBhvr>
                                        <p:cTn id="380" dur="10"/>
                                        <p:tgtEl>
                                          <p:spTgt spid="39"/>
                                        </p:tgtEl>
                                      </p:cBhvr>
                                    </p:animEffect>
                                    <p:set>
                                      <p:cBhvr>
                                        <p:cTn id="381" dur="1" fill="hold">
                                          <p:stCondLst>
                                            <p:cond delay="9"/>
                                          </p:stCondLst>
                                        </p:cTn>
                                        <p:tgtEl>
                                          <p:spTgt spid="39"/>
                                        </p:tgtEl>
                                        <p:attrNameLst>
                                          <p:attrName>style.visibility</p:attrName>
                                        </p:attrNameLst>
                                      </p:cBhvr>
                                      <p:to>
                                        <p:strVal val="hidden"/>
                                      </p:to>
                                    </p:set>
                                  </p:childTnLst>
                                </p:cTn>
                              </p:par>
                              <p:par>
                                <p:cTn id="382" presetID="10" presetClass="exit" presetSubtype="0" fill="hold" grpId="2" nodeType="withEffect">
                                  <p:stCondLst>
                                    <p:cond delay="0"/>
                                  </p:stCondLst>
                                  <p:childTnLst>
                                    <p:animEffect transition="out" filter="fade">
                                      <p:cBhvr>
                                        <p:cTn id="383" dur="10"/>
                                        <p:tgtEl>
                                          <p:spTgt spid="41"/>
                                        </p:tgtEl>
                                      </p:cBhvr>
                                    </p:animEffect>
                                    <p:set>
                                      <p:cBhvr>
                                        <p:cTn id="384" dur="1" fill="hold">
                                          <p:stCondLst>
                                            <p:cond delay="9"/>
                                          </p:stCondLst>
                                        </p:cTn>
                                        <p:tgtEl>
                                          <p:spTgt spid="41"/>
                                        </p:tgtEl>
                                        <p:attrNameLst>
                                          <p:attrName>style.visibility</p:attrName>
                                        </p:attrNameLst>
                                      </p:cBhvr>
                                      <p:to>
                                        <p:strVal val="hidden"/>
                                      </p:to>
                                    </p:set>
                                  </p:childTnLst>
                                </p:cTn>
                              </p:par>
                              <p:par>
                                <p:cTn id="385" presetID="10" presetClass="exit" presetSubtype="0" fill="hold" grpId="2" nodeType="withEffect">
                                  <p:stCondLst>
                                    <p:cond delay="0"/>
                                  </p:stCondLst>
                                  <p:childTnLst>
                                    <p:animEffect transition="out" filter="fade">
                                      <p:cBhvr>
                                        <p:cTn id="386" dur="10"/>
                                        <p:tgtEl>
                                          <p:spTgt spid="42"/>
                                        </p:tgtEl>
                                      </p:cBhvr>
                                    </p:animEffect>
                                    <p:set>
                                      <p:cBhvr>
                                        <p:cTn id="387" dur="1" fill="hold">
                                          <p:stCondLst>
                                            <p:cond delay="9"/>
                                          </p:stCondLst>
                                        </p:cTn>
                                        <p:tgtEl>
                                          <p:spTgt spid="4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4" grpId="0" animBg="1"/>
      <p:bldP spid="35" grpId="0" animBg="1"/>
      <p:bldP spid="36" grpId="0" animBg="1"/>
      <p:bldP spid="2" grpId="0"/>
      <p:bldP spid="2" grpId="1"/>
      <p:bldP spid="2" grpId="2"/>
      <p:bldP spid="26" grpId="0"/>
      <p:bldP spid="26" grpId="1"/>
      <p:bldP spid="26" grpId="2"/>
      <p:bldP spid="27" grpId="0"/>
      <p:bldP spid="27" grpId="1"/>
      <p:bldP spid="27" grpId="2"/>
      <p:bldP spid="37" grpId="0"/>
      <p:bldP spid="37" grpId="1"/>
      <p:bldP spid="37" grpId="2"/>
      <p:bldP spid="38" grpId="0"/>
      <p:bldP spid="38" grpId="1"/>
      <p:bldP spid="38" grpId="2"/>
      <p:bldP spid="39" grpId="0"/>
      <p:bldP spid="39" grpId="1"/>
      <p:bldP spid="39" grpId="2"/>
      <p:bldP spid="41" grpId="0"/>
      <p:bldP spid="41" grpId="1"/>
      <p:bldP spid="41" grpId="2"/>
      <p:bldP spid="42" grpId="0"/>
      <p:bldP spid="42" grpId="1"/>
      <p:bldP spid="42" grpId="2"/>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6215" y="355023"/>
            <a:ext cx="3511570" cy="1269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0" y="5010150"/>
            <a:ext cx="9144000" cy="13335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05" tIns="45654" rIns="91305" bIns="45654" spcCol="0" rtlCol="0" anchor="ctr"/>
          <a:lstStyle/>
          <a:p>
            <a:pPr algn="ctr"/>
            <a:endParaRPr lang="en-US"/>
          </a:p>
        </p:txBody>
      </p:sp>
      <p:sp>
        <p:nvSpPr>
          <p:cNvPr id="6" name="Rectangle 5"/>
          <p:cNvSpPr/>
          <p:nvPr/>
        </p:nvSpPr>
        <p:spPr>
          <a:xfrm>
            <a:off x="0" y="0"/>
            <a:ext cx="9144000" cy="13335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05" tIns="45654" rIns="91305" bIns="45654" spcCol="0" rtlCol="0" anchor="ctr"/>
          <a:lstStyle/>
          <a:p>
            <a:pPr algn="ctr"/>
            <a:endParaRPr lang="en-US"/>
          </a:p>
        </p:txBody>
      </p:sp>
      <p:pic>
        <p:nvPicPr>
          <p:cNvPr id="4" name="E.mp4">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5"/>
          <a:stretch>
            <a:fillRect/>
          </a:stretch>
        </p:blipFill>
        <p:spPr>
          <a:xfrm>
            <a:off x="1828800" y="133350"/>
            <a:ext cx="5334000" cy="5334000"/>
          </a:xfrm>
        </p:spPr>
      </p:pic>
    </p:spTree>
    <p:extLst>
      <p:ext uri="{BB962C8B-B14F-4D97-AF65-F5344CB8AC3E}">
        <p14:creationId xmlns:p14="http://schemas.microsoft.com/office/powerpoint/2010/main" val="2254700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3209"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loud 5"/>
          <p:cNvSpPr/>
          <p:nvPr/>
        </p:nvSpPr>
        <p:spPr>
          <a:xfrm>
            <a:off x="76200" y="285750"/>
            <a:ext cx="9067800" cy="4419600"/>
          </a:xfrm>
          <a:prstGeom prst="cloud">
            <a:avLst/>
          </a:prstGeom>
          <a:solidFill>
            <a:srgbClr val="B9ED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rtlCol="0" anchor="ctr"/>
          <a:lstStyle/>
          <a:p>
            <a:pPr algn="ctr"/>
            <a:r>
              <a:rPr lang="en-US" sz="3200" b="1">
                <a:solidFill>
                  <a:schemeClr val="tx1"/>
                </a:solidFill>
                <a:latin typeface="Arial" pitchFamily="34" charset="0"/>
                <a:cs typeface="Arial" pitchFamily="34" charset="0"/>
              </a:rPr>
              <a:t>Dặn dò:</a:t>
            </a:r>
          </a:p>
          <a:p>
            <a:pPr marL="457138" indent="-457138" algn="just">
              <a:buFontTx/>
              <a:buChar char="-"/>
            </a:pPr>
            <a:r>
              <a:rPr lang="en-US" sz="3200">
                <a:solidFill>
                  <a:schemeClr val="tx1"/>
                </a:solidFill>
                <a:latin typeface="Arial" pitchFamily="34" charset="0"/>
                <a:cs typeface="Arial" pitchFamily="34" charset="0"/>
              </a:rPr>
              <a:t>Đọc lại bài: </a:t>
            </a:r>
            <a:r>
              <a:rPr lang="en-US" sz="3200" i="1" smtClean="0">
                <a:solidFill>
                  <a:schemeClr val="tx1"/>
                </a:solidFill>
                <a:latin typeface="Arial" pitchFamily="34" charset="0"/>
                <a:cs typeface="Arial" pitchFamily="34" charset="0"/>
              </a:rPr>
              <a:t>Chú bé chăn cừu</a:t>
            </a:r>
            <a:r>
              <a:rPr lang="en-US" sz="3200" smtClean="0">
                <a:solidFill>
                  <a:schemeClr val="tx1"/>
                </a:solidFill>
                <a:latin typeface="Arial" pitchFamily="34" charset="0"/>
                <a:cs typeface="Arial" pitchFamily="34" charset="0"/>
              </a:rPr>
              <a:t> </a:t>
            </a:r>
            <a:r>
              <a:rPr lang="en-US" sz="3200">
                <a:solidFill>
                  <a:schemeClr val="tx1"/>
                </a:solidFill>
                <a:latin typeface="Arial" pitchFamily="34" charset="0"/>
                <a:cs typeface="Arial" pitchFamily="34" charset="0"/>
              </a:rPr>
              <a:t>(trang </a:t>
            </a:r>
            <a:r>
              <a:rPr lang="en-US" sz="3200" smtClean="0">
                <a:solidFill>
                  <a:schemeClr val="tx1"/>
                </a:solidFill>
                <a:latin typeface="Arial" pitchFamily="34" charset="0"/>
                <a:cs typeface="Arial" pitchFamily="34" charset="0"/>
              </a:rPr>
              <a:t>94, 95).</a:t>
            </a:r>
            <a:endParaRPr lang="en-US" sz="3200">
              <a:solidFill>
                <a:schemeClr val="tx1"/>
              </a:solidFill>
              <a:latin typeface="Arial" pitchFamily="34" charset="0"/>
              <a:cs typeface="Arial" pitchFamily="34" charset="0"/>
            </a:endParaRPr>
          </a:p>
          <a:p>
            <a:pPr marL="457138" indent="-457138" algn="just">
              <a:buFontTx/>
              <a:buChar char="-"/>
            </a:pPr>
            <a:r>
              <a:rPr lang="en-US" sz="3200">
                <a:solidFill>
                  <a:schemeClr val="tx1"/>
                </a:solidFill>
                <a:latin typeface="Arial" pitchFamily="34" charset="0"/>
                <a:cs typeface="Arial" pitchFamily="34" charset="0"/>
              </a:rPr>
              <a:t>Chuẩn bị bài mới (trang </a:t>
            </a:r>
            <a:r>
              <a:rPr lang="en-US" sz="3200" smtClean="0">
                <a:solidFill>
                  <a:schemeClr val="tx1"/>
                </a:solidFill>
                <a:latin typeface="Arial" pitchFamily="34" charset="0"/>
                <a:cs typeface="Arial" pitchFamily="34" charset="0"/>
              </a:rPr>
              <a:t>96, 97).</a:t>
            </a:r>
            <a:endParaRPr lang="en-US" sz="320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33885114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25933"/>
            <a:ext cx="8915400" cy="1567434"/>
          </a:xfrm>
          <a:solidFill>
            <a:schemeClr val="accent6">
              <a:lumMod val="20000"/>
              <a:lumOff val="80000"/>
            </a:schemeClr>
          </a:solidFill>
        </p:spPr>
        <p:txBody>
          <a:bodyPr>
            <a:normAutofit fontScale="90000"/>
          </a:bodyPr>
          <a:lstStyle/>
          <a:p>
            <a:pPr algn="just">
              <a:lnSpc>
                <a:spcPct val="150000"/>
              </a:lnSpc>
            </a:pPr>
            <a:r>
              <a:rPr lang="en-US">
                <a:latin typeface="Arial" pitchFamily="34" charset="0"/>
                <a:cs typeface="Arial" pitchFamily="34" charset="0"/>
              </a:rPr>
              <a:t>Cuộc sống của chúng ta sẽ vui vẻ và hạnh phúc </a:t>
            </a:r>
            <a:r>
              <a:rPr lang="en-US">
                <a:latin typeface="Arial" pitchFamily="34" charset="0"/>
                <a:cs typeface="Arial" pitchFamily="34" charset="0"/>
              </a:rPr>
              <a:t>khi </a:t>
            </a:r>
            <a:r>
              <a:rPr lang="en-US" smtClean="0">
                <a:latin typeface="Arial" pitchFamily="34" charset="0"/>
                <a:cs typeface="Arial" pitchFamily="34" charset="0"/>
              </a:rPr>
              <a:t>có ………... </a:t>
            </a:r>
            <a:r>
              <a:rPr lang="en-US" b="1" smtClean="0">
                <a:latin typeface="Arial" pitchFamily="34" charset="0"/>
                <a:cs typeface="Arial" pitchFamily="34" charset="0"/>
              </a:rPr>
              <a:t>.</a:t>
            </a:r>
            <a:endParaRPr lang="en-US" b="1">
              <a:solidFill>
                <a:srgbClr val="002060"/>
              </a:solidFill>
              <a:latin typeface="Arial" pitchFamily="34" charset="0"/>
              <a:cs typeface="Arial" pitchFamily="34" charset="0"/>
            </a:endParaRPr>
          </a:p>
        </p:txBody>
      </p:sp>
      <p:sp>
        <p:nvSpPr>
          <p:cNvPr id="4" name="Title 1"/>
          <p:cNvSpPr txBox="1">
            <a:spLocks/>
          </p:cNvSpPr>
          <p:nvPr/>
        </p:nvSpPr>
        <p:spPr>
          <a:xfrm>
            <a:off x="2433865" y="2389868"/>
            <a:ext cx="5795735" cy="857250"/>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pPr algn="just"/>
            <a:r>
              <a:rPr lang="en-US" sz="4000" smtClean="0">
                <a:solidFill>
                  <a:srgbClr val="002060"/>
                </a:solidFill>
                <a:latin typeface="Arial" pitchFamily="34" charset="0"/>
                <a:cs typeface="Arial" pitchFamily="34" charset="0"/>
              </a:rPr>
              <a:t>A. những người bạn tốt</a:t>
            </a:r>
            <a:endParaRPr lang="en-US" sz="4000">
              <a:solidFill>
                <a:srgbClr val="002060"/>
              </a:solidFill>
              <a:latin typeface="Arial" pitchFamily="34" charset="0"/>
              <a:cs typeface="Arial" pitchFamily="34" charset="0"/>
            </a:endParaRPr>
          </a:p>
        </p:txBody>
      </p:sp>
      <p:sp>
        <p:nvSpPr>
          <p:cNvPr id="5" name="Title 1"/>
          <p:cNvSpPr txBox="1">
            <a:spLocks/>
          </p:cNvSpPr>
          <p:nvPr/>
        </p:nvSpPr>
        <p:spPr>
          <a:xfrm>
            <a:off x="2433865" y="3619500"/>
            <a:ext cx="5109935" cy="857250"/>
          </a:xfrm>
          <a:prstGeom prst="rect">
            <a:avLst/>
          </a:prstGeom>
        </p:spPr>
        <p:txBody>
          <a:bodyPr vert="horz" lIns="91305" tIns="45654" rIns="91305" bIns="45654" rtlCol="0" anchor="ctr">
            <a:normAutofit fontScale="97500"/>
          </a:bodyPr>
          <a:lstStyle>
            <a:lvl1pPr algn="ctr" defTabSz="913056" rtl="0" eaLnBrk="1" latinLnBrk="0" hangingPunct="1">
              <a:spcBef>
                <a:spcPct val="0"/>
              </a:spcBef>
              <a:buNone/>
              <a:defRPr sz="4400" kern="1200">
                <a:solidFill>
                  <a:schemeClr val="tx1"/>
                </a:solidFill>
                <a:latin typeface="+mj-lt"/>
                <a:ea typeface="+mj-ea"/>
                <a:cs typeface="+mj-cs"/>
              </a:defRPr>
            </a:lvl1pPr>
          </a:lstStyle>
          <a:p>
            <a:pPr algn="just"/>
            <a:r>
              <a:rPr lang="en-US" sz="4000" smtClean="0">
                <a:solidFill>
                  <a:srgbClr val="002060"/>
                </a:solidFill>
                <a:latin typeface="Arial" pitchFamily="34" charset="0"/>
                <a:cs typeface="Arial" pitchFamily="34" charset="0"/>
              </a:rPr>
              <a:t>B. sói làm bạn</a:t>
            </a:r>
            <a:endParaRPr lang="en-US" sz="400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val="4050677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grpId="0" nodeType="clickEffect">
                                  <p:stCondLst>
                                    <p:cond delay="0"/>
                                  </p:stCondLst>
                                  <p:iterate type="lt">
                                    <p:tmPct val="4000"/>
                                  </p:iterate>
                                  <p:childTnLst>
                                    <p:set>
                                      <p:cBhvr override="childStyle">
                                        <p:cTn id="6" dur="500" fill="hold"/>
                                        <p:tgtEl>
                                          <p:spTgt spid="4"/>
                                        </p:tgtEl>
                                        <p:attrNameLst>
                                          <p:attrName>style.color</p:attrName>
                                        </p:attrNameLst>
                                      </p:cBhvr>
                                      <p:to>
                                        <p:clrVal>
                                          <a:srgbClr val="FF0000"/>
                                        </p:clrVal>
                                      </p:to>
                                    </p:set>
                                    <p:set>
                                      <p:cBhvr>
                                        <p:cTn id="7" dur="500" fill="hold"/>
                                        <p:tgtEl>
                                          <p:spTgt spid="4"/>
                                        </p:tgtEl>
                                        <p:attrNameLst>
                                          <p:attrName>fillcolor</p:attrName>
                                        </p:attrNameLst>
                                      </p:cBhvr>
                                      <p:to>
                                        <p:clrVal>
                                          <a:srgbClr val="FF0000"/>
                                        </p:clrVal>
                                      </p:to>
                                    </p:set>
                                    <p:set>
                                      <p:cBhvr>
                                        <p:cTn id="8" dur="500" fill="hold"/>
                                        <p:tgtEl>
                                          <p:spTgt spid="4"/>
                                        </p:tgtEl>
                                        <p:attrNameLst>
                                          <p:attrName>fill.type</p:attrName>
                                        </p:attrNameLst>
                                      </p:cBhvr>
                                      <p:to>
                                        <p:strVal val="solid"/>
                                      </p:to>
                                    </p:se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lowchart: Document 17"/>
          <p:cNvSpPr/>
          <p:nvPr/>
        </p:nvSpPr>
        <p:spPr>
          <a:xfrm>
            <a:off x="-17798" y="-14642"/>
            <a:ext cx="9252641" cy="194355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rgbClr val="FDBBE5"/>
          </a:solidFill>
          <a:ln>
            <a:noFill/>
          </a:ln>
        </p:spPr>
        <p:style>
          <a:lnRef idx="2">
            <a:schemeClr val="accent1">
              <a:shade val="50000"/>
            </a:schemeClr>
          </a:lnRef>
          <a:fillRef idx="1">
            <a:schemeClr val="accent1"/>
          </a:fillRef>
          <a:effectRef idx="0">
            <a:schemeClr val="accent1"/>
          </a:effectRef>
          <a:fontRef idx="minor">
            <a:schemeClr val="lt1"/>
          </a:fontRef>
        </p:style>
        <p:txBody>
          <a:bodyPr lIns="91318" tIns="45660" rIns="91318" bIns="45660" rtlCol="0" anchor="ctr"/>
          <a:lstStyle/>
          <a:p>
            <a:pPr algn="ctr"/>
            <a:endParaRPr lang="en-US"/>
          </a:p>
        </p:txBody>
      </p:sp>
      <p:sp>
        <p:nvSpPr>
          <p:cNvPr id="18" name="Flowchart: Document 17"/>
          <p:cNvSpPr/>
          <p:nvPr/>
        </p:nvSpPr>
        <p:spPr>
          <a:xfrm>
            <a:off x="-43198" y="10758"/>
            <a:ext cx="9252641" cy="177722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rgbClr val="FD49B0"/>
          </a:solidFill>
          <a:ln>
            <a:noFill/>
          </a:ln>
        </p:spPr>
        <p:style>
          <a:lnRef idx="2">
            <a:schemeClr val="accent1">
              <a:shade val="50000"/>
            </a:schemeClr>
          </a:lnRef>
          <a:fillRef idx="1">
            <a:schemeClr val="accent1"/>
          </a:fillRef>
          <a:effectRef idx="0">
            <a:schemeClr val="accent1"/>
          </a:effectRef>
          <a:fontRef idx="minor">
            <a:schemeClr val="lt1"/>
          </a:fontRef>
        </p:style>
        <p:txBody>
          <a:bodyPr lIns="91318" tIns="45660" rIns="91318" bIns="45660" rtlCol="0" anchor="ctr"/>
          <a:lstStyle/>
          <a:p>
            <a:pPr algn="ctr"/>
            <a:endParaRPr lang="en-US"/>
          </a:p>
        </p:txBody>
      </p:sp>
      <p:grpSp>
        <p:nvGrpSpPr>
          <p:cNvPr id="2" name="Group 1"/>
          <p:cNvGrpSpPr/>
          <p:nvPr/>
        </p:nvGrpSpPr>
        <p:grpSpPr>
          <a:xfrm>
            <a:off x="2400655" y="2152118"/>
            <a:ext cx="5828945" cy="975143"/>
            <a:chOff x="9566064" y="964372"/>
            <a:chExt cx="5446164" cy="698253"/>
          </a:xfrm>
        </p:grpSpPr>
        <p:sp>
          <p:nvSpPr>
            <p:cNvPr id="13"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rgbClr val="FD49B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1"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2"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grpSp>
      <p:grpSp>
        <p:nvGrpSpPr>
          <p:cNvPr id="10" name="Group 9"/>
          <p:cNvGrpSpPr/>
          <p:nvPr/>
        </p:nvGrpSpPr>
        <p:grpSpPr>
          <a:xfrm>
            <a:off x="1408834" y="2109520"/>
            <a:ext cx="992332" cy="992332"/>
            <a:chOff x="1212273" y="1084984"/>
            <a:chExt cx="992332" cy="992332"/>
          </a:xfrm>
        </p:grpSpPr>
        <p:sp>
          <p:nvSpPr>
            <p:cNvPr id="9" name="Oval 8"/>
            <p:cNvSpPr/>
            <p:nvPr/>
          </p:nvSpPr>
          <p:spPr>
            <a:xfrm>
              <a:off x="1212273" y="1084984"/>
              <a:ext cx="992332" cy="992332"/>
            </a:xfrm>
            <a:prstGeom prst="ellipse">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252971" y="1095375"/>
              <a:ext cx="914400" cy="914400"/>
            </a:xfrm>
            <a:prstGeom prst="ellipse">
              <a:avLst/>
            </a:prstGeom>
            <a:solidFill>
              <a:srgbClr val="FD49B0"/>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659633" y="-848743"/>
            <a:ext cx="2469633" cy="2296731"/>
            <a:chOff x="-2957976" y="-1125796"/>
            <a:chExt cx="2469633" cy="2296731"/>
          </a:xfrm>
        </p:grpSpPr>
        <p:sp>
          <p:nvSpPr>
            <p:cNvPr id="26" name="Oval 25"/>
            <p:cNvSpPr/>
            <p:nvPr/>
          </p:nvSpPr>
          <p:spPr>
            <a:xfrm rot="9814622">
              <a:off x="-2957976" y="-1125796"/>
              <a:ext cx="2469633" cy="2296731"/>
            </a:xfrm>
            <a:prstGeom prst="ellipse">
              <a:avLst/>
            </a:prstGeom>
            <a:solidFill>
              <a:srgbClr val="FD0B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968493">
              <a:off x="-2721155" y="-827037"/>
              <a:ext cx="2069022" cy="193101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2150288">
              <a:off x="-2540893" y="-528917"/>
              <a:ext cx="1825297" cy="15837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p:cNvSpPr txBox="1"/>
          <p:nvPr/>
        </p:nvSpPr>
        <p:spPr>
          <a:xfrm>
            <a:off x="796910" y="5314950"/>
            <a:ext cx="1341530" cy="1107862"/>
          </a:xfrm>
          <a:prstGeom prst="rect">
            <a:avLst/>
          </a:prstGeom>
          <a:noFill/>
        </p:spPr>
        <p:txBody>
          <a:bodyPr wrap="square" lIns="91305" tIns="45654" rIns="91305" bIns="45654" rtlCol="0">
            <a:spAutoFit/>
          </a:bodyPr>
          <a:lstStyle/>
          <a:p>
            <a:pPr algn="ctr"/>
            <a:r>
              <a:rPr lang="en-US" sz="6600" b="1">
                <a:solidFill>
                  <a:srgbClr val="0070C0"/>
                </a:solidFill>
                <a:latin typeface="Arial Rounded MT Bold" pitchFamily="34" charset="0"/>
                <a:ea typeface="Arial-Rounded" pitchFamily="34" charset="0"/>
                <a:cs typeface="Times New Roman" pitchFamily="18" charset="0"/>
              </a:rPr>
              <a:t>5</a:t>
            </a:r>
          </a:p>
        </p:txBody>
      </p:sp>
      <p:sp>
        <p:nvSpPr>
          <p:cNvPr id="22" name="TextBox 21"/>
          <p:cNvSpPr txBox="1"/>
          <p:nvPr/>
        </p:nvSpPr>
        <p:spPr>
          <a:xfrm>
            <a:off x="2979618" y="5605171"/>
            <a:ext cx="4303698" cy="646197"/>
          </a:xfrm>
          <a:prstGeom prst="rect">
            <a:avLst/>
          </a:prstGeom>
          <a:noFill/>
        </p:spPr>
        <p:txBody>
          <a:bodyPr wrap="square" lIns="91305" tIns="45654" rIns="91305" bIns="45654" rtlCol="0">
            <a:spAutoFit/>
          </a:bodyPr>
          <a:lstStyle/>
          <a:p>
            <a:pPr algn="ctr"/>
            <a:r>
              <a:rPr lang="en-US" sz="3600" b="1" smtClean="0">
                <a:ln w="12700">
                  <a:solidFill>
                    <a:srgbClr val="FD0B95"/>
                  </a:solidFill>
                </a:ln>
                <a:solidFill>
                  <a:srgbClr val="FD0B95"/>
                </a:solidFill>
                <a:latin typeface="Arial-Rounded" pitchFamily="34" charset="0"/>
                <a:ea typeface="Arial-Rounded" pitchFamily="34" charset="0"/>
                <a:cs typeface="Arial-Rounded" pitchFamily="34" charset="0"/>
              </a:rPr>
              <a:t>CHÚ BÉ CHĂN CỪU</a:t>
            </a:r>
            <a:endParaRPr lang="en-US" sz="3600" b="1">
              <a:ln w="12700">
                <a:solidFill>
                  <a:srgbClr val="FD0B95"/>
                </a:solidFill>
              </a:ln>
              <a:solidFill>
                <a:srgbClr val="FD0B95"/>
              </a:solidFill>
              <a:latin typeface="Arial-Rounded" pitchFamily="34" charset="0"/>
              <a:ea typeface="Arial-Rounded" pitchFamily="34" charset="0"/>
              <a:cs typeface="Arial-Rounded" pitchFamily="34" charset="0"/>
            </a:endParaRPr>
          </a:p>
        </p:txBody>
      </p:sp>
      <p:sp>
        <p:nvSpPr>
          <p:cNvPr id="27" name="TextBox 26"/>
          <p:cNvSpPr txBox="1"/>
          <p:nvPr/>
        </p:nvSpPr>
        <p:spPr>
          <a:xfrm>
            <a:off x="7188579" y="5297394"/>
            <a:ext cx="990600" cy="953974"/>
          </a:xfrm>
          <a:prstGeom prst="rect">
            <a:avLst/>
          </a:prstGeom>
          <a:noFill/>
        </p:spPr>
        <p:txBody>
          <a:bodyPr wrap="square" lIns="91305" tIns="45654" rIns="91305" bIns="45654" rtlCol="0">
            <a:spAutoFit/>
          </a:bodyPr>
          <a:lstStyle/>
          <a:p>
            <a:pPr algn="ctr"/>
            <a:r>
              <a:rPr lang="en-US" sz="2400" b="1">
                <a:solidFill>
                  <a:schemeClr val="bg1"/>
                </a:solidFill>
                <a:latin typeface="Arial-Rounded" pitchFamily="34" charset="0"/>
                <a:ea typeface="Arial-Rounded" pitchFamily="34" charset="0"/>
                <a:cs typeface="Arial-Rounded" pitchFamily="34" charset="0"/>
              </a:rPr>
              <a:t>Bài</a:t>
            </a:r>
          </a:p>
          <a:p>
            <a:pPr algn="ctr"/>
            <a:r>
              <a:rPr lang="en-US" sz="3200" b="1" smtClean="0">
                <a:solidFill>
                  <a:schemeClr val="bg1"/>
                </a:solidFill>
                <a:latin typeface="Arial Rounded MT Bold" pitchFamily="34" charset="0"/>
                <a:ea typeface="Arial-Rounded" pitchFamily="34" charset="0"/>
                <a:cs typeface="Times New Roman" pitchFamily="18" charset="0"/>
              </a:rPr>
              <a:t>4</a:t>
            </a:r>
            <a:endParaRPr lang="en-US" sz="3200" b="1">
              <a:solidFill>
                <a:schemeClr val="bg1"/>
              </a:solidFill>
              <a:latin typeface="Arial Rounded MT Bold" pitchFamily="34" charset="0"/>
              <a:ea typeface="Arial-Rounded" pitchFamily="34" charset="0"/>
              <a:cs typeface="Times New Roman" pitchFamily="18" charset="0"/>
            </a:endParaRP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25" y="-104733"/>
            <a:ext cx="1524000" cy="177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3187" y="212767"/>
            <a:ext cx="8151813" cy="145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3243" y="2192868"/>
            <a:ext cx="4303713" cy="963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08257" y="2076980"/>
            <a:ext cx="993775" cy="1195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5" name="Group 14"/>
          <p:cNvGrpSpPr/>
          <p:nvPr/>
        </p:nvGrpSpPr>
        <p:grpSpPr>
          <a:xfrm>
            <a:off x="3352800" y="3249476"/>
            <a:ext cx="3108788" cy="2214686"/>
            <a:chOff x="3758364" y="3249476"/>
            <a:chExt cx="3108788" cy="2214686"/>
          </a:xfrm>
        </p:grpSpPr>
        <p:pic>
          <p:nvPicPr>
            <p:cNvPr id="7" name="Picture 6"/>
            <p:cNvPicPr>
              <a:picLocks noChangeAspect="1"/>
            </p:cNvPicPr>
            <p:nvPr/>
          </p:nvPicPr>
          <p:blipFill rotWithShape="1">
            <a:blip r:embed="rId6" cstate="print">
              <a:extLst>
                <a:ext uri="{28A0092B-C50C-407E-A947-70E740481C1C}">
                  <a14:useLocalDpi xmlns:a14="http://schemas.microsoft.com/office/drawing/2010/main" val="0"/>
                </a:ext>
              </a:extLst>
            </a:blip>
            <a:srcRect b="15802"/>
            <a:stretch/>
          </p:blipFill>
          <p:spPr>
            <a:xfrm>
              <a:off x="3758364" y="3272367"/>
              <a:ext cx="1854154" cy="1504950"/>
            </a:xfrm>
            <a:prstGeom prst="rect">
              <a:avLst/>
            </a:prstGeom>
          </p:spPr>
        </p:pic>
        <p:pic>
          <p:nvPicPr>
            <p:cNvPr id="1028"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815099" y="3249476"/>
              <a:ext cx="2052053" cy="22146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8303052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76300" y="209550"/>
            <a:ext cx="7962900" cy="1077085"/>
          </a:xfrm>
          <a:prstGeom prst="rect">
            <a:avLst/>
          </a:prstGeom>
          <a:noFill/>
        </p:spPr>
        <p:txBody>
          <a:bodyPr wrap="square" lIns="91305" tIns="45654" rIns="91305" bIns="45654" rtlCol="0">
            <a:spAutoFit/>
          </a:bodyPr>
          <a:lstStyle/>
          <a:p>
            <a:pPr algn="just"/>
            <a:r>
              <a:rPr lang="en-US" sz="3200" b="1" smtClean="0">
                <a:latin typeface="Arial" pitchFamily="34" charset="0"/>
                <a:ea typeface="Arial-Rounded" pitchFamily="34" charset="0"/>
                <a:cs typeface="Arial" pitchFamily="34" charset="0"/>
              </a:rPr>
              <a:t>Quan sát tranh và nói về con người, cảnh vật trong tranh</a:t>
            </a:r>
            <a:endParaRPr lang="en-US" sz="3200" b="1">
              <a:latin typeface="Arial" pitchFamily="34" charset="0"/>
              <a:ea typeface="Arial-Rounded" pitchFamily="34" charset="0"/>
              <a:cs typeface="Arial" pitchFamily="34" charset="0"/>
            </a:endParaRPr>
          </a:p>
        </p:txBody>
      </p:sp>
      <p:sp>
        <p:nvSpPr>
          <p:cNvPr id="8" name="Rectangle 7"/>
          <p:cNvSpPr/>
          <p:nvPr/>
        </p:nvSpPr>
        <p:spPr>
          <a:xfrm>
            <a:off x="0" y="5010150"/>
            <a:ext cx="9144000" cy="133350"/>
          </a:xfrm>
          <a:prstGeom prst="rect">
            <a:avLst/>
          </a:prstGeom>
          <a:solidFill>
            <a:srgbClr val="FE8ACC"/>
          </a:solidFill>
          <a:ln>
            <a:noFill/>
          </a:ln>
        </p:spPr>
        <p:style>
          <a:lnRef idx="2">
            <a:schemeClr val="accent1">
              <a:shade val="50000"/>
            </a:schemeClr>
          </a:lnRef>
          <a:fillRef idx="1">
            <a:schemeClr val="accent1"/>
          </a:fillRef>
          <a:effectRef idx="0">
            <a:schemeClr val="accent1"/>
          </a:effectRef>
          <a:fontRef idx="minor">
            <a:schemeClr val="lt1"/>
          </a:fontRef>
        </p:style>
        <p:txBody>
          <a:bodyPr lIns="91305" tIns="45654" rIns="91305" bIns="45654" spcCol="0" rtlCol="0" anchor="ctr"/>
          <a:lstStyle/>
          <a:p>
            <a:pPr algn="ctr"/>
            <a:endParaRPr lang="en-US"/>
          </a:p>
        </p:txBody>
      </p:sp>
      <p:sp>
        <p:nvSpPr>
          <p:cNvPr id="9" name="Rectangle 8"/>
          <p:cNvSpPr/>
          <p:nvPr/>
        </p:nvSpPr>
        <p:spPr>
          <a:xfrm>
            <a:off x="0" y="0"/>
            <a:ext cx="9144000" cy="133350"/>
          </a:xfrm>
          <a:prstGeom prst="rect">
            <a:avLst/>
          </a:prstGeom>
          <a:solidFill>
            <a:srgbClr val="FE8ACC"/>
          </a:solidFill>
          <a:ln>
            <a:noFill/>
          </a:ln>
        </p:spPr>
        <p:style>
          <a:lnRef idx="2">
            <a:schemeClr val="accent1">
              <a:shade val="50000"/>
            </a:schemeClr>
          </a:lnRef>
          <a:fillRef idx="1">
            <a:schemeClr val="accent1"/>
          </a:fillRef>
          <a:effectRef idx="0">
            <a:schemeClr val="accent1"/>
          </a:effectRef>
          <a:fontRef idx="minor">
            <a:schemeClr val="lt1"/>
          </a:fontRef>
        </p:style>
        <p:txBody>
          <a:bodyPr lIns="91305" tIns="45654" rIns="91305" bIns="45654" spcCol="0" rtlCol="0" anchor="ctr"/>
          <a:lstStyle/>
          <a:p>
            <a:pPr algn="ctr"/>
            <a:endParaRPr lang="en-US"/>
          </a:p>
        </p:txBody>
      </p:sp>
      <p:sp>
        <p:nvSpPr>
          <p:cNvPr id="10" name="Oval 9"/>
          <p:cNvSpPr/>
          <p:nvPr/>
        </p:nvSpPr>
        <p:spPr>
          <a:xfrm>
            <a:off x="-1219200" y="241697"/>
            <a:ext cx="609600" cy="609600"/>
          </a:xfrm>
          <a:prstGeom prst="ellipse">
            <a:avLst/>
          </a:prstGeom>
          <a:solidFill>
            <a:srgbClr val="FD49B0"/>
          </a:solidFill>
          <a:ln>
            <a:noFill/>
          </a:ln>
        </p:spPr>
        <p:style>
          <a:lnRef idx="2">
            <a:schemeClr val="accent1">
              <a:shade val="50000"/>
            </a:schemeClr>
          </a:lnRef>
          <a:fillRef idx="1">
            <a:schemeClr val="accent1"/>
          </a:fillRef>
          <a:effectRef idx="0">
            <a:schemeClr val="accent1"/>
          </a:effectRef>
          <a:fontRef idx="minor">
            <a:schemeClr val="lt1"/>
          </a:fontRef>
        </p:style>
        <p:txBody>
          <a:bodyPr lIns="91318" tIns="45660" rIns="91318" bIns="45660" rtlCol="0" anchor="ctr"/>
          <a:lstStyle/>
          <a:p>
            <a:pPr algn="ctr"/>
            <a:r>
              <a:rPr lang="en-US" sz="2800" b="1">
                <a:solidFill>
                  <a:schemeClr val="bg1"/>
                </a:solidFill>
                <a:latin typeface="Arial Rounded MT Bold" pitchFamily="34" charset="0"/>
                <a:cs typeface="Times New Roman" pitchFamily="18" charset="0"/>
              </a:rPr>
              <a:t>1</a:t>
            </a:r>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991" y="133350"/>
            <a:ext cx="679309" cy="7877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5227" y="1428750"/>
            <a:ext cx="4777630" cy="3382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21153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5683" y="100997"/>
            <a:ext cx="1160318" cy="461532"/>
          </a:xfrm>
          <a:prstGeom prst="rect">
            <a:avLst/>
          </a:prstGeom>
          <a:noFill/>
        </p:spPr>
        <p:txBody>
          <a:bodyPr wrap="square" lIns="91305" tIns="45654" rIns="91305" bIns="45654" rtlCol="0">
            <a:spAutoFit/>
          </a:bodyPr>
          <a:lstStyle/>
          <a:p>
            <a:pPr algn="just"/>
            <a:r>
              <a:rPr lang="en-US" sz="2400" b="1">
                <a:latin typeface="Arial" pitchFamily="34" charset="0"/>
                <a:ea typeface="Arial-Rounded" pitchFamily="34" charset="0"/>
                <a:cs typeface="Arial" pitchFamily="34" charset="0"/>
              </a:rPr>
              <a:t>Đọc</a:t>
            </a:r>
          </a:p>
        </p:txBody>
      </p:sp>
      <p:sp>
        <p:nvSpPr>
          <p:cNvPr id="4" name="TextBox 3"/>
          <p:cNvSpPr txBox="1"/>
          <p:nvPr/>
        </p:nvSpPr>
        <p:spPr>
          <a:xfrm>
            <a:off x="1522268" y="122867"/>
            <a:ext cx="5947064" cy="492309"/>
          </a:xfrm>
          <a:prstGeom prst="rect">
            <a:avLst/>
          </a:prstGeom>
          <a:noFill/>
        </p:spPr>
        <p:txBody>
          <a:bodyPr wrap="square" lIns="91305" tIns="45654" rIns="91305" bIns="45654" rtlCol="0">
            <a:spAutoFit/>
          </a:bodyPr>
          <a:lstStyle/>
          <a:p>
            <a:pPr algn="ctr"/>
            <a:r>
              <a:rPr lang="en-US" sz="2600" b="1" smtClean="0">
                <a:latin typeface="Arial" pitchFamily="34" charset="0"/>
                <a:ea typeface="Arial-Rounded" pitchFamily="34" charset="0"/>
                <a:cs typeface="Arial" pitchFamily="34" charset="0"/>
              </a:rPr>
              <a:t>Chú bé chăn cừu</a:t>
            </a:r>
            <a:endParaRPr lang="en-US" sz="2600" b="1">
              <a:latin typeface="Arial" pitchFamily="34" charset="0"/>
              <a:ea typeface="Arial-Rounded" pitchFamily="34" charset="0"/>
              <a:cs typeface="Arial" pitchFamily="34" charset="0"/>
            </a:endParaRPr>
          </a:p>
        </p:txBody>
      </p:sp>
      <p:sp>
        <p:nvSpPr>
          <p:cNvPr id="5" name="TextBox 4"/>
          <p:cNvSpPr txBox="1"/>
          <p:nvPr/>
        </p:nvSpPr>
        <p:spPr>
          <a:xfrm>
            <a:off x="50800" y="498433"/>
            <a:ext cx="8991600" cy="4524182"/>
          </a:xfrm>
          <a:prstGeom prst="rect">
            <a:avLst/>
          </a:prstGeom>
          <a:noFill/>
        </p:spPr>
        <p:txBody>
          <a:bodyPr wrap="square" lIns="91305" tIns="45654" rIns="91305" bIns="45654" rtlCol="0">
            <a:spAutoFit/>
          </a:bodyPr>
          <a:lstStyle/>
          <a:p>
            <a:pPr algn="just"/>
            <a:r>
              <a:rPr lang="en-US" sz="2400" smtClean="0">
                <a:latin typeface="Arial" pitchFamily="34" charset="0"/>
                <a:ea typeface="Arial-Rounded" pitchFamily="34" charset="0"/>
                <a:cs typeface="Arial" pitchFamily="34" charset="0"/>
              </a:rPr>
              <a:t>	Có một chú bé chăn cừu thường thả cừu gần chân núi. Một hôm thấy buồn quá, chú nghĩ ra một trò đùa cho vui. Chú giả vờ kêu toáng lên:</a:t>
            </a:r>
          </a:p>
          <a:p>
            <a:pPr algn="just"/>
            <a:r>
              <a:rPr lang="en-US" sz="2400">
                <a:latin typeface="Arial" pitchFamily="34" charset="0"/>
                <a:ea typeface="Arial-Rounded" pitchFamily="34" charset="0"/>
                <a:cs typeface="Arial" pitchFamily="34" charset="0"/>
              </a:rPr>
              <a:t>	</a:t>
            </a:r>
            <a:r>
              <a:rPr lang="en-US" sz="2400" smtClean="0">
                <a:latin typeface="Arial" pitchFamily="34" charset="0"/>
                <a:ea typeface="Arial-Rounded" pitchFamily="34" charset="0"/>
                <a:cs typeface="Arial" pitchFamily="34" charset="0"/>
              </a:rPr>
              <a:t>– Sói! Sói! Cứu tôi với!</a:t>
            </a:r>
          </a:p>
          <a:p>
            <a:pPr algn="just"/>
            <a:r>
              <a:rPr lang="en-US" sz="2400">
                <a:latin typeface="Arial" pitchFamily="34" charset="0"/>
                <a:ea typeface="Arial-Rounded" pitchFamily="34" charset="0"/>
                <a:cs typeface="Arial" pitchFamily="34" charset="0"/>
              </a:rPr>
              <a:t>	</a:t>
            </a:r>
            <a:r>
              <a:rPr lang="en-US" sz="2400" smtClean="0">
                <a:latin typeface="Arial" pitchFamily="34" charset="0"/>
                <a:ea typeface="Arial-Rounded" pitchFamily="34" charset="0"/>
                <a:cs typeface="Arial" pitchFamily="34" charset="0"/>
              </a:rPr>
              <a:t>Nghe tiếng kêu cứu, mấy bác nông dân đang làm việc gần đấy tức tốc chạy tới. Nhưng họ không thấy sói đâu. Thấy vậy, chú khoái chí lắm.</a:t>
            </a:r>
          </a:p>
          <a:p>
            <a:pPr algn="just"/>
            <a:r>
              <a:rPr lang="en-US" sz="2400">
                <a:latin typeface="Arial" pitchFamily="34" charset="0"/>
                <a:ea typeface="Arial-Rounded" pitchFamily="34" charset="0"/>
                <a:cs typeface="Arial" pitchFamily="34" charset="0"/>
              </a:rPr>
              <a:t>	</a:t>
            </a:r>
            <a:r>
              <a:rPr lang="en-US" sz="2400" smtClean="0">
                <a:latin typeface="Arial" pitchFamily="34" charset="0"/>
                <a:ea typeface="Arial-Rounded" pitchFamily="34" charset="0"/>
                <a:cs typeface="Arial" pitchFamily="34" charset="0"/>
              </a:rPr>
              <a:t>Mấy hôm sau, chú lại bày ra trò ấy. Các bác nông dân lại chạy tới. Rồi một hôm, sói đến thật. Chú hốt hoảng kêu gào xin cứu giúp. Các bác nông dân nghĩ là chú lại lừa mình, nên vẫn thản nhiên làm việc. Thế là sói thỏa thuê ăn thịt hết cả đàn cừu.</a:t>
            </a:r>
          </a:p>
          <a:p>
            <a:pPr algn="r"/>
            <a:r>
              <a:rPr lang="en-US" sz="2400" smtClean="0">
                <a:latin typeface="Arial" pitchFamily="34" charset="0"/>
                <a:ea typeface="Arial-Rounded" pitchFamily="34" charset="0"/>
                <a:cs typeface="Arial" pitchFamily="34" charset="0"/>
              </a:rPr>
              <a:t>(</a:t>
            </a:r>
            <a:r>
              <a:rPr lang="en-US" sz="2400" i="1" smtClean="0">
                <a:latin typeface="Arial" pitchFamily="34" charset="0"/>
                <a:ea typeface="Arial-Rounded" pitchFamily="34" charset="0"/>
                <a:cs typeface="Arial" pitchFamily="34" charset="0"/>
              </a:rPr>
              <a:t>Theo</a:t>
            </a:r>
            <a:r>
              <a:rPr lang="en-US" sz="2400" smtClean="0">
                <a:latin typeface="Arial" pitchFamily="34" charset="0"/>
                <a:ea typeface="Arial-Rounded" pitchFamily="34" charset="0"/>
                <a:cs typeface="Arial" pitchFamily="34" charset="0"/>
              </a:rPr>
              <a:t> Ê-dốp)</a:t>
            </a:r>
            <a:endParaRPr lang="en-US" sz="2400">
              <a:latin typeface="Arial" pitchFamily="34" charset="0"/>
              <a:ea typeface="Arial-Rounded" pitchFamily="34" charset="0"/>
              <a:cs typeface="Arial" pitchFamily="34" charset="0"/>
            </a:endParaRPr>
          </a:p>
        </p:txBody>
      </p:sp>
      <p:sp>
        <p:nvSpPr>
          <p:cNvPr id="8" name="Cloud 7"/>
          <p:cNvSpPr/>
          <p:nvPr/>
        </p:nvSpPr>
        <p:spPr>
          <a:xfrm>
            <a:off x="7315200" y="65829"/>
            <a:ext cx="1790700" cy="499833"/>
          </a:xfrm>
          <a:prstGeom prst="cloud">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55" tIns="45678" rIns="91355" bIns="45678" rtlCol="0" anchor="ctr"/>
          <a:lstStyle/>
          <a:p>
            <a:pPr algn="ctr"/>
            <a:r>
              <a:rPr lang="en-US" sz="1600" b="1">
                <a:solidFill>
                  <a:schemeClr val="tx1"/>
                </a:solidFill>
                <a:latin typeface="Arial" pitchFamily="34" charset="0"/>
                <a:ea typeface="Arial-Rounded" pitchFamily="34" charset="0"/>
                <a:cs typeface="Arial" pitchFamily="34" charset="0"/>
              </a:rPr>
              <a:t>Đọc mẫu</a:t>
            </a:r>
          </a:p>
        </p:txBody>
      </p:sp>
      <p:sp>
        <p:nvSpPr>
          <p:cNvPr id="7" name="Oval 6"/>
          <p:cNvSpPr/>
          <p:nvPr/>
        </p:nvSpPr>
        <p:spPr>
          <a:xfrm>
            <a:off x="-1295400" y="165456"/>
            <a:ext cx="609600" cy="609600"/>
          </a:xfrm>
          <a:prstGeom prst="ellipse">
            <a:avLst/>
          </a:prstGeom>
          <a:solidFill>
            <a:srgbClr val="FD49B0"/>
          </a:solidFill>
          <a:ln>
            <a:noFill/>
          </a:ln>
        </p:spPr>
        <p:style>
          <a:lnRef idx="2">
            <a:schemeClr val="accent1">
              <a:shade val="50000"/>
            </a:schemeClr>
          </a:lnRef>
          <a:fillRef idx="1">
            <a:schemeClr val="accent1"/>
          </a:fillRef>
          <a:effectRef idx="0">
            <a:schemeClr val="accent1"/>
          </a:effectRef>
          <a:fontRef idx="minor">
            <a:schemeClr val="lt1"/>
          </a:fontRef>
        </p:style>
        <p:txBody>
          <a:bodyPr lIns="91318" tIns="45660" rIns="91318" bIns="45660" rtlCol="0" anchor="ctr"/>
          <a:lstStyle/>
          <a:p>
            <a:pPr algn="ctr"/>
            <a:r>
              <a:rPr lang="en-US" sz="2800" b="1">
                <a:solidFill>
                  <a:schemeClr val="bg1"/>
                </a:solidFill>
                <a:latin typeface="Arial Rounded MT Bold" pitchFamily="34" charset="0"/>
                <a:cs typeface="Times New Roman" pitchFamily="18" charset="0"/>
              </a:rPr>
              <a:t>2</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05683" cy="702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4457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3"/>
          <p:cNvSpPr/>
          <p:nvPr/>
        </p:nvSpPr>
        <p:spPr>
          <a:xfrm>
            <a:off x="1143000" y="895350"/>
            <a:ext cx="6781800" cy="2980603"/>
          </a:xfrm>
          <a:prstGeom prst="cloud">
            <a:avLst/>
          </a:prstGeom>
          <a:solidFill>
            <a:srgbClr val="B9ED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67" tIns="45684" rIns="91367" bIns="45684" rtlCol="0" anchor="ctr"/>
          <a:lstStyle/>
          <a:p>
            <a:pPr algn="ctr"/>
            <a:r>
              <a:rPr lang="en-US" sz="5400" b="1" smtClean="0">
                <a:solidFill>
                  <a:schemeClr val="tx1"/>
                </a:solidFill>
                <a:latin typeface="Arial" pitchFamily="34" charset="0"/>
                <a:ea typeface="Arial-Rounded" pitchFamily="34" charset="0"/>
                <a:cs typeface="Arial" pitchFamily="34" charset="0"/>
              </a:rPr>
              <a:t>Học sinh đọc thầm</a:t>
            </a:r>
            <a:endParaRPr lang="en-US" sz="5400" b="1">
              <a:solidFill>
                <a:schemeClr val="tx1"/>
              </a:solidFill>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2561637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1522268" y="122867"/>
            <a:ext cx="5947064" cy="492309"/>
          </a:xfrm>
          <a:prstGeom prst="rect">
            <a:avLst/>
          </a:prstGeom>
          <a:noFill/>
        </p:spPr>
        <p:txBody>
          <a:bodyPr wrap="square" lIns="91305" tIns="45654" rIns="91305" bIns="45654" rtlCol="0">
            <a:spAutoFit/>
          </a:bodyPr>
          <a:lstStyle/>
          <a:p>
            <a:pPr algn="ctr"/>
            <a:r>
              <a:rPr lang="en-US" sz="2600" b="1" smtClean="0">
                <a:latin typeface="Arial" pitchFamily="34" charset="0"/>
                <a:ea typeface="Arial-Rounded" pitchFamily="34" charset="0"/>
                <a:cs typeface="Arial" pitchFamily="34" charset="0"/>
              </a:rPr>
              <a:t>Chú bé chăn cừu</a:t>
            </a:r>
            <a:endParaRPr lang="en-US" sz="2600" b="1">
              <a:latin typeface="Arial" pitchFamily="34" charset="0"/>
              <a:ea typeface="Arial-Rounded" pitchFamily="34" charset="0"/>
              <a:cs typeface="Arial" pitchFamily="34" charset="0"/>
            </a:endParaRPr>
          </a:p>
        </p:txBody>
      </p:sp>
      <p:sp>
        <p:nvSpPr>
          <p:cNvPr id="19" name="TextBox 18"/>
          <p:cNvSpPr txBox="1"/>
          <p:nvPr/>
        </p:nvSpPr>
        <p:spPr>
          <a:xfrm>
            <a:off x="50800" y="498433"/>
            <a:ext cx="8991600" cy="4524182"/>
          </a:xfrm>
          <a:prstGeom prst="rect">
            <a:avLst/>
          </a:prstGeom>
          <a:noFill/>
        </p:spPr>
        <p:txBody>
          <a:bodyPr wrap="square" lIns="91305" tIns="45654" rIns="91305" bIns="45654" rtlCol="0">
            <a:spAutoFit/>
          </a:bodyPr>
          <a:lstStyle/>
          <a:p>
            <a:pPr algn="just"/>
            <a:r>
              <a:rPr lang="en-US" sz="2400" smtClean="0">
                <a:latin typeface="Arial" pitchFamily="34" charset="0"/>
                <a:ea typeface="Arial-Rounded" pitchFamily="34" charset="0"/>
                <a:cs typeface="Arial" pitchFamily="34" charset="0"/>
              </a:rPr>
              <a:t>	Có một chú bé chăn cừu thường thả cừu gần chân núi. Một hôm thấy buồn quá, chú nghĩ ra một trò đùa cho vui. Chú giả vờ kêu toáng lên:</a:t>
            </a:r>
          </a:p>
          <a:p>
            <a:pPr algn="just"/>
            <a:r>
              <a:rPr lang="en-US" sz="2400">
                <a:latin typeface="Arial" pitchFamily="34" charset="0"/>
                <a:ea typeface="Arial-Rounded" pitchFamily="34" charset="0"/>
                <a:cs typeface="Arial" pitchFamily="34" charset="0"/>
              </a:rPr>
              <a:t>	</a:t>
            </a:r>
            <a:r>
              <a:rPr lang="en-US" sz="2400" smtClean="0">
                <a:latin typeface="Arial" pitchFamily="34" charset="0"/>
                <a:ea typeface="Arial-Rounded" pitchFamily="34" charset="0"/>
                <a:cs typeface="Arial" pitchFamily="34" charset="0"/>
              </a:rPr>
              <a:t>– Sói! Sói! Cứu tôi với!</a:t>
            </a:r>
          </a:p>
          <a:p>
            <a:pPr algn="just"/>
            <a:r>
              <a:rPr lang="en-US" sz="2400">
                <a:latin typeface="Arial" pitchFamily="34" charset="0"/>
                <a:ea typeface="Arial-Rounded" pitchFamily="34" charset="0"/>
                <a:cs typeface="Arial" pitchFamily="34" charset="0"/>
              </a:rPr>
              <a:t>	</a:t>
            </a:r>
            <a:r>
              <a:rPr lang="en-US" sz="2400" smtClean="0">
                <a:latin typeface="Arial" pitchFamily="34" charset="0"/>
                <a:ea typeface="Arial-Rounded" pitchFamily="34" charset="0"/>
                <a:cs typeface="Arial" pitchFamily="34" charset="0"/>
              </a:rPr>
              <a:t>Nghe tiếng kêu cứu, mấy bác nông dân đang làm việc gần đấy tức tốc chạy tới. Nhưng họ không thấy sói đâu. Thấy vậy, chú khoái chí lắm.</a:t>
            </a:r>
          </a:p>
          <a:p>
            <a:pPr algn="just"/>
            <a:r>
              <a:rPr lang="en-US" sz="2400">
                <a:latin typeface="Arial" pitchFamily="34" charset="0"/>
                <a:ea typeface="Arial-Rounded" pitchFamily="34" charset="0"/>
                <a:cs typeface="Arial" pitchFamily="34" charset="0"/>
              </a:rPr>
              <a:t>	</a:t>
            </a:r>
            <a:r>
              <a:rPr lang="en-US" sz="2400" smtClean="0">
                <a:latin typeface="Arial" pitchFamily="34" charset="0"/>
                <a:ea typeface="Arial-Rounded" pitchFamily="34" charset="0"/>
                <a:cs typeface="Arial" pitchFamily="34" charset="0"/>
              </a:rPr>
              <a:t>Mấy hôm sau, chú lại bày ra trò ấy. Các bác nông dân lại chạy tới. Rồi một hôm, sói đến thật. Chú hốt hoảng kêu gào xin cứu giúp. Các bác nông dân nghĩ là chú lại lừa mình, nên vẫn thản nhiên làm việc. Thế là sói thỏa thuê ăn thịt hết cả đàn cừu.</a:t>
            </a:r>
          </a:p>
          <a:p>
            <a:pPr algn="r"/>
            <a:r>
              <a:rPr lang="en-US" sz="2400" smtClean="0">
                <a:latin typeface="Arial" pitchFamily="34" charset="0"/>
                <a:ea typeface="Arial-Rounded" pitchFamily="34" charset="0"/>
                <a:cs typeface="Arial" pitchFamily="34" charset="0"/>
              </a:rPr>
              <a:t>(</a:t>
            </a:r>
            <a:r>
              <a:rPr lang="en-US" sz="2400" i="1" smtClean="0">
                <a:latin typeface="Arial" pitchFamily="34" charset="0"/>
                <a:ea typeface="Arial-Rounded" pitchFamily="34" charset="0"/>
                <a:cs typeface="Arial" pitchFamily="34" charset="0"/>
              </a:rPr>
              <a:t>Theo</a:t>
            </a:r>
            <a:r>
              <a:rPr lang="en-US" sz="2400" smtClean="0">
                <a:latin typeface="Arial" pitchFamily="34" charset="0"/>
                <a:ea typeface="Arial-Rounded" pitchFamily="34" charset="0"/>
                <a:cs typeface="Arial" pitchFamily="34" charset="0"/>
              </a:rPr>
              <a:t> Ê-dốp)</a:t>
            </a:r>
            <a:endParaRPr lang="en-US" sz="2400">
              <a:latin typeface="Arial" pitchFamily="34" charset="0"/>
              <a:ea typeface="Arial-Rounded" pitchFamily="34" charset="0"/>
              <a:cs typeface="Arial" pitchFamily="34" charset="0"/>
            </a:endParaRPr>
          </a:p>
        </p:txBody>
      </p:sp>
      <p:sp>
        <p:nvSpPr>
          <p:cNvPr id="4" name="TextBox 3"/>
          <p:cNvSpPr txBox="1"/>
          <p:nvPr/>
        </p:nvSpPr>
        <p:spPr>
          <a:xfrm>
            <a:off x="609600" y="4624806"/>
            <a:ext cx="5117841" cy="461544"/>
          </a:xfrm>
          <a:prstGeom prst="rect">
            <a:avLst/>
          </a:prstGeom>
          <a:solidFill>
            <a:srgbClr val="FEDEF3"/>
          </a:solidFill>
        </p:spPr>
        <p:txBody>
          <a:bodyPr wrap="square" lIns="91318" tIns="45660" rIns="91318" bIns="45660" rtlCol="0">
            <a:spAutoFit/>
          </a:bodyPr>
          <a:lstStyle/>
          <a:p>
            <a:pPr algn="ctr"/>
            <a:r>
              <a:rPr lang="en-US" sz="2400">
                <a:latin typeface="Arial" pitchFamily="34" charset="0"/>
                <a:ea typeface="Arial-Rounded" pitchFamily="34" charset="0"/>
                <a:cs typeface="Arial" pitchFamily="34" charset="0"/>
              </a:rPr>
              <a:t>Em hãy tìm từ khó trong bài.</a:t>
            </a:r>
          </a:p>
        </p:txBody>
      </p:sp>
      <p:cxnSp>
        <p:nvCxnSpPr>
          <p:cNvPr id="5" name="Straight Connector 4"/>
          <p:cNvCxnSpPr/>
          <p:nvPr/>
        </p:nvCxnSpPr>
        <p:spPr>
          <a:xfrm flipH="1">
            <a:off x="4318410" y="534441"/>
            <a:ext cx="161273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3276600" y="895350"/>
            <a:ext cx="127824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6965706" y="7012132"/>
            <a:ext cx="4191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137991" y="4552236"/>
            <a:ext cx="140052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2686750" y="2361294"/>
            <a:ext cx="120714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4664695" y="7349837"/>
            <a:ext cx="87976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6061695" y="7718137"/>
            <a:ext cx="57496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3969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1+#ppt_w/2"/>
                                          </p:val>
                                        </p:tav>
                                        <p:tav tm="100000">
                                          <p:val>
                                            <p:strVal val="#ppt_x"/>
                                          </p:val>
                                        </p:tav>
                                      </p:tavLst>
                                    </p:anim>
                                    <p:anim calcmode="lin" valueType="num">
                                      <p:cBhvr additive="base">
                                        <p:cTn id="8" dur="2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500"/>
                                        <p:tgtEl>
                                          <p:spTgt spid="14"/>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500"/>
                                        <p:tgtEl>
                                          <p:spTgt spid="13"/>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021114" y="-247650"/>
            <a:ext cx="4419600" cy="1676400"/>
          </a:xfrm>
          <a:prstGeom prst="rect">
            <a:avLst/>
          </a:prstGeom>
        </p:spPr>
        <p:txBody>
          <a:bodyPr vert="horz" lIns="91305" tIns="45654" rIns="91305" bIns="45654" rtlCol="0" anchor="ctr">
            <a:norm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r>
              <a:rPr lang="en-US" b="1" smtClean="0">
                <a:latin typeface="Arial" pitchFamily="34" charset="0"/>
                <a:cs typeface="Arial" pitchFamily="34" charset="0"/>
              </a:rPr>
              <a:t>Luyện đọc</a:t>
            </a:r>
            <a:endParaRPr lang="en-US" b="1">
              <a:latin typeface="Arial" pitchFamily="34" charset="0"/>
              <a:cs typeface="Arial" pitchFamily="34" charset="0"/>
            </a:endParaRPr>
          </a:p>
        </p:txBody>
      </p:sp>
      <p:sp>
        <p:nvSpPr>
          <p:cNvPr id="5" name="Title 1"/>
          <p:cNvSpPr>
            <a:spLocks noGrp="1"/>
          </p:cNvSpPr>
          <p:nvPr>
            <p:ph type="title"/>
          </p:nvPr>
        </p:nvSpPr>
        <p:spPr>
          <a:xfrm>
            <a:off x="3200400" y="2156355"/>
            <a:ext cx="2743200" cy="914400"/>
          </a:xfrm>
        </p:spPr>
        <p:txBody>
          <a:bodyPr>
            <a:normAutofit/>
          </a:bodyPr>
          <a:lstStyle/>
          <a:p>
            <a:pPr algn="l"/>
            <a:r>
              <a:rPr lang="en-US" sz="3900" smtClean="0">
                <a:latin typeface="Arial" pitchFamily="34" charset="0"/>
                <a:cs typeface="Arial" pitchFamily="34" charset="0"/>
              </a:rPr>
              <a:t>kêu cứu</a:t>
            </a:r>
            <a:endParaRPr lang="en-US" sz="3900">
              <a:latin typeface="Arial" pitchFamily="34" charset="0"/>
              <a:cs typeface="Arial" pitchFamily="34" charset="0"/>
            </a:endParaRPr>
          </a:p>
        </p:txBody>
      </p:sp>
      <p:sp>
        <p:nvSpPr>
          <p:cNvPr id="6" name="Title 1"/>
          <p:cNvSpPr txBox="1">
            <a:spLocks/>
          </p:cNvSpPr>
          <p:nvPr/>
        </p:nvSpPr>
        <p:spPr>
          <a:xfrm>
            <a:off x="3200400" y="1366311"/>
            <a:ext cx="2514600" cy="685800"/>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pPr algn="l"/>
            <a:r>
              <a:rPr lang="en-US" sz="3900" smtClean="0">
                <a:latin typeface="Arial" pitchFamily="34" charset="0"/>
                <a:cs typeface="Arial" pitchFamily="34" charset="0"/>
              </a:rPr>
              <a:t>chăn cừu</a:t>
            </a:r>
            <a:endParaRPr lang="en-US" sz="3900">
              <a:latin typeface="Arial" pitchFamily="34" charset="0"/>
              <a:cs typeface="Arial" pitchFamily="34" charset="0"/>
            </a:endParaRPr>
          </a:p>
        </p:txBody>
      </p:sp>
      <p:sp>
        <p:nvSpPr>
          <p:cNvPr id="7" name="Title 1"/>
          <p:cNvSpPr txBox="1">
            <a:spLocks/>
          </p:cNvSpPr>
          <p:nvPr/>
        </p:nvSpPr>
        <p:spPr>
          <a:xfrm>
            <a:off x="3142778" y="2994555"/>
            <a:ext cx="3297936" cy="1253595"/>
          </a:xfrm>
          <a:prstGeom prst="rect">
            <a:avLst/>
          </a:prstGeom>
        </p:spPr>
        <p:txBody>
          <a:bodyPr vert="horz" lIns="91305" tIns="45654" rIns="91305" bIns="45654" rtlCol="0" anchor="ctr">
            <a:normAutofit fontScale="97500"/>
          </a:bodyPr>
          <a:lstStyle>
            <a:lvl1pPr algn="ctr" defTabSz="913056" rtl="0" eaLnBrk="1" latinLnBrk="0" hangingPunct="1">
              <a:spcBef>
                <a:spcPct val="0"/>
              </a:spcBef>
              <a:buNone/>
              <a:defRPr sz="4400" kern="1200">
                <a:solidFill>
                  <a:schemeClr val="tx1"/>
                </a:solidFill>
                <a:latin typeface="+mj-lt"/>
                <a:ea typeface="+mj-ea"/>
                <a:cs typeface="+mj-cs"/>
              </a:defRPr>
            </a:lvl1pPr>
          </a:lstStyle>
          <a:p>
            <a:pPr algn="l"/>
            <a:r>
              <a:rPr lang="en-US" sz="4000" smtClean="0">
                <a:latin typeface="Arial" pitchFamily="34" charset="0"/>
                <a:cs typeface="Arial" pitchFamily="34" charset="0"/>
              </a:rPr>
              <a:t>thản nhiên</a:t>
            </a:r>
            <a:endParaRPr lang="en-US" sz="4000">
              <a:latin typeface="Arial" pitchFamily="34" charset="0"/>
              <a:cs typeface="Arial" pitchFamily="34" charset="0"/>
            </a:endParaRPr>
          </a:p>
        </p:txBody>
      </p:sp>
    </p:spTree>
    <p:extLst>
      <p:ext uri="{BB962C8B-B14F-4D97-AF65-F5344CB8AC3E}">
        <p14:creationId xmlns:p14="http://schemas.microsoft.com/office/powerpoint/2010/main" val="4038245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1571</TotalTime>
  <Words>631</Words>
  <Application>Microsoft Office PowerPoint</Application>
  <PresentationFormat>On-screen Show (16:9)</PresentationFormat>
  <Paragraphs>141</Paragraphs>
  <Slides>25</Slides>
  <Notes>8</Notes>
  <HiddenSlides>0</HiddenSlides>
  <MMClips>1</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PowerPoint Presentation</vt:lpstr>
      <vt:lpstr>Hai loài vật nào xuất hiện trong câu chuyện Câu hỏi của Sói?</vt:lpstr>
      <vt:lpstr>Cuộc sống của chúng ta sẽ vui vẻ và hạnh phúc khi có ………... .</vt:lpstr>
      <vt:lpstr>PowerPoint Presentation</vt:lpstr>
      <vt:lpstr>PowerPoint Presentation</vt:lpstr>
      <vt:lpstr>PowerPoint Presentation</vt:lpstr>
      <vt:lpstr>PowerPoint Presentation</vt:lpstr>
      <vt:lpstr>PowerPoint Presentation</vt:lpstr>
      <vt:lpstr>kêu cứu</vt:lpstr>
      <vt:lpstr>PowerPoint Presentation</vt:lpstr>
      <vt:lpstr>PowerPoint Presentation</vt:lpstr>
      <vt:lpstr>PowerPoint Presentation</vt:lpstr>
      <vt:lpstr>Giải nghĩa từ khó:</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PC</cp:lastModifiedBy>
  <cp:revision>262</cp:revision>
  <dcterms:created xsi:type="dcterms:W3CDTF">2020-12-08T15:48:47Z</dcterms:created>
  <dcterms:modified xsi:type="dcterms:W3CDTF">2021-03-08T09:46:14Z</dcterms:modified>
</cp:coreProperties>
</file>