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01" r:id="rId3"/>
    <p:sldId id="302" r:id="rId4"/>
    <p:sldId id="306" r:id="rId5"/>
    <p:sldId id="310" r:id="rId6"/>
    <p:sldId id="307" r:id="rId7"/>
    <p:sldId id="308" r:id="rId8"/>
    <p:sldId id="288" r:id="rId9"/>
    <p:sldId id="298" r:id="rId10"/>
    <p:sldId id="269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285"/>
    <a:srgbClr val="FFFBAF"/>
    <a:srgbClr val="CEEAB0"/>
    <a:srgbClr val="C4E59F"/>
    <a:srgbClr val="A9DA74"/>
    <a:srgbClr val="005EA4"/>
    <a:srgbClr val="005A9E"/>
    <a:srgbClr val="FFD757"/>
    <a:srgbClr val="D6AB0C"/>
    <a:srgbClr val="B7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5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133350"/>
            <a:ext cx="8763000" cy="485775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tập 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67</a:t>
            </a:r>
            <a:endParaRPr lang="en-US" sz="280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-1"/>
            <a:ext cx="9296400" cy="1878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4108" y="140955"/>
            <a:ext cx="2088115" cy="132880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378787" y="116444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200" b="1" smtClean="0">
                <a:latin typeface="Arial" pitchFamily="34" charset="0"/>
                <a:cs typeface="Arial" pitchFamily="34" charset="0"/>
              </a:rPr>
            </a:br>
            <a:r>
              <a:rPr lang="en-US" sz="3200" b="1" smtClean="0">
                <a:latin typeface="Arial" pitchFamily="34" charset="0"/>
                <a:cs typeface="Arial" pitchFamily="34" charset="0"/>
              </a:rPr>
              <a:t>8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6689" y="328301"/>
            <a:ext cx="7220884" cy="10310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 (không nhớ) </a:t>
            </a:r>
          </a:p>
          <a:p>
            <a:pPr>
              <a:spcBef>
                <a:spcPts val="600"/>
              </a:spcBef>
            </a:pPr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  <a:endParaRPr lang="en-US" sz="28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980294"/>
            <a:ext cx="8458200" cy="1686346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506930" y="2009481"/>
            <a:ext cx="21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33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16231" y="2556668"/>
            <a:ext cx="588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LUYỆN TẬP CHUNG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48" y="3666640"/>
            <a:ext cx="4037976" cy="14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64/SGK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72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40486" y="89476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a) Tính: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42009" y="235526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6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640486" y="2552700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b) Tính nhẩm.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2400" y="1267197"/>
            <a:ext cx="2069378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 + 5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62200" y="1298947"/>
            <a:ext cx="2110943" cy="762000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36 </a:t>
            </a:r>
            <a:r>
              <a:rPr lang="en-US" sz="4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659084" y="1349087"/>
            <a:ext cx="2110943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57 - 40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905171" y="1352550"/>
            <a:ext cx="2110943" cy="762000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74 - 24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3284" y="3629397"/>
            <a:ext cx="2069378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 + 30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373084" y="3661147"/>
            <a:ext cx="2110943" cy="762000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40 </a:t>
            </a:r>
            <a:r>
              <a:rPr lang="en-US" sz="4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669968" y="3711287"/>
            <a:ext cx="2110943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70 - 20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16055" y="3714750"/>
            <a:ext cx="2110943" cy="762000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90 - 40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8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4"/>
          <p:cNvSpPr txBox="1">
            <a:spLocks/>
          </p:cNvSpPr>
          <p:nvPr/>
        </p:nvSpPr>
        <p:spPr>
          <a:xfrm>
            <a:off x="640486" y="89476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a) Tính: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52400" y="1267197"/>
            <a:ext cx="2069378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 + 5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362200" y="1298947"/>
            <a:ext cx="2110943" cy="762000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36 </a:t>
            </a:r>
            <a:r>
              <a:rPr lang="en-US" sz="4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659084" y="1349087"/>
            <a:ext cx="2110943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57 - 40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905171" y="1352550"/>
            <a:ext cx="2110943" cy="762000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74 - 24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65150" y="2305596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62000" y="3188553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2700" y="2751999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14482" y="4005835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034220" y="3950553"/>
            <a:ext cx="557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1350" y="3950553"/>
            <a:ext cx="557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851150" y="230505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36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048000" y="3188007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98700" y="2751453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2700482" y="4005289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320220" y="3950007"/>
            <a:ext cx="557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927350" y="3950007"/>
            <a:ext cx="557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615199" y="3940026"/>
            <a:ext cx="589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181600" y="2305596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57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181600" y="320127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40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604491" y="2701199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>
            <a:off x="4930073" y="4005835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5234199" y="3950553"/>
            <a:ext cx="589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944908" y="3940026"/>
            <a:ext cx="589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511309" y="2305596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74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511309" y="320127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24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934200" y="2701199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>
            <a:off x="7259782" y="4005835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7563908" y="3950553"/>
            <a:ext cx="589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02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5" grpId="0"/>
      <p:bldP spid="46" grpId="0"/>
      <p:bldP spid="47" grpId="0"/>
      <p:bldP spid="48" grpId="0"/>
      <p:bldP spid="49" grpId="0"/>
      <p:bldP spid="51" grpId="0"/>
      <p:bldP spid="52" grpId="0"/>
      <p:bldP spid="53" grpId="0"/>
      <p:bldP spid="75" grpId="0"/>
      <p:bldP spid="76" grpId="0"/>
      <p:bldP spid="77" grpId="0"/>
      <p:bldP spid="79" grpId="0"/>
      <p:bldP spid="80" grpId="0"/>
      <p:bldP spid="81" grpId="0"/>
      <p:bldP spid="82" grpId="0"/>
      <p:bldP spid="83" grpId="0"/>
      <p:bldP spid="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40486" y="38100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b) Tính nhẩm.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3284" y="1114797"/>
            <a:ext cx="2069378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 + 30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73084" y="1146547"/>
            <a:ext cx="2110943" cy="762000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40 </a:t>
            </a:r>
            <a:r>
              <a:rPr lang="en-US" sz="4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69968" y="1196687"/>
            <a:ext cx="2110943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70 - 20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916055" y="1200150"/>
            <a:ext cx="2110943" cy="762000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90 - 40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5682" y="2495550"/>
            <a:ext cx="3265717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 + 30 = 50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5682" y="3486150"/>
            <a:ext cx="3112873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40 + 10 = 50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82882" y="2501900"/>
            <a:ext cx="3265717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70 - 20 = 50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82882" y="3492500"/>
            <a:ext cx="3189518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90 - 40 = 50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139" y="2270125"/>
            <a:ext cx="1195387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241" y="3340100"/>
            <a:ext cx="11033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3132137"/>
            <a:ext cx="1085850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300" y="2132013"/>
            <a:ext cx="11398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92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75409" y="187325"/>
            <a:ext cx="8351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Mai, Việt và Rô-bốt chơi đá cầu. Em hãy tìm số bước chân thích hợp.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42009" y="133350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40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4" t="-2564" r="14271"/>
          <a:stretch/>
        </p:blipFill>
        <p:spPr>
          <a:xfrm>
            <a:off x="1447800" y="1044576"/>
            <a:ext cx="6000750" cy="381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62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54" t="77277" r="14271"/>
          <a:stretch/>
        </p:blipFill>
        <p:spPr>
          <a:xfrm>
            <a:off x="914400" y="4051148"/>
            <a:ext cx="6822498" cy="9598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54" t="-2564" r="14271" b="19273"/>
          <a:stretch/>
        </p:blipFill>
        <p:spPr>
          <a:xfrm>
            <a:off x="1447800" y="-37682"/>
            <a:ext cx="6000750" cy="3094469"/>
          </a:xfrm>
          <a:prstGeom prst="rect">
            <a:avLst/>
          </a:prstGeom>
        </p:spPr>
      </p:pic>
      <p:sp>
        <p:nvSpPr>
          <p:cNvPr id="2" name="Left Brace 1"/>
          <p:cNvSpPr/>
          <p:nvPr/>
        </p:nvSpPr>
        <p:spPr>
          <a:xfrm rot="16200000">
            <a:off x="3619500" y="914819"/>
            <a:ext cx="381001" cy="4267198"/>
          </a:xfrm>
          <a:prstGeom prst="leftBrace">
            <a:avLst>
              <a:gd name="adj1" fmla="val 8333"/>
              <a:gd name="adj2" fmla="val 50293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277133" y="4337781"/>
            <a:ext cx="533400" cy="390114"/>
            <a:chOff x="2277133" y="4337781"/>
            <a:chExt cx="533400" cy="390114"/>
          </a:xfrm>
        </p:grpSpPr>
        <p:sp>
          <p:nvSpPr>
            <p:cNvPr id="4" name="Rounded Rectangle 3"/>
            <p:cNvSpPr/>
            <p:nvPr/>
          </p:nvSpPr>
          <p:spPr>
            <a:xfrm>
              <a:off x="2320636" y="4337781"/>
              <a:ext cx="384048" cy="38404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277133" y="4358563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en-US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366797" y="4332163"/>
            <a:ext cx="533400" cy="390114"/>
            <a:chOff x="2277133" y="4337781"/>
            <a:chExt cx="533400" cy="390114"/>
          </a:xfrm>
        </p:grpSpPr>
        <p:sp>
          <p:nvSpPr>
            <p:cNvPr id="30" name="Rounded Rectangle 29"/>
            <p:cNvSpPr/>
            <p:nvPr/>
          </p:nvSpPr>
          <p:spPr>
            <a:xfrm>
              <a:off x="2320636" y="4337781"/>
              <a:ext cx="384048" cy="38404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277133" y="4358563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15</a:t>
              </a:r>
              <a:endParaRPr lang="en-US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477000" y="4337781"/>
            <a:ext cx="533400" cy="390114"/>
            <a:chOff x="2277133" y="4337781"/>
            <a:chExt cx="533400" cy="390114"/>
          </a:xfrm>
        </p:grpSpPr>
        <p:sp>
          <p:nvSpPr>
            <p:cNvPr id="33" name="Rounded Rectangle 32"/>
            <p:cNvSpPr/>
            <p:nvPr/>
          </p:nvSpPr>
          <p:spPr>
            <a:xfrm>
              <a:off x="2320636" y="4337781"/>
              <a:ext cx="384048" cy="38404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277133" y="4358563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19</a:t>
              </a:r>
              <a:endParaRPr lang="en-US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2819400" y="3197354"/>
            <a:ext cx="175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 + 5 = </a:t>
            </a:r>
            <a:endParaRPr lang="en-US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29000" y="3740272"/>
            <a:ext cx="175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 + 4 = </a:t>
            </a:r>
            <a:endParaRPr lang="en-US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Left Brace 38"/>
          <p:cNvSpPr/>
          <p:nvPr/>
        </p:nvSpPr>
        <p:spPr>
          <a:xfrm rot="16200000">
            <a:off x="4362452" y="807869"/>
            <a:ext cx="190500" cy="5562601"/>
          </a:xfrm>
          <a:prstGeom prst="leftBrace">
            <a:avLst>
              <a:gd name="adj1" fmla="val 8333"/>
              <a:gd name="adj2" fmla="val 50293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695804" y="3197354"/>
            <a:ext cx="1204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 </a:t>
            </a:r>
            <a:endParaRPr lang="en-US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287982" y="3740272"/>
            <a:ext cx="1204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19 </a:t>
            </a:r>
            <a:endParaRPr lang="en-US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79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7" grpId="0"/>
      <p:bldP spid="38" grpId="0"/>
      <p:bldP spid="39" grpId="0" animBg="1"/>
      <p:bldP spid="40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58" t="32538" r="33347" b="32334"/>
          <a:stretch/>
        </p:blipFill>
        <p:spPr>
          <a:xfrm>
            <a:off x="1885383" y="4188676"/>
            <a:ext cx="1589369" cy="8734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2" t="36359" r="39024" b="31773"/>
          <a:stretch/>
        </p:blipFill>
        <p:spPr>
          <a:xfrm>
            <a:off x="1700465" y="1261942"/>
            <a:ext cx="1921889" cy="132640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6200" y="57150"/>
            <a:ext cx="586740" cy="5867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40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662940" y="-19050"/>
            <a:ext cx="7212329" cy="6894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Chú ếch nào được ăn hoa mướp?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Hexagon 1"/>
          <p:cNvSpPr/>
          <p:nvPr/>
        </p:nvSpPr>
        <p:spPr>
          <a:xfrm rot="1889091">
            <a:off x="3275531" y="890852"/>
            <a:ext cx="975981" cy="841363"/>
          </a:xfrm>
          <a:prstGeom prst="hexagon">
            <a:avLst/>
          </a:prstGeom>
          <a:solidFill>
            <a:srgbClr val="FFE285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xagon 8"/>
          <p:cNvSpPr/>
          <p:nvPr/>
        </p:nvSpPr>
        <p:spPr>
          <a:xfrm rot="1872819">
            <a:off x="4216180" y="890852"/>
            <a:ext cx="975981" cy="841363"/>
          </a:xfrm>
          <a:prstGeom prst="hexagon">
            <a:avLst/>
          </a:prstGeom>
          <a:solidFill>
            <a:srgbClr val="FFE285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xagon 9"/>
          <p:cNvSpPr/>
          <p:nvPr/>
        </p:nvSpPr>
        <p:spPr>
          <a:xfrm rot="1889091">
            <a:off x="5162409" y="890852"/>
            <a:ext cx="975981" cy="841363"/>
          </a:xfrm>
          <a:prstGeom prst="hexagon">
            <a:avLst/>
          </a:prstGeom>
          <a:solidFill>
            <a:srgbClr val="FFE285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0"/>
          <p:cNvSpPr/>
          <p:nvPr/>
        </p:nvSpPr>
        <p:spPr>
          <a:xfrm rot="1872819">
            <a:off x="6103058" y="890852"/>
            <a:ext cx="975981" cy="841363"/>
          </a:xfrm>
          <a:prstGeom prst="hexagon">
            <a:avLst/>
          </a:prstGeom>
          <a:solidFill>
            <a:srgbClr val="FFE285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xagon 11"/>
          <p:cNvSpPr/>
          <p:nvPr/>
        </p:nvSpPr>
        <p:spPr>
          <a:xfrm rot="1872819">
            <a:off x="7041704" y="890852"/>
            <a:ext cx="975981" cy="841363"/>
          </a:xfrm>
          <a:prstGeom prst="hexagon">
            <a:avLst/>
          </a:prstGeom>
          <a:solidFill>
            <a:srgbClr val="FFE285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xagon 12"/>
          <p:cNvSpPr/>
          <p:nvPr/>
        </p:nvSpPr>
        <p:spPr>
          <a:xfrm rot="1889091">
            <a:off x="3782922" y="1683266"/>
            <a:ext cx="975981" cy="841363"/>
          </a:xfrm>
          <a:prstGeom prst="hexagon">
            <a:avLst/>
          </a:prstGeom>
          <a:solidFill>
            <a:srgbClr val="FFE285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exagon 13"/>
          <p:cNvSpPr/>
          <p:nvPr/>
        </p:nvSpPr>
        <p:spPr>
          <a:xfrm rot="1872819">
            <a:off x="4723571" y="1683266"/>
            <a:ext cx="975981" cy="841363"/>
          </a:xfrm>
          <a:prstGeom prst="hexagon">
            <a:avLst/>
          </a:prstGeom>
          <a:solidFill>
            <a:srgbClr val="FFE285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xagon 14"/>
          <p:cNvSpPr/>
          <p:nvPr/>
        </p:nvSpPr>
        <p:spPr>
          <a:xfrm rot="1889091">
            <a:off x="5669800" y="1683266"/>
            <a:ext cx="975981" cy="841363"/>
          </a:xfrm>
          <a:prstGeom prst="hexagon">
            <a:avLst/>
          </a:prstGeom>
          <a:solidFill>
            <a:srgbClr val="FFE285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/>
          <p:cNvSpPr/>
          <p:nvPr/>
        </p:nvSpPr>
        <p:spPr>
          <a:xfrm rot="1872819">
            <a:off x="6610449" y="1683266"/>
            <a:ext cx="975981" cy="841363"/>
          </a:xfrm>
          <a:prstGeom prst="hexagon">
            <a:avLst/>
          </a:prstGeom>
          <a:solidFill>
            <a:srgbClr val="FFE285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/>
          <p:cNvSpPr/>
          <p:nvPr/>
        </p:nvSpPr>
        <p:spPr>
          <a:xfrm rot="1872819">
            <a:off x="7549095" y="1683266"/>
            <a:ext cx="975981" cy="841363"/>
          </a:xfrm>
          <a:prstGeom prst="hexagon">
            <a:avLst/>
          </a:prstGeom>
          <a:solidFill>
            <a:srgbClr val="FFE285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/>
          <p:cNvSpPr/>
          <p:nvPr/>
        </p:nvSpPr>
        <p:spPr>
          <a:xfrm rot="1889091">
            <a:off x="3334913" y="2473395"/>
            <a:ext cx="975981" cy="841363"/>
          </a:xfrm>
          <a:prstGeom prst="hexagon">
            <a:avLst/>
          </a:prstGeom>
          <a:solidFill>
            <a:srgbClr val="FFE285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/>
          <p:cNvSpPr/>
          <p:nvPr/>
        </p:nvSpPr>
        <p:spPr>
          <a:xfrm rot="1872819">
            <a:off x="4275562" y="2473395"/>
            <a:ext cx="975981" cy="841363"/>
          </a:xfrm>
          <a:prstGeom prst="hexagon">
            <a:avLst/>
          </a:prstGeom>
          <a:solidFill>
            <a:srgbClr val="FFE285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/>
          <p:cNvSpPr/>
          <p:nvPr/>
        </p:nvSpPr>
        <p:spPr>
          <a:xfrm rot="1889091">
            <a:off x="5221791" y="2473395"/>
            <a:ext cx="975981" cy="841363"/>
          </a:xfrm>
          <a:prstGeom prst="hexagon">
            <a:avLst/>
          </a:prstGeom>
          <a:solidFill>
            <a:srgbClr val="FFE285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/>
          <p:cNvSpPr/>
          <p:nvPr/>
        </p:nvSpPr>
        <p:spPr>
          <a:xfrm rot="1872819">
            <a:off x="6162440" y="2473395"/>
            <a:ext cx="975981" cy="841363"/>
          </a:xfrm>
          <a:prstGeom prst="hexagon">
            <a:avLst/>
          </a:prstGeom>
          <a:solidFill>
            <a:srgbClr val="FFE285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xagon 23"/>
          <p:cNvSpPr/>
          <p:nvPr/>
        </p:nvSpPr>
        <p:spPr>
          <a:xfrm rot="1872819">
            <a:off x="7101086" y="2473395"/>
            <a:ext cx="975981" cy="841363"/>
          </a:xfrm>
          <a:prstGeom prst="hexagon">
            <a:avLst/>
          </a:prstGeom>
          <a:solidFill>
            <a:srgbClr val="FFE285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xagon 24"/>
          <p:cNvSpPr/>
          <p:nvPr/>
        </p:nvSpPr>
        <p:spPr>
          <a:xfrm rot="1889091">
            <a:off x="3842304" y="3265809"/>
            <a:ext cx="975981" cy="841363"/>
          </a:xfrm>
          <a:prstGeom prst="hexagon">
            <a:avLst/>
          </a:prstGeom>
          <a:solidFill>
            <a:srgbClr val="FFE285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xagon 25"/>
          <p:cNvSpPr/>
          <p:nvPr/>
        </p:nvSpPr>
        <p:spPr>
          <a:xfrm rot="1872819">
            <a:off x="4782953" y="3265809"/>
            <a:ext cx="975981" cy="841363"/>
          </a:xfrm>
          <a:prstGeom prst="hexagon">
            <a:avLst/>
          </a:prstGeom>
          <a:solidFill>
            <a:srgbClr val="FFE285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xagon 27"/>
          <p:cNvSpPr/>
          <p:nvPr/>
        </p:nvSpPr>
        <p:spPr>
          <a:xfrm rot="1889091">
            <a:off x="5729182" y="3265809"/>
            <a:ext cx="975981" cy="841363"/>
          </a:xfrm>
          <a:prstGeom prst="hexagon">
            <a:avLst/>
          </a:prstGeom>
          <a:solidFill>
            <a:srgbClr val="FFE285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xagon 28"/>
          <p:cNvSpPr/>
          <p:nvPr/>
        </p:nvSpPr>
        <p:spPr>
          <a:xfrm rot="1872819">
            <a:off x="6669831" y="3265809"/>
            <a:ext cx="975981" cy="841363"/>
          </a:xfrm>
          <a:prstGeom prst="hexagon">
            <a:avLst/>
          </a:prstGeom>
          <a:solidFill>
            <a:srgbClr val="FFE285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29"/>
          <p:cNvSpPr/>
          <p:nvPr/>
        </p:nvSpPr>
        <p:spPr>
          <a:xfrm rot="1872819">
            <a:off x="7608477" y="3265809"/>
            <a:ext cx="975981" cy="841363"/>
          </a:xfrm>
          <a:prstGeom prst="hexagon">
            <a:avLst/>
          </a:prstGeom>
          <a:solidFill>
            <a:srgbClr val="FFE285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xagon 30"/>
          <p:cNvSpPr/>
          <p:nvPr/>
        </p:nvSpPr>
        <p:spPr>
          <a:xfrm rot="1889091">
            <a:off x="3409349" y="4062445"/>
            <a:ext cx="975981" cy="841363"/>
          </a:xfrm>
          <a:prstGeom prst="hexagon">
            <a:avLst/>
          </a:prstGeom>
          <a:solidFill>
            <a:srgbClr val="FFE285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xagon 31"/>
          <p:cNvSpPr/>
          <p:nvPr/>
        </p:nvSpPr>
        <p:spPr>
          <a:xfrm rot="1872819">
            <a:off x="4349998" y="4062445"/>
            <a:ext cx="975981" cy="841363"/>
          </a:xfrm>
          <a:prstGeom prst="hexagon">
            <a:avLst/>
          </a:prstGeom>
          <a:solidFill>
            <a:srgbClr val="FFE285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Hexagon 32"/>
          <p:cNvSpPr/>
          <p:nvPr/>
        </p:nvSpPr>
        <p:spPr>
          <a:xfrm rot="1889091">
            <a:off x="5296227" y="4062445"/>
            <a:ext cx="975981" cy="841363"/>
          </a:xfrm>
          <a:prstGeom prst="hexagon">
            <a:avLst/>
          </a:prstGeom>
          <a:solidFill>
            <a:srgbClr val="FFE285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Hexagon 33"/>
          <p:cNvSpPr/>
          <p:nvPr/>
        </p:nvSpPr>
        <p:spPr>
          <a:xfrm rot="1872819">
            <a:off x="6236876" y="4062445"/>
            <a:ext cx="975981" cy="841363"/>
          </a:xfrm>
          <a:prstGeom prst="hexagon">
            <a:avLst/>
          </a:prstGeom>
          <a:solidFill>
            <a:srgbClr val="FFE285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Hexagon 34"/>
          <p:cNvSpPr/>
          <p:nvPr/>
        </p:nvSpPr>
        <p:spPr>
          <a:xfrm rot="1872819">
            <a:off x="7175522" y="4062445"/>
            <a:ext cx="975981" cy="841363"/>
          </a:xfrm>
          <a:prstGeom prst="hexagon">
            <a:avLst/>
          </a:prstGeom>
          <a:solidFill>
            <a:srgbClr val="FFE285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147969" y="1022928"/>
            <a:ext cx="1204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cs typeface="Arial" pitchFamily="34" charset="0"/>
              </a:rPr>
              <a:t>60 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00725" y="1022928"/>
            <a:ext cx="1204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cs typeface="Arial" pitchFamily="34" charset="0"/>
              </a:rPr>
              <a:t>93 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53481" y="1022928"/>
            <a:ext cx="1204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cs typeface="Arial" pitchFamily="34" charset="0"/>
              </a:rPr>
              <a:t>23 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06237" y="1022928"/>
            <a:ext cx="1204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cs typeface="Arial" pitchFamily="34" charset="0"/>
              </a:rPr>
              <a:t>60 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958993" y="1022928"/>
            <a:ext cx="1204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cs typeface="Arial" pitchFamily="34" charset="0"/>
              </a:rPr>
              <a:t>61 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666183" y="1830532"/>
            <a:ext cx="1204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cs typeface="Arial" pitchFamily="34" charset="0"/>
              </a:rPr>
              <a:t>60 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08548" y="1830532"/>
            <a:ext cx="1204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cs typeface="Arial" pitchFamily="34" charset="0"/>
              </a:rPr>
              <a:t>95 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61304" y="1830532"/>
            <a:ext cx="1204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cs typeface="Arial" pitchFamily="34" charset="0"/>
              </a:rPr>
              <a:t>60 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514060" y="1830532"/>
            <a:ext cx="1204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cs typeface="Arial" pitchFamily="34" charset="0"/>
              </a:rPr>
              <a:t>60 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47825" y="2612079"/>
            <a:ext cx="1204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cs typeface="Arial" pitchFamily="34" charset="0"/>
              </a:rPr>
              <a:t>86 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200581" y="2612079"/>
            <a:ext cx="1204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cs typeface="Arial" pitchFamily="34" charset="0"/>
              </a:rPr>
              <a:t>60 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153337" y="2612079"/>
            <a:ext cx="1204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cs typeface="Arial" pitchFamily="34" charset="0"/>
              </a:rPr>
              <a:t>60 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06093" y="2612079"/>
            <a:ext cx="1204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cs typeface="Arial" pitchFamily="34" charset="0"/>
              </a:rPr>
              <a:t>13 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058849" y="2612079"/>
            <a:ext cx="1204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cs typeface="Arial" pitchFamily="34" charset="0"/>
              </a:rPr>
              <a:t>89 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730521" y="3409950"/>
            <a:ext cx="1204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cs typeface="Arial" pitchFamily="34" charset="0"/>
              </a:rPr>
              <a:t>23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672886" y="3409950"/>
            <a:ext cx="1204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cs typeface="Arial" pitchFamily="34" charset="0"/>
              </a:rPr>
              <a:t>40 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625642" y="3409950"/>
            <a:ext cx="1204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cs typeface="Arial" pitchFamily="34" charset="0"/>
              </a:rPr>
              <a:t>50 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578398" y="3409950"/>
            <a:ext cx="1204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cs typeface="Arial" pitchFamily="34" charset="0"/>
              </a:rPr>
              <a:t>57 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276600" y="4211520"/>
            <a:ext cx="1204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cs typeface="Arial" pitchFamily="34" charset="0"/>
              </a:rPr>
              <a:t>54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229356" y="4211520"/>
            <a:ext cx="1204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cs typeface="Arial" pitchFamily="34" charset="0"/>
              </a:rPr>
              <a:t>72 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182112" y="4211520"/>
            <a:ext cx="1204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cs typeface="Arial" pitchFamily="34" charset="0"/>
              </a:rPr>
              <a:t>79 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134868" y="4211520"/>
            <a:ext cx="1204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cs typeface="Arial" pitchFamily="34" charset="0"/>
              </a:rPr>
              <a:t>77 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087624" y="4211520"/>
            <a:ext cx="1204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cs typeface="Arial" pitchFamily="34" charset="0"/>
              </a:rPr>
              <a:t>99 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690" y="1421908"/>
            <a:ext cx="13541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108" y="3078430"/>
            <a:ext cx="1354137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1599545" y="531049"/>
            <a:ext cx="1600200" cy="983758"/>
          </a:xfrm>
          <a:custGeom>
            <a:avLst/>
            <a:gdLst>
              <a:gd name="connsiteX0" fmla="*/ 0 w 1600200"/>
              <a:gd name="connsiteY0" fmla="*/ 117879 h 707262"/>
              <a:gd name="connsiteX1" fmla="*/ 117879 w 1600200"/>
              <a:gd name="connsiteY1" fmla="*/ 0 h 707262"/>
              <a:gd name="connsiteX2" fmla="*/ 266700 w 1600200"/>
              <a:gd name="connsiteY2" fmla="*/ 0 h 707262"/>
              <a:gd name="connsiteX3" fmla="*/ 266700 w 1600200"/>
              <a:gd name="connsiteY3" fmla="*/ 0 h 707262"/>
              <a:gd name="connsiteX4" fmla="*/ 666750 w 1600200"/>
              <a:gd name="connsiteY4" fmla="*/ 0 h 707262"/>
              <a:gd name="connsiteX5" fmla="*/ 1482321 w 1600200"/>
              <a:gd name="connsiteY5" fmla="*/ 0 h 707262"/>
              <a:gd name="connsiteX6" fmla="*/ 1600200 w 1600200"/>
              <a:gd name="connsiteY6" fmla="*/ 117879 h 707262"/>
              <a:gd name="connsiteX7" fmla="*/ 1600200 w 1600200"/>
              <a:gd name="connsiteY7" fmla="*/ 412570 h 707262"/>
              <a:gd name="connsiteX8" fmla="*/ 1600200 w 1600200"/>
              <a:gd name="connsiteY8" fmla="*/ 412570 h 707262"/>
              <a:gd name="connsiteX9" fmla="*/ 1600200 w 1600200"/>
              <a:gd name="connsiteY9" fmla="*/ 589385 h 707262"/>
              <a:gd name="connsiteX10" fmla="*/ 1600200 w 1600200"/>
              <a:gd name="connsiteY10" fmla="*/ 589383 h 707262"/>
              <a:gd name="connsiteX11" fmla="*/ 1482321 w 1600200"/>
              <a:gd name="connsiteY11" fmla="*/ 707262 h 707262"/>
              <a:gd name="connsiteX12" fmla="*/ 666750 w 1600200"/>
              <a:gd name="connsiteY12" fmla="*/ 707262 h 707262"/>
              <a:gd name="connsiteX13" fmla="*/ 416452 w 1600200"/>
              <a:gd name="connsiteY13" fmla="*/ 836946 h 707262"/>
              <a:gd name="connsiteX14" fmla="*/ 266700 w 1600200"/>
              <a:gd name="connsiteY14" fmla="*/ 707262 h 707262"/>
              <a:gd name="connsiteX15" fmla="*/ 117879 w 1600200"/>
              <a:gd name="connsiteY15" fmla="*/ 707262 h 707262"/>
              <a:gd name="connsiteX16" fmla="*/ 0 w 1600200"/>
              <a:gd name="connsiteY16" fmla="*/ 589383 h 707262"/>
              <a:gd name="connsiteX17" fmla="*/ 0 w 1600200"/>
              <a:gd name="connsiteY17" fmla="*/ 589385 h 707262"/>
              <a:gd name="connsiteX18" fmla="*/ 0 w 1600200"/>
              <a:gd name="connsiteY18" fmla="*/ 412570 h 707262"/>
              <a:gd name="connsiteX19" fmla="*/ 0 w 1600200"/>
              <a:gd name="connsiteY19" fmla="*/ 412570 h 707262"/>
              <a:gd name="connsiteX20" fmla="*/ 0 w 1600200"/>
              <a:gd name="connsiteY20" fmla="*/ 117879 h 707262"/>
              <a:gd name="connsiteX0" fmla="*/ 0 w 1600200"/>
              <a:gd name="connsiteY0" fmla="*/ 117879 h 836946"/>
              <a:gd name="connsiteX1" fmla="*/ 117879 w 1600200"/>
              <a:gd name="connsiteY1" fmla="*/ 0 h 836946"/>
              <a:gd name="connsiteX2" fmla="*/ 266700 w 1600200"/>
              <a:gd name="connsiteY2" fmla="*/ 0 h 836946"/>
              <a:gd name="connsiteX3" fmla="*/ 266700 w 1600200"/>
              <a:gd name="connsiteY3" fmla="*/ 0 h 836946"/>
              <a:gd name="connsiteX4" fmla="*/ 666750 w 1600200"/>
              <a:gd name="connsiteY4" fmla="*/ 0 h 836946"/>
              <a:gd name="connsiteX5" fmla="*/ 1482321 w 1600200"/>
              <a:gd name="connsiteY5" fmla="*/ 0 h 836946"/>
              <a:gd name="connsiteX6" fmla="*/ 1600200 w 1600200"/>
              <a:gd name="connsiteY6" fmla="*/ 117879 h 836946"/>
              <a:gd name="connsiteX7" fmla="*/ 1600200 w 1600200"/>
              <a:gd name="connsiteY7" fmla="*/ 412570 h 836946"/>
              <a:gd name="connsiteX8" fmla="*/ 1600200 w 1600200"/>
              <a:gd name="connsiteY8" fmla="*/ 412570 h 836946"/>
              <a:gd name="connsiteX9" fmla="*/ 1600200 w 1600200"/>
              <a:gd name="connsiteY9" fmla="*/ 589385 h 836946"/>
              <a:gd name="connsiteX10" fmla="*/ 1600200 w 1600200"/>
              <a:gd name="connsiteY10" fmla="*/ 589383 h 836946"/>
              <a:gd name="connsiteX11" fmla="*/ 1482321 w 1600200"/>
              <a:gd name="connsiteY11" fmla="*/ 707262 h 836946"/>
              <a:gd name="connsiteX12" fmla="*/ 988868 w 1600200"/>
              <a:gd name="connsiteY12" fmla="*/ 707262 h 836946"/>
              <a:gd name="connsiteX13" fmla="*/ 416452 w 1600200"/>
              <a:gd name="connsiteY13" fmla="*/ 836946 h 836946"/>
              <a:gd name="connsiteX14" fmla="*/ 266700 w 1600200"/>
              <a:gd name="connsiteY14" fmla="*/ 707262 h 836946"/>
              <a:gd name="connsiteX15" fmla="*/ 117879 w 1600200"/>
              <a:gd name="connsiteY15" fmla="*/ 707262 h 836946"/>
              <a:gd name="connsiteX16" fmla="*/ 0 w 1600200"/>
              <a:gd name="connsiteY16" fmla="*/ 589383 h 836946"/>
              <a:gd name="connsiteX17" fmla="*/ 0 w 1600200"/>
              <a:gd name="connsiteY17" fmla="*/ 589385 h 836946"/>
              <a:gd name="connsiteX18" fmla="*/ 0 w 1600200"/>
              <a:gd name="connsiteY18" fmla="*/ 412570 h 836946"/>
              <a:gd name="connsiteX19" fmla="*/ 0 w 1600200"/>
              <a:gd name="connsiteY19" fmla="*/ 412570 h 836946"/>
              <a:gd name="connsiteX20" fmla="*/ 0 w 1600200"/>
              <a:gd name="connsiteY20" fmla="*/ 117879 h 836946"/>
              <a:gd name="connsiteX0" fmla="*/ 0 w 1600200"/>
              <a:gd name="connsiteY0" fmla="*/ 117879 h 836946"/>
              <a:gd name="connsiteX1" fmla="*/ 117879 w 1600200"/>
              <a:gd name="connsiteY1" fmla="*/ 0 h 836946"/>
              <a:gd name="connsiteX2" fmla="*/ 266700 w 1600200"/>
              <a:gd name="connsiteY2" fmla="*/ 0 h 836946"/>
              <a:gd name="connsiteX3" fmla="*/ 266700 w 1600200"/>
              <a:gd name="connsiteY3" fmla="*/ 0 h 836946"/>
              <a:gd name="connsiteX4" fmla="*/ 666750 w 1600200"/>
              <a:gd name="connsiteY4" fmla="*/ 0 h 836946"/>
              <a:gd name="connsiteX5" fmla="*/ 1482321 w 1600200"/>
              <a:gd name="connsiteY5" fmla="*/ 0 h 836946"/>
              <a:gd name="connsiteX6" fmla="*/ 1600200 w 1600200"/>
              <a:gd name="connsiteY6" fmla="*/ 117879 h 836946"/>
              <a:gd name="connsiteX7" fmla="*/ 1600200 w 1600200"/>
              <a:gd name="connsiteY7" fmla="*/ 412570 h 836946"/>
              <a:gd name="connsiteX8" fmla="*/ 1600200 w 1600200"/>
              <a:gd name="connsiteY8" fmla="*/ 412570 h 836946"/>
              <a:gd name="connsiteX9" fmla="*/ 1600200 w 1600200"/>
              <a:gd name="connsiteY9" fmla="*/ 589385 h 836946"/>
              <a:gd name="connsiteX10" fmla="*/ 1600200 w 1600200"/>
              <a:gd name="connsiteY10" fmla="*/ 589383 h 836946"/>
              <a:gd name="connsiteX11" fmla="*/ 1482321 w 1600200"/>
              <a:gd name="connsiteY11" fmla="*/ 707262 h 836946"/>
              <a:gd name="connsiteX12" fmla="*/ 988868 w 1600200"/>
              <a:gd name="connsiteY12" fmla="*/ 707262 h 836946"/>
              <a:gd name="connsiteX13" fmla="*/ 416452 w 1600200"/>
              <a:gd name="connsiteY13" fmla="*/ 836946 h 836946"/>
              <a:gd name="connsiteX14" fmla="*/ 682336 w 1600200"/>
              <a:gd name="connsiteY14" fmla="*/ 717653 h 836946"/>
              <a:gd name="connsiteX15" fmla="*/ 117879 w 1600200"/>
              <a:gd name="connsiteY15" fmla="*/ 707262 h 836946"/>
              <a:gd name="connsiteX16" fmla="*/ 0 w 1600200"/>
              <a:gd name="connsiteY16" fmla="*/ 589383 h 836946"/>
              <a:gd name="connsiteX17" fmla="*/ 0 w 1600200"/>
              <a:gd name="connsiteY17" fmla="*/ 589385 h 836946"/>
              <a:gd name="connsiteX18" fmla="*/ 0 w 1600200"/>
              <a:gd name="connsiteY18" fmla="*/ 412570 h 836946"/>
              <a:gd name="connsiteX19" fmla="*/ 0 w 1600200"/>
              <a:gd name="connsiteY19" fmla="*/ 412570 h 836946"/>
              <a:gd name="connsiteX20" fmla="*/ 0 w 1600200"/>
              <a:gd name="connsiteY20" fmla="*/ 117879 h 836946"/>
              <a:gd name="connsiteX0" fmla="*/ 0 w 1600200"/>
              <a:gd name="connsiteY0" fmla="*/ 117879 h 836946"/>
              <a:gd name="connsiteX1" fmla="*/ 117879 w 1600200"/>
              <a:gd name="connsiteY1" fmla="*/ 0 h 836946"/>
              <a:gd name="connsiteX2" fmla="*/ 266700 w 1600200"/>
              <a:gd name="connsiteY2" fmla="*/ 0 h 836946"/>
              <a:gd name="connsiteX3" fmla="*/ 266700 w 1600200"/>
              <a:gd name="connsiteY3" fmla="*/ 0 h 836946"/>
              <a:gd name="connsiteX4" fmla="*/ 666750 w 1600200"/>
              <a:gd name="connsiteY4" fmla="*/ 0 h 836946"/>
              <a:gd name="connsiteX5" fmla="*/ 1482321 w 1600200"/>
              <a:gd name="connsiteY5" fmla="*/ 0 h 836946"/>
              <a:gd name="connsiteX6" fmla="*/ 1600200 w 1600200"/>
              <a:gd name="connsiteY6" fmla="*/ 117879 h 836946"/>
              <a:gd name="connsiteX7" fmla="*/ 1600200 w 1600200"/>
              <a:gd name="connsiteY7" fmla="*/ 412570 h 836946"/>
              <a:gd name="connsiteX8" fmla="*/ 1600200 w 1600200"/>
              <a:gd name="connsiteY8" fmla="*/ 412570 h 836946"/>
              <a:gd name="connsiteX9" fmla="*/ 1600200 w 1600200"/>
              <a:gd name="connsiteY9" fmla="*/ 589385 h 836946"/>
              <a:gd name="connsiteX10" fmla="*/ 1600200 w 1600200"/>
              <a:gd name="connsiteY10" fmla="*/ 589383 h 836946"/>
              <a:gd name="connsiteX11" fmla="*/ 1482321 w 1600200"/>
              <a:gd name="connsiteY11" fmla="*/ 707262 h 836946"/>
              <a:gd name="connsiteX12" fmla="*/ 1217468 w 1600200"/>
              <a:gd name="connsiteY12" fmla="*/ 707262 h 836946"/>
              <a:gd name="connsiteX13" fmla="*/ 416452 w 1600200"/>
              <a:gd name="connsiteY13" fmla="*/ 836946 h 836946"/>
              <a:gd name="connsiteX14" fmla="*/ 682336 w 1600200"/>
              <a:gd name="connsiteY14" fmla="*/ 717653 h 836946"/>
              <a:gd name="connsiteX15" fmla="*/ 117879 w 1600200"/>
              <a:gd name="connsiteY15" fmla="*/ 707262 h 836946"/>
              <a:gd name="connsiteX16" fmla="*/ 0 w 1600200"/>
              <a:gd name="connsiteY16" fmla="*/ 589383 h 836946"/>
              <a:gd name="connsiteX17" fmla="*/ 0 w 1600200"/>
              <a:gd name="connsiteY17" fmla="*/ 589385 h 836946"/>
              <a:gd name="connsiteX18" fmla="*/ 0 w 1600200"/>
              <a:gd name="connsiteY18" fmla="*/ 412570 h 836946"/>
              <a:gd name="connsiteX19" fmla="*/ 0 w 1600200"/>
              <a:gd name="connsiteY19" fmla="*/ 412570 h 836946"/>
              <a:gd name="connsiteX20" fmla="*/ 0 w 1600200"/>
              <a:gd name="connsiteY20" fmla="*/ 117879 h 836946"/>
              <a:gd name="connsiteX0" fmla="*/ 0 w 1600200"/>
              <a:gd name="connsiteY0" fmla="*/ 117879 h 836946"/>
              <a:gd name="connsiteX1" fmla="*/ 117879 w 1600200"/>
              <a:gd name="connsiteY1" fmla="*/ 0 h 836946"/>
              <a:gd name="connsiteX2" fmla="*/ 266700 w 1600200"/>
              <a:gd name="connsiteY2" fmla="*/ 0 h 836946"/>
              <a:gd name="connsiteX3" fmla="*/ 266700 w 1600200"/>
              <a:gd name="connsiteY3" fmla="*/ 0 h 836946"/>
              <a:gd name="connsiteX4" fmla="*/ 666750 w 1600200"/>
              <a:gd name="connsiteY4" fmla="*/ 0 h 836946"/>
              <a:gd name="connsiteX5" fmla="*/ 1482321 w 1600200"/>
              <a:gd name="connsiteY5" fmla="*/ 0 h 836946"/>
              <a:gd name="connsiteX6" fmla="*/ 1600200 w 1600200"/>
              <a:gd name="connsiteY6" fmla="*/ 117879 h 836946"/>
              <a:gd name="connsiteX7" fmla="*/ 1600200 w 1600200"/>
              <a:gd name="connsiteY7" fmla="*/ 412570 h 836946"/>
              <a:gd name="connsiteX8" fmla="*/ 1600200 w 1600200"/>
              <a:gd name="connsiteY8" fmla="*/ 412570 h 836946"/>
              <a:gd name="connsiteX9" fmla="*/ 1600200 w 1600200"/>
              <a:gd name="connsiteY9" fmla="*/ 589385 h 836946"/>
              <a:gd name="connsiteX10" fmla="*/ 1600200 w 1600200"/>
              <a:gd name="connsiteY10" fmla="*/ 589383 h 836946"/>
              <a:gd name="connsiteX11" fmla="*/ 1482321 w 1600200"/>
              <a:gd name="connsiteY11" fmla="*/ 707262 h 836946"/>
              <a:gd name="connsiteX12" fmla="*/ 1217468 w 1600200"/>
              <a:gd name="connsiteY12" fmla="*/ 707262 h 836946"/>
              <a:gd name="connsiteX13" fmla="*/ 416452 w 1600200"/>
              <a:gd name="connsiteY13" fmla="*/ 836946 h 836946"/>
              <a:gd name="connsiteX14" fmla="*/ 910936 w 1600200"/>
              <a:gd name="connsiteY14" fmla="*/ 707262 h 836946"/>
              <a:gd name="connsiteX15" fmla="*/ 117879 w 1600200"/>
              <a:gd name="connsiteY15" fmla="*/ 707262 h 836946"/>
              <a:gd name="connsiteX16" fmla="*/ 0 w 1600200"/>
              <a:gd name="connsiteY16" fmla="*/ 589383 h 836946"/>
              <a:gd name="connsiteX17" fmla="*/ 0 w 1600200"/>
              <a:gd name="connsiteY17" fmla="*/ 589385 h 836946"/>
              <a:gd name="connsiteX18" fmla="*/ 0 w 1600200"/>
              <a:gd name="connsiteY18" fmla="*/ 412570 h 836946"/>
              <a:gd name="connsiteX19" fmla="*/ 0 w 1600200"/>
              <a:gd name="connsiteY19" fmla="*/ 412570 h 836946"/>
              <a:gd name="connsiteX20" fmla="*/ 0 w 1600200"/>
              <a:gd name="connsiteY20" fmla="*/ 117879 h 836946"/>
              <a:gd name="connsiteX0" fmla="*/ 0 w 1600200"/>
              <a:gd name="connsiteY0" fmla="*/ 117879 h 826555"/>
              <a:gd name="connsiteX1" fmla="*/ 117879 w 1600200"/>
              <a:gd name="connsiteY1" fmla="*/ 0 h 826555"/>
              <a:gd name="connsiteX2" fmla="*/ 266700 w 1600200"/>
              <a:gd name="connsiteY2" fmla="*/ 0 h 826555"/>
              <a:gd name="connsiteX3" fmla="*/ 266700 w 1600200"/>
              <a:gd name="connsiteY3" fmla="*/ 0 h 826555"/>
              <a:gd name="connsiteX4" fmla="*/ 666750 w 1600200"/>
              <a:gd name="connsiteY4" fmla="*/ 0 h 826555"/>
              <a:gd name="connsiteX5" fmla="*/ 1482321 w 1600200"/>
              <a:gd name="connsiteY5" fmla="*/ 0 h 826555"/>
              <a:gd name="connsiteX6" fmla="*/ 1600200 w 1600200"/>
              <a:gd name="connsiteY6" fmla="*/ 117879 h 826555"/>
              <a:gd name="connsiteX7" fmla="*/ 1600200 w 1600200"/>
              <a:gd name="connsiteY7" fmla="*/ 412570 h 826555"/>
              <a:gd name="connsiteX8" fmla="*/ 1600200 w 1600200"/>
              <a:gd name="connsiteY8" fmla="*/ 412570 h 826555"/>
              <a:gd name="connsiteX9" fmla="*/ 1600200 w 1600200"/>
              <a:gd name="connsiteY9" fmla="*/ 589385 h 826555"/>
              <a:gd name="connsiteX10" fmla="*/ 1600200 w 1600200"/>
              <a:gd name="connsiteY10" fmla="*/ 589383 h 826555"/>
              <a:gd name="connsiteX11" fmla="*/ 1482321 w 1600200"/>
              <a:gd name="connsiteY11" fmla="*/ 707262 h 826555"/>
              <a:gd name="connsiteX12" fmla="*/ 1217468 w 1600200"/>
              <a:gd name="connsiteY12" fmla="*/ 707262 h 826555"/>
              <a:gd name="connsiteX13" fmla="*/ 821697 w 1600200"/>
              <a:gd name="connsiteY13" fmla="*/ 826555 h 826555"/>
              <a:gd name="connsiteX14" fmla="*/ 910936 w 1600200"/>
              <a:gd name="connsiteY14" fmla="*/ 707262 h 826555"/>
              <a:gd name="connsiteX15" fmla="*/ 117879 w 1600200"/>
              <a:gd name="connsiteY15" fmla="*/ 707262 h 826555"/>
              <a:gd name="connsiteX16" fmla="*/ 0 w 1600200"/>
              <a:gd name="connsiteY16" fmla="*/ 589383 h 826555"/>
              <a:gd name="connsiteX17" fmla="*/ 0 w 1600200"/>
              <a:gd name="connsiteY17" fmla="*/ 589385 h 826555"/>
              <a:gd name="connsiteX18" fmla="*/ 0 w 1600200"/>
              <a:gd name="connsiteY18" fmla="*/ 412570 h 826555"/>
              <a:gd name="connsiteX19" fmla="*/ 0 w 1600200"/>
              <a:gd name="connsiteY19" fmla="*/ 412570 h 826555"/>
              <a:gd name="connsiteX20" fmla="*/ 0 w 1600200"/>
              <a:gd name="connsiteY20" fmla="*/ 117879 h 826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00200" h="826555">
                <a:moveTo>
                  <a:pt x="0" y="117879"/>
                </a:moveTo>
                <a:cubicBezTo>
                  <a:pt x="0" y="52776"/>
                  <a:pt x="52776" y="0"/>
                  <a:pt x="117879" y="0"/>
                </a:cubicBezTo>
                <a:lnTo>
                  <a:pt x="266700" y="0"/>
                </a:lnTo>
                <a:lnTo>
                  <a:pt x="266700" y="0"/>
                </a:lnTo>
                <a:lnTo>
                  <a:pt x="666750" y="0"/>
                </a:lnTo>
                <a:lnTo>
                  <a:pt x="1482321" y="0"/>
                </a:lnTo>
                <a:cubicBezTo>
                  <a:pt x="1547424" y="0"/>
                  <a:pt x="1600200" y="52776"/>
                  <a:pt x="1600200" y="117879"/>
                </a:cubicBezTo>
                <a:lnTo>
                  <a:pt x="1600200" y="412570"/>
                </a:lnTo>
                <a:lnTo>
                  <a:pt x="1600200" y="412570"/>
                </a:lnTo>
                <a:lnTo>
                  <a:pt x="1600200" y="589385"/>
                </a:lnTo>
                <a:lnTo>
                  <a:pt x="1600200" y="589383"/>
                </a:lnTo>
                <a:cubicBezTo>
                  <a:pt x="1600200" y="654486"/>
                  <a:pt x="1547424" y="707262"/>
                  <a:pt x="1482321" y="707262"/>
                </a:cubicBezTo>
                <a:lnTo>
                  <a:pt x="1217468" y="707262"/>
                </a:lnTo>
                <a:lnTo>
                  <a:pt x="821697" y="826555"/>
                </a:lnTo>
                <a:lnTo>
                  <a:pt x="910936" y="707262"/>
                </a:lnTo>
                <a:lnTo>
                  <a:pt x="117879" y="707262"/>
                </a:lnTo>
                <a:cubicBezTo>
                  <a:pt x="52776" y="707262"/>
                  <a:pt x="0" y="654486"/>
                  <a:pt x="0" y="589383"/>
                </a:cubicBezTo>
                <a:lnTo>
                  <a:pt x="0" y="589385"/>
                </a:lnTo>
                <a:lnTo>
                  <a:pt x="0" y="412570"/>
                </a:lnTo>
                <a:lnTo>
                  <a:pt x="0" y="412570"/>
                </a:lnTo>
                <a:lnTo>
                  <a:pt x="0" y="117879"/>
                </a:ln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Tớ đi theo các ô có số bằng 20 + 40</a:t>
            </a:r>
            <a:endParaRPr lang="en-US" sz="1600" i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ounded Rectangular Callout 6"/>
          <p:cNvSpPr/>
          <p:nvPr/>
        </p:nvSpPr>
        <p:spPr>
          <a:xfrm>
            <a:off x="1586845" y="3194611"/>
            <a:ext cx="1600200" cy="983758"/>
          </a:xfrm>
          <a:custGeom>
            <a:avLst/>
            <a:gdLst>
              <a:gd name="connsiteX0" fmla="*/ 0 w 1600200"/>
              <a:gd name="connsiteY0" fmla="*/ 117879 h 707262"/>
              <a:gd name="connsiteX1" fmla="*/ 117879 w 1600200"/>
              <a:gd name="connsiteY1" fmla="*/ 0 h 707262"/>
              <a:gd name="connsiteX2" fmla="*/ 266700 w 1600200"/>
              <a:gd name="connsiteY2" fmla="*/ 0 h 707262"/>
              <a:gd name="connsiteX3" fmla="*/ 266700 w 1600200"/>
              <a:gd name="connsiteY3" fmla="*/ 0 h 707262"/>
              <a:gd name="connsiteX4" fmla="*/ 666750 w 1600200"/>
              <a:gd name="connsiteY4" fmla="*/ 0 h 707262"/>
              <a:gd name="connsiteX5" fmla="*/ 1482321 w 1600200"/>
              <a:gd name="connsiteY5" fmla="*/ 0 h 707262"/>
              <a:gd name="connsiteX6" fmla="*/ 1600200 w 1600200"/>
              <a:gd name="connsiteY6" fmla="*/ 117879 h 707262"/>
              <a:gd name="connsiteX7" fmla="*/ 1600200 w 1600200"/>
              <a:gd name="connsiteY7" fmla="*/ 412570 h 707262"/>
              <a:gd name="connsiteX8" fmla="*/ 1600200 w 1600200"/>
              <a:gd name="connsiteY8" fmla="*/ 412570 h 707262"/>
              <a:gd name="connsiteX9" fmla="*/ 1600200 w 1600200"/>
              <a:gd name="connsiteY9" fmla="*/ 589385 h 707262"/>
              <a:gd name="connsiteX10" fmla="*/ 1600200 w 1600200"/>
              <a:gd name="connsiteY10" fmla="*/ 589383 h 707262"/>
              <a:gd name="connsiteX11" fmla="*/ 1482321 w 1600200"/>
              <a:gd name="connsiteY11" fmla="*/ 707262 h 707262"/>
              <a:gd name="connsiteX12" fmla="*/ 666750 w 1600200"/>
              <a:gd name="connsiteY12" fmla="*/ 707262 h 707262"/>
              <a:gd name="connsiteX13" fmla="*/ 416452 w 1600200"/>
              <a:gd name="connsiteY13" fmla="*/ 836946 h 707262"/>
              <a:gd name="connsiteX14" fmla="*/ 266700 w 1600200"/>
              <a:gd name="connsiteY14" fmla="*/ 707262 h 707262"/>
              <a:gd name="connsiteX15" fmla="*/ 117879 w 1600200"/>
              <a:gd name="connsiteY15" fmla="*/ 707262 h 707262"/>
              <a:gd name="connsiteX16" fmla="*/ 0 w 1600200"/>
              <a:gd name="connsiteY16" fmla="*/ 589383 h 707262"/>
              <a:gd name="connsiteX17" fmla="*/ 0 w 1600200"/>
              <a:gd name="connsiteY17" fmla="*/ 589385 h 707262"/>
              <a:gd name="connsiteX18" fmla="*/ 0 w 1600200"/>
              <a:gd name="connsiteY18" fmla="*/ 412570 h 707262"/>
              <a:gd name="connsiteX19" fmla="*/ 0 w 1600200"/>
              <a:gd name="connsiteY19" fmla="*/ 412570 h 707262"/>
              <a:gd name="connsiteX20" fmla="*/ 0 w 1600200"/>
              <a:gd name="connsiteY20" fmla="*/ 117879 h 707262"/>
              <a:gd name="connsiteX0" fmla="*/ 0 w 1600200"/>
              <a:gd name="connsiteY0" fmla="*/ 117879 h 836946"/>
              <a:gd name="connsiteX1" fmla="*/ 117879 w 1600200"/>
              <a:gd name="connsiteY1" fmla="*/ 0 h 836946"/>
              <a:gd name="connsiteX2" fmla="*/ 266700 w 1600200"/>
              <a:gd name="connsiteY2" fmla="*/ 0 h 836946"/>
              <a:gd name="connsiteX3" fmla="*/ 266700 w 1600200"/>
              <a:gd name="connsiteY3" fmla="*/ 0 h 836946"/>
              <a:gd name="connsiteX4" fmla="*/ 666750 w 1600200"/>
              <a:gd name="connsiteY4" fmla="*/ 0 h 836946"/>
              <a:gd name="connsiteX5" fmla="*/ 1482321 w 1600200"/>
              <a:gd name="connsiteY5" fmla="*/ 0 h 836946"/>
              <a:gd name="connsiteX6" fmla="*/ 1600200 w 1600200"/>
              <a:gd name="connsiteY6" fmla="*/ 117879 h 836946"/>
              <a:gd name="connsiteX7" fmla="*/ 1600200 w 1600200"/>
              <a:gd name="connsiteY7" fmla="*/ 412570 h 836946"/>
              <a:gd name="connsiteX8" fmla="*/ 1600200 w 1600200"/>
              <a:gd name="connsiteY8" fmla="*/ 412570 h 836946"/>
              <a:gd name="connsiteX9" fmla="*/ 1600200 w 1600200"/>
              <a:gd name="connsiteY9" fmla="*/ 589385 h 836946"/>
              <a:gd name="connsiteX10" fmla="*/ 1600200 w 1600200"/>
              <a:gd name="connsiteY10" fmla="*/ 589383 h 836946"/>
              <a:gd name="connsiteX11" fmla="*/ 1482321 w 1600200"/>
              <a:gd name="connsiteY11" fmla="*/ 707262 h 836946"/>
              <a:gd name="connsiteX12" fmla="*/ 988868 w 1600200"/>
              <a:gd name="connsiteY12" fmla="*/ 707262 h 836946"/>
              <a:gd name="connsiteX13" fmla="*/ 416452 w 1600200"/>
              <a:gd name="connsiteY13" fmla="*/ 836946 h 836946"/>
              <a:gd name="connsiteX14" fmla="*/ 266700 w 1600200"/>
              <a:gd name="connsiteY14" fmla="*/ 707262 h 836946"/>
              <a:gd name="connsiteX15" fmla="*/ 117879 w 1600200"/>
              <a:gd name="connsiteY15" fmla="*/ 707262 h 836946"/>
              <a:gd name="connsiteX16" fmla="*/ 0 w 1600200"/>
              <a:gd name="connsiteY16" fmla="*/ 589383 h 836946"/>
              <a:gd name="connsiteX17" fmla="*/ 0 w 1600200"/>
              <a:gd name="connsiteY17" fmla="*/ 589385 h 836946"/>
              <a:gd name="connsiteX18" fmla="*/ 0 w 1600200"/>
              <a:gd name="connsiteY18" fmla="*/ 412570 h 836946"/>
              <a:gd name="connsiteX19" fmla="*/ 0 w 1600200"/>
              <a:gd name="connsiteY19" fmla="*/ 412570 h 836946"/>
              <a:gd name="connsiteX20" fmla="*/ 0 w 1600200"/>
              <a:gd name="connsiteY20" fmla="*/ 117879 h 836946"/>
              <a:gd name="connsiteX0" fmla="*/ 0 w 1600200"/>
              <a:gd name="connsiteY0" fmla="*/ 117879 h 836946"/>
              <a:gd name="connsiteX1" fmla="*/ 117879 w 1600200"/>
              <a:gd name="connsiteY1" fmla="*/ 0 h 836946"/>
              <a:gd name="connsiteX2" fmla="*/ 266700 w 1600200"/>
              <a:gd name="connsiteY2" fmla="*/ 0 h 836946"/>
              <a:gd name="connsiteX3" fmla="*/ 266700 w 1600200"/>
              <a:gd name="connsiteY3" fmla="*/ 0 h 836946"/>
              <a:gd name="connsiteX4" fmla="*/ 666750 w 1600200"/>
              <a:gd name="connsiteY4" fmla="*/ 0 h 836946"/>
              <a:gd name="connsiteX5" fmla="*/ 1482321 w 1600200"/>
              <a:gd name="connsiteY5" fmla="*/ 0 h 836946"/>
              <a:gd name="connsiteX6" fmla="*/ 1600200 w 1600200"/>
              <a:gd name="connsiteY6" fmla="*/ 117879 h 836946"/>
              <a:gd name="connsiteX7" fmla="*/ 1600200 w 1600200"/>
              <a:gd name="connsiteY7" fmla="*/ 412570 h 836946"/>
              <a:gd name="connsiteX8" fmla="*/ 1600200 w 1600200"/>
              <a:gd name="connsiteY8" fmla="*/ 412570 h 836946"/>
              <a:gd name="connsiteX9" fmla="*/ 1600200 w 1600200"/>
              <a:gd name="connsiteY9" fmla="*/ 589385 h 836946"/>
              <a:gd name="connsiteX10" fmla="*/ 1600200 w 1600200"/>
              <a:gd name="connsiteY10" fmla="*/ 589383 h 836946"/>
              <a:gd name="connsiteX11" fmla="*/ 1482321 w 1600200"/>
              <a:gd name="connsiteY11" fmla="*/ 707262 h 836946"/>
              <a:gd name="connsiteX12" fmla="*/ 988868 w 1600200"/>
              <a:gd name="connsiteY12" fmla="*/ 707262 h 836946"/>
              <a:gd name="connsiteX13" fmla="*/ 416452 w 1600200"/>
              <a:gd name="connsiteY13" fmla="*/ 836946 h 836946"/>
              <a:gd name="connsiteX14" fmla="*/ 682336 w 1600200"/>
              <a:gd name="connsiteY14" fmla="*/ 717653 h 836946"/>
              <a:gd name="connsiteX15" fmla="*/ 117879 w 1600200"/>
              <a:gd name="connsiteY15" fmla="*/ 707262 h 836946"/>
              <a:gd name="connsiteX16" fmla="*/ 0 w 1600200"/>
              <a:gd name="connsiteY16" fmla="*/ 589383 h 836946"/>
              <a:gd name="connsiteX17" fmla="*/ 0 w 1600200"/>
              <a:gd name="connsiteY17" fmla="*/ 589385 h 836946"/>
              <a:gd name="connsiteX18" fmla="*/ 0 w 1600200"/>
              <a:gd name="connsiteY18" fmla="*/ 412570 h 836946"/>
              <a:gd name="connsiteX19" fmla="*/ 0 w 1600200"/>
              <a:gd name="connsiteY19" fmla="*/ 412570 h 836946"/>
              <a:gd name="connsiteX20" fmla="*/ 0 w 1600200"/>
              <a:gd name="connsiteY20" fmla="*/ 117879 h 836946"/>
              <a:gd name="connsiteX0" fmla="*/ 0 w 1600200"/>
              <a:gd name="connsiteY0" fmla="*/ 117879 h 836946"/>
              <a:gd name="connsiteX1" fmla="*/ 117879 w 1600200"/>
              <a:gd name="connsiteY1" fmla="*/ 0 h 836946"/>
              <a:gd name="connsiteX2" fmla="*/ 266700 w 1600200"/>
              <a:gd name="connsiteY2" fmla="*/ 0 h 836946"/>
              <a:gd name="connsiteX3" fmla="*/ 266700 w 1600200"/>
              <a:gd name="connsiteY3" fmla="*/ 0 h 836946"/>
              <a:gd name="connsiteX4" fmla="*/ 666750 w 1600200"/>
              <a:gd name="connsiteY4" fmla="*/ 0 h 836946"/>
              <a:gd name="connsiteX5" fmla="*/ 1482321 w 1600200"/>
              <a:gd name="connsiteY5" fmla="*/ 0 h 836946"/>
              <a:gd name="connsiteX6" fmla="*/ 1600200 w 1600200"/>
              <a:gd name="connsiteY6" fmla="*/ 117879 h 836946"/>
              <a:gd name="connsiteX7" fmla="*/ 1600200 w 1600200"/>
              <a:gd name="connsiteY7" fmla="*/ 412570 h 836946"/>
              <a:gd name="connsiteX8" fmla="*/ 1600200 w 1600200"/>
              <a:gd name="connsiteY8" fmla="*/ 412570 h 836946"/>
              <a:gd name="connsiteX9" fmla="*/ 1600200 w 1600200"/>
              <a:gd name="connsiteY9" fmla="*/ 589385 h 836946"/>
              <a:gd name="connsiteX10" fmla="*/ 1600200 w 1600200"/>
              <a:gd name="connsiteY10" fmla="*/ 589383 h 836946"/>
              <a:gd name="connsiteX11" fmla="*/ 1482321 w 1600200"/>
              <a:gd name="connsiteY11" fmla="*/ 707262 h 836946"/>
              <a:gd name="connsiteX12" fmla="*/ 1217468 w 1600200"/>
              <a:gd name="connsiteY12" fmla="*/ 707262 h 836946"/>
              <a:gd name="connsiteX13" fmla="*/ 416452 w 1600200"/>
              <a:gd name="connsiteY13" fmla="*/ 836946 h 836946"/>
              <a:gd name="connsiteX14" fmla="*/ 682336 w 1600200"/>
              <a:gd name="connsiteY14" fmla="*/ 717653 h 836946"/>
              <a:gd name="connsiteX15" fmla="*/ 117879 w 1600200"/>
              <a:gd name="connsiteY15" fmla="*/ 707262 h 836946"/>
              <a:gd name="connsiteX16" fmla="*/ 0 w 1600200"/>
              <a:gd name="connsiteY16" fmla="*/ 589383 h 836946"/>
              <a:gd name="connsiteX17" fmla="*/ 0 w 1600200"/>
              <a:gd name="connsiteY17" fmla="*/ 589385 h 836946"/>
              <a:gd name="connsiteX18" fmla="*/ 0 w 1600200"/>
              <a:gd name="connsiteY18" fmla="*/ 412570 h 836946"/>
              <a:gd name="connsiteX19" fmla="*/ 0 w 1600200"/>
              <a:gd name="connsiteY19" fmla="*/ 412570 h 836946"/>
              <a:gd name="connsiteX20" fmla="*/ 0 w 1600200"/>
              <a:gd name="connsiteY20" fmla="*/ 117879 h 836946"/>
              <a:gd name="connsiteX0" fmla="*/ 0 w 1600200"/>
              <a:gd name="connsiteY0" fmla="*/ 117879 h 836946"/>
              <a:gd name="connsiteX1" fmla="*/ 117879 w 1600200"/>
              <a:gd name="connsiteY1" fmla="*/ 0 h 836946"/>
              <a:gd name="connsiteX2" fmla="*/ 266700 w 1600200"/>
              <a:gd name="connsiteY2" fmla="*/ 0 h 836946"/>
              <a:gd name="connsiteX3" fmla="*/ 266700 w 1600200"/>
              <a:gd name="connsiteY3" fmla="*/ 0 h 836946"/>
              <a:gd name="connsiteX4" fmla="*/ 666750 w 1600200"/>
              <a:gd name="connsiteY4" fmla="*/ 0 h 836946"/>
              <a:gd name="connsiteX5" fmla="*/ 1482321 w 1600200"/>
              <a:gd name="connsiteY5" fmla="*/ 0 h 836946"/>
              <a:gd name="connsiteX6" fmla="*/ 1600200 w 1600200"/>
              <a:gd name="connsiteY6" fmla="*/ 117879 h 836946"/>
              <a:gd name="connsiteX7" fmla="*/ 1600200 w 1600200"/>
              <a:gd name="connsiteY7" fmla="*/ 412570 h 836946"/>
              <a:gd name="connsiteX8" fmla="*/ 1600200 w 1600200"/>
              <a:gd name="connsiteY8" fmla="*/ 412570 h 836946"/>
              <a:gd name="connsiteX9" fmla="*/ 1600200 w 1600200"/>
              <a:gd name="connsiteY9" fmla="*/ 589385 h 836946"/>
              <a:gd name="connsiteX10" fmla="*/ 1600200 w 1600200"/>
              <a:gd name="connsiteY10" fmla="*/ 589383 h 836946"/>
              <a:gd name="connsiteX11" fmla="*/ 1482321 w 1600200"/>
              <a:gd name="connsiteY11" fmla="*/ 707262 h 836946"/>
              <a:gd name="connsiteX12" fmla="*/ 1217468 w 1600200"/>
              <a:gd name="connsiteY12" fmla="*/ 707262 h 836946"/>
              <a:gd name="connsiteX13" fmla="*/ 416452 w 1600200"/>
              <a:gd name="connsiteY13" fmla="*/ 836946 h 836946"/>
              <a:gd name="connsiteX14" fmla="*/ 910936 w 1600200"/>
              <a:gd name="connsiteY14" fmla="*/ 707262 h 836946"/>
              <a:gd name="connsiteX15" fmla="*/ 117879 w 1600200"/>
              <a:gd name="connsiteY15" fmla="*/ 707262 h 836946"/>
              <a:gd name="connsiteX16" fmla="*/ 0 w 1600200"/>
              <a:gd name="connsiteY16" fmla="*/ 589383 h 836946"/>
              <a:gd name="connsiteX17" fmla="*/ 0 w 1600200"/>
              <a:gd name="connsiteY17" fmla="*/ 589385 h 836946"/>
              <a:gd name="connsiteX18" fmla="*/ 0 w 1600200"/>
              <a:gd name="connsiteY18" fmla="*/ 412570 h 836946"/>
              <a:gd name="connsiteX19" fmla="*/ 0 w 1600200"/>
              <a:gd name="connsiteY19" fmla="*/ 412570 h 836946"/>
              <a:gd name="connsiteX20" fmla="*/ 0 w 1600200"/>
              <a:gd name="connsiteY20" fmla="*/ 117879 h 836946"/>
              <a:gd name="connsiteX0" fmla="*/ 0 w 1600200"/>
              <a:gd name="connsiteY0" fmla="*/ 117879 h 826555"/>
              <a:gd name="connsiteX1" fmla="*/ 117879 w 1600200"/>
              <a:gd name="connsiteY1" fmla="*/ 0 h 826555"/>
              <a:gd name="connsiteX2" fmla="*/ 266700 w 1600200"/>
              <a:gd name="connsiteY2" fmla="*/ 0 h 826555"/>
              <a:gd name="connsiteX3" fmla="*/ 266700 w 1600200"/>
              <a:gd name="connsiteY3" fmla="*/ 0 h 826555"/>
              <a:gd name="connsiteX4" fmla="*/ 666750 w 1600200"/>
              <a:gd name="connsiteY4" fmla="*/ 0 h 826555"/>
              <a:gd name="connsiteX5" fmla="*/ 1482321 w 1600200"/>
              <a:gd name="connsiteY5" fmla="*/ 0 h 826555"/>
              <a:gd name="connsiteX6" fmla="*/ 1600200 w 1600200"/>
              <a:gd name="connsiteY6" fmla="*/ 117879 h 826555"/>
              <a:gd name="connsiteX7" fmla="*/ 1600200 w 1600200"/>
              <a:gd name="connsiteY7" fmla="*/ 412570 h 826555"/>
              <a:gd name="connsiteX8" fmla="*/ 1600200 w 1600200"/>
              <a:gd name="connsiteY8" fmla="*/ 412570 h 826555"/>
              <a:gd name="connsiteX9" fmla="*/ 1600200 w 1600200"/>
              <a:gd name="connsiteY9" fmla="*/ 589385 h 826555"/>
              <a:gd name="connsiteX10" fmla="*/ 1600200 w 1600200"/>
              <a:gd name="connsiteY10" fmla="*/ 589383 h 826555"/>
              <a:gd name="connsiteX11" fmla="*/ 1482321 w 1600200"/>
              <a:gd name="connsiteY11" fmla="*/ 707262 h 826555"/>
              <a:gd name="connsiteX12" fmla="*/ 1217468 w 1600200"/>
              <a:gd name="connsiteY12" fmla="*/ 707262 h 826555"/>
              <a:gd name="connsiteX13" fmla="*/ 821697 w 1600200"/>
              <a:gd name="connsiteY13" fmla="*/ 826555 h 826555"/>
              <a:gd name="connsiteX14" fmla="*/ 910936 w 1600200"/>
              <a:gd name="connsiteY14" fmla="*/ 707262 h 826555"/>
              <a:gd name="connsiteX15" fmla="*/ 117879 w 1600200"/>
              <a:gd name="connsiteY15" fmla="*/ 707262 h 826555"/>
              <a:gd name="connsiteX16" fmla="*/ 0 w 1600200"/>
              <a:gd name="connsiteY16" fmla="*/ 589383 h 826555"/>
              <a:gd name="connsiteX17" fmla="*/ 0 w 1600200"/>
              <a:gd name="connsiteY17" fmla="*/ 589385 h 826555"/>
              <a:gd name="connsiteX18" fmla="*/ 0 w 1600200"/>
              <a:gd name="connsiteY18" fmla="*/ 412570 h 826555"/>
              <a:gd name="connsiteX19" fmla="*/ 0 w 1600200"/>
              <a:gd name="connsiteY19" fmla="*/ 412570 h 826555"/>
              <a:gd name="connsiteX20" fmla="*/ 0 w 1600200"/>
              <a:gd name="connsiteY20" fmla="*/ 117879 h 826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00200" h="826555">
                <a:moveTo>
                  <a:pt x="0" y="117879"/>
                </a:moveTo>
                <a:cubicBezTo>
                  <a:pt x="0" y="52776"/>
                  <a:pt x="52776" y="0"/>
                  <a:pt x="117879" y="0"/>
                </a:cubicBezTo>
                <a:lnTo>
                  <a:pt x="266700" y="0"/>
                </a:lnTo>
                <a:lnTo>
                  <a:pt x="266700" y="0"/>
                </a:lnTo>
                <a:lnTo>
                  <a:pt x="666750" y="0"/>
                </a:lnTo>
                <a:lnTo>
                  <a:pt x="1482321" y="0"/>
                </a:lnTo>
                <a:cubicBezTo>
                  <a:pt x="1547424" y="0"/>
                  <a:pt x="1600200" y="52776"/>
                  <a:pt x="1600200" y="117879"/>
                </a:cubicBezTo>
                <a:lnTo>
                  <a:pt x="1600200" y="412570"/>
                </a:lnTo>
                <a:lnTo>
                  <a:pt x="1600200" y="412570"/>
                </a:lnTo>
                <a:lnTo>
                  <a:pt x="1600200" y="589385"/>
                </a:lnTo>
                <a:lnTo>
                  <a:pt x="1600200" y="589383"/>
                </a:lnTo>
                <a:cubicBezTo>
                  <a:pt x="1600200" y="654486"/>
                  <a:pt x="1547424" y="707262"/>
                  <a:pt x="1482321" y="707262"/>
                </a:cubicBezTo>
                <a:lnTo>
                  <a:pt x="1217468" y="707262"/>
                </a:lnTo>
                <a:lnTo>
                  <a:pt x="821697" y="826555"/>
                </a:lnTo>
                <a:lnTo>
                  <a:pt x="910936" y="707262"/>
                </a:lnTo>
                <a:lnTo>
                  <a:pt x="117879" y="707262"/>
                </a:lnTo>
                <a:cubicBezTo>
                  <a:pt x="52776" y="707262"/>
                  <a:pt x="0" y="654486"/>
                  <a:pt x="0" y="589383"/>
                </a:cubicBezTo>
                <a:lnTo>
                  <a:pt x="0" y="589385"/>
                </a:lnTo>
                <a:lnTo>
                  <a:pt x="0" y="412570"/>
                </a:lnTo>
                <a:lnTo>
                  <a:pt x="0" y="412570"/>
                </a:lnTo>
                <a:lnTo>
                  <a:pt x="0" y="117879"/>
                </a:ln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Tớ đi theo các ô có số bé hơn 60</a:t>
            </a:r>
            <a:endParaRPr lang="en-US" sz="1600" i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BE5F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BE5F1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BE5F1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BE5F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BE5F1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BE5F1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BE5F1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BE5F1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BE5F1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BE5F1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BE5F1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BE5F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C1D9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1D9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C1D9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1D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C1D9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1D9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C1D9"/>
                                      </p:to>
                                    </p:animClr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1D9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C1D9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1D9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5" grpId="0" animBg="1"/>
      <p:bldP spid="16" grpId="0" animBg="1"/>
      <p:bldP spid="19" grpId="0" animBg="1"/>
      <p:bldP spid="20" grpId="0" animBg="1"/>
      <p:bldP spid="23" grpId="0" animBg="1"/>
      <p:bldP spid="25" grpId="0" animBg="1"/>
      <p:bldP spid="26" grpId="0" animBg="1"/>
      <p:bldP spid="28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13753" y="13017"/>
            <a:ext cx="586740" cy="5867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01532" y="13017"/>
            <a:ext cx="8137668" cy="2064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Anh Khoai </a:t>
            </a:r>
            <a:r>
              <a:rPr lang="en-US" sz="3200" smtClean="0">
                <a:latin typeface="Arial" pitchFamily="34" charset="0"/>
                <a:cs typeface="Arial" pitchFamily="34" charset="0"/>
              </a:rPr>
              <a:t>phải </a:t>
            </a:r>
            <a:r>
              <a:rPr lang="en-US" sz="3200" smtClean="0">
                <a:latin typeface="Arial" pitchFamily="34" charset="0"/>
                <a:cs typeface="Arial" pitchFamily="34" charset="0"/>
              </a:rPr>
              <a:t>sắp </a:t>
            </a:r>
            <a:r>
              <a:rPr lang="en-US" sz="3200" smtClean="0">
                <a:latin typeface="Arial" pitchFamily="34" charset="0"/>
                <a:cs typeface="Arial" pitchFamily="34" charset="0"/>
              </a:rPr>
              <a:t>xếp các đót tre thành phép tính đúng. Nhưng do vội quá nên anh xếp nhầm hai đốt tre. Em hãy xếp lại giúp anh Khoai nhé! 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6" t="44444" r="42155" b="35715"/>
          <a:stretch/>
        </p:blipFill>
        <p:spPr bwMode="auto">
          <a:xfrm>
            <a:off x="1143001" y="2058295"/>
            <a:ext cx="4662714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580869" y="2189604"/>
            <a:ext cx="1000125" cy="200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2"/>
          <a:stretch/>
        </p:blipFill>
        <p:spPr bwMode="auto">
          <a:xfrm>
            <a:off x="5776687" y="2186883"/>
            <a:ext cx="804182" cy="200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715" y="2097415"/>
            <a:ext cx="1487487" cy="208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2378</TotalTime>
  <Words>281</Words>
  <Application>Microsoft Office PowerPoint</Application>
  <PresentationFormat>On-screen Show (16:9)</PresentationFormat>
  <Paragraphs>101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Chủ đề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PC</cp:lastModifiedBy>
  <cp:revision>369</cp:revision>
  <dcterms:created xsi:type="dcterms:W3CDTF">2021-01-09T02:19:28Z</dcterms:created>
  <dcterms:modified xsi:type="dcterms:W3CDTF">2021-03-21T09:31:11Z</dcterms:modified>
</cp:coreProperties>
</file>