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305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306" r:id="rId12"/>
    <p:sldId id="297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31" autoAdjust="0"/>
  </p:normalViewPr>
  <p:slideViewPr>
    <p:cSldViewPr>
      <p:cViewPr varScale="1">
        <p:scale>
          <a:sx n="83" d="100"/>
          <a:sy n="83" d="100"/>
        </p:scale>
        <p:origin x="-99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8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923196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hoặc ngoài bài đọc </a:t>
            </a:r>
            <a:r>
              <a:rPr lang="en-US" sz="27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Chúa tể trong rừng xanh </a:t>
            </a:r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 ngữ có tiếng chứa vần </a:t>
            </a:r>
            <a:r>
              <a:rPr lang="en-US" sz="2700" b="1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ăt, ăc, oai, oay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424" y="266216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ăt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62154" y="306387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5" y="168345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6554" y="306387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56553" y="44342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6555" y="167278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62198" y="1233724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roi sắt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62200" y="2615642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mắt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54941" y="3986043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7829" y="2665156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ăc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091559" y="3066872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60" y="1686447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85959" y="3066870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285958" y="44372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85960" y="1675774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891602" y="1236718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91604" y="2618636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mặc áo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84345" y="3989037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ắc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424" y="2323788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oai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562154" y="2725504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555" y="134507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756554" y="2725502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756553" y="4095905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6555" y="1334406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62198" y="895350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 khoai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62200" y="2277268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 xoài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4941" y="3647669"/>
            <a:ext cx="1524002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ngoài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829" y="2326782"/>
            <a:ext cx="1267441" cy="8034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oay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091559" y="2728498"/>
            <a:ext cx="223104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285960" y="1348073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285959" y="2728496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85958" y="4098899"/>
            <a:ext cx="605645" cy="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85960" y="1337400"/>
            <a:ext cx="0" cy="27821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891602" y="898344"/>
            <a:ext cx="1718997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 xoáy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91604" y="2280262"/>
            <a:ext cx="171899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xoay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84345" y="3650663"/>
            <a:ext cx="1726253" cy="896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loay hoay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87630"/>
            <a:ext cx="8265488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bảng dưới đây thông tin nào phù hợp với Hổ, thông tin nào phù hợp với mèo?</a:t>
            </a:r>
            <a:endParaRPr lang="en-US" sz="24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8724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" y="1123950"/>
            <a:ext cx="19826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3557035"/>
            <a:ext cx="1201737" cy="13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69386"/>
              </p:ext>
            </p:extLst>
          </p:nvPr>
        </p:nvGraphicFramePr>
        <p:xfrm>
          <a:off x="3124200" y="972504"/>
          <a:ext cx="374904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</a:tblGrid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trong rừng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Sống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tại nhà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3. To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lớn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Nhỏ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bé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bắt chuột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 Thường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săn bắt hươu, sao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7. Leo trèo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Không leo trèo giỏi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9. Hung dữ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C2"/>
                    </a:solidFill>
                  </a:tcPr>
                </a:tc>
              </a:tr>
              <a:tr h="393192">
                <a:tc>
                  <a:txBody>
                    <a:bodyPr/>
                    <a:lstStyle/>
                    <a:p>
                      <a:pPr algn="just"/>
                      <a:r>
                        <a:rPr lang="en-US" sz="20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10. Dễ</a:t>
                      </a:r>
                      <a:r>
                        <a:rPr lang="en-US" sz="20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thương, dễ gần</a:t>
                      </a:r>
                      <a:endParaRPr lang="en-US" sz="2000" b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1775460" y="1146810"/>
            <a:ext cx="1371600" cy="1143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1504950"/>
            <a:ext cx="1143000" cy="2007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75460" y="1956097"/>
            <a:ext cx="1371600" cy="5013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375445"/>
            <a:ext cx="931863" cy="1137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7999" y="2788244"/>
            <a:ext cx="802005" cy="8468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802130" y="2788244"/>
            <a:ext cx="1371600" cy="294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35140" y="3512882"/>
            <a:ext cx="813435" cy="2444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802130" y="2966240"/>
            <a:ext cx="1329690" cy="933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775460" y="3172639"/>
            <a:ext cx="1371600" cy="1169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35140" y="4019550"/>
            <a:ext cx="824864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104 đến trang 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0383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CHÚA TỂ RỪNG XANH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1298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14464"/>
            <a:ext cx="2235455" cy="212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1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Gấu, khỉ, hổ, báo đều sống (…..…….…).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970" y="3355277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Trong (..….…..), hổ vẫn có thể nhìn rõ mọi vật.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532" y="911913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0094" y="1587490"/>
            <a:ext cx="1796566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êm tối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71700" y="1621780"/>
            <a:ext cx="2057400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chúa tể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298" y="857902"/>
            <a:ext cx="230655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rừng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0988E-6 L 0.1408 0.320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1604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9877E-6 L -0.4125 0.3419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1709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a.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Gấu,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ỉ, hổ, báo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 sūg Ǉr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ǟừng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15369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Ϊ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Α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łm ǇĒ, hổ vẫn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ìn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ǟõ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830" y="223647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jĊ vật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361950"/>
            <a:ext cx="3884110" cy="4590506"/>
          </a:xfrm>
        </p:spPr>
      </p:pic>
      <p:pic>
        <p:nvPicPr>
          <p:cNvPr id="7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30634" y="438150"/>
            <a:ext cx="4590506" cy="4590506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hổ	chó		rừng		nhà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6" b="29215"/>
          <a:stretch/>
        </p:blipFill>
        <p:spPr bwMode="auto">
          <a:xfrm>
            <a:off x="1161137" y="1871437"/>
            <a:ext cx="3374587" cy="298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922"/>
          <a:stretch/>
        </p:blipFill>
        <p:spPr bwMode="auto">
          <a:xfrm>
            <a:off x="4980024" y="1871436"/>
            <a:ext cx="3420114" cy="282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Hổ là loài thú ăn thịt. Bốn chân chắc khoẻ và có vuốt sắc. Đuôi dài và cứng như roi sắt. Hổ rất khoẻ và hung dữ.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4600" y="202175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063342" y="1774191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87807" y="228880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85658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4827" y="2534052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5300218" y="3116581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61982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Hổ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 ăn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κ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ịt. Bū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ân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ắc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Ǫ và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νί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ō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sắc. Đuċ 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dài và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cứng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 ǟ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Ρ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sắt. Hổ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ǟất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δφ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Ǫ và hung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dữ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3" name="B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2364" y="438150"/>
            <a:ext cx="4705350" cy="4705350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332</Words>
  <Application>Microsoft Office PowerPoint</Application>
  <PresentationFormat>On-screen Show (16:9)</PresentationFormat>
  <Paragraphs>60</Paragraphs>
  <Slides>13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315</cp:revision>
  <dcterms:created xsi:type="dcterms:W3CDTF">2020-12-08T15:48:47Z</dcterms:created>
  <dcterms:modified xsi:type="dcterms:W3CDTF">2021-03-17T07:33:33Z</dcterms:modified>
</cp:coreProperties>
</file>