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6" r:id="rId5"/>
    <p:sldId id="288" r:id="rId6"/>
    <p:sldId id="298" r:id="rId7"/>
    <p:sldId id="309" r:id="rId8"/>
    <p:sldId id="311" r:id="rId9"/>
    <p:sldId id="310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79F"/>
    <a:srgbClr val="339966"/>
    <a:srgbClr val="FFEAA7"/>
    <a:srgbClr val="FFE285"/>
    <a:srgbClr val="AFDC7E"/>
    <a:srgbClr val="8BE1FF"/>
    <a:srgbClr val="FCD4F1"/>
    <a:srgbClr val="FAB8E7"/>
    <a:srgbClr val="FAFACA"/>
    <a:srgbClr val="0EB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>
        <p:scale>
          <a:sx n="75" d="100"/>
          <a:sy n="75" d="100"/>
        </p:scale>
        <p:origin x="-696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HD HS hiểu</a:t>
            </a:r>
            <a:r>
              <a:rPr lang="en-US" baseline="0" smtClean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Bước</a:t>
            </a:r>
            <a:r>
              <a:rPr lang="en-US" baseline="0" smtClean="0"/>
              <a:t> 1: Click vào bướm để bướm bay về hoa</a:t>
            </a:r>
          </a:p>
          <a:p>
            <a:r>
              <a:rPr lang="en-US" baseline="0" smtClean="0"/>
              <a:t>Bước 2: enter để bảng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92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r="-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4349"/>
            <a:ext cx="26701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90/SGK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0675" y="2203450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92" y="2777470"/>
            <a:ext cx="784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Ôn tập các phép tính trong phạm vi 10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9600" y="126423"/>
            <a:ext cx="80881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Những phép tính nào có kết quả bằng 8?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487" y="207000"/>
            <a:ext cx="440826" cy="4408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8" t="46875" r="29722" b="35547"/>
          <a:stretch/>
        </p:blipFill>
        <p:spPr bwMode="auto">
          <a:xfrm>
            <a:off x="685800" y="1476375"/>
            <a:ext cx="7553326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447800" y="1247775"/>
            <a:ext cx="838200" cy="612648"/>
          </a:xfrm>
          <a:prstGeom prst="cloudCallout">
            <a:avLst>
              <a:gd name="adj1" fmla="val 30209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38400" y="1170051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200400" y="1016127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976688" y="1016127"/>
            <a:ext cx="762000" cy="612648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752976" y="1016127"/>
            <a:ext cx="762000" cy="612648"/>
          </a:xfrm>
          <a:prstGeom prst="cloudCallout">
            <a:avLst>
              <a:gd name="adj1" fmla="val -21950"/>
              <a:gd name="adj2" fmla="val 11536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410200" y="1160526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096000" y="1352550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934200" y="1584198"/>
            <a:ext cx="762000" cy="612648"/>
          </a:xfrm>
          <a:prstGeom prst="cloudCallout">
            <a:avLst>
              <a:gd name="adj1" fmla="val -33200"/>
              <a:gd name="adj2" fmla="val 88931"/>
            </a:avLst>
          </a:prstGeom>
          <a:solidFill>
            <a:schemeClr val="bg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438400" y="1173099"/>
            <a:ext cx="762000" cy="612648"/>
          </a:xfrm>
          <a:prstGeom prst="cloudCallout">
            <a:avLst>
              <a:gd name="adj1" fmla="val 1800"/>
              <a:gd name="adj2" fmla="val 112251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976688" y="1019175"/>
            <a:ext cx="762000" cy="612648"/>
          </a:xfrm>
          <a:prstGeom prst="cloudCallout">
            <a:avLst>
              <a:gd name="adj1" fmla="val -10700"/>
              <a:gd name="adj2" fmla="val 107587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410200" y="1163574"/>
            <a:ext cx="762000" cy="612648"/>
          </a:xfrm>
          <a:prstGeom prst="cloudCallout">
            <a:avLst>
              <a:gd name="adj1" fmla="val -20700"/>
              <a:gd name="adj2" fmla="val 109142"/>
            </a:avLst>
          </a:prstGeom>
          <a:solidFill>
            <a:srgbClr val="FFC0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85800" y="1905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Mỗi chú thỏ sẽ vào chuồng có số là kết quả phép tính ghi trên chú thỏ đó. Hỏi chuồng nào sẽ có hai chú thỏ?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26692" r="32577" b="45703"/>
          <a:stretch/>
        </p:blipFill>
        <p:spPr bwMode="auto">
          <a:xfrm>
            <a:off x="1066800" y="1581150"/>
            <a:ext cx="676095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514600" y="2266950"/>
            <a:ext cx="1752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2266950"/>
            <a:ext cx="17526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71800" y="2343150"/>
            <a:ext cx="1996643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40479" y="2266950"/>
            <a:ext cx="1836521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325255" y="1069086"/>
            <a:ext cx="315224" cy="5212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851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39453" r="29722" b="35938"/>
          <a:stretch/>
        </p:blipFill>
        <p:spPr bwMode="auto">
          <a:xfrm>
            <a:off x="411972" y="971550"/>
            <a:ext cx="853001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7800" y="2685256"/>
            <a:ext cx="400495" cy="657758"/>
            <a:chOff x="2486471" y="2099208"/>
            <a:chExt cx="400495" cy="657758"/>
          </a:xfrm>
        </p:grpSpPr>
        <p:sp>
          <p:nvSpPr>
            <p:cNvPr id="2" name="Oval 1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76500" y="2095233"/>
            <a:ext cx="400495" cy="657758"/>
            <a:chOff x="2486471" y="2099208"/>
            <a:chExt cx="400495" cy="657758"/>
          </a:xfrm>
        </p:grpSpPr>
        <p:sp>
          <p:nvSpPr>
            <p:cNvPr id="11" name="Oval 10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2490234" y="2099208"/>
              <a:ext cx="396732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16400" y="1111250"/>
            <a:ext cx="685800" cy="657758"/>
            <a:chOff x="2394191" y="2086508"/>
            <a:chExt cx="685800" cy="657758"/>
          </a:xfrm>
        </p:grpSpPr>
        <p:sp>
          <p:nvSpPr>
            <p:cNvPr id="14" name="Oval 13"/>
            <p:cNvSpPr/>
            <p:nvPr/>
          </p:nvSpPr>
          <p:spPr>
            <a:xfrm>
              <a:off x="2486471" y="2234755"/>
              <a:ext cx="387795" cy="387795"/>
            </a:xfrm>
            <a:prstGeom prst="ellipse">
              <a:avLst/>
            </a:prstGeom>
            <a:solidFill>
              <a:srgbClr val="FBF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4"/>
            <p:cNvSpPr txBox="1">
              <a:spLocks/>
            </p:cNvSpPr>
            <p:nvPr/>
          </p:nvSpPr>
          <p:spPr>
            <a:xfrm>
              <a:off x="2394191" y="2086508"/>
              <a:ext cx="685800" cy="65775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28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851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&gt;; &lt;; = 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6312" y="1581150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+ 3        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5065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521721" y="1994788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489971" y="2522271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25065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1581150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7 - 2        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31753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5628409" y="1994788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5596659" y="2522271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1753" y="1701165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565" y="3332429"/>
            <a:ext cx="2963688" cy="838200"/>
          </a:xfrm>
          <a:prstGeom prst="roundRect">
            <a:avLst/>
          </a:prstGeom>
          <a:solidFill>
            <a:srgbClr val="FBF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8        10 </a:t>
            </a: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33800" y="3458159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4969388" y="3832724"/>
            <a:ext cx="372888" cy="88165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4937638" y="4360207"/>
            <a:ext cx="48718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33800" y="3458159"/>
            <a:ext cx="586740" cy="5867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 animBg="1"/>
      <p:bldP spid="21" grpId="0" animBg="1"/>
      <p:bldP spid="22" grpId="0"/>
      <p:bldP spid="23" grpId="0" animBg="1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19531" r="36896" b="31894"/>
          <a:stretch/>
        </p:blipFill>
        <p:spPr bwMode="auto">
          <a:xfrm>
            <a:off x="2514600" y="805129"/>
            <a:ext cx="4191000" cy="41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147371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2490949" y="3590400"/>
            <a:ext cx="5052851" cy="449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7869" r="-3557" b="1465"/>
          <a:stretch/>
        </p:blipFill>
        <p:spPr bwMode="auto">
          <a:xfrm>
            <a:off x="990600" y="2754630"/>
            <a:ext cx="8509330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621596"/>
            <a:ext cx="609600" cy="514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0512" y="14737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3010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Bướm sẽ đậu vào bông hoa có số là kết quả phép tính trên cánh bướm.</a:t>
            </a:r>
            <a:endParaRPr lang="en-US" sz="28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2" r="32607" b="74748"/>
          <a:stretch/>
        </p:blipFill>
        <p:spPr bwMode="auto">
          <a:xfrm>
            <a:off x="4279747" y="771523"/>
            <a:ext cx="963614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4" b="71065"/>
          <a:stretch/>
        </p:blipFill>
        <p:spPr bwMode="auto">
          <a:xfrm>
            <a:off x="7086600" y="402590"/>
            <a:ext cx="1111250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 t="34196" r="32199" b="41605"/>
          <a:stretch/>
        </p:blipFill>
        <p:spPr bwMode="auto">
          <a:xfrm>
            <a:off x="4697577" y="1805302"/>
            <a:ext cx="1095376" cy="87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7887" r="56057" b="54209"/>
          <a:stretch/>
        </p:blipFill>
        <p:spPr bwMode="auto">
          <a:xfrm>
            <a:off x="2666999" y="1499391"/>
            <a:ext cx="1024767" cy="101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2" t="32354" r="5002" b="43183"/>
          <a:stretch/>
        </p:blipFill>
        <p:spPr bwMode="auto">
          <a:xfrm>
            <a:off x="6324600" y="1735770"/>
            <a:ext cx="895350" cy="88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r="77331" b="38185"/>
          <a:stretch/>
        </p:blipFill>
        <p:spPr bwMode="auto">
          <a:xfrm>
            <a:off x="842962" y="2095499"/>
            <a:ext cx="1057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7" b="76852"/>
          <a:stretch/>
        </p:blipFill>
        <p:spPr bwMode="auto">
          <a:xfrm>
            <a:off x="901699" y="1031240"/>
            <a:ext cx="1314450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4"/>
          <p:cNvSpPr txBox="1">
            <a:spLocks/>
          </p:cNvSpPr>
          <p:nvPr/>
        </p:nvSpPr>
        <p:spPr>
          <a:xfrm>
            <a:off x="1441320" y="1047750"/>
            <a:ext cx="7397880" cy="449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Mỗi bông hoa có bao nhiêu bướm đậu?</a:t>
            </a:r>
            <a:endParaRPr lang="en-US" sz="24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50000" r="30747" b="32812"/>
          <a:stretch/>
        </p:blipFill>
        <p:spPr bwMode="auto">
          <a:xfrm>
            <a:off x="1593720" y="1444624"/>
            <a:ext cx="5678805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itle 4"/>
          <p:cNvSpPr txBox="1">
            <a:spLocks/>
          </p:cNvSpPr>
          <p:nvPr/>
        </p:nvSpPr>
        <p:spPr>
          <a:xfrm>
            <a:off x="4154678" y="2314492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955856" y="2321761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5816381" y="2329095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6597012" y="2329957"/>
            <a:ext cx="368808" cy="337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5833 0.135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23457E-6 L 0.47951 0.30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0.17726 0.31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0434 0.32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14028 0.1379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988E-6 L -0.54896 0.224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8642E-6 L 0.02257 0.482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231</Words>
  <Application>Microsoft Office PowerPoint</Application>
  <PresentationFormat>On-screen Show (16:9)</PresentationFormat>
  <Paragraphs>65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477</cp:revision>
  <dcterms:created xsi:type="dcterms:W3CDTF">2021-01-09T02:19:28Z</dcterms:created>
  <dcterms:modified xsi:type="dcterms:W3CDTF">2021-04-13T16:13:23Z</dcterms:modified>
</cp:coreProperties>
</file>