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72" r:id="rId2"/>
    <p:sldId id="274" r:id="rId3"/>
    <p:sldId id="284" r:id="rId4"/>
    <p:sldId id="296" r:id="rId5"/>
    <p:sldId id="285" r:id="rId6"/>
    <p:sldId id="286" r:id="rId7"/>
    <p:sldId id="297" r:id="rId8"/>
    <p:sldId id="288" r:id="rId9"/>
    <p:sldId id="298" r:id="rId10"/>
    <p:sldId id="290" r:id="rId11"/>
  </p:sldIdLst>
  <p:sldSz cx="9144000" cy="5143500" type="screen16x9"/>
  <p:notesSz cx="6858000" cy="9144000"/>
  <p:embeddedFontLst>
    <p:embeddedFont>
      <p:font typeface=".VnArial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5D99"/>
    <a:srgbClr val="FFDA65"/>
    <a:srgbClr val="FDF891"/>
    <a:srgbClr val="FFE48F"/>
    <a:srgbClr val="D7E872"/>
    <a:srgbClr val="8EB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7" autoAdjust="0"/>
    <p:restoredTop sz="93455" autoAdjust="0"/>
  </p:normalViewPr>
  <p:slideViewPr>
    <p:cSldViewPr>
      <p:cViewPr>
        <p:scale>
          <a:sx n="66" d="100"/>
          <a:sy n="66" d="100"/>
        </p:scale>
        <p:origin x="-1008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9511C-90A4-4AF1-BFE8-55470CF2D80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8C8BC-32A5-41CA-88DD-3CEDC5A2D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2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Cho HS quan sát</a:t>
            </a:r>
            <a:r>
              <a:rPr lang="en-US" baseline="0" smtClean="0"/>
              <a:t> trực quan để biết có mấy chục, mấy đơn vị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thực</a:t>
            </a:r>
            <a:r>
              <a:rPr lang="en-US" baseline="0" smtClean="0"/>
              <a:t> hành trước, GV chiếu hình ảnh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thực</a:t>
            </a:r>
            <a:r>
              <a:rPr lang="en-US" baseline="0" smtClean="0"/>
              <a:t> hành trước, GV chiếu hình ảnh minh hoạ sau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GD bảo</a:t>
            </a:r>
            <a:r>
              <a:rPr lang="en-US" baseline="0" smtClean="0"/>
              <a:t> vệ môi trường, tình yêu thiên nhiên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83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17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102.</a:t>
            </a:r>
            <a:endParaRPr lang="en-US" sz="28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53819"/>
            <a:ext cx="444273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ÔN TẬP CUỐI NĂM</a:t>
            </a:r>
            <a:endParaRPr lang="en-US" sz="36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86100" y="2110943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40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2658130"/>
            <a:ext cx="6513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ÔN TẬP </a:t>
            </a:r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HÌNH HỌC VÀ ĐO LƯỜNG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0" y="4628172"/>
            <a:ext cx="294980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100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Số?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647700" y="647700"/>
            <a:ext cx="8343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 Những hình nào dưới đây là khối lập phương?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1" y="1700893"/>
            <a:ext cx="78343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1600200" y="3419021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459886" y="3419021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5257800" y="3419021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781800" y="3419021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68111" y="3538774"/>
            <a:ext cx="687003" cy="687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69625" y="3538774"/>
            <a:ext cx="687003" cy="687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/>
          <p:cNvSpPr txBox="1">
            <a:spLocks/>
          </p:cNvSpPr>
          <p:nvPr/>
        </p:nvSpPr>
        <p:spPr>
          <a:xfrm>
            <a:off x="647700" y="228146"/>
            <a:ext cx="8343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 Những hình nào dưới đây là khối hộp chữ nhật?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1600200" y="3050726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3124200" y="3050726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4810535" y="3050726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itle 4"/>
          <p:cNvSpPr txBox="1">
            <a:spLocks/>
          </p:cNvSpPr>
          <p:nvPr/>
        </p:nvSpPr>
        <p:spPr>
          <a:xfrm>
            <a:off x="6629400" y="3050726"/>
            <a:ext cx="6549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68111" y="3195272"/>
            <a:ext cx="687003" cy="687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78446" y="3183479"/>
            <a:ext cx="687003" cy="6870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4950"/>
            <a:ext cx="7044911" cy="14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21907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71664"/>
            <a:ext cx="788310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Xem hình sau rồi tìm số thích hợp.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52475"/>
            <a:ext cx="6324600" cy="4170569"/>
          </a:xfrm>
          <a:prstGeom prst="rect">
            <a:avLst/>
          </a:prstGeom>
        </p:spPr>
      </p:pic>
      <p:sp>
        <p:nvSpPr>
          <p:cNvPr id="20" name="Title 4"/>
          <p:cNvSpPr txBox="1">
            <a:spLocks/>
          </p:cNvSpPr>
          <p:nvPr/>
        </p:nvSpPr>
        <p:spPr>
          <a:xfrm>
            <a:off x="2619828" y="1532493"/>
            <a:ext cx="60960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2619828" y="2372178"/>
            <a:ext cx="60960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8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2589348" y="3211863"/>
            <a:ext cx="67056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11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itle 4"/>
          <p:cNvSpPr txBox="1">
            <a:spLocks/>
          </p:cNvSpPr>
          <p:nvPr/>
        </p:nvSpPr>
        <p:spPr>
          <a:xfrm>
            <a:off x="2619828" y="4051548"/>
            <a:ext cx="609600" cy="62345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smtClean="0">
                <a:latin typeface="Arial" pitchFamily="34" charset="0"/>
                <a:cs typeface="Arial" pitchFamily="34" charset="0"/>
              </a:rPr>
              <a:t>3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3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62866" y="-9525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a) Lấy 9 que tính xếp thành hình bên.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75409" y="45720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b) Hình bên có mấy hình tam giác?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97180" y="219075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 Nhấc ra 2 que tính để hình còn lại có 2 hình tam giác?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124200" y="490376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478130" y="490376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156" y="373126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2791139" y="430685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3457394" y="4313794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821003" y="430741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4137284" y="430304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3481901" y="317369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4157692" y="316408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6"/>
          <p:cNvSpPr/>
          <p:nvPr/>
        </p:nvSpPr>
        <p:spPr>
          <a:xfrm>
            <a:off x="2062680" y="1050472"/>
            <a:ext cx="4704695" cy="1066800"/>
          </a:xfrm>
          <a:prstGeom prst="cloud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hình tam giác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149025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675409" y="253800"/>
            <a:ext cx="8199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c) Nhấc ra 2 que tính để hình còn lại có 2 hình tam giác?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04479" y="398936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29381" y="3989364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21" y="281686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-43096" y="339245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23159" y="3399394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1986768" y="339301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1303049" y="338864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647666" y="225929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1323457" y="2249683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249901" y="4018046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4803" y="4018046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343" y="2845542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2902326" y="3421135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3568581" y="3428076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4932190" y="342170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4248471" y="341732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3593088" y="228797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4268879" y="2278365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2" name="Straight Connector 31"/>
          <p:cNvCxnSpPr/>
          <p:nvPr/>
        </p:nvCxnSpPr>
        <p:spPr>
          <a:xfrm>
            <a:off x="6195323" y="4046728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05711" y="4046728"/>
            <a:ext cx="12908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765" y="2874224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19121">
            <a:off x="5847748" y="3449817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6514003" y="3456758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80268">
            <a:off x="7877612" y="3450382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0531">
            <a:off x="7193893" y="344601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6468">
            <a:off x="6538510" y="2316660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8171">
            <a:off x="7214301" y="2307047"/>
            <a:ext cx="129857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74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/>
          <p:cNvSpPr/>
          <p:nvPr/>
        </p:nvSpPr>
        <p:spPr>
          <a:xfrm>
            <a:off x="142009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-8799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hình thích hợp điền vào dấu “?”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94" y="1226460"/>
            <a:ext cx="8413149" cy="37074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6942" y="2704196"/>
            <a:ext cx="7924800" cy="156754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38686" y="3661908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677380" y="4953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67" y="1530854"/>
            <a:ext cx="8149176" cy="3403096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42009" y="5715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675409" y="-8799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Tìm hình thích hợp điền vào dấu “?”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07885" y="3252951"/>
            <a:ext cx="6477001" cy="1567542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81600" y="4351261"/>
            <a:ext cx="469232" cy="4692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77380" y="495300"/>
            <a:ext cx="817633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97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259</Words>
  <Application>Microsoft Office PowerPoint</Application>
  <PresentationFormat>On-screen Show (16:9)</PresentationFormat>
  <Paragraphs>56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.VnArial</vt:lpstr>
      <vt:lpstr>Calibri</vt:lpstr>
      <vt:lpstr>Office Theme</vt:lpstr>
      <vt:lpstr>PowerPoint Presentation</vt:lpstr>
      <vt:lpstr>Chủ đề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PC</cp:lastModifiedBy>
  <cp:revision>85</cp:revision>
  <dcterms:created xsi:type="dcterms:W3CDTF">2018-01-14T04:30:44Z</dcterms:created>
  <dcterms:modified xsi:type="dcterms:W3CDTF">2021-04-15T09:12:08Z</dcterms:modified>
</cp:coreProperties>
</file>